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6"/>
  </p:notesMasterIdLst>
  <p:sldIdLst>
    <p:sldId id="1080" r:id="rId2"/>
    <p:sldId id="310" r:id="rId3"/>
    <p:sldId id="311" r:id="rId4"/>
    <p:sldId id="259" r:id="rId5"/>
    <p:sldId id="260" r:id="rId6"/>
    <p:sldId id="312" r:id="rId7"/>
    <p:sldId id="262" r:id="rId8"/>
    <p:sldId id="1081" r:id="rId9"/>
    <p:sldId id="1082" r:id="rId10"/>
    <p:sldId id="1083" r:id="rId11"/>
    <p:sldId id="1084" r:id="rId12"/>
    <p:sldId id="1085" r:id="rId13"/>
    <p:sldId id="317" r:id="rId14"/>
    <p:sldId id="1087" r:id="rId15"/>
    <p:sldId id="1089" r:id="rId16"/>
    <p:sldId id="1088" r:id="rId17"/>
    <p:sldId id="1086" r:id="rId18"/>
    <p:sldId id="1090" r:id="rId19"/>
    <p:sldId id="1079" r:id="rId20"/>
    <p:sldId id="1071" r:id="rId21"/>
    <p:sldId id="323" r:id="rId22"/>
    <p:sldId id="436" r:id="rId23"/>
    <p:sldId id="437" r:id="rId24"/>
    <p:sldId id="1078" r:id="rId25"/>
  </p:sldIdLst>
  <p:sldSz cx="9144000" cy="5143500" type="screen16x9"/>
  <p:notesSz cx="6858000" cy="9144000"/>
  <p:embeddedFontLst>
    <p:embeddedFont>
      <p:font typeface="Anaheim" panose="02000503000000000000" pitchFamily="2" charset="0"/>
      <p:regular r:id="rId27"/>
    </p:embeddedFont>
    <p:embeddedFont>
      <p:font typeface="Archivo" panose="020B0604020202020204" charset="0"/>
      <p:regular r:id="rId28"/>
      <p:bold r:id="rId29"/>
      <p:italic r:id="rId30"/>
      <p:boldItalic r:id="rId31"/>
    </p:embeddedFont>
    <p:embeddedFont>
      <p:font typeface="Bahnschrift" panose="020B0502040204020203" pitchFamily="34" charset="0"/>
      <p:regular r:id="rId32"/>
      <p:bold r:id="rId33"/>
    </p:embeddedFont>
    <p:embeddedFont>
      <p:font typeface="Baloo Paaji 2 Medium" panose="020B0604020202020204" charset="0"/>
      <p:regular r:id="rId34"/>
      <p:bold r:id="rId35"/>
    </p:embeddedFont>
    <p:embeddedFont>
      <p:font typeface="Barlow" panose="00000500000000000000" pitchFamily="2" charset="0"/>
      <p:regular r:id="rId36"/>
      <p:bold r:id="rId37"/>
      <p:italic r:id="rId38"/>
      <p:boldItalic r:id="rId39"/>
    </p:embeddedFont>
    <p:embeddedFont>
      <p:font typeface="Big Shoulders Stencil Text" panose="020B0604020202020204" charset="0"/>
      <p:regular r:id="rId40"/>
      <p:bold r:id="rId41"/>
    </p:embeddedFont>
    <p:embeddedFont>
      <p:font typeface="Catamaran" panose="020B0604020202020204" charset="0"/>
      <p:regular r:id="rId42"/>
      <p:bold r:id="rId43"/>
    </p:embeddedFont>
    <p:embeddedFont>
      <p:font typeface="Chau Philomene One" panose="020B0604020202020204" charset="0"/>
      <p:regular r:id="rId44"/>
      <p:italic r:id="rId45"/>
    </p:embeddedFont>
    <p:embeddedFont>
      <p:font typeface="Chewy" panose="02000000000000000000" pitchFamily="2" charset="0"/>
      <p:regular r:id="rId46"/>
    </p:embeddedFont>
    <p:embeddedFont>
      <p:font typeface="DM Sans" pitchFamily="2" charset="0"/>
      <p:regular r:id="rId47"/>
      <p:bold r:id="rId48"/>
      <p:italic r:id="rId49"/>
      <p:boldItalic r:id="rId50"/>
    </p:embeddedFont>
    <p:embeddedFont>
      <p:font typeface="Hammersmith One" panose="02010703030501060504" pitchFamily="2" charset="0"/>
      <p:regular r:id="rId51"/>
    </p:embeddedFont>
    <p:embeddedFont>
      <p:font typeface="Poppins" panose="00000500000000000000" pitchFamily="2" charset="0"/>
      <p:regular r:id="rId52"/>
      <p:bold r:id="rId53"/>
      <p:italic r:id="rId54"/>
      <p:boldItalic r:id="rId55"/>
    </p:embeddedFont>
    <p:embeddedFont>
      <p:font typeface="Roboto" panose="02000000000000000000" pitchFamily="2" charset="0"/>
      <p:regular r:id="rId56"/>
      <p:bold r:id="rId57"/>
      <p:italic r:id="rId58"/>
      <p:boldItalic r:id="rId59"/>
    </p:embeddedFont>
    <p:embeddedFont>
      <p:font typeface="Source Sans Pro" panose="020B0503030403020204" pitchFamily="34" charset="0"/>
      <p:regular r:id="rId60"/>
      <p:bold r:id="rId61"/>
      <p:italic r:id="rId62"/>
      <p:boldItalic r:id="rId63"/>
    </p:embeddedFont>
  </p:embeddedFontLst>
  <p:custDataLst>
    <p:tags r:id="rId64"/>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D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A40654-BC99-46D5-9E2C-B60D2C36B3CE}"/>
</file>

<file path=ppt/viewProps.xml><?xml version="1.0" encoding="utf-8"?>
<p:viewPr xmlns:a="http://schemas.openxmlformats.org/drawingml/2006/main" xmlns:r="http://schemas.openxmlformats.org/officeDocument/2006/relationships" xmlns:p="http://schemas.openxmlformats.org/presentationml/2006/main">
  <p:normalViewPr>
    <p:restoredLeft sz="17953" autoAdjust="0"/>
    <p:restoredTop sz="94660"/>
  </p:normalViewPr>
  <p:slideViewPr>
    <p:cSldViewPr snapToGrid="0">
      <p:cViewPr varScale="1">
        <p:scale>
          <a:sx n="79" d="100"/>
          <a:sy n="79" d="100"/>
        </p:scale>
        <p:origin x="966" y="72"/>
      </p:cViewPr>
      <p:guideLst/>
    </p:cSldViewPr>
  </p:slideViewPr>
  <p:notesTextViewPr>
    <p:cViewPr>
      <p:scale>
        <a:sx n="100" d="100"/>
        <a:sy n="100" d="100"/>
      </p:scale>
      <p:origin x="0" y="0"/>
    </p:cViewPr>
  </p:notesTextViewPr>
  <p:sorterViewPr>
    <p:cViewPr>
      <p:scale>
        <a:sx n="60" d="100"/>
        <a:sy n="60" d="100"/>
      </p:scale>
      <p:origin x="0" y="-1524"/>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63" Type="http://schemas.openxmlformats.org/officeDocument/2006/relationships/font" Target="fonts/font3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font" Target="fonts/font32.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3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font" Target="fonts/font3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font" Target="fonts/font3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9.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font" Target="fonts/font3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ct val="0"/>
              </a:spcBef>
              <a:spcAft>
                <a:spcPct val="0"/>
              </a:spcAft>
              <a:buSzPts val="1100"/>
              <a:buChar char="●"/>
              <a:defRPr sz="1100"/>
            </a:lvl1pPr>
            <a:lvl2pPr marL="914400" lvl="1" indent="-298450">
              <a:spcBef>
                <a:spcPct val="0"/>
              </a:spcBef>
              <a:spcAft>
                <a:spcPct val="0"/>
              </a:spcAft>
              <a:buSzPts val="1100"/>
              <a:buChar char="○"/>
              <a:defRPr sz="1100"/>
            </a:lvl2pPr>
            <a:lvl3pPr marL="1371600" lvl="2" indent="-298450">
              <a:spcBef>
                <a:spcPct val="0"/>
              </a:spcBef>
              <a:spcAft>
                <a:spcPct val="0"/>
              </a:spcAft>
              <a:buSzPts val="1100"/>
              <a:buChar char="■"/>
              <a:defRPr sz="1100"/>
            </a:lvl3pPr>
            <a:lvl4pPr marL="1828800" lvl="3" indent="-298450">
              <a:spcBef>
                <a:spcPct val="0"/>
              </a:spcBef>
              <a:spcAft>
                <a:spcPct val="0"/>
              </a:spcAft>
              <a:buSzPts val="1100"/>
              <a:buChar char="●"/>
              <a:defRPr sz="1100"/>
            </a:lvl4pPr>
            <a:lvl5pPr marL="2286000" lvl="4" indent="-298450">
              <a:spcBef>
                <a:spcPct val="0"/>
              </a:spcBef>
              <a:spcAft>
                <a:spcPct val="0"/>
              </a:spcAft>
              <a:buSzPts val="1100"/>
              <a:buChar char="○"/>
              <a:defRPr sz="1100"/>
            </a:lvl5pPr>
            <a:lvl6pPr marL="2743200" lvl="5" indent="-298450">
              <a:spcBef>
                <a:spcPct val="0"/>
              </a:spcBef>
              <a:spcAft>
                <a:spcPct val="0"/>
              </a:spcAft>
              <a:buSzPts val="1100"/>
              <a:buChar char="■"/>
              <a:defRPr sz="1100"/>
            </a:lvl6pPr>
            <a:lvl7pPr marL="3200400" lvl="6" indent="-298450">
              <a:spcBef>
                <a:spcPct val="0"/>
              </a:spcBef>
              <a:spcAft>
                <a:spcPct val="0"/>
              </a:spcAft>
              <a:buSzPts val="1100"/>
              <a:buChar char="●"/>
              <a:defRPr sz="1100"/>
            </a:lvl7pPr>
            <a:lvl8pPr marL="3657600" lvl="7" indent="-298450">
              <a:spcBef>
                <a:spcPct val="0"/>
              </a:spcBef>
              <a:spcAft>
                <a:spcPct val="0"/>
              </a:spcAft>
              <a:buSzPts val="1100"/>
              <a:buChar char="○"/>
              <a:defRPr sz="1100"/>
            </a:lvl8pPr>
            <a:lvl9pPr marL="4114800" lvl="8" indent="-298450">
              <a:spcBef>
                <a:spcPct val="0"/>
              </a:spcBef>
              <a:spcAft>
                <a:spcPct val="0"/>
              </a:spcAft>
              <a:buSzPts val="1100"/>
              <a:buChar char="■"/>
              <a:defRPr sz="1100"/>
            </a:lvl9pPr>
          </a:lstStyle>
          <a:p>
            <a:endParaRPr/>
          </a:p>
        </p:txBody>
      </p:sp>
    </p:spTree>
    <p:extLst>
      <p:ext uri="{BB962C8B-B14F-4D97-AF65-F5344CB8AC3E}">
        <p14:creationId xmlns:p14="http://schemas.microsoft.com/office/powerpoint/2010/main" val="4050791116"/>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r>
              <a:rPr lang="es-MX"/>
              <a:t>slidesppt.net</a:t>
            </a:r>
            <a:endParaRPr lang="es-PE"/>
          </a:p>
        </p:txBody>
      </p:sp>
    </p:spTree>
    <p:extLst>
      <p:ext uri="{BB962C8B-B14F-4D97-AF65-F5344CB8AC3E}">
        <p14:creationId xmlns:p14="http://schemas.microsoft.com/office/powerpoint/2010/main" val="394224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gc6a01074ef_0_2038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331" name="Google Shape;2331;gc6a01074ef_0_20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a:t>slidesppt.net</a:t>
            </a:r>
            <a:endParaRPr lang="es-PE"/>
          </a:p>
          <a:p>
            <a:pPr marL="0" lvl="0" indent="0" algn="l" rtl="0">
              <a:spcBef>
                <a:spcPct val="0"/>
              </a:spcBef>
              <a:spcAft>
                <a:spcPct val="0"/>
              </a:spcAft>
              <a:buNone/>
            </a:pPr>
            <a:endParaRPr/>
          </a:p>
        </p:txBody>
      </p:sp>
    </p:spTree>
    <p:extLst>
      <p:ext uri="{BB962C8B-B14F-4D97-AF65-F5344CB8AC3E}">
        <p14:creationId xmlns:p14="http://schemas.microsoft.com/office/powerpoint/2010/main" val="3732223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a:t>slidesppt.net</a:t>
            </a:r>
            <a:endParaRPr lang="es-PE"/>
          </a:p>
          <a:p>
            <a:endParaRPr lang="es-PE"/>
          </a:p>
        </p:txBody>
      </p:sp>
    </p:spTree>
    <p:extLst>
      <p:ext uri="{BB962C8B-B14F-4D97-AF65-F5344CB8AC3E}">
        <p14:creationId xmlns:p14="http://schemas.microsoft.com/office/powerpoint/2010/main" val="306561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a:t>slidesppt.net</a:t>
            </a:r>
            <a:endParaRPr lang="es-PE"/>
          </a:p>
          <a:p>
            <a:pPr marL="158750" indent="0">
              <a:buNone/>
            </a:pPr>
            <a:endParaRPr lang="es-PE"/>
          </a:p>
        </p:txBody>
      </p:sp>
    </p:spTree>
    <p:extLst>
      <p:ext uri="{BB962C8B-B14F-4D97-AF65-F5344CB8AC3E}">
        <p14:creationId xmlns:p14="http://schemas.microsoft.com/office/powerpoint/2010/main" val="272155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chemeClr val="bg1"/>
                </a:solidFill>
                <a:latin typeface="Arial" pitchFamily="34" charset="0"/>
                <a:cs typeface="Arial" pitchFamily="34" charset="0"/>
              </a:rPr>
              <a:t>slidesppt.net</a:t>
            </a:r>
            <a:endParaRPr lang="ko-KR" altLang="en-US" sz="1200" b="0">
              <a:solidFill>
                <a:schemeClr val="bg1"/>
              </a:solidFill>
              <a:latin typeface="Arial" pitchFamily="34" charset="0"/>
              <a:cs typeface="Arial" pitchFamily="34" charset="0"/>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175708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itchFamily="34" charset="0"/>
                <a:cs typeface="Arial" pitchFamily="34" charset="0"/>
              </a:rPr>
              <a:t>slidesppt.net</a:t>
            </a:r>
            <a:endParaRPr lang="ko-KR" altLang="en-US" sz="1100">
              <a:solidFill>
                <a:srgbClr val="143A78"/>
              </a:solidFill>
              <a:latin typeface="Arial" pitchFamily="34" charset="0"/>
              <a:cs typeface="Arial" pitchFamily="34" charset="0"/>
            </a:endParaRPr>
          </a:p>
          <a:p>
            <a:pPr marL="158750" indent="0">
              <a:buNone/>
            </a:pPr>
            <a:endParaRPr lang="es-PE"/>
          </a:p>
        </p:txBody>
      </p:sp>
    </p:spTree>
    <p:extLst>
      <p:ext uri="{BB962C8B-B14F-4D97-AF65-F5344CB8AC3E}">
        <p14:creationId xmlns:p14="http://schemas.microsoft.com/office/powerpoint/2010/main" val="2349988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itchFamily="34" charset="0"/>
                <a:cs typeface="Arial" pitchFamily="34" charset="0"/>
              </a:rPr>
              <a:t>slidesppt.net</a:t>
            </a:r>
            <a:endParaRPr lang="ko-KR" altLang="en-US" sz="1200">
              <a:solidFill>
                <a:srgbClr val="0070C0"/>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21</a:t>
            </a:fld>
            <a:endParaRPr lang="es-ES"/>
          </a:p>
        </p:txBody>
      </p:sp>
    </p:spTree>
    <p:extLst>
      <p:ext uri="{BB962C8B-B14F-4D97-AF65-F5344CB8AC3E}">
        <p14:creationId xmlns:p14="http://schemas.microsoft.com/office/powerpoint/2010/main" val="2097139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itchFamily="34" charset="0"/>
                <a:cs typeface="Arial" pitchFamily="34" charset="0"/>
              </a:rPr>
              <a:t>slidesppt.net</a:t>
            </a:r>
            <a:endParaRPr lang="ko-KR" altLang="en-US" sz="1200">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22</a:t>
            </a:fld>
            <a:endParaRPr lang="en-US"/>
          </a:p>
        </p:txBody>
      </p:sp>
    </p:spTree>
    <p:extLst>
      <p:ext uri="{BB962C8B-B14F-4D97-AF65-F5344CB8AC3E}">
        <p14:creationId xmlns:p14="http://schemas.microsoft.com/office/powerpoint/2010/main" val="1358946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itchFamily="34" charset="0"/>
                <a:cs typeface="Arial" pitchFamily="34" charset="0"/>
              </a:rPr>
              <a:t>slidesppt.net</a:t>
            </a:r>
            <a:endParaRPr lang="ko-KR" altLang="en-US" sz="1200">
              <a:solidFill>
                <a:srgbClr val="0070C0"/>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23</a:t>
            </a:fld>
            <a:endParaRPr lang="es-ES"/>
          </a:p>
        </p:txBody>
      </p:sp>
    </p:spTree>
    <p:extLst>
      <p:ext uri="{BB962C8B-B14F-4D97-AF65-F5344CB8AC3E}">
        <p14:creationId xmlns:p14="http://schemas.microsoft.com/office/powerpoint/2010/main" val="536578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chemeClr val="bg1"/>
                </a:solidFill>
                <a:latin typeface="Arial" pitchFamily="34" charset="0"/>
                <a:cs typeface="Arial" pitchFamily="34" charset="0"/>
              </a:rPr>
              <a:t>slidesppt.net</a:t>
            </a:r>
            <a:endParaRPr lang="ko-KR" altLang="en-US" sz="1200" b="0">
              <a:solidFill>
                <a:schemeClr val="bg1"/>
              </a:solidFill>
              <a:latin typeface="Arial" pitchFamily="34" charset="0"/>
              <a:cs typeface="Arial" pitchFamily="34" charset="0"/>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5776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33250489b_0_14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353" name="Google Shape;1353;gc3325048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05700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c6a01074ef_0_179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330" name="Google Shape;1330;gc6a01074ef_0_17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a:t>slidesppt.net</a:t>
            </a:r>
            <a:endParaRPr lang="es-PE"/>
          </a:p>
          <a:p>
            <a:pPr marL="0" lvl="0" indent="0" algn="l" rtl="0">
              <a:spcBef>
                <a:spcPct val="0"/>
              </a:spcBef>
              <a:spcAft>
                <a:spcPct val="0"/>
              </a:spcAft>
              <a:buNone/>
            </a:pPr>
            <a:endParaRPr/>
          </a:p>
        </p:txBody>
      </p:sp>
    </p:spTree>
    <p:extLst>
      <p:ext uri="{BB962C8B-B14F-4D97-AF65-F5344CB8AC3E}">
        <p14:creationId xmlns:p14="http://schemas.microsoft.com/office/powerpoint/2010/main" val="44602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02918376dd_0_80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84" name="Google Shape;384;g102918376dd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54736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0296d321aa_0_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0" name="Google Shape;1010;g10296d321a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a:t>slidesppt.net</a:t>
            </a:r>
            <a:endParaRPr lang="es-PE"/>
          </a:p>
          <a:p>
            <a:pPr marL="0" lvl="0" indent="0" algn="l" rtl="0">
              <a:spcBef>
                <a:spcPct val="0"/>
              </a:spcBef>
              <a:spcAft>
                <a:spcPct val="0"/>
              </a:spcAft>
              <a:buNone/>
            </a:pPr>
            <a:endParaRPr/>
          </a:p>
        </p:txBody>
      </p:sp>
    </p:spTree>
    <p:extLst>
      <p:ext uri="{BB962C8B-B14F-4D97-AF65-F5344CB8AC3E}">
        <p14:creationId xmlns:p14="http://schemas.microsoft.com/office/powerpoint/2010/main" val="82815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c6a01074ef_0_1858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659" name="Google Shape;1659;gc6a01074ef_0_18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32412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e207fd22f2_0_2501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87" name="Google Shape;108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a:t>slidesppt.net</a:t>
            </a:r>
            <a:endParaRPr lang="es-PE"/>
          </a:p>
          <a:p>
            <a:pPr marL="0" lvl="0" indent="0" algn="l" rtl="0">
              <a:spcBef>
                <a:spcPct val="0"/>
              </a:spcBef>
              <a:spcAft>
                <a:spcPct val="0"/>
              </a:spcAft>
              <a:buNone/>
            </a:pPr>
            <a:endParaRPr/>
          </a:p>
        </p:txBody>
      </p:sp>
    </p:spTree>
    <p:extLst>
      <p:ext uri="{BB962C8B-B14F-4D97-AF65-F5344CB8AC3E}">
        <p14:creationId xmlns:p14="http://schemas.microsoft.com/office/powerpoint/2010/main" val="249866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a:t>slidesppt.net</a:t>
            </a:r>
            <a:endParaRPr lang="es-PE"/>
          </a:p>
          <a:p>
            <a:endParaRPr lang="es-PE"/>
          </a:p>
        </p:txBody>
      </p:sp>
    </p:spTree>
    <p:extLst>
      <p:ext uri="{BB962C8B-B14F-4D97-AF65-F5344CB8AC3E}">
        <p14:creationId xmlns:p14="http://schemas.microsoft.com/office/powerpoint/2010/main" val="2002748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a:t>slidesppt.net</a:t>
            </a:r>
            <a:endParaRPr lang="es-PE"/>
          </a:p>
        </p:txBody>
      </p:sp>
    </p:spTree>
    <p:extLst>
      <p:ext uri="{BB962C8B-B14F-4D97-AF65-F5344CB8AC3E}">
        <p14:creationId xmlns:p14="http://schemas.microsoft.com/office/powerpoint/2010/main" val="346128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2.xml"/><Relationship Id="rId1" Type="http://schemas.openxmlformats.org/officeDocument/2006/relationships/slideMaster" Target="../slideMasters/slideMaster1.xml"/><Relationship Id="rId4" Type="http://schemas.openxmlformats.org/officeDocument/2006/relationships/slide" Target="../slides/slide2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ct val="0"/>
              </a:spcBef>
              <a:spcAft>
                <a:spcPct val="0"/>
              </a:spcAft>
              <a:buSzPts val="3000"/>
              <a:buNone/>
              <a:defRPr/>
            </a:lvl1pPr>
            <a:lvl2pPr lvl="1" rtl="0">
              <a:spcBef>
                <a:spcPct val="0"/>
              </a:spcBef>
              <a:spcAft>
                <a:spcPct val="0"/>
              </a:spcAft>
              <a:buSzPts val="3000"/>
              <a:buNone/>
              <a:defRPr/>
            </a:lvl2pPr>
            <a:lvl3pPr lvl="2" rtl="0">
              <a:spcBef>
                <a:spcPct val="0"/>
              </a:spcBef>
              <a:spcAft>
                <a:spcPct val="0"/>
              </a:spcAft>
              <a:buSzPts val="3000"/>
              <a:buNone/>
              <a:defRPr/>
            </a:lvl3pPr>
            <a:lvl4pPr lvl="3" rtl="0">
              <a:spcBef>
                <a:spcPct val="0"/>
              </a:spcBef>
              <a:spcAft>
                <a:spcPct val="0"/>
              </a:spcAft>
              <a:buSzPts val="3000"/>
              <a:buNone/>
              <a:defRPr/>
            </a:lvl4pPr>
            <a:lvl5pPr lvl="4" rtl="0">
              <a:spcBef>
                <a:spcPct val="0"/>
              </a:spcBef>
              <a:spcAft>
                <a:spcPct val="0"/>
              </a:spcAft>
              <a:buSzPts val="3000"/>
              <a:buNone/>
              <a:defRPr/>
            </a:lvl5pPr>
            <a:lvl6pPr lvl="5" rtl="0">
              <a:spcBef>
                <a:spcPct val="0"/>
              </a:spcBef>
              <a:spcAft>
                <a:spcPct val="0"/>
              </a:spcAft>
              <a:buSzPts val="3000"/>
              <a:buNone/>
              <a:defRPr/>
            </a:lvl6pPr>
            <a:lvl7pPr lvl="6" rtl="0">
              <a:spcBef>
                <a:spcPct val="0"/>
              </a:spcBef>
              <a:spcAft>
                <a:spcPct val="0"/>
              </a:spcAft>
              <a:buSzPts val="3000"/>
              <a:buNone/>
              <a:defRPr/>
            </a:lvl7pPr>
            <a:lvl8pPr lvl="7" rtl="0">
              <a:spcBef>
                <a:spcPct val="0"/>
              </a:spcBef>
              <a:spcAft>
                <a:spcPct val="0"/>
              </a:spcAft>
              <a:buSzPts val="3000"/>
              <a:buNone/>
              <a:defRPr/>
            </a:lvl8pPr>
            <a:lvl9pPr lvl="8" rtl="0">
              <a:spcBef>
                <a:spcPct val="0"/>
              </a:spcBef>
              <a:spcAft>
                <a:spcPct val="0"/>
              </a:spcAft>
              <a:buSzPts val="3000"/>
              <a:buNone/>
              <a:defRPr/>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884275" y="768100"/>
            <a:ext cx="5539200" cy="2560200"/>
          </a:xfrm>
          <a:prstGeom prst="rect">
            <a:avLst/>
          </a:prstGeom>
          <a:ln>
            <a:noFill/>
          </a:ln>
        </p:spPr>
        <p:txBody>
          <a:bodyPr spcFirstLastPara="1" wrap="square" lIns="91425" tIns="91425" rIns="91425" bIns="91425" anchor="t" anchorCtr="0">
            <a:noAutofit/>
          </a:bodyPr>
          <a:lstStyle>
            <a:lvl1pPr lvl="0" algn="r">
              <a:spcBef>
                <a:spcPct val="0"/>
              </a:spcBef>
              <a:spcAft>
                <a:spcPct val="0"/>
              </a:spcAft>
              <a:buSzPts val="6000"/>
              <a:buNone/>
              <a:defRPr sz="8000"/>
            </a:lvl1pPr>
            <a:lvl2pPr lvl="1" algn="ctr">
              <a:spcBef>
                <a:spcPct val="0"/>
              </a:spcBef>
              <a:spcAft>
                <a:spcPct val="0"/>
              </a:spcAft>
              <a:buSzPts val="6000"/>
              <a:buNone/>
              <a:defRPr sz="6000"/>
            </a:lvl2pPr>
            <a:lvl3pPr lvl="2" algn="ctr">
              <a:spcBef>
                <a:spcPct val="0"/>
              </a:spcBef>
              <a:spcAft>
                <a:spcPct val="0"/>
              </a:spcAft>
              <a:buSzPts val="6000"/>
              <a:buNone/>
              <a:defRPr sz="6000"/>
            </a:lvl3pPr>
            <a:lvl4pPr lvl="3" algn="ctr">
              <a:spcBef>
                <a:spcPct val="0"/>
              </a:spcBef>
              <a:spcAft>
                <a:spcPct val="0"/>
              </a:spcAft>
              <a:buSzPts val="6000"/>
              <a:buNone/>
              <a:defRPr sz="6000"/>
            </a:lvl4pPr>
            <a:lvl5pPr lvl="4" algn="ctr">
              <a:spcBef>
                <a:spcPct val="0"/>
              </a:spcBef>
              <a:spcAft>
                <a:spcPct val="0"/>
              </a:spcAft>
              <a:buSzPts val="6000"/>
              <a:buNone/>
              <a:defRPr sz="6000"/>
            </a:lvl5pPr>
            <a:lvl6pPr lvl="5" algn="ctr">
              <a:spcBef>
                <a:spcPct val="0"/>
              </a:spcBef>
              <a:spcAft>
                <a:spcPct val="0"/>
              </a:spcAft>
              <a:buSzPts val="6000"/>
              <a:buNone/>
              <a:defRPr sz="6000"/>
            </a:lvl6pPr>
            <a:lvl7pPr lvl="6" algn="ctr">
              <a:spcBef>
                <a:spcPct val="0"/>
              </a:spcBef>
              <a:spcAft>
                <a:spcPct val="0"/>
              </a:spcAft>
              <a:buSzPts val="6000"/>
              <a:buNone/>
              <a:defRPr sz="6000"/>
            </a:lvl7pPr>
            <a:lvl8pPr lvl="7" algn="ctr">
              <a:spcBef>
                <a:spcPct val="0"/>
              </a:spcBef>
              <a:spcAft>
                <a:spcPct val="0"/>
              </a:spcAft>
              <a:buSzPts val="6000"/>
              <a:buNone/>
              <a:defRPr sz="6000"/>
            </a:lvl8pPr>
            <a:lvl9pPr lvl="8" algn="ctr">
              <a:spcBef>
                <a:spcPct val="0"/>
              </a:spcBef>
              <a:spcAft>
                <a:spcPct val="0"/>
              </a:spcAft>
              <a:buSzPts val="6000"/>
              <a:buNone/>
              <a:defRPr sz="6000"/>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3786800" y="1309025"/>
            <a:ext cx="4355400" cy="950100"/>
          </a:xfrm>
          <a:prstGeom prst="rect">
            <a:avLst/>
          </a:prstGeom>
          <a:ln>
            <a:noFill/>
          </a:ln>
        </p:spPr>
        <p:txBody>
          <a:bodyPr spcFirstLastPara="1" wrap="square" lIns="91425" tIns="91425" rIns="91425" bIns="91425" anchor="t" anchorCtr="0">
            <a:noAutofit/>
          </a:bodyPr>
          <a:lstStyle>
            <a:lvl1pPr lvl="0" algn="r" rtl="0">
              <a:spcBef>
                <a:spcPct val="0"/>
              </a:spcBef>
              <a:spcAft>
                <a:spcPct val="0"/>
              </a:spcAft>
              <a:buSzPts val="3600"/>
              <a:buNone/>
              <a:defRPr sz="5000"/>
            </a:lvl1pPr>
            <a:lvl2pPr lvl="1" algn="ctr" rtl="0">
              <a:spcBef>
                <a:spcPct val="0"/>
              </a:spcBef>
              <a:spcAft>
                <a:spcPct val="0"/>
              </a:spcAft>
              <a:buSzPts val="3600"/>
              <a:buNone/>
              <a:defRPr sz="3600"/>
            </a:lvl2pPr>
            <a:lvl3pPr lvl="2" algn="ctr" rtl="0">
              <a:spcBef>
                <a:spcPct val="0"/>
              </a:spcBef>
              <a:spcAft>
                <a:spcPct val="0"/>
              </a:spcAft>
              <a:buSzPts val="3600"/>
              <a:buNone/>
              <a:defRPr sz="3600"/>
            </a:lvl3pPr>
            <a:lvl4pPr lvl="3" algn="ctr" rtl="0">
              <a:spcBef>
                <a:spcPct val="0"/>
              </a:spcBef>
              <a:spcAft>
                <a:spcPct val="0"/>
              </a:spcAft>
              <a:buSzPts val="3600"/>
              <a:buNone/>
              <a:defRPr sz="3600"/>
            </a:lvl4pPr>
            <a:lvl5pPr lvl="4" algn="ctr" rtl="0">
              <a:spcBef>
                <a:spcPct val="0"/>
              </a:spcBef>
              <a:spcAft>
                <a:spcPct val="0"/>
              </a:spcAft>
              <a:buSzPts val="3600"/>
              <a:buNone/>
              <a:defRPr sz="3600"/>
            </a:lvl5pPr>
            <a:lvl6pPr lvl="5" algn="ctr" rtl="0">
              <a:spcBef>
                <a:spcPct val="0"/>
              </a:spcBef>
              <a:spcAft>
                <a:spcPct val="0"/>
              </a:spcAft>
              <a:buSzPts val="3600"/>
              <a:buNone/>
              <a:defRPr sz="3600"/>
            </a:lvl6pPr>
            <a:lvl7pPr lvl="6" algn="ctr" rtl="0">
              <a:spcBef>
                <a:spcPct val="0"/>
              </a:spcBef>
              <a:spcAft>
                <a:spcPct val="0"/>
              </a:spcAft>
              <a:buSzPts val="3600"/>
              <a:buNone/>
              <a:defRPr sz="3600"/>
            </a:lvl7pPr>
            <a:lvl8pPr lvl="7" algn="ctr" rtl="0">
              <a:spcBef>
                <a:spcPct val="0"/>
              </a:spcBef>
              <a:spcAft>
                <a:spcPct val="0"/>
              </a:spcAft>
              <a:buSzPts val="3600"/>
              <a:buNone/>
              <a:defRPr sz="3600"/>
            </a:lvl8pPr>
            <a:lvl9pPr lvl="8" algn="ctr" rtl="0">
              <a:spcBef>
                <a:spcPct val="0"/>
              </a:spcBef>
              <a:spcAft>
                <a:spcPct val="0"/>
              </a:spcAft>
              <a:buSzPts val="3600"/>
              <a:buNone/>
              <a:defRPr sz="3600"/>
            </a:lvl9pPr>
          </a:lstStyle>
          <a:p>
            <a:endParaRPr/>
          </a:p>
        </p:txBody>
      </p:sp>
      <p:sp>
        <p:nvSpPr>
          <p:cNvPr id="62" name="Google Shape;62;p9"/>
          <p:cNvSpPr txBox="1">
            <a:spLocks noGrp="1"/>
          </p:cNvSpPr>
          <p:nvPr>
            <p:ph type="subTitle" idx="1"/>
          </p:nvPr>
        </p:nvSpPr>
        <p:spPr>
          <a:xfrm>
            <a:off x="3717325" y="2222025"/>
            <a:ext cx="4493400" cy="1163100"/>
          </a:xfrm>
          <a:prstGeom prst="rect">
            <a:avLst/>
          </a:prstGeom>
        </p:spPr>
        <p:txBody>
          <a:bodyPr spcFirstLastPara="1" wrap="square" lIns="91425" tIns="91425" rIns="91425" bIns="91425" anchor="t" anchorCtr="0">
            <a:noAutofit/>
          </a:bodyPr>
          <a:lstStyle>
            <a:lvl1pPr lvl="0" algn="r" rtl="0">
              <a:lnSpc>
                <a:spcPct val="100000"/>
              </a:lnSpc>
              <a:spcBef>
                <a:spcPct val="0"/>
              </a:spcBef>
              <a:spcAft>
                <a:spcPct val="0"/>
              </a:spcAft>
              <a:buSzPts val="1400"/>
              <a:buNone/>
              <a:defRPr sz="1600"/>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99"/>
        <p:cNvGrpSpPr/>
        <p:nvPr/>
      </p:nvGrpSpPr>
      <p:grpSpPr>
        <a:xfrm>
          <a:off x="0" y="0"/>
          <a:ext cx="0" cy="0"/>
          <a:chOff x="0" y="0"/>
          <a:chExt cx="0" cy="0"/>
        </a:xfrm>
      </p:grpSpPr>
      <p:sp>
        <p:nvSpPr>
          <p:cNvPr id="100" name="Google Shape;100;p14"/>
          <p:cNvSpPr txBox="1">
            <a:spLocks noGrp="1"/>
          </p:cNvSpPr>
          <p:nvPr>
            <p:ph type="subTitle" idx="1"/>
          </p:nvPr>
        </p:nvSpPr>
        <p:spPr>
          <a:xfrm>
            <a:off x="1765650" y="1534050"/>
            <a:ext cx="5612700" cy="10974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sz="2100"/>
            </a:lvl1pPr>
            <a:lvl2pPr lvl="1" algn="ctr" rtl="0">
              <a:lnSpc>
                <a:spcPct val="100000"/>
              </a:lnSpc>
              <a:spcBef>
                <a:spcPct val="0"/>
              </a:spcBef>
              <a:spcAft>
                <a:spcPct val="0"/>
              </a:spcAft>
              <a:buSzPts val="1400"/>
              <a:buNone/>
              <a:defRPr/>
            </a:lvl2pPr>
            <a:lvl3pPr lvl="2" algn="ctr" rtl="0">
              <a:lnSpc>
                <a:spcPct val="100000"/>
              </a:lnSpc>
              <a:spcBef>
                <a:spcPct val="0"/>
              </a:spcBef>
              <a:spcAft>
                <a:spcPct val="0"/>
              </a:spcAft>
              <a:buSzPts val="1400"/>
              <a:buNone/>
              <a:defRPr/>
            </a:lvl3pPr>
            <a:lvl4pPr lvl="3" algn="ctr" rtl="0">
              <a:lnSpc>
                <a:spcPct val="100000"/>
              </a:lnSpc>
              <a:spcBef>
                <a:spcPct val="0"/>
              </a:spcBef>
              <a:spcAft>
                <a:spcPct val="0"/>
              </a:spcAft>
              <a:buSzPts val="1400"/>
              <a:buNone/>
              <a:defRPr/>
            </a:lvl4pPr>
            <a:lvl5pPr lvl="4" algn="ctr" rtl="0">
              <a:lnSpc>
                <a:spcPct val="100000"/>
              </a:lnSpc>
              <a:spcBef>
                <a:spcPct val="0"/>
              </a:spcBef>
              <a:spcAft>
                <a:spcPct val="0"/>
              </a:spcAft>
              <a:buSzPts val="1400"/>
              <a:buNone/>
              <a:defRPr/>
            </a:lvl5pPr>
            <a:lvl6pPr lvl="5" algn="ctr" rtl="0">
              <a:lnSpc>
                <a:spcPct val="100000"/>
              </a:lnSpc>
              <a:spcBef>
                <a:spcPct val="0"/>
              </a:spcBef>
              <a:spcAft>
                <a:spcPct val="0"/>
              </a:spcAft>
              <a:buSzPts val="1400"/>
              <a:buNone/>
              <a:defRPr/>
            </a:lvl6pPr>
            <a:lvl7pPr lvl="6" algn="ctr" rtl="0">
              <a:lnSpc>
                <a:spcPct val="100000"/>
              </a:lnSpc>
              <a:spcBef>
                <a:spcPct val="0"/>
              </a:spcBef>
              <a:spcAft>
                <a:spcPct val="0"/>
              </a:spcAft>
              <a:buSzPts val="1400"/>
              <a:buNone/>
              <a:defRPr/>
            </a:lvl7pPr>
            <a:lvl8pPr lvl="7" algn="ctr" rtl="0">
              <a:lnSpc>
                <a:spcPct val="100000"/>
              </a:lnSpc>
              <a:spcBef>
                <a:spcPct val="0"/>
              </a:spcBef>
              <a:spcAft>
                <a:spcPct val="0"/>
              </a:spcAft>
              <a:buSzPts val="1400"/>
              <a:buNone/>
              <a:defRPr/>
            </a:lvl8pPr>
            <a:lvl9pPr lvl="8" algn="ctr" rtl="0">
              <a:lnSpc>
                <a:spcPct val="100000"/>
              </a:lnSpc>
              <a:spcBef>
                <a:spcPct val="0"/>
              </a:spcBef>
              <a:spcAft>
                <a:spcPct val="0"/>
              </a:spcAft>
              <a:buSzPts val="1400"/>
              <a:buNone/>
              <a:defRPr/>
            </a:lvl9pPr>
          </a:lstStyle>
          <a:p>
            <a:endParaRPr/>
          </a:p>
        </p:txBody>
      </p:sp>
      <p:sp>
        <p:nvSpPr>
          <p:cNvPr id="101" name="Google Shape;101;p14"/>
          <p:cNvSpPr txBox="1">
            <a:spLocks noGrp="1"/>
          </p:cNvSpPr>
          <p:nvPr>
            <p:ph type="title"/>
          </p:nvPr>
        </p:nvSpPr>
        <p:spPr>
          <a:xfrm>
            <a:off x="2640175" y="2808150"/>
            <a:ext cx="3853800" cy="572700"/>
          </a:xfrm>
          <a:prstGeom prst="rect">
            <a:avLst/>
          </a:prstGeom>
          <a:ln>
            <a:noFill/>
          </a:ln>
        </p:spPr>
        <p:txBody>
          <a:bodyPr spcFirstLastPara="1" wrap="square" lIns="91425" tIns="91425" rIns="91425" bIns="91425" anchor="ctr" anchorCtr="0">
            <a:noAutofit/>
          </a:bodyPr>
          <a:lstStyle>
            <a:lvl1pPr lvl="0" algn="ctr" rtl="0">
              <a:spcBef>
                <a:spcPct val="0"/>
              </a:spcBef>
              <a:spcAft>
                <a:spcPct val="0"/>
              </a:spcAft>
              <a:buSzPts val="3000"/>
              <a:buNone/>
              <a:defRPr/>
            </a:lvl1pPr>
            <a:lvl2pPr lvl="1" algn="r" rtl="0">
              <a:spcBef>
                <a:spcPct val="0"/>
              </a:spcBef>
              <a:spcAft>
                <a:spcPct val="0"/>
              </a:spcAft>
              <a:buSzPts val="3000"/>
              <a:buNone/>
              <a:defRPr/>
            </a:lvl2pPr>
            <a:lvl3pPr lvl="2" algn="r" rtl="0">
              <a:spcBef>
                <a:spcPct val="0"/>
              </a:spcBef>
              <a:spcAft>
                <a:spcPct val="0"/>
              </a:spcAft>
              <a:buSzPts val="3000"/>
              <a:buNone/>
              <a:defRPr/>
            </a:lvl3pPr>
            <a:lvl4pPr lvl="3" algn="r" rtl="0">
              <a:spcBef>
                <a:spcPct val="0"/>
              </a:spcBef>
              <a:spcAft>
                <a:spcPct val="0"/>
              </a:spcAft>
              <a:buSzPts val="3000"/>
              <a:buNone/>
              <a:defRPr/>
            </a:lvl4pPr>
            <a:lvl5pPr lvl="4" algn="r" rtl="0">
              <a:spcBef>
                <a:spcPct val="0"/>
              </a:spcBef>
              <a:spcAft>
                <a:spcPct val="0"/>
              </a:spcAft>
              <a:buSzPts val="3000"/>
              <a:buNone/>
              <a:defRPr/>
            </a:lvl5pPr>
            <a:lvl6pPr lvl="5" algn="r" rtl="0">
              <a:spcBef>
                <a:spcPct val="0"/>
              </a:spcBef>
              <a:spcAft>
                <a:spcPct val="0"/>
              </a:spcAft>
              <a:buSzPts val="3000"/>
              <a:buNone/>
              <a:defRPr/>
            </a:lvl6pPr>
            <a:lvl7pPr lvl="6" algn="r" rtl="0">
              <a:spcBef>
                <a:spcPct val="0"/>
              </a:spcBef>
              <a:spcAft>
                <a:spcPct val="0"/>
              </a:spcAft>
              <a:buSzPts val="3000"/>
              <a:buNone/>
              <a:defRPr/>
            </a:lvl7pPr>
            <a:lvl8pPr lvl="7" algn="r" rtl="0">
              <a:spcBef>
                <a:spcPct val="0"/>
              </a:spcBef>
              <a:spcAft>
                <a:spcPct val="0"/>
              </a:spcAft>
              <a:buSzPts val="3000"/>
              <a:buNone/>
              <a:defRPr/>
            </a:lvl8pPr>
            <a:lvl9pPr lvl="8" algn="r" rtl="0">
              <a:spcBef>
                <a:spcPct val="0"/>
              </a:spcBef>
              <a:spcAft>
                <a:spcPct val="0"/>
              </a:spcAft>
              <a:buSzPts val="3000"/>
              <a:buNone/>
              <a:defRPr/>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2162400" y="1349024"/>
            <a:ext cx="4819200" cy="1567200"/>
          </a:xfrm>
          <a:prstGeom prst="rect">
            <a:avLst/>
          </a:prstGeom>
          <a:ln>
            <a:noFill/>
          </a:ln>
        </p:spPr>
        <p:txBody>
          <a:bodyPr spcFirstLastPara="1" wrap="square" lIns="91425" tIns="91425" rIns="91425" bIns="91425" anchor="t" anchorCtr="0">
            <a:noAutofit/>
          </a:bodyPr>
          <a:lstStyle>
            <a:lvl1pPr lvl="0" algn="ctr" rtl="0">
              <a:spcBef>
                <a:spcPct val="0"/>
              </a:spcBef>
              <a:spcAft>
                <a:spcPct val="0"/>
              </a:spcAft>
              <a:buSzPts val="3600"/>
              <a:buNone/>
              <a:defRPr sz="8100"/>
            </a:lvl1pPr>
            <a:lvl2pPr lvl="1" algn="ctr" rtl="0">
              <a:spcBef>
                <a:spcPct val="0"/>
              </a:spcBef>
              <a:spcAft>
                <a:spcPct val="0"/>
              </a:spcAft>
              <a:buSzPts val="3600"/>
              <a:buNone/>
              <a:defRPr sz="3600"/>
            </a:lvl2pPr>
            <a:lvl3pPr lvl="2" algn="ctr" rtl="0">
              <a:spcBef>
                <a:spcPct val="0"/>
              </a:spcBef>
              <a:spcAft>
                <a:spcPct val="0"/>
              </a:spcAft>
              <a:buSzPts val="3600"/>
              <a:buNone/>
              <a:defRPr sz="3600"/>
            </a:lvl3pPr>
            <a:lvl4pPr lvl="3" algn="ctr" rtl="0">
              <a:spcBef>
                <a:spcPct val="0"/>
              </a:spcBef>
              <a:spcAft>
                <a:spcPct val="0"/>
              </a:spcAft>
              <a:buSzPts val="3600"/>
              <a:buNone/>
              <a:defRPr sz="3600"/>
            </a:lvl4pPr>
            <a:lvl5pPr lvl="4" algn="ctr" rtl="0">
              <a:spcBef>
                <a:spcPct val="0"/>
              </a:spcBef>
              <a:spcAft>
                <a:spcPct val="0"/>
              </a:spcAft>
              <a:buSzPts val="3600"/>
              <a:buNone/>
              <a:defRPr sz="3600"/>
            </a:lvl5pPr>
            <a:lvl6pPr lvl="5" algn="ctr" rtl="0">
              <a:spcBef>
                <a:spcPct val="0"/>
              </a:spcBef>
              <a:spcAft>
                <a:spcPct val="0"/>
              </a:spcAft>
              <a:buSzPts val="3600"/>
              <a:buNone/>
              <a:defRPr sz="3600"/>
            </a:lvl6pPr>
            <a:lvl7pPr lvl="6" algn="ctr" rtl="0">
              <a:spcBef>
                <a:spcPct val="0"/>
              </a:spcBef>
              <a:spcAft>
                <a:spcPct val="0"/>
              </a:spcAft>
              <a:buSzPts val="3600"/>
              <a:buNone/>
              <a:defRPr sz="3600"/>
            </a:lvl7pPr>
            <a:lvl8pPr lvl="7" algn="ctr" rtl="0">
              <a:spcBef>
                <a:spcPct val="0"/>
              </a:spcBef>
              <a:spcAft>
                <a:spcPct val="0"/>
              </a:spcAft>
              <a:buSzPts val="3600"/>
              <a:buNone/>
              <a:defRPr sz="3600"/>
            </a:lvl8pPr>
            <a:lvl9pPr lvl="8" algn="ctr" rtl="0">
              <a:spcBef>
                <a:spcPct val="0"/>
              </a:spcBef>
              <a:spcAft>
                <a:spcPct val="0"/>
              </a:spcAft>
              <a:buSzPts val="3600"/>
              <a:buNone/>
              <a:defRPr sz="3600"/>
            </a:lvl9pPr>
          </a:lstStyle>
          <a:p>
            <a:endParaRPr/>
          </a:p>
        </p:txBody>
      </p:sp>
      <p:sp>
        <p:nvSpPr>
          <p:cNvPr id="114" name="Google Shape;114;p16"/>
          <p:cNvSpPr txBox="1">
            <a:spLocks noGrp="1"/>
          </p:cNvSpPr>
          <p:nvPr>
            <p:ph type="subTitle" idx="1"/>
          </p:nvPr>
        </p:nvSpPr>
        <p:spPr>
          <a:xfrm>
            <a:off x="2370900" y="2764025"/>
            <a:ext cx="4402200" cy="6537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17" name="Google Shape;117;p16"/>
          <p:cNvGrpSpPr/>
          <p:nvPr/>
        </p:nvGrpSpPr>
        <p:grpSpPr>
          <a:xfrm>
            <a:off x="6981590" y="433797"/>
            <a:ext cx="2063762" cy="739622"/>
            <a:chOff x="6680975" y="98150"/>
            <a:chExt cx="2463017" cy="882709"/>
          </a:xfrm>
        </p:grpSpPr>
        <p:sp>
          <p:nvSpPr>
            <p:cNvPr id="118" name="Google Shape;118;p16"/>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9" name="Google Shape;119;p16"/>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09"/>
        <p:cNvGrpSpPr/>
        <p:nvPr/>
      </p:nvGrpSpPr>
      <p:grpSpPr>
        <a:xfrm>
          <a:off x="0" y="0"/>
          <a:ext cx="0" cy="0"/>
          <a:chOff x="0" y="0"/>
          <a:chExt cx="0" cy="0"/>
        </a:xfrm>
      </p:grpSpPr>
      <p:sp>
        <p:nvSpPr>
          <p:cNvPr id="212" name="Google Shape;212;p13"/>
          <p:cNvSpPr txBox="1">
            <a:spLocks noGrp="1"/>
          </p:cNvSpPr>
          <p:nvPr>
            <p:ph type="subTitle" idx="1"/>
          </p:nvPr>
        </p:nvSpPr>
        <p:spPr>
          <a:xfrm>
            <a:off x="3905700" y="3380175"/>
            <a:ext cx="1923600" cy="10293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1800"/>
              <a:buNone/>
              <a:defRPr sz="1600"/>
            </a:lvl1pPr>
            <a:lvl2pPr lvl="1" algn="ctr" rtl="0">
              <a:spcBef>
                <a:spcPct val="0"/>
              </a:spcBef>
              <a:spcAft>
                <a:spcPct val="0"/>
              </a:spcAft>
              <a:buSzPts val="1400"/>
              <a:buNone/>
              <a:defRPr/>
            </a:lvl2pPr>
            <a:lvl3pPr lvl="2" algn="ctr" rtl="0">
              <a:spcBef>
                <a:spcPct val="0"/>
              </a:spcBef>
              <a:spcAft>
                <a:spcPct val="0"/>
              </a:spcAft>
              <a:buSzPts val="1400"/>
              <a:buNone/>
              <a:defRPr/>
            </a:lvl3pPr>
            <a:lvl4pPr lvl="3" algn="ctr" rtl="0">
              <a:spcBef>
                <a:spcPct val="0"/>
              </a:spcBef>
              <a:spcAft>
                <a:spcPct val="0"/>
              </a:spcAft>
              <a:buSzPts val="1400"/>
              <a:buNone/>
              <a:defRPr/>
            </a:lvl4pPr>
            <a:lvl5pPr lvl="4" algn="ctr" rtl="0">
              <a:spcBef>
                <a:spcPct val="0"/>
              </a:spcBef>
              <a:spcAft>
                <a:spcPct val="0"/>
              </a:spcAft>
              <a:buSzPts val="1400"/>
              <a:buNone/>
              <a:defRPr/>
            </a:lvl5pPr>
            <a:lvl6pPr lvl="5" algn="ctr" rtl="0">
              <a:spcBef>
                <a:spcPct val="0"/>
              </a:spcBef>
              <a:spcAft>
                <a:spcPct val="0"/>
              </a:spcAft>
              <a:buSzPts val="1400"/>
              <a:buNone/>
              <a:defRPr/>
            </a:lvl6pPr>
            <a:lvl7pPr lvl="6" algn="ctr" rtl="0">
              <a:spcBef>
                <a:spcPct val="0"/>
              </a:spcBef>
              <a:spcAft>
                <a:spcPct val="0"/>
              </a:spcAft>
              <a:buSzPts val="1400"/>
              <a:buNone/>
              <a:defRPr/>
            </a:lvl7pPr>
            <a:lvl8pPr lvl="7" algn="ctr" rtl="0">
              <a:spcBef>
                <a:spcPct val="0"/>
              </a:spcBef>
              <a:spcAft>
                <a:spcPct val="0"/>
              </a:spcAft>
              <a:buSzPts val="1400"/>
              <a:buNone/>
              <a:defRPr/>
            </a:lvl8pPr>
            <a:lvl9pPr lvl="8" algn="ctr" rtl="0">
              <a:spcBef>
                <a:spcPct val="0"/>
              </a:spcBef>
              <a:spcAft>
                <a:spcPct val="0"/>
              </a:spcAft>
              <a:buSzPts val="1400"/>
              <a:buNone/>
              <a:defRPr/>
            </a:lvl9pPr>
          </a:lstStyle>
          <a:p>
            <a:endParaRPr/>
          </a:p>
        </p:txBody>
      </p:sp>
      <p:sp>
        <p:nvSpPr>
          <p:cNvPr id="213" name="Google Shape;213;p13"/>
          <p:cNvSpPr txBox="1">
            <a:spLocks noGrp="1"/>
          </p:cNvSpPr>
          <p:nvPr>
            <p:ph type="subTitle" idx="2"/>
          </p:nvPr>
        </p:nvSpPr>
        <p:spPr>
          <a:xfrm>
            <a:off x="1391100" y="3380175"/>
            <a:ext cx="1923600" cy="10293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1800"/>
              <a:buNone/>
              <a:defRPr sz="1600"/>
            </a:lvl1pPr>
            <a:lvl2pPr lvl="1" algn="ctr" rtl="0">
              <a:spcBef>
                <a:spcPct val="0"/>
              </a:spcBef>
              <a:spcAft>
                <a:spcPct val="0"/>
              </a:spcAft>
              <a:buSzPts val="1400"/>
              <a:buNone/>
              <a:defRPr/>
            </a:lvl2pPr>
            <a:lvl3pPr lvl="2" algn="ctr" rtl="0">
              <a:spcBef>
                <a:spcPct val="0"/>
              </a:spcBef>
              <a:spcAft>
                <a:spcPct val="0"/>
              </a:spcAft>
              <a:buSzPts val="1400"/>
              <a:buNone/>
              <a:defRPr/>
            </a:lvl3pPr>
            <a:lvl4pPr lvl="3" algn="ctr" rtl="0">
              <a:spcBef>
                <a:spcPct val="0"/>
              </a:spcBef>
              <a:spcAft>
                <a:spcPct val="0"/>
              </a:spcAft>
              <a:buSzPts val="1400"/>
              <a:buNone/>
              <a:defRPr/>
            </a:lvl4pPr>
            <a:lvl5pPr lvl="4" algn="ctr" rtl="0">
              <a:spcBef>
                <a:spcPct val="0"/>
              </a:spcBef>
              <a:spcAft>
                <a:spcPct val="0"/>
              </a:spcAft>
              <a:buSzPts val="1400"/>
              <a:buNone/>
              <a:defRPr/>
            </a:lvl5pPr>
            <a:lvl6pPr lvl="5" algn="ctr" rtl="0">
              <a:spcBef>
                <a:spcPct val="0"/>
              </a:spcBef>
              <a:spcAft>
                <a:spcPct val="0"/>
              </a:spcAft>
              <a:buSzPts val="1400"/>
              <a:buNone/>
              <a:defRPr/>
            </a:lvl6pPr>
            <a:lvl7pPr lvl="6" algn="ctr" rtl="0">
              <a:spcBef>
                <a:spcPct val="0"/>
              </a:spcBef>
              <a:spcAft>
                <a:spcPct val="0"/>
              </a:spcAft>
              <a:buSzPts val="1400"/>
              <a:buNone/>
              <a:defRPr/>
            </a:lvl7pPr>
            <a:lvl8pPr lvl="7" algn="ctr" rtl="0">
              <a:spcBef>
                <a:spcPct val="0"/>
              </a:spcBef>
              <a:spcAft>
                <a:spcPct val="0"/>
              </a:spcAft>
              <a:buSzPts val="1400"/>
              <a:buNone/>
              <a:defRPr/>
            </a:lvl8pPr>
            <a:lvl9pPr lvl="8" algn="ctr" rtl="0">
              <a:spcBef>
                <a:spcPct val="0"/>
              </a:spcBef>
              <a:spcAft>
                <a:spcPct val="0"/>
              </a:spcAft>
              <a:buSzPts val="1400"/>
              <a:buNone/>
              <a:defRPr/>
            </a:lvl9pPr>
          </a:lstStyle>
          <a:p>
            <a:endParaRPr/>
          </a:p>
        </p:txBody>
      </p:sp>
      <p:sp>
        <p:nvSpPr>
          <p:cNvPr id="214" name="Google Shape;214;p1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ct val="0"/>
              </a:spcBef>
              <a:spcAft>
                <a:spcPct val="0"/>
              </a:spcAft>
              <a:buSzPts val="2400"/>
              <a:buNone/>
              <a:defRPr>
                <a:solidFill>
                  <a:schemeClr val="accent2"/>
                </a:solidFill>
              </a:defRPr>
            </a:lvl1pPr>
            <a:lvl2pPr lvl="1" rtl="0">
              <a:spcBef>
                <a:spcPct val="0"/>
              </a:spcBef>
              <a:spcAft>
                <a:spcPct val="0"/>
              </a:spcAft>
              <a:buSzPts val="2400"/>
              <a:buNone/>
              <a:defRPr sz="2400"/>
            </a:lvl2pPr>
            <a:lvl3pPr lvl="2" rtl="0">
              <a:spcBef>
                <a:spcPct val="0"/>
              </a:spcBef>
              <a:spcAft>
                <a:spcPct val="0"/>
              </a:spcAft>
              <a:buSzPts val="2400"/>
              <a:buNone/>
              <a:defRPr sz="2400"/>
            </a:lvl3pPr>
            <a:lvl4pPr lvl="3" rtl="0">
              <a:spcBef>
                <a:spcPct val="0"/>
              </a:spcBef>
              <a:spcAft>
                <a:spcPct val="0"/>
              </a:spcAft>
              <a:buSzPts val="2400"/>
              <a:buNone/>
              <a:defRPr sz="2400"/>
            </a:lvl4pPr>
            <a:lvl5pPr lvl="4" rtl="0">
              <a:spcBef>
                <a:spcPct val="0"/>
              </a:spcBef>
              <a:spcAft>
                <a:spcPct val="0"/>
              </a:spcAft>
              <a:buSzPts val="2400"/>
              <a:buNone/>
              <a:defRPr sz="2400"/>
            </a:lvl5pPr>
            <a:lvl6pPr lvl="5" rtl="0">
              <a:spcBef>
                <a:spcPct val="0"/>
              </a:spcBef>
              <a:spcAft>
                <a:spcPct val="0"/>
              </a:spcAft>
              <a:buSzPts val="2400"/>
              <a:buNone/>
              <a:defRPr sz="2400"/>
            </a:lvl6pPr>
            <a:lvl7pPr lvl="6" rtl="0">
              <a:spcBef>
                <a:spcPct val="0"/>
              </a:spcBef>
              <a:spcAft>
                <a:spcPct val="0"/>
              </a:spcAft>
              <a:buSzPts val="2400"/>
              <a:buNone/>
              <a:defRPr sz="2400"/>
            </a:lvl7pPr>
            <a:lvl8pPr lvl="7" rtl="0">
              <a:spcBef>
                <a:spcPct val="0"/>
              </a:spcBef>
              <a:spcAft>
                <a:spcPct val="0"/>
              </a:spcAft>
              <a:buSzPts val="2400"/>
              <a:buNone/>
              <a:defRPr sz="2400"/>
            </a:lvl8pPr>
            <a:lvl9pPr lvl="8" rtl="0">
              <a:spcBef>
                <a:spcPct val="0"/>
              </a:spcBef>
              <a:spcAft>
                <a:spcPct val="0"/>
              </a:spcAft>
              <a:buSzPts val="2400"/>
              <a:buNone/>
              <a:defRPr sz="2400"/>
            </a:lvl9pPr>
          </a:lstStyle>
          <a:p>
            <a:endParaRPr/>
          </a:p>
        </p:txBody>
      </p:sp>
      <p:sp>
        <p:nvSpPr>
          <p:cNvPr id="215" name="Google Shape;215;p13">
            <a:hlinkClick r:id="rId2" action="ppaction://hlinksldjump"/>
          </p:cNvPr>
          <p:cNvSpPr txBox="1">
            <a:spLocks noGrp="1"/>
          </p:cNvSpPr>
          <p:nvPr>
            <p:ph type="subTitle" idx="3"/>
          </p:nvPr>
        </p:nvSpPr>
        <p:spPr>
          <a:xfrm>
            <a:off x="1391100" y="1434475"/>
            <a:ext cx="1923600" cy="4545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ct val="0"/>
              </a:spcBef>
              <a:spcAft>
                <a:spcPct val="0"/>
              </a:spcAft>
              <a:buSzPts val="2000"/>
              <a:buFont typeface="Hammersmith One"/>
              <a:buNone/>
              <a:defRPr sz="2000">
                <a:latin typeface="Hammersmith One"/>
                <a:ea typeface="Hammersmith One"/>
                <a:cs typeface="Hammersmith One"/>
                <a:sym typeface="Hammersmith One"/>
              </a:defRPr>
            </a:lvl2pPr>
            <a:lvl3pPr lvl="2" rtl="0">
              <a:spcBef>
                <a:spcPct val="0"/>
              </a:spcBef>
              <a:spcAft>
                <a:spcPct val="0"/>
              </a:spcAft>
              <a:buSzPts val="2000"/>
              <a:buFont typeface="Hammersmith One"/>
              <a:buNone/>
              <a:defRPr sz="2000">
                <a:latin typeface="Hammersmith One"/>
                <a:ea typeface="Hammersmith One"/>
                <a:cs typeface="Hammersmith One"/>
                <a:sym typeface="Hammersmith One"/>
              </a:defRPr>
            </a:lvl3pPr>
            <a:lvl4pPr lvl="3" rtl="0">
              <a:spcBef>
                <a:spcPct val="0"/>
              </a:spcBef>
              <a:spcAft>
                <a:spcPct val="0"/>
              </a:spcAft>
              <a:buSzPts val="2000"/>
              <a:buFont typeface="Hammersmith One"/>
              <a:buNone/>
              <a:defRPr sz="2000">
                <a:latin typeface="Hammersmith One"/>
                <a:ea typeface="Hammersmith One"/>
                <a:cs typeface="Hammersmith One"/>
                <a:sym typeface="Hammersmith One"/>
              </a:defRPr>
            </a:lvl4pPr>
            <a:lvl5pPr lvl="4" rtl="0">
              <a:spcBef>
                <a:spcPct val="0"/>
              </a:spcBef>
              <a:spcAft>
                <a:spcPct val="0"/>
              </a:spcAft>
              <a:buSzPts val="2000"/>
              <a:buFont typeface="Hammersmith One"/>
              <a:buNone/>
              <a:defRPr sz="2000">
                <a:latin typeface="Hammersmith One"/>
                <a:ea typeface="Hammersmith One"/>
                <a:cs typeface="Hammersmith One"/>
                <a:sym typeface="Hammersmith One"/>
              </a:defRPr>
            </a:lvl5pPr>
            <a:lvl6pPr lvl="5" rtl="0">
              <a:spcBef>
                <a:spcPct val="0"/>
              </a:spcBef>
              <a:spcAft>
                <a:spcPct val="0"/>
              </a:spcAft>
              <a:buSzPts val="2000"/>
              <a:buFont typeface="Hammersmith One"/>
              <a:buNone/>
              <a:defRPr sz="2000">
                <a:latin typeface="Hammersmith One"/>
                <a:ea typeface="Hammersmith One"/>
                <a:cs typeface="Hammersmith One"/>
                <a:sym typeface="Hammersmith One"/>
              </a:defRPr>
            </a:lvl6pPr>
            <a:lvl7pPr lvl="6" rtl="0">
              <a:spcBef>
                <a:spcPct val="0"/>
              </a:spcBef>
              <a:spcAft>
                <a:spcPct val="0"/>
              </a:spcAft>
              <a:buSzPts val="2000"/>
              <a:buFont typeface="Hammersmith One"/>
              <a:buNone/>
              <a:defRPr sz="2000">
                <a:latin typeface="Hammersmith One"/>
                <a:ea typeface="Hammersmith One"/>
                <a:cs typeface="Hammersmith One"/>
                <a:sym typeface="Hammersmith One"/>
              </a:defRPr>
            </a:lvl7pPr>
            <a:lvl8pPr lvl="7" rtl="0">
              <a:spcBef>
                <a:spcPct val="0"/>
              </a:spcBef>
              <a:spcAft>
                <a:spcPct val="0"/>
              </a:spcAft>
              <a:buSzPts val="2000"/>
              <a:buFont typeface="Hammersmith One"/>
              <a:buNone/>
              <a:defRPr sz="2000">
                <a:latin typeface="Hammersmith One"/>
                <a:ea typeface="Hammersmith One"/>
                <a:cs typeface="Hammersmith One"/>
                <a:sym typeface="Hammersmith One"/>
              </a:defRPr>
            </a:lvl8pPr>
            <a:lvl9pPr lvl="8" rtl="0">
              <a:spcBef>
                <a:spcPct val="0"/>
              </a:spcBef>
              <a:spcAft>
                <a:spcPct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6" name="Google Shape;216;p13">
            <a:hlinkClick r:id="" action="ppaction://noaction"/>
          </p:cNvPr>
          <p:cNvSpPr txBox="1">
            <a:spLocks noGrp="1"/>
          </p:cNvSpPr>
          <p:nvPr>
            <p:ph type="subTitle" idx="4"/>
          </p:nvPr>
        </p:nvSpPr>
        <p:spPr>
          <a:xfrm>
            <a:off x="3905700" y="1434475"/>
            <a:ext cx="1923600" cy="4545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ct val="0"/>
              </a:spcBef>
              <a:spcAft>
                <a:spcPct val="0"/>
              </a:spcAft>
              <a:buSzPts val="2000"/>
              <a:buFont typeface="Hammersmith One"/>
              <a:buNone/>
              <a:defRPr sz="2000">
                <a:latin typeface="Hammersmith One"/>
                <a:ea typeface="Hammersmith One"/>
                <a:cs typeface="Hammersmith One"/>
                <a:sym typeface="Hammersmith One"/>
              </a:defRPr>
            </a:lvl2pPr>
            <a:lvl3pPr lvl="2" rtl="0">
              <a:spcBef>
                <a:spcPct val="0"/>
              </a:spcBef>
              <a:spcAft>
                <a:spcPct val="0"/>
              </a:spcAft>
              <a:buSzPts val="2000"/>
              <a:buFont typeface="Hammersmith One"/>
              <a:buNone/>
              <a:defRPr sz="2000">
                <a:latin typeface="Hammersmith One"/>
                <a:ea typeface="Hammersmith One"/>
                <a:cs typeface="Hammersmith One"/>
                <a:sym typeface="Hammersmith One"/>
              </a:defRPr>
            </a:lvl3pPr>
            <a:lvl4pPr lvl="3" rtl="0">
              <a:spcBef>
                <a:spcPct val="0"/>
              </a:spcBef>
              <a:spcAft>
                <a:spcPct val="0"/>
              </a:spcAft>
              <a:buSzPts val="2000"/>
              <a:buFont typeface="Hammersmith One"/>
              <a:buNone/>
              <a:defRPr sz="2000">
                <a:latin typeface="Hammersmith One"/>
                <a:ea typeface="Hammersmith One"/>
                <a:cs typeface="Hammersmith One"/>
                <a:sym typeface="Hammersmith One"/>
              </a:defRPr>
            </a:lvl4pPr>
            <a:lvl5pPr lvl="4" rtl="0">
              <a:spcBef>
                <a:spcPct val="0"/>
              </a:spcBef>
              <a:spcAft>
                <a:spcPct val="0"/>
              </a:spcAft>
              <a:buSzPts val="2000"/>
              <a:buFont typeface="Hammersmith One"/>
              <a:buNone/>
              <a:defRPr sz="2000">
                <a:latin typeface="Hammersmith One"/>
                <a:ea typeface="Hammersmith One"/>
                <a:cs typeface="Hammersmith One"/>
                <a:sym typeface="Hammersmith One"/>
              </a:defRPr>
            </a:lvl5pPr>
            <a:lvl6pPr lvl="5" rtl="0">
              <a:spcBef>
                <a:spcPct val="0"/>
              </a:spcBef>
              <a:spcAft>
                <a:spcPct val="0"/>
              </a:spcAft>
              <a:buSzPts val="2000"/>
              <a:buFont typeface="Hammersmith One"/>
              <a:buNone/>
              <a:defRPr sz="2000">
                <a:latin typeface="Hammersmith One"/>
                <a:ea typeface="Hammersmith One"/>
                <a:cs typeface="Hammersmith One"/>
                <a:sym typeface="Hammersmith One"/>
              </a:defRPr>
            </a:lvl6pPr>
            <a:lvl7pPr lvl="6" rtl="0">
              <a:spcBef>
                <a:spcPct val="0"/>
              </a:spcBef>
              <a:spcAft>
                <a:spcPct val="0"/>
              </a:spcAft>
              <a:buSzPts val="2000"/>
              <a:buFont typeface="Hammersmith One"/>
              <a:buNone/>
              <a:defRPr sz="2000">
                <a:latin typeface="Hammersmith One"/>
                <a:ea typeface="Hammersmith One"/>
                <a:cs typeface="Hammersmith One"/>
                <a:sym typeface="Hammersmith One"/>
              </a:defRPr>
            </a:lvl7pPr>
            <a:lvl8pPr lvl="7" rtl="0">
              <a:spcBef>
                <a:spcPct val="0"/>
              </a:spcBef>
              <a:spcAft>
                <a:spcPct val="0"/>
              </a:spcAft>
              <a:buSzPts val="2000"/>
              <a:buFont typeface="Hammersmith One"/>
              <a:buNone/>
              <a:defRPr sz="2000">
                <a:latin typeface="Hammersmith One"/>
                <a:ea typeface="Hammersmith One"/>
                <a:cs typeface="Hammersmith One"/>
                <a:sym typeface="Hammersmith One"/>
              </a:defRPr>
            </a:lvl8pPr>
            <a:lvl9pPr lvl="8" rtl="0">
              <a:spcBef>
                <a:spcPct val="0"/>
              </a:spcBef>
              <a:spcAft>
                <a:spcPct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7" name="Google Shape;217;p13">
            <a:hlinkClick r:id="rId3" action="ppaction://hlinksldjump"/>
          </p:cNvPr>
          <p:cNvSpPr txBox="1">
            <a:spLocks noGrp="1"/>
          </p:cNvSpPr>
          <p:nvPr>
            <p:ph type="subTitle" idx="5"/>
          </p:nvPr>
        </p:nvSpPr>
        <p:spPr>
          <a:xfrm>
            <a:off x="1391100" y="2992287"/>
            <a:ext cx="1923600" cy="4545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ct val="0"/>
              </a:spcBef>
              <a:spcAft>
                <a:spcPct val="0"/>
              </a:spcAft>
              <a:buSzPts val="2000"/>
              <a:buFont typeface="Hammersmith One"/>
              <a:buNone/>
              <a:defRPr sz="2000">
                <a:latin typeface="Hammersmith One"/>
                <a:ea typeface="Hammersmith One"/>
                <a:cs typeface="Hammersmith One"/>
                <a:sym typeface="Hammersmith One"/>
              </a:defRPr>
            </a:lvl2pPr>
            <a:lvl3pPr lvl="2" rtl="0">
              <a:spcBef>
                <a:spcPct val="0"/>
              </a:spcBef>
              <a:spcAft>
                <a:spcPct val="0"/>
              </a:spcAft>
              <a:buSzPts val="2000"/>
              <a:buFont typeface="Hammersmith One"/>
              <a:buNone/>
              <a:defRPr sz="2000">
                <a:latin typeface="Hammersmith One"/>
                <a:ea typeface="Hammersmith One"/>
                <a:cs typeface="Hammersmith One"/>
                <a:sym typeface="Hammersmith One"/>
              </a:defRPr>
            </a:lvl3pPr>
            <a:lvl4pPr lvl="3" rtl="0">
              <a:spcBef>
                <a:spcPct val="0"/>
              </a:spcBef>
              <a:spcAft>
                <a:spcPct val="0"/>
              </a:spcAft>
              <a:buSzPts val="2000"/>
              <a:buFont typeface="Hammersmith One"/>
              <a:buNone/>
              <a:defRPr sz="2000">
                <a:latin typeface="Hammersmith One"/>
                <a:ea typeface="Hammersmith One"/>
                <a:cs typeface="Hammersmith One"/>
                <a:sym typeface="Hammersmith One"/>
              </a:defRPr>
            </a:lvl4pPr>
            <a:lvl5pPr lvl="4" rtl="0">
              <a:spcBef>
                <a:spcPct val="0"/>
              </a:spcBef>
              <a:spcAft>
                <a:spcPct val="0"/>
              </a:spcAft>
              <a:buSzPts val="2000"/>
              <a:buFont typeface="Hammersmith One"/>
              <a:buNone/>
              <a:defRPr sz="2000">
                <a:latin typeface="Hammersmith One"/>
                <a:ea typeface="Hammersmith One"/>
                <a:cs typeface="Hammersmith One"/>
                <a:sym typeface="Hammersmith One"/>
              </a:defRPr>
            </a:lvl5pPr>
            <a:lvl6pPr lvl="5" rtl="0">
              <a:spcBef>
                <a:spcPct val="0"/>
              </a:spcBef>
              <a:spcAft>
                <a:spcPct val="0"/>
              </a:spcAft>
              <a:buSzPts val="2000"/>
              <a:buFont typeface="Hammersmith One"/>
              <a:buNone/>
              <a:defRPr sz="2000">
                <a:latin typeface="Hammersmith One"/>
                <a:ea typeface="Hammersmith One"/>
                <a:cs typeface="Hammersmith One"/>
                <a:sym typeface="Hammersmith One"/>
              </a:defRPr>
            </a:lvl6pPr>
            <a:lvl7pPr lvl="6" rtl="0">
              <a:spcBef>
                <a:spcPct val="0"/>
              </a:spcBef>
              <a:spcAft>
                <a:spcPct val="0"/>
              </a:spcAft>
              <a:buSzPts val="2000"/>
              <a:buFont typeface="Hammersmith One"/>
              <a:buNone/>
              <a:defRPr sz="2000">
                <a:latin typeface="Hammersmith One"/>
                <a:ea typeface="Hammersmith One"/>
                <a:cs typeface="Hammersmith One"/>
                <a:sym typeface="Hammersmith One"/>
              </a:defRPr>
            </a:lvl7pPr>
            <a:lvl8pPr lvl="7" rtl="0">
              <a:spcBef>
                <a:spcPct val="0"/>
              </a:spcBef>
              <a:spcAft>
                <a:spcPct val="0"/>
              </a:spcAft>
              <a:buSzPts val="2000"/>
              <a:buFont typeface="Hammersmith One"/>
              <a:buNone/>
              <a:defRPr sz="2000">
                <a:latin typeface="Hammersmith One"/>
                <a:ea typeface="Hammersmith One"/>
                <a:cs typeface="Hammersmith One"/>
                <a:sym typeface="Hammersmith One"/>
              </a:defRPr>
            </a:lvl8pPr>
            <a:lvl9pPr lvl="8" rtl="0">
              <a:spcBef>
                <a:spcPct val="0"/>
              </a:spcBef>
              <a:spcAft>
                <a:spcPct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8" name="Google Shape;218;p13">
            <a:hlinkClick r:id="" action="ppaction://noaction"/>
          </p:cNvPr>
          <p:cNvSpPr txBox="1">
            <a:spLocks noGrp="1"/>
          </p:cNvSpPr>
          <p:nvPr>
            <p:ph type="subTitle" idx="6"/>
          </p:nvPr>
        </p:nvSpPr>
        <p:spPr>
          <a:xfrm>
            <a:off x="3905700" y="2992287"/>
            <a:ext cx="1923600" cy="4545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ct val="0"/>
              </a:spcBef>
              <a:spcAft>
                <a:spcPct val="0"/>
              </a:spcAft>
              <a:buSzPts val="2000"/>
              <a:buFont typeface="Hammersmith One"/>
              <a:buNone/>
              <a:defRPr sz="2000">
                <a:latin typeface="Hammersmith One"/>
                <a:ea typeface="Hammersmith One"/>
                <a:cs typeface="Hammersmith One"/>
                <a:sym typeface="Hammersmith One"/>
              </a:defRPr>
            </a:lvl2pPr>
            <a:lvl3pPr lvl="2" rtl="0">
              <a:spcBef>
                <a:spcPct val="0"/>
              </a:spcBef>
              <a:spcAft>
                <a:spcPct val="0"/>
              </a:spcAft>
              <a:buSzPts val="2000"/>
              <a:buFont typeface="Hammersmith One"/>
              <a:buNone/>
              <a:defRPr sz="2000">
                <a:latin typeface="Hammersmith One"/>
                <a:ea typeface="Hammersmith One"/>
                <a:cs typeface="Hammersmith One"/>
                <a:sym typeface="Hammersmith One"/>
              </a:defRPr>
            </a:lvl3pPr>
            <a:lvl4pPr lvl="3" rtl="0">
              <a:spcBef>
                <a:spcPct val="0"/>
              </a:spcBef>
              <a:spcAft>
                <a:spcPct val="0"/>
              </a:spcAft>
              <a:buSzPts val="2000"/>
              <a:buFont typeface="Hammersmith One"/>
              <a:buNone/>
              <a:defRPr sz="2000">
                <a:latin typeface="Hammersmith One"/>
                <a:ea typeface="Hammersmith One"/>
                <a:cs typeface="Hammersmith One"/>
                <a:sym typeface="Hammersmith One"/>
              </a:defRPr>
            </a:lvl4pPr>
            <a:lvl5pPr lvl="4" rtl="0">
              <a:spcBef>
                <a:spcPct val="0"/>
              </a:spcBef>
              <a:spcAft>
                <a:spcPct val="0"/>
              </a:spcAft>
              <a:buSzPts val="2000"/>
              <a:buFont typeface="Hammersmith One"/>
              <a:buNone/>
              <a:defRPr sz="2000">
                <a:latin typeface="Hammersmith One"/>
                <a:ea typeface="Hammersmith One"/>
                <a:cs typeface="Hammersmith One"/>
                <a:sym typeface="Hammersmith One"/>
              </a:defRPr>
            </a:lvl5pPr>
            <a:lvl6pPr lvl="5" rtl="0">
              <a:spcBef>
                <a:spcPct val="0"/>
              </a:spcBef>
              <a:spcAft>
                <a:spcPct val="0"/>
              </a:spcAft>
              <a:buSzPts val="2000"/>
              <a:buFont typeface="Hammersmith One"/>
              <a:buNone/>
              <a:defRPr sz="2000">
                <a:latin typeface="Hammersmith One"/>
                <a:ea typeface="Hammersmith One"/>
                <a:cs typeface="Hammersmith One"/>
                <a:sym typeface="Hammersmith One"/>
              </a:defRPr>
            </a:lvl6pPr>
            <a:lvl7pPr lvl="6" rtl="0">
              <a:spcBef>
                <a:spcPct val="0"/>
              </a:spcBef>
              <a:spcAft>
                <a:spcPct val="0"/>
              </a:spcAft>
              <a:buSzPts val="2000"/>
              <a:buFont typeface="Hammersmith One"/>
              <a:buNone/>
              <a:defRPr sz="2000">
                <a:latin typeface="Hammersmith One"/>
                <a:ea typeface="Hammersmith One"/>
                <a:cs typeface="Hammersmith One"/>
                <a:sym typeface="Hammersmith One"/>
              </a:defRPr>
            </a:lvl7pPr>
            <a:lvl8pPr lvl="7" rtl="0">
              <a:spcBef>
                <a:spcPct val="0"/>
              </a:spcBef>
              <a:spcAft>
                <a:spcPct val="0"/>
              </a:spcAft>
              <a:buSzPts val="2000"/>
              <a:buFont typeface="Hammersmith One"/>
              <a:buNone/>
              <a:defRPr sz="2000">
                <a:latin typeface="Hammersmith One"/>
                <a:ea typeface="Hammersmith One"/>
                <a:cs typeface="Hammersmith One"/>
                <a:sym typeface="Hammersmith One"/>
              </a:defRPr>
            </a:lvl8pPr>
            <a:lvl9pPr lvl="8" rtl="0">
              <a:spcBef>
                <a:spcPct val="0"/>
              </a:spcBef>
              <a:spcAft>
                <a:spcPct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9" name="Google Shape;219;p13"/>
          <p:cNvSpPr txBox="1">
            <a:spLocks noGrp="1"/>
          </p:cNvSpPr>
          <p:nvPr>
            <p:ph type="subTitle" idx="7"/>
          </p:nvPr>
        </p:nvSpPr>
        <p:spPr>
          <a:xfrm>
            <a:off x="1391100" y="1825209"/>
            <a:ext cx="1923600" cy="10293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1800"/>
              <a:buNone/>
              <a:defRPr sz="1600"/>
            </a:lvl1pPr>
            <a:lvl2pPr lvl="1" algn="ctr" rtl="0">
              <a:spcBef>
                <a:spcPct val="0"/>
              </a:spcBef>
              <a:spcAft>
                <a:spcPct val="0"/>
              </a:spcAft>
              <a:buSzPts val="1400"/>
              <a:buNone/>
              <a:defRPr/>
            </a:lvl2pPr>
            <a:lvl3pPr lvl="2" algn="ctr" rtl="0">
              <a:spcBef>
                <a:spcPct val="0"/>
              </a:spcBef>
              <a:spcAft>
                <a:spcPct val="0"/>
              </a:spcAft>
              <a:buSzPts val="1400"/>
              <a:buNone/>
              <a:defRPr/>
            </a:lvl3pPr>
            <a:lvl4pPr lvl="3" algn="ctr" rtl="0">
              <a:spcBef>
                <a:spcPct val="0"/>
              </a:spcBef>
              <a:spcAft>
                <a:spcPct val="0"/>
              </a:spcAft>
              <a:buSzPts val="1400"/>
              <a:buNone/>
              <a:defRPr/>
            </a:lvl4pPr>
            <a:lvl5pPr lvl="4" algn="ctr" rtl="0">
              <a:spcBef>
                <a:spcPct val="0"/>
              </a:spcBef>
              <a:spcAft>
                <a:spcPct val="0"/>
              </a:spcAft>
              <a:buSzPts val="1400"/>
              <a:buNone/>
              <a:defRPr/>
            </a:lvl5pPr>
            <a:lvl6pPr lvl="5" algn="ctr" rtl="0">
              <a:spcBef>
                <a:spcPct val="0"/>
              </a:spcBef>
              <a:spcAft>
                <a:spcPct val="0"/>
              </a:spcAft>
              <a:buSzPts val="1400"/>
              <a:buNone/>
              <a:defRPr/>
            </a:lvl6pPr>
            <a:lvl7pPr lvl="6" algn="ctr" rtl="0">
              <a:spcBef>
                <a:spcPct val="0"/>
              </a:spcBef>
              <a:spcAft>
                <a:spcPct val="0"/>
              </a:spcAft>
              <a:buSzPts val="1400"/>
              <a:buNone/>
              <a:defRPr/>
            </a:lvl7pPr>
            <a:lvl8pPr lvl="7" algn="ctr" rtl="0">
              <a:spcBef>
                <a:spcPct val="0"/>
              </a:spcBef>
              <a:spcAft>
                <a:spcPct val="0"/>
              </a:spcAft>
              <a:buSzPts val="1400"/>
              <a:buNone/>
              <a:defRPr/>
            </a:lvl8pPr>
            <a:lvl9pPr lvl="8" algn="ctr" rtl="0">
              <a:spcBef>
                <a:spcPct val="0"/>
              </a:spcBef>
              <a:spcAft>
                <a:spcPct val="0"/>
              </a:spcAft>
              <a:buSzPts val="1400"/>
              <a:buNone/>
              <a:defRPr/>
            </a:lvl9pPr>
          </a:lstStyle>
          <a:p>
            <a:endParaRPr/>
          </a:p>
        </p:txBody>
      </p:sp>
      <p:sp>
        <p:nvSpPr>
          <p:cNvPr id="220" name="Google Shape;220;p13"/>
          <p:cNvSpPr txBox="1">
            <a:spLocks noGrp="1"/>
          </p:cNvSpPr>
          <p:nvPr>
            <p:ph type="subTitle" idx="8"/>
          </p:nvPr>
        </p:nvSpPr>
        <p:spPr>
          <a:xfrm>
            <a:off x="3905700" y="1825209"/>
            <a:ext cx="1923600" cy="10293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1800"/>
              <a:buNone/>
              <a:defRPr sz="1600"/>
            </a:lvl1pPr>
            <a:lvl2pPr lvl="1" algn="ctr" rtl="0">
              <a:spcBef>
                <a:spcPct val="0"/>
              </a:spcBef>
              <a:spcAft>
                <a:spcPct val="0"/>
              </a:spcAft>
              <a:buSzPts val="1400"/>
              <a:buNone/>
              <a:defRPr/>
            </a:lvl2pPr>
            <a:lvl3pPr lvl="2" algn="ctr" rtl="0">
              <a:spcBef>
                <a:spcPct val="0"/>
              </a:spcBef>
              <a:spcAft>
                <a:spcPct val="0"/>
              </a:spcAft>
              <a:buSzPts val="1400"/>
              <a:buNone/>
              <a:defRPr/>
            </a:lvl3pPr>
            <a:lvl4pPr lvl="3" algn="ctr" rtl="0">
              <a:spcBef>
                <a:spcPct val="0"/>
              </a:spcBef>
              <a:spcAft>
                <a:spcPct val="0"/>
              </a:spcAft>
              <a:buSzPts val="1400"/>
              <a:buNone/>
              <a:defRPr/>
            </a:lvl4pPr>
            <a:lvl5pPr lvl="4" algn="ctr" rtl="0">
              <a:spcBef>
                <a:spcPct val="0"/>
              </a:spcBef>
              <a:spcAft>
                <a:spcPct val="0"/>
              </a:spcAft>
              <a:buSzPts val="1400"/>
              <a:buNone/>
              <a:defRPr/>
            </a:lvl5pPr>
            <a:lvl6pPr lvl="5" algn="ctr" rtl="0">
              <a:spcBef>
                <a:spcPct val="0"/>
              </a:spcBef>
              <a:spcAft>
                <a:spcPct val="0"/>
              </a:spcAft>
              <a:buSzPts val="1400"/>
              <a:buNone/>
              <a:defRPr/>
            </a:lvl6pPr>
            <a:lvl7pPr lvl="6" algn="ctr" rtl="0">
              <a:spcBef>
                <a:spcPct val="0"/>
              </a:spcBef>
              <a:spcAft>
                <a:spcPct val="0"/>
              </a:spcAft>
              <a:buSzPts val="1400"/>
              <a:buNone/>
              <a:defRPr/>
            </a:lvl7pPr>
            <a:lvl8pPr lvl="7" algn="ctr" rtl="0">
              <a:spcBef>
                <a:spcPct val="0"/>
              </a:spcBef>
              <a:spcAft>
                <a:spcPct val="0"/>
              </a:spcAft>
              <a:buSzPts val="1400"/>
              <a:buNone/>
              <a:defRPr/>
            </a:lvl8pPr>
            <a:lvl9pPr lvl="8" algn="ctr" rtl="0">
              <a:spcBef>
                <a:spcPct val="0"/>
              </a:spcBef>
              <a:spcAft>
                <a:spcPct val="0"/>
              </a:spcAft>
              <a:buSzPts val="1400"/>
              <a:buNone/>
              <a:defRPr/>
            </a:lvl9pPr>
          </a:lstStyle>
          <a:p>
            <a:endParaRPr/>
          </a:p>
        </p:txBody>
      </p:sp>
      <p:sp>
        <p:nvSpPr>
          <p:cNvPr id="221" name="Google Shape;221;p13">
            <a:hlinkClick r:id="rId2" action="ppaction://hlinksldjump"/>
          </p:cNvPr>
          <p:cNvSpPr txBox="1">
            <a:spLocks noGrp="1"/>
          </p:cNvSpPr>
          <p:nvPr>
            <p:ph type="title" idx="9" hasCustomPrompt="1"/>
          </p:nvPr>
        </p:nvSpPr>
        <p:spPr>
          <a:xfrm>
            <a:off x="792175" y="1434475"/>
            <a:ext cx="596400" cy="411300"/>
          </a:xfrm>
          <a:prstGeom prst="rect">
            <a:avLst/>
          </a:prstGeom>
          <a:ln>
            <a:noFill/>
          </a:ln>
        </p:spPr>
        <p:txBody>
          <a:bodyPr spcFirstLastPara="1" wrap="square" lIns="91425" tIns="91425" rIns="91425" bIns="91425" anchor="ctr" anchorCtr="0">
            <a:noAutofit/>
          </a:bodyPr>
          <a:lstStyle>
            <a:lvl1pPr lvl="0" algn="ctr" rtl="0">
              <a:spcBef>
                <a:spcPct val="0"/>
              </a:spcBef>
              <a:spcAft>
                <a:spcPct val="0"/>
              </a:spcAft>
              <a:buSzPts val="1800"/>
              <a:buNone/>
              <a:defRPr sz="2400">
                <a:solidFill>
                  <a:schemeClr val="accent5"/>
                </a:solidFill>
              </a:defRPr>
            </a:lvl1pPr>
            <a:lvl2pPr lvl="1" algn="ctr" rtl="0">
              <a:spcBef>
                <a:spcPct val="0"/>
              </a:spcBef>
              <a:spcAft>
                <a:spcPct val="0"/>
              </a:spcAft>
              <a:buSzPts val="1800"/>
              <a:buNone/>
              <a:defRPr sz="1800"/>
            </a:lvl2pPr>
            <a:lvl3pPr lvl="2" algn="ctr" rtl="0">
              <a:spcBef>
                <a:spcPct val="0"/>
              </a:spcBef>
              <a:spcAft>
                <a:spcPct val="0"/>
              </a:spcAft>
              <a:buSzPts val="1800"/>
              <a:buNone/>
              <a:defRPr sz="1800"/>
            </a:lvl3pPr>
            <a:lvl4pPr lvl="3" algn="ctr" rtl="0">
              <a:spcBef>
                <a:spcPct val="0"/>
              </a:spcBef>
              <a:spcAft>
                <a:spcPct val="0"/>
              </a:spcAft>
              <a:buSzPts val="1800"/>
              <a:buNone/>
              <a:defRPr sz="1800"/>
            </a:lvl4pPr>
            <a:lvl5pPr lvl="4" algn="ctr" rtl="0">
              <a:spcBef>
                <a:spcPct val="0"/>
              </a:spcBef>
              <a:spcAft>
                <a:spcPct val="0"/>
              </a:spcAft>
              <a:buSzPts val="1800"/>
              <a:buNone/>
              <a:defRPr sz="1800"/>
            </a:lvl5pPr>
            <a:lvl6pPr lvl="5" algn="ctr" rtl="0">
              <a:spcBef>
                <a:spcPct val="0"/>
              </a:spcBef>
              <a:spcAft>
                <a:spcPct val="0"/>
              </a:spcAft>
              <a:buSzPts val="1800"/>
              <a:buNone/>
              <a:defRPr sz="1800"/>
            </a:lvl6pPr>
            <a:lvl7pPr lvl="6" algn="ctr" rtl="0">
              <a:spcBef>
                <a:spcPct val="0"/>
              </a:spcBef>
              <a:spcAft>
                <a:spcPct val="0"/>
              </a:spcAft>
              <a:buSzPts val="1800"/>
              <a:buNone/>
              <a:defRPr sz="1800"/>
            </a:lvl7pPr>
            <a:lvl8pPr lvl="7" algn="ctr" rtl="0">
              <a:spcBef>
                <a:spcPct val="0"/>
              </a:spcBef>
              <a:spcAft>
                <a:spcPct val="0"/>
              </a:spcAft>
              <a:buSzPts val="1800"/>
              <a:buNone/>
              <a:defRPr sz="1800"/>
            </a:lvl8pPr>
            <a:lvl9pPr lvl="8" algn="ctr" rtl="0">
              <a:spcBef>
                <a:spcPct val="0"/>
              </a:spcBef>
              <a:spcAft>
                <a:spcPct val="0"/>
              </a:spcAft>
              <a:buSzPts val="1800"/>
              <a:buNone/>
              <a:defRPr sz="1800"/>
            </a:lvl9pPr>
          </a:lstStyle>
          <a:p>
            <a:r>
              <a:t>xx%</a:t>
            </a:r>
          </a:p>
        </p:txBody>
      </p:sp>
      <p:sp>
        <p:nvSpPr>
          <p:cNvPr id="222" name="Google Shape;222;p13">
            <a:hlinkClick r:id="" action="ppaction://noaction"/>
          </p:cNvPr>
          <p:cNvSpPr txBox="1">
            <a:spLocks noGrp="1"/>
          </p:cNvSpPr>
          <p:nvPr>
            <p:ph type="title" idx="13" hasCustomPrompt="1"/>
          </p:nvPr>
        </p:nvSpPr>
        <p:spPr>
          <a:xfrm>
            <a:off x="3314700" y="1434475"/>
            <a:ext cx="596400" cy="411300"/>
          </a:xfrm>
          <a:prstGeom prst="rect">
            <a:avLst/>
          </a:prstGeom>
          <a:ln>
            <a:noFill/>
          </a:ln>
        </p:spPr>
        <p:txBody>
          <a:bodyPr spcFirstLastPara="1" wrap="square" lIns="91425" tIns="91425" rIns="91425" bIns="91425" anchor="ctr" anchorCtr="0">
            <a:noAutofit/>
          </a:bodyPr>
          <a:lstStyle>
            <a:lvl1pPr lvl="0" algn="ctr" rtl="0">
              <a:spcBef>
                <a:spcPct val="0"/>
              </a:spcBef>
              <a:spcAft>
                <a:spcPct val="0"/>
              </a:spcAft>
              <a:buSzPts val="1800"/>
              <a:buNone/>
              <a:defRPr sz="2400">
                <a:solidFill>
                  <a:schemeClr val="accent5"/>
                </a:solidFill>
              </a:defRPr>
            </a:lvl1pPr>
            <a:lvl2pPr lvl="1" algn="ctr" rtl="0">
              <a:spcBef>
                <a:spcPct val="0"/>
              </a:spcBef>
              <a:spcAft>
                <a:spcPct val="0"/>
              </a:spcAft>
              <a:buSzPts val="1800"/>
              <a:buNone/>
              <a:defRPr sz="1800"/>
            </a:lvl2pPr>
            <a:lvl3pPr lvl="2" algn="ctr" rtl="0">
              <a:spcBef>
                <a:spcPct val="0"/>
              </a:spcBef>
              <a:spcAft>
                <a:spcPct val="0"/>
              </a:spcAft>
              <a:buSzPts val="1800"/>
              <a:buNone/>
              <a:defRPr sz="1800"/>
            </a:lvl3pPr>
            <a:lvl4pPr lvl="3" algn="ctr" rtl="0">
              <a:spcBef>
                <a:spcPct val="0"/>
              </a:spcBef>
              <a:spcAft>
                <a:spcPct val="0"/>
              </a:spcAft>
              <a:buSzPts val="1800"/>
              <a:buNone/>
              <a:defRPr sz="1800"/>
            </a:lvl4pPr>
            <a:lvl5pPr lvl="4" algn="ctr" rtl="0">
              <a:spcBef>
                <a:spcPct val="0"/>
              </a:spcBef>
              <a:spcAft>
                <a:spcPct val="0"/>
              </a:spcAft>
              <a:buSzPts val="1800"/>
              <a:buNone/>
              <a:defRPr sz="1800"/>
            </a:lvl5pPr>
            <a:lvl6pPr lvl="5" algn="ctr" rtl="0">
              <a:spcBef>
                <a:spcPct val="0"/>
              </a:spcBef>
              <a:spcAft>
                <a:spcPct val="0"/>
              </a:spcAft>
              <a:buSzPts val="1800"/>
              <a:buNone/>
              <a:defRPr sz="1800"/>
            </a:lvl6pPr>
            <a:lvl7pPr lvl="6" algn="ctr" rtl="0">
              <a:spcBef>
                <a:spcPct val="0"/>
              </a:spcBef>
              <a:spcAft>
                <a:spcPct val="0"/>
              </a:spcAft>
              <a:buSzPts val="1800"/>
              <a:buNone/>
              <a:defRPr sz="1800"/>
            </a:lvl7pPr>
            <a:lvl8pPr lvl="7" algn="ctr" rtl="0">
              <a:spcBef>
                <a:spcPct val="0"/>
              </a:spcBef>
              <a:spcAft>
                <a:spcPct val="0"/>
              </a:spcAft>
              <a:buSzPts val="1800"/>
              <a:buNone/>
              <a:defRPr sz="1800"/>
            </a:lvl8pPr>
            <a:lvl9pPr lvl="8" algn="ctr" rtl="0">
              <a:spcBef>
                <a:spcPct val="0"/>
              </a:spcBef>
              <a:spcAft>
                <a:spcPct val="0"/>
              </a:spcAft>
              <a:buSzPts val="1800"/>
              <a:buNone/>
              <a:defRPr sz="1800"/>
            </a:lvl9pPr>
          </a:lstStyle>
          <a:p>
            <a:r>
              <a:t>xx%</a:t>
            </a:r>
          </a:p>
        </p:txBody>
      </p:sp>
      <p:sp>
        <p:nvSpPr>
          <p:cNvPr id="223" name="Google Shape;223;p13">
            <a:hlinkClick r:id="rId3" action="ppaction://hlinksldjump"/>
          </p:cNvPr>
          <p:cNvSpPr txBox="1">
            <a:spLocks noGrp="1"/>
          </p:cNvSpPr>
          <p:nvPr>
            <p:ph type="title" idx="14" hasCustomPrompt="1"/>
          </p:nvPr>
        </p:nvSpPr>
        <p:spPr>
          <a:xfrm>
            <a:off x="792175" y="2992276"/>
            <a:ext cx="596400" cy="411300"/>
          </a:xfrm>
          <a:prstGeom prst="rect">
            <a:avLst/>
          </a:prstGeom>
          <a:ln>
            <a:noFill/>
          </a:ln>
        </p:spPr>
        <p:txBody>
          <a:bodyPr spcFirstLastPara="1" wrap="square" lIns="91425" tIns="91425" rIns="91425" bIns="91425" anchor="ctr" anchorCtr="0">
            <a:noAutofit/>
          </a:bodyPr>
          <a:lstStyle>
            <a:lvl1pPr lvl="0" algn="ctr" rtl="0">
              <a:spcBef>
                <a:spcPct val="0"/>
              </a:spcBef>
              <a:spcAft>
                <a:spcPct val="0"/>
              </a:spcAft>
              <a:buSzPts val="1800"/>
              <a:buNone/>
              <a:defRPr sz="2400">
                <a:solidFill>
                  <a:schemeClr val="accent5"/>
                </a:solidFill>
              </a:defRPr>
            </a:lvl1pPr>
            <a:lvl2pPr lvl="1" algn="ctr" rtl="0">
              <a:spcBef>
                <a:spcPct val="0"/>
              </a:spcBef>
              <a:spcAft>
                <a:spcPct val="0"/>
              </a:spcAft>
              <a:buSzPts val="1800"/>
              <a:buNone/>
              <a:defRPr sz="1800"/>
            </a:lvl2pPr>
            <a:lvl3pPr lvl="2" algn="ctr" rtl="0">
              <a:spcBef>
                <a:spcPct val="0"/>
              </a:spcBef>
              <a:spcAft>
                <a:spcPct val="0"/>
              </a:spcAft>
              <a:buSzPts val="1800"/>
              <a:buNone/>
              <a:defRPr sz="1800"/>
            </a:lvl3pPr>
            <a:lvl4pPr lvl="3" algn="ctr" rtl="0">
              <a:spcBef>
                <a:spcPct val="0"/>
              </a:spcBef>
              <a:spcAft>
                <a:spcPct val="0"/>
              </a:spcAft>
              <a:buSzPts val="1800"/>
              <a:buNone/>
              <a:defRPr sz="1800"/>
            </a:lvl4pPr>
            <a:lvl5pPr lvl="4" algn="ctr" rtl="0">
              <a:spcBef>
                <a:spcPct val="0"/>
              </a:spcBef>
              <a:spcAft>
                <a:spcPct val="0"/>
              </a:spcAft>
              <a:buSzPts val="1800"/>
              <a:buNone/>
              <a:defRPr sz="1800"/>
            </a:lvl5pPr>
            <a:lvl6pPr lvl="5" algn="ctr" rtl="0">
              <a:spcBef>
                <a:spcPct val="0"/>
              </a:spcBef>
              <a:spcAft>
                <a:spcPct val="0"/>
              </a:spcAft>
              <a:buSzPts val="1800"/>
              <a:buNone/>
              <a:defRPr sz="1800"/>
            </a:lvl6pPr>
            <a:lvl7pPr lvl="6" algn="ctr" rtl="0">
              <a:spcBef>
                <a:spcPct val="0"/>
              </a:spcBef>
              <a:spcAft>
                <a:spcPct val="0"/>
              </a:spcAft>
              <a:buSzPts val="1800"/>
              <a:buNone/>
              <a:defRPr sz="1800"/>
            </a:lvl7pPr>
            <a:lvl8pPr lvl="7" algn="ctr" rtl="0">
              <a:spcBef>
                <a:spcPct val="0"/>
              </a:spcBef>
              <a:spcAft>
                <a:spcPct val="0"/>
              </a:spcAft>
              <a:buSzPts val="1800"/>
              <a:buNone/>
              <a:defRPr sz="1800"/>
            </a:lvl8pPr>
            <a:lvl9pPr lvl="8" algn="ctr" rtl="0">
              <a:spcBef>
                <a:spcPct val="0"/>
              </a:spcBef>
              <a:spcAft>
                <a:spcPct val="0"/>
              </a:spcAft>
              <a:buSzPts val="1800"/>
              <a:buNone/>
              <a:defRPr sz="1800"/>
            </a:lvl9pPr>
          </a:lstStyle>
          <a:p>
            <a:r>
              <a:t>xx%</a:t>
            </a:r>
          </a:p>
        </p:txBody>
      </p:sp>
      <p:sp>
        <p:nvSpPr>
          <p:cNvPr id="224" name="Google Shape;224;p13">
            <a:hlinkClick r:id="" action="ppaction://noaction"/>
          </p:cNvPr>
          <p:cNvSpPr txBox="1">
            <a:spLocks noGrp="1"/>
          </p:cNvSpPr>
          <p:nvPr>
            <p:ph type="title" idx="15" hasCustomPrompt="1"/>
          </p:nvPr>
        </p:nvSpPr>
        <p:spPr>
          <a:xfrm>
            <a:off x="3314700" y="2992276"/>
            <a:ext cx="596400" cy="411300"/>
          </a:xfrm>
          <a:prstGeom prst="rect">
            <a:avLst/>
          </a:prstGeom>
          <a:ln>
            <a:noFill/>
          </a:ln>
        </p:spPr>
        <p:txBody>
          <a:bodyPr spcFirstLastPara="1" wrap="square" lIns="91425" tIns="91425" rIns="91425" bIns="91425" anchor="ctr" anchorCtr="0">
            <a:noAutofit/>
          </a:bodyPr>
          <a:lstStyle>
            <a:lvl1pPr lvl="0" algn="ctr" rtl="0">
              <a:spcBef>
                <a:spcPct val="0"/>
              </a:spcBef>
              <a:spcAft>
                <a:spcPct val="0"/>
              </a:spcAft>
              <a:buSzPts val="1800"/>
              <a:buNone/>
              <a:defRPr sz="2400">
                <a:solidFill>
                  <a:schemeClr val="accent5"/>
                </a:solidFill>
              </a:defRPr>
            </a:lvl1pPr>
            <a:lvl2pPr lvl="1" algn="ctr" rtl="0">
              <a:spcBef>
                <a:spcPct val="0"/>
              </a:spcBef>
              <a:spcAft>
                <a:spcPct val="0"/>
              </a:spcAft>
              <a:buSzPts val="1800"/>
              <a:buNone/>
              <a:defRPr sz="1800"/>
            </a:lvl2pPr>
            <a:lvl3pPr lvl="2" algn="ctr" rtl="0">
              <a:spcBef>
                <a:spcPct val="0"/>
              </a:spcBef>
              <a:spcAft>
                <a:spcPct val="0"/>
              </a:spcAft>
              <a:buSzPts val="1800"/>
              <a:buNone/>
              <a:defRPr sz="1800"/>
            </a:lvl3pPr>
            <a:lvl4pPr lvl="3" algn="ctr" rtl="0">
              <a:spcBef>
                <a:spcPct val="0"/>
              </a:spcBef>
              <a:spcAft>
                <a:spcPct val="0"/>
              </a:spcAft>
              <a:buSzPts val="1800"/>
              <a:buNone/>
              <a:defRPr sz="1800"/>
            </a:lvl4pPr>
            <a:lvl5pPr lvl="4" algn="ctr" rtl="0">
              <a:spcBef>
                <a:spcPct val="0"/>
              </a:spcBef>
              <a:spcAft>
                <a:spcPct val="0"/>
              </a:spcAft>
              <a:buSzPts val="1800"/>
              <a:buNone/>
              <a:defRPr sz="1800"/>
            </a:lvl5pPr>
            <a:lvl6pPr lvl="5" algn="ctr" rtl="0">
              <a:spcBef>
                <a:spcPct val="0"/>
              </a:spcBef>
              <a:spcAft>
                <a:spcPct val="0"/>
              </a:spcAft>
              <a:buSzPts val="1800"/>
              <a:buNone/>
              <a:defRPr sz="1800"/>
            </a:lvl6pPr>
            <a:lvl7pPr lvl="6" algn="ctr" rtl="0">
              <a:spcBef>
                <a:spcPct val="0"/>
              </a:spcBef>
              <a:spcAft>
                <a:spcPct val="0"/>
              </a:spcAft>
              <a:buSzPts val="1800"/>
              <a:buNone/>
              <a:defRPr sz="1800"/>
            </a:lvl7pPr>
            <a:lvl8pPr lvl="7" algn="ctr" rtl="0">
              <a:spcBef>
                <a:spcPct val="0"/>
              </a:spcBef>
              <a:spcAft>
                <a:spcPct val="0"/>
              </a:spcAft>
              <a:buSzPts val="1800"/>
              <a:buNone/>
              <a:defRPr sz="1800"/>
            </a:lvl8pPr>
            <a:lvl9pPr lvl="8" algn="ctr" rtl="0">
              <a:spcBef>
                <a:spcPct val="0"/>
              </a:spcBef>
              <a:spcAft>
                <a:spcPct val="0"/>
              </a:spcAft>
              <a:buSzPts val="1800"/>
              <a:buNone/>
              <a:defRPr sz="1800"/>
            </a:lvl9pPr>
          </a:lstStyle>
          <a:p>
            <a:r>
              <a:t>xx%</a:t>
            </a:r>
          </a:p>
        </p:txBody>
      </p:sp>
      <p:sp>
        <p:nvSpPr>
          <p:cNvPr id="225" name="Google Shape;225;p13"/>
          <p:cNvSpPr txBox="1">
            <a:spLocks noGrp="1"/>
          </p:cNvSpPr>
          <p:nvPr>
            <p:ph type="subTitle" idx="16"/>
          </p:nvPr>
        </p:nvSpPr>
        <p:spPr>
          <a:xfrm>
            <a:off x="6428225" y="3380175"/>
            <a:ext cx="1923600" cy="10293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1800"/>
              <a:buNone/>
              <a:defRPr sz="1600"/>
            </a:lvl1pPr>
            <a:lvl2pPr lvl="1" algn="ctr" rtl="0">
              <a:spcBef>
                <a:spcPct val="0"/>
              </a:spcBef>
              <a:spcAft>
                <a:spcPct val="0"/>
              </a:spcAft>
              <a:buSzPts val="1400"/>
              <a:buNone/>
              <a:defRPr/>
            </a:lvl2pPr>
            <a:lvl3pPr lvl="2" algn="ctr" rtl="0">
              <a:spcBef>
                <a:spcPct val="0"/>
              </a:spcBef>
              <a:spcAft>
                <a:spcPct val="0"/>
              </a:spcAft>
              <a:buSzPts val="1400"/>
              <a:buNone/>
              <a:defRPr/>
            </a:lvl3pPr>
            <a:lvl4pPr lvl="3" algn="ctr" rtl="0">
              <a:spcBef>
                <a:spcPct val="0"/>
              </a:spcBef>
              <a:spcAft>
                <a:spcPct val="0"/>
              </a:spcAft>
              <a:buSzPts val="1400"/>
              <a:buNone/>
              <a:defRPr/>
            </a:lvl4pPr>
            <a:lvl5pPr lvl="4" algn="ctr" rtl="0">
              <a:spcBef>
                <a:spcPct val="0"/>
              </a:spcBef>
              <a:spcAft>
                <a:spcPct val="0"/>
              </a:spcAft>
              <a:buSzPts val="1400"/>
              <a:buNone/>
              <a:defRPr/>
            </a:lvl5pPr>
            <a:lvl6pPr lvl="5" algn="ctr" rtl="0">
              <a:spcBef>
                <a:spcPct val="0"/>
              </a:spcBef>
              <a:spcAft>
                <a:spcPct val="0"/>
              </a:spcAft>
              <a:buSzPts val="1400"/>
              <a:buNone/>
              <a:defRPr/>
            </a:lvl6pPr>
            <a:lvl7pPr lvl="6" algn="ctr" rtl="0">
              <a:spcBef>
                <a:spcPct val="0"/>
              </a:spcBef>
              <a:spcAft>
                <a:spcPct val="0"/>
              </a:spcAft>
              <a:buSzPts val="1400"/>
              <a:buNone/>
              <a:defRPr/>
            </a:lvl7pPr>
            <a:lvl8pPr lvl="7" algn="ctr" rtl="0">
              <a:spcBef>
                <a:spcPct val="0"/>
              </a:spcBef>
              <a:spcAft>
                <a:spcPct val="0"/>
              </a:spcAft>
              <a:buSzPts val="1400"/>
              <a:buNone/>
              <a:defRPr/>
            </a:lvl8pPr>
            <a:lvl9pPr lvl="8" algn="ctr" rtl="0">
              <a:spcBef>
                <a:spcPct val="0"/>
              </a:spcBef>
              <a:spcAft>
                <a:spcPct val="0"/>
              </a:spcAft>
              <a:buSzPts val="1400"/>
              <a:buNone/>
              <a:defRPr/>
            </a:lvl9pPr>
          </a:lstStyle>
          <a:p>
            <a:endParaRPr/>
          </a:p>
        </p:txBody>
      </p:sp>
      <p:sp>
        <p:nvSpPr>
          <p:cNvPr id="226" name="Google Shape;226;p13">
            <a:hlinkClick r:id="rId4" action="ppaction://hlinksldjump"/>
          </p:cNvPr>
          <p:cNvSpPr txBox="1">
            <a:spLocks noGrp="1"/>
          </p:cNvSpPr>
          <p:nvPr>
            <p:ph type="subTitle" idx="17"/>
          </p:nvPr>
        </p:nvSpPr>
        <p:spPr>
          <a:xfrm>
            <a:off x="6428225" y="1434475"/>
            <a:ext cx="1923600" cy="4545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ct val="0"/>
              </a:spcBef>
              <a:spcAft>
                <a:spcPct val="0"/>
              </a:spcAft>
              <a:buSzPts val="2000"/>
              <a:buFont typeface="Hammersmith One"/>
              <a:buNone/>
              <a:defRPr sz="2000">
                <a:latin typeface="Hammersmith One"/>
                <a:ea typeface="Hammersmith One"/>
                <a:cs typeface="Hammersmith One"/>
                <a:sym typeface="Hammersmith One"/>
              </a:defRPr>
            </a:lvl2pPr>
            <a:lvl3pPr lvl="2" rtl="0">
              <a:spcBef>
                <a:spcPct val="0"/>
              </a:spcBef>
              <a:spcAft>
                <a:spcPct val="0"/>
              </a:spcAft>
              <a:buSzPts val="2000"/>
              <a:buFont typeface="Hammersmith One"/>
              <a:buNone/>
              <a:defRPr sz="2000">
                <a:latin typeface="Hammersmith One"/>
                <a:ea typeface="Hammersmith One"/>
                <a:cs typeface="Hammersmith One"/>
                <a:sym typeface="Hammersmith One"/>
              </a:defRPr>
            </a:lvl3pPr>
            <a:lvl4pPr lvl="3" rtl="0">
              <a:spcBef>
                <a:spcPct val="0"/>
              </a:spcBef>
              <a:spcAft>
                <a:spcPct val="0"/>
              </a:spcAft>
              <a:buSzPts val="2000"/>
              <a:buFont typeface="Hammersmith One"/>
              <a:buNone/>
              <a:defRPr sz="2000">
                <a:latin typeface="Hammersmith One"/>
                <a:ea typeface="Hammersmith One"/>
                <a:cs typeface="Hammersmith One"/>
                <a:sym typeface="Hammersmith One"/>
              </a:defRPr>
            </a:lvl4pPr>
            <a:lvl5pPr lvl="4" rtl="0">
              <a:spcBef>
                <a:spcPct val="0"/>
              </a:spcBef>
              <a:spcAft>
                <a:spcPct val="0"/>
              </a:spcAft>
              <a:buSzPts val="2000"/>
              <a:buFont typeface="Hammersmith One"/>
              <a:buNone/>
              <a:defRPr sz="2000">
                <a:latin typeface="Hammersmith One"/>
                <a:ea typeface="Hammersmith One"/>
                <a:cs typeface="Hammersmith One"/>
                <a:sym typeface="Hammersmith One"/>
              </a:defRPr>
            </a:lvl5pPr>
            <a:lvl6pPr lvl="5" rtl="0">
              <a:spcBef>
                <a:spcPct val="0"/>
              </a:spcBef>
              <a:spcAft>
                <a:spcPct val="0"/>
              </a:spcAft>
              <a:buSzPts val="2000"/>
              <a:buFont typeface="Hammersmith One"/>
              <a:buNone/>
              <a:defRPr sz="2000">
                <a:latin typeface="Hammersmith One"/>
                <a:ea typeface="Hammersmith One"/>
                <a:cs typeface="Hammersmith One"/>
                <a:sym typeface="Hammersmith One"/>
              </a:defRPr>
            </a:lvl6pPr>
            <a:lvl7pPr lvl="6" rtl="0">
              <a:spcBef>
                <a:spcPct val="0"/>
              </a:spcBef>
              <a:spcAft>
                <a:spcPct val="0"/>
              </a:spcAft>
              <a:buSzPts val="2000"/>
              <a:buFont typeface="Hammersmith One"/>
              <a:buNone/>
              <a:defRPr sz="2000">
                <a:latin typeface="Hammersmith One"/>
                <a:ea typeface="Hammersmith One"/>
                <a:cs typeface="Hammersmith One"/>
                <a:sym typeface="Hammersmith One"/>
              </a:defRPr>
            </a:lvl7pPr>
            <a:lvl8pPr lvl="7" rtl="0">
              <a:spcBef>
                <a:spcPct val="0"/>
              </a:spcBef>
              <a:spcAft>
                <a:spcPct val="0"/>
              </a:spcAft>
              <a:buSzPts val="2000"/>
              <a:buFont typeface="Hammersmith One"/>
              <a:buNone/>
              <a:defRPr sz="2000">
                <a:latin typeface="Hammersmith One"/>
                <a:ea typeface="Hammersmith One"/>
                <a:cs typeface="Hammersmith One"/>
                <a:sym typeface="Hammersmith One"/>
              </a:defRPr>
            </a:lvl8pPr>
            <a:lvl9pPr lvl="8" rtl="0">
              <a:spcBef>
                <a:spcPct val="0"/>
              </a:spcBef>
              <a:spcAft>
                <a:spcPct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7" name="Google Shape;227;p13">
            <a:hlinkClick r:id="" action="ppaction://noaction"/>
          </p:cNvPr>
          <p:cNvSpPr txBox="1">
            <a:spLocks noGrp="1"/>
          </p:cNvSpPr>
          <p:nvPr>
            <p:ph type="subTitle" idx="18"/>
          </p:nvPr>
        </p:nvSpPr>
        <p:spPr>
          <a:xfrm>
            <a:off x="6428225" y="2992287"/>
            <a:ext cx="1923600" cy="4545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ct val="0"/>
              </a:spcBef>
              <a:spcAft>
                <a:spcPct val="0"/>
              </a:spcAft>
              <a:buSzPts val="2000"/>
              <a:buFont typeface="Hammersmith One"/>
              <a:buNone/>
              <a:defRPr sz="2000">
                <a:latin typeface="Hammersmith One"/>
                <a:ea typeface="Hammersmith One"/>
                <a:cs typeface="Hammersmith One"/>
                <a:sym typeface="Hammersmith One"/>
              </a:defRPr>
            </a:lvl2pPr>
            <a:lvl3pPr lvl="2" rtl="0">
              <a:spcBef>
                <a:spcPct val="0"/>
              </a:spcBef>
              <a:spcAft>
                <a:spcPct val="0"/>
              </a:spcAft>
              <a:buSzPts val="2000"/>
              <a:buFont typeface="Hammersmith One"/>
              <a:buNone/>
              <a:defRPr sz="2000">
                <a:latin typeface="Hammersmith One"/>
                <a:ea typeface="Hammersmith One"/>
                <a:cs typeface="Hammersmith One"/>
                <a:sym typeface="Hammersmith One"/>
              </a:defRPr>
            </a:lvl3pPr>
            <a:lvl4pPr lvl="3" rtl="0">
              <a:spcBef>
                <a:spcPct val="0"/>
              </a:spcBef>
              <a:spcAft>
                <a:spcPct val="0"/>
              </a:spcAft>
              <a:buSzPts val="2000"/>
              <a:buFont typeface="Hammersmith One"/>
              <a:buNone/>
              <a:defRPr sz="2000">
                <a:latin typeface="Hammersmith One"/>
                <a:ea typeface="Hammersmith One"/>
                <a:cs typeface="Hammersmith One"/>
                <a:sym typeface="Hammersmith One"/>
              </a:defRPr>
            </a:lvl4pPr>
            <a:lvl5pPr lvl="4" rtl="0">
              <a:spcBef>
                <a:spcPct val="0"/>
              </a:spcBef>
              <a:spcAft>
                <a:spcPct val="0"/>
              </a:spcAft>
              <a:buSzPts val="2000"/>
              <a:buFont typeface="Hammersmith One"/>
              <a:buNone/>
              <a:defRPr sz="2000">
                <a:latin typeface="Hammersmith One"/>
                <a:ea typeface="Hammersmith One"/>
                <a:cs typeface="Hammersmith One"/>
                <a:sym typeface="Hammersmith One"/>
              </a:defRPr>
            </a:lvl5pPr>
            <a:lvl6pPr lvl="5" rtl="0">
              <a:spcBef>
                <a:spcPct val="0"/>
              </a:spcBef>
              <a:spcAft>
                <a:spcPct val="0"/>
              </a:spcAft>
              <a:buSzPts val="2000"/>
              <a:buFont typeface="Hammersmith One"/>
              <a:buNone/>
              <a:defRPr sz="2000">
                <a:latin typeface="Hammersmith One"/>
                <a:ea typeface="Hammersmith One"/>
                <a:cs typeface="Hammersmith One"/>
                <a:sym typeface="Hammersmith One"/>
              </a:defRPr>
            </a:lvl6pPr>
            <a:lvl7pPr lvl="6" rtl="0">
              <a:spcBef>
                <a:spcPct val="0"/>
              </a:spcBef>
              <a:spcAft>
                <a:spcPct val="0"/>
              </a:spcAft>
              <a:buSzPts val="2000"/>
              <a:buFont typeface="Hammersmith One"/>
              <a:buNone/>
              <a:defRPr sz="2000">
                <a:latin typeface="Hammersmith One"/>
                <a:ea typeface="Hammersmith One"/>
                <a:cs typeface="Hammersmith One"/>
                <a:sym typeface="Hammersmith One"/>
              </a:defRPr>
            </a:lvl7pPr>
            <a:lvl8pPr lvl="7" rtl="0">
              <a:spcBef>
                <a:spcPct val="0"/>
              </a:spcBef>
              <a:spcAft>
                <a:spcPct val="0"/>
              </a:spcAft>
              <a:buSzPts val="2000"/>
              <a:buFont typeface="Hammersmith One"/>
              <a:buNone/>
              <a:defRPr sz="2000">
                <a:latin typeface="Hammersmith One"/>
                <a:ea typeface="Hammersmith One"/>
                <a:cs typeface="Hammersmith One"/>
                <a:sym typeface="Hammersmith One"/>
              </a:defRPr>
            </a:lvl8pPr>
            <a:lvl9pPr lvl="8" rtl="0">
              <a:spcBef>
                <a:spcPct val="0"/>
              </a:spcBef>
              <a:spcAft>
                <a:spcPct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8" name="Google Shape;228;p13"/>
          <p:cNvSpPr txBox="1">
            <a:spLocks noGrp="1"/>
          </p:cNvSpPr>
          <p:nvPr>
            <p:ph type="subTitle" idx="19"/>
          </p:nvPr>
        </p:nvSpPr>
        <p:spPr>
          <a:xfrm>
            <a:off x="6428225" y="1825209"/>
            <a:ext cx="1923600" cy="10293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1800"/>
              <a:buNone/>
              <a:defRPr sz="1600"/>
            </a:lvl1pPr>
            <a:lvl2pPr lvl="1" algn="ctr" rtl="0">
              <a:spcBef>
                <a:spcPct val="0"/>
              </a:spcBef>
              <a:spcAft>
                <a:spcPct val="0"/>
              </a:spcAft>
              <a:buSzPts val="1400"/>
              <a:buNone/>
              <a:defRPr/>
            </a:lvl2pPr>
            <a:lvl3pPr lvl="2" algn="ctr" rtl="0">
              <a:spcBef>
                <a:spcPct val="0"/>
              </a:spcBef>
              <a:spcAft>
                <a:spcPct val="0"/>
              </a:spcAft>
              <a:buSzPts val="1400"/>
              <a:buNone/>
              <a:defRPr/>
            </a:lvl3pPr>
            <a:lvl4pPr lvl="3" algn="ctr" rtl="0">
              <a:spcBef>
                <a:spcPct val="0"/>
              </a:spcBef>
              <a:spcAft>
                <a:spcPct val="0"/>
              </a:spcAft>
              <a:buSzPts val="1400"/>
              <a:buNone/>
              <a:defRPr/>
            </a:lvl4pPr>
            <a:lvl5pPr lvl="4" algn="ctr" rtl="0">
              <a:spcBef>
                <a:spcPct val="0"/>
              </a:spcBef>
              <a:spcAft>
                <a:spcPct val="0"/>
              </a:spcAft>
              <a:buSzPts val="1400"/>
              <a:buNone/>
              <a:defRPr/>
            </a:lvl5pPr>
            <a:lvl6pPr lvl="5" algn="ctr" rtl="0">
              <a:spcBef>
                <a:spcPct val="0"/>
              </a:spcBef>
              <a:spcAft>
                <a:spcPct val="0"/>
              </a:spcAft>
              <a:buSzPts val="1400"/>
              <a:buNone/>
              <a:defRPr/>
            </a:lvl6pPr>
            <a:lvl7pPr lvl="6" algn="ctr" rtl="0">
              <a:spcBef>
                <a:spcPct val="0"/>
              </a:spcBef>
              <a:spcAft>
                <a:spcPct val="0"/>
              </a:spcAft>
              <a:buSzPts val="1400"/>
              <a:buNone/>
              <a:defRPr/>
            </a:lvl7pPr>
            <a:lvl8pPr lvl="7" algn="ctr" rtl="0">
              <a:spcBef>
                <a:spcPct val="0"/>
              </a:spcBef>
              <a:spcAft>
                <a:spcPct val="0"/>
              </a:spcAft>
              <a:buSzPts val="1400"/>
              <a:buNone/>
              <a:defRPr/>
            </a:lvl8pPr>
            <a:lvl9pPr lvl="8" algn="ctr" rtl="0">
              <a:spcBef>
                <a:spcPct val="0"/>
              </a:spcBef>
              <a:spcAft>
                <a:spcPct val="0"/>
              </a:spcAft>
              <a:buSzPts val="1400"/>
              <a:buNone/>
              <a:defRPr/>
            </a:lvl9pPr>
          </a:lstStyle>
          <a:p>
            <a:endParaRPr/>
          </a:p>
        </p:txBody>
      </p:sp>
      <p:sp>
        <p:nvSpPr>
          <p:cNvPr id="229" name="Google Shape;229;p13">
            <a:hlinkClick r:id="rId4" action="ppaction://hlinksldjump"/>
          </p:cNvPr>
          <p:cNvSpPr txBox="1">
            <a:spLocks noGrp="1"/>
          </p:cNvSpPr>
          <p:nvPr>
            <p:ph type="title" idx="20" hasCustomPrompt="1"/>
          </p:nvPr>
        </p:nvSpPr>
        <p:spPr>
          <a:xfrm>
            <a:off x="5837225" y="1434475"/>
            <a:ext cx="596400" cy="411300"/>
          </a:xfrm>
          <a:prstGeom prst="rect">
            <a:avLst/>
          </a:prstGeom>
          <a:ln>
            <a:noFill/>
          </a:ln>
        </p:spPr>
        <p:txBody>
          <a:bodyPr spcFirstLastPara="1" wrap="square" lIns="91425" tIns="91425" rIns="91425" bIns="91425" anchor="ctr" anchorCtr="0">
            <a:noAutofit/>
          </a:bodyPr>
          <a:lstStyle>
            <a:lvl1pPr lvl="0" algn="ctr" rtl="0">
              <a:spcBef>
                <a:spcPct val="0"/>
              </a:spcBef>
              <a:spcAft>
                <a:spcPct val="0"/>
              </a:spcAft>
              <a:buSzPts val="1800"/>
              <a:buNone/>
              <a:defRPr sz="2400">
                <a:solidFill>
                  <a:schemeClr val="accent5"/>
                </a:solidFill>
              </a:defRPr>
            </a:lvl1pPr>
            <a:lvl2pPr lvl="1" algn="ctr" rtl="0">
              <a:spcBef>
                <a:spcPct val="0"/>
              </a:spcBef>
              <a:spcAft>
                <a:spcPct val="0"/>
              </a:spcAft>
              <a:buSzPts val="1800"/>
              <a:buNone/>
              <a:defRPr sz="1800"/>
            </a:lvl2pPr>
            <a:lvl3pPr lvl="2" algn="ctr" rtl="0">
              <a:spcBef>
                <a:spcPct val="0"/>
              </a:spcBef>
              <a:spcAft>
                <a:spcPct val="0"/>
              </a:spcAft>
              <a:buSzPts val="1800"/>
              <a:buNone/>
              <a:defRPr sz="1800"/>
            </a:lvl3pPr>
            <a:lvl4pPr lvl="3" algn="ctr" rtl="0">
              <a:spcBef>
                <a:spcPct val="0"/>
              </a:spcBef>
              <a:spcAft>
                <a:spcPct val="0"/>
              </a:spcAft>
              <a:buSzPts val="1800"/>
              <a:buNone/>
              <a:defRPr sz="1800"/>
            </a:lvl4pPr>
            <a:lvl5pPr lvl="4" algn="ctr" rtl="0">
              <a:spcBef>
                <a:spcPct val="0"/>
              </a:spcBef>
              <a:spcAft>
                <a:spcPct val="0"/>
              </a:spcAft>
              <a:buSzPts val="1800"/>
              <a:buNone/>
              <a:defRPr sz="1800"/>
            </a:lvl5pPr>
            <a:lvl6pPr lvl="5" algn="ctr" rtl="0">
              <a:spcBef>
                <a:spcPct val="0"/>
              </a:spcBef>
              <a:spcAft>
                <a:spcPct val="0"/>
              </a:spcAft>
              <a:buSzPts val="1800"/>
              <a:buNone/>
              <a:defRPr sz="1800"/>
            </a:lvl6pPr>
            <a:lvl7pPr lvl="6" algn="ctr" rtl="0">
              <a:spcBef>
                <a:spcPct val="0"/>
              </a:spcBef>
              <a:spcAft>
                <a:spcPct val="0"/>
              </a:spcAft>
              <a:buSzPts val="1800"/>
              <a:buNone/>
              <a:defRPr sz="1800"/>
            </a:lvl7pPr>
            <a:lvl8pPr lvl="7" algn="ctr" rtl="0">
              <a:spcBef>
                <a:spcPct val="0"/>
              </a:spcBef>
              <a:spcAft>
                <a:spcPct val="0"/>
              </a:spcAft>
              <a:buSzPts val="1800"/>
              <a:buNone/>
              <a:defRPr sz="1800"/>
            </a:lvl8pPr>
            <a:lvl9pPr lvl="8" algn="ctr" rtl="0">
              <a:spcBef>
                <a:spcPct val="0"/>
              </a:spcBef>
              <a:spcAft>
                <a:spcPct val="0"/>
              </a:spcAft>
              <a:buSzPts val="1800"/>
              <a:buNone/>
              <a:defRPr sz="1800"/>
            </a:lvl9pPr>
          </a:lstStyle>
          <a:p>
            <a:r>
              <a:t>xx%</a:t>
            </a:r>
          </a:p>
        </p:txBody>
      </p:sp>
      <p:sp>
        <p:nvSpPr>
          <p:cNvPr id="230" name="Google Shape;230;p13">
            <a:hlinkClick r:id="" action="ppaction://noaction"/>
          </p:cNvPr>
          <p:cNvSpPr txBox="1">
            <a:spLocks noGrp="1"/>
          </p:cNvSpPr>
          <p:nvPr>
            <p:ph type="title" idx="21" hasCustomPrompt="1"/>
          </p:nvPr>
        </p:nvSpPr>
        <p:spPr>
          <a:xfrm>
            <a:off x="5837225" y="2992276"/>
            <a:ext cx="596400" cy="411300"/>
          </a:xfrm>
          <a:prstGeom prst="rect">
            <a:avLst/>
          </a:prstGeom>
          <a:ln>
            <a:noFill/>
          </a:ln>
        </p:spPr>
        <p:txBody>
          <a:bodyPr spcFirstLastPara="1" wrap="square" lIns="91425" tIns="91425" rIns="91425" bIns="91425" anchor="ctr" anchorCtr="0">
            <a:noAutofit/>
          </a:bodyPr>
          <a:lstStyle>
            <a:lvl1pPr lvl="0" algn="ctr" rtl="0">
              <a:spcBef>
                <a:spcPct val="0"/>
              </a:spcBef>
              <a:spcAft>
                <a:spcPct val="0"/>
              </a:spcAft>
              <a:buSzPts val="1800"/>
              <a:buNone/>
              <a:defRPr sz="2400">
                <a:solidFill>
                  <a:schemeClr val="accent5"/>
                </a:solidFill>
              </a:defRPr>
            </a:lvl1pPr>
            <a:lvl2pPr lvl="1" algn="ctr" rtl="0">
              <a:spcBef>
                <a:spcPct val="0"/>
              </a:spcBef>
              <a:spcAft>
                <a:spcPct val="0"/>
              </a:spcAft>
              <a:buSzPts val="1800"/>
              <a:buNone/>
              <a:defRPr sz="1800"/>
            </a:lvl2pPr>
            <a:lvl3pPr lvl="2" algn="ctr" rtl="0">
              <a:spcBef>
                <a:spcPct val="0"/>
              </a:spcBef>
              <a:spcAft>
                <a:spcPct val="0"/>
              </a:spcAft>
              <a:buSzPts val="1800"/>
              <a:buNone/>
              <a:defRPr sz="1800"/>
            </a:lvl3pPr>
            <a:lvl4pPr lvl="3" algn="ctr" rtl="0">
              <a:spcBef>
                <a:spcPct val="0"/>
              </a:spcBef>
              <a:spcAft>
                <a:spcPct val="0"/>
              </a:spcAft>
              <a:buSzPts val="1800"/>
              <a:buNone/>
              <a:defRPr sz="1800"/>
            </a:lvl4pPr>
            <a:lvl5pPr lvl="4" algn="ctr" rtl="0">
              <a:spcBef>
                <a:spcPct val="0"/>
              </a:spcBef>
              <a:spcAft>
                <a:spcPct val="0"/>
              </a:spcAft>
              <a:buSzPts val="1800"/>
              <a:buNone/>
              <a:defRPr sz="1800"/>
            </a:lvl5pPr>
            <a:lvl6pPr lvl="5" algn="ctr" rtl="0">
              <a:spcBef>
                <a:spcPct val="0"/>
              </a:spcBef>
              <a:spcAft>
                <a:spcPct val="0"/>
              </a:spcAft>
              <a:buSzPts val="1800"/>
              <a:buNone/>
              <a:defRPr sz="1800"/>
            </a:lvl6pPr>
            <a:lvl7pPr lvl="6" algn="ctr" rtl="0">
              <a:spcBef>
                <a:spcPct val="0"/>
              </a:spcBef>
              <a:spcAft>
                <a:spcPct val="0"/>
              </a:spcAft>
              <a:buSzPts val="1800"/>
              <a:buNone/>
              <a:defRPr sz="1800"/>
            </a:lvl7pPr>
            <a:lvl8pPr lvl="7" algn="ctr" rtl="0">
              <a:spcBef>
                <a:spcPct val="0"/>
              </a:spcBef>
              <a:spcAft>
                <a:spcPct val="0"/>
              </a:spcAft>
              <a:buSzPts val="1800"/>
              <a:buNone/>
              <a:defRPr sz="1800"/>
            </a:lvl8pPr>
            <a:lvl9pPr lvl="8" algn="ctr" rtl="0">
              <a:spcBef>
                <a:spcPct val="0"/>
              </a:spcBef>
              <a:spcAft>
                <a:spcPct val="0"/>
              </a:spcAft>
              <a:buSzPts val="1800"/>
              <a:buNone/>
              <a:defRPr sz="1800"/>
            </a:lvl9pPr>
          </a:lstStyle>
          <a:p>
            <a:r>
              <a:t>xx%</a:t>
            </a:r>
          </a:p>
        </p:txBody>
      </p:sp>
      <p:sp>
        <p:nvSpPr>
          <p:cNvPr id="2" name="Freeform 5">
            <a:extLst>
              <a:ext uri="{FF2B5EF4-FFF2-40B4-BE49-F238E27FC236}">
                <a16:creationId xmlns:a16="http://schemas.microsoft.com/office/drawing/2014/main" id="{88CCB5FB-8C8F-411F-5810-D0C85F3D5490}"/>
              </a:ext>
            </a:extLst>
          </p:cNvPr>
          <p:cNvSpPr/>
          <p:nvPr userDrawn="1"/>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3" name="Google Shape;502;p23">
            <a:extLst>
              <a:ext uri="{FF2B5EF4-FFF2-40B4-BE49-F238E27FC236}">
                <a16:creationId xmlns:a16="http://schemas.microsoft.com/office/drawing/2014/main" id="{02252FEE-2EC2-E14F-E382-19AE8F3C04E3}"/>
              </a:ext>
            </a:extLst>
          </p:cNvPr>
          <p:cNvGrpSpPr/>
          <p:nvPr userDrawn="1"/>
        </p:nvGrpSpPr>
        <p:grpSpPr>
          <a:xfrm>
            <a:off x="6464288" y="4786688"/>
            <a:ext cx="249750" cy="337425"/>
            <a:chOff x="8460713" y="3156188"/>
            <a:chExt cx="249750" cy="337425"/>
          </a:xfrm>
          <a:solidFill>
            <a:schemeClr val="accent6">
              <a:lumMod val="50000"/>
            </a:schemeClr>
          </a:solidFill>
        </p:grpSpPr>
        <p:sp>
          <p:nvSpPr>
            <p:cNvPr id="4" name="Google Shape;503;p23">
              <a:extLst>
                <a:ext uri="{FF2B5EF4-FFF2-40B4-BE49-F238E27FC236}">
                  <a16:creationId xmlns:a16="http://schemas.microsoft.com/office/drawing/2014/main" id="{760D80EF-5321-54A6-1B61-1A577EA3E61A}"/>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504;p23">
              <a:extLst>
                <a:ext uri="{FF2B5EF4-FFF2-40B4-BE49-F238E27FC236}">
                  <a16:creationId xmlns:a16="http://schemas.microsoft.com/office/drawing/2014/main" id="{2466EB4A-31A8-04F7-2517-4EF720589BC2}"/>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505;p23">
              <a:extLst>
                <a:ext uri="{FF2B5EF4-FFF2-40B4-BE49-F238E27FC236}">
                  <a16:creationId xmlns:a16="http://schemas.microsoft.com/office/drawing/2014/main" id="{A74A5E9D-E5A6-B7E9-C010-358239B5E11E}"/>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7" name="Google Shape;506;p23">
            <a:extLst>
              <a:ext uri="{FF2B5EF4-FFF2-40B4-BE49-F238E27FC236}">
                <a16:creationId xmlns:a16="http://schemas.microsoft.com/office/drawing/2014/main" id="{7E1F34F7-F88A-ADA3-A412-61580897D507}"/>
              </a:ext>
            </a:extLst>
          </p:cNvPr>
          <p:cNvGrpSpPr/>
          <p:nvPr userDrawn="1"/>
        </p:nvGrpSpPr>
        <p:grpSpPr>
          <a:xfrm>
            <a:off x="4018175" y="4794863"/>
            <a:ext cx="219625" cy="296375"/>
            <a:chOff x="3780000" y="3051350"/>
            <a:chExt cx="219625" cy="296375"/>
          </a:xfrm>
          <a:solidFill>
            <a:schemeClr val="accent6">
              <a:lumMod val="50000"/>
            </a:schemeClr>
          </a:solidFill>
        </p:grpSpPr>
        <p:sp>
          <p:nvSpPr>
            <p:cNvPr id="8" name="Google Shape;507;p23">
              <a:extLst>
                <a:ext uri="{FF2B5EF4-FFF2-40B4-BE49-F238E27FC236}">
                  <a16:creationId xmlns:a16="http://schemas.microsoft.com/office/drawing/2014/main" id="{2923A9D5-DD1D-3A29-59F4-165D0FB84ED4}"/>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08;p23">
              <a:extLst>
                <a:ext uri="{FF2B5EF4-FFF2-40B4-BE49-F238E27FC236}">
                  <a16:creationId xmlns:a16="http://schemas.microsoft.com/office/drawing/2014/main" id="{BC7CF462-2218-B062-0294-8C237240CC8F}"/>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09;p23">
              <a:extLst>
                <a:ext uri="{FF2B5EF4-FFF2-40B4-BE49-F238E27FC236}">
                  <a16:creationId xmlns:a16="http://schemas.microsoft.com/office/drawing/2014/main" id="{A2281A7F-85C8-F3CE-9AB7-8A89B2013A36}"/>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1" name="Google Shape;510;p23">
            <a:extLst>
              <a:ext uri="{FF2B5EF4-FFF2-40B4-BE49-F238E27FC236}">
                <a16:creationId xmlns:a16="http://schemas.microsoft.com/office/drawing/2014/main" id="{76C13EEA-ABF1-294C-A13F-28A0751425E2}"/>
              </a:ext>
            </a:extLst>
          </p:cNvPr>
          <p:cNvGrpSpPr/>
          <p:nvPr userDrawn="1"/>
        </p:nvGrpSpPr>
        <p:grpSpPr>
          <a:xfrm>
            <a:off x="5330288" y="4755513"/>
            <a:ext cx="242425" cy="297900"/>
            <a:chOff x="5358513" y="3088013"/>
            <a:chExt cx="242425" cy="297900"/>
          </a:xfrm>
        </p:grpSpPr>
        <p:sp>
          <p:nvSpPr>
            <p:cNvPr id="12" name="Google Shape;511;p23">
              <a:extLst>
                <a:ext uri="{FF2B5EF4-FFF2-40B4-BE49-F238E27FC236}">
                  <a16:creationId xmlns:a16="http://schemas.microsoft.com/office/drawing/2014/main" id="{3EF3BEFC-9899-1AB7-77D5-856A4404D1C8}"/>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12;p23">
              <a:extLst>
                <a:ext uri="{FF2B5EF4-FFF2-40B4-BE49-F238E27FC236}">
                  <a16:creationId xmlns:a16="http://schemas.microsoft.com/office/drawing/2014/main" id="{CC278D92-7A12-B2EB-2FF3-EE4677949A1F}"/>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13;p23">
              <a:extLst>
                <a:ext uri="{FF2B5EF4-FFF2-40B4-BE49-F238E27FC236}">
                  <a16:creationId xmlns:a16="http://schemas.microsoft.com/office/drawing/2014/main" id="{67ECB2BB-55E6-8658-C572-A2AB9F6407C2}"/>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5" name="Google Shape;514;p23">
            <a:extLst>
              <a:ext uri="{FF2B5EF4-FFF2-40B4-BE49-F238E27FC236}">
                <a16:creationId xmlns:a16="http://schemas.microsoft.com/office/drawing/2014/main" id="{ECA86674-A805-D1BA-91FC-B33965157DBE}"/>
              </a:ext>
            </a:extLst>
          </p:cNvPr>
          <p:cNvGrpSpPr/>
          <p:nvPr userDrawn="1"/>
        </p:nvGrpSpPr>
        <p:grpSpPr>
          <a:xfrm>
            <a:off x="7752400" y="4836850"/>
            <a:ext cx="191500" cy="237125"/>
            <a:chOff x="6589325" y="3767150"/>
            <a:chExt cx="191500" cy="237125"/>
          </a:xfrm>
          <a:solidFill>
            <a:schemeClr val="accent6">
              <a:lumMod val="50000"/>
            </a:schemeClr>
          </a:solidFill>
        </p:grpSpPr>
        <p:sp>
          <p:nvSpPr>
            <p:cNvPr id="16" name="Google Shape;515;p23">
              <a:extLst>
                <a:ext uri="{FF2B5EF4-FFF2-40B4-BE49-F238E27FC236}">
                  <a16:creationId xmlns:a16="http://schemas.microsoft.com/office/drawing/2014/main" id="{7032FC2C-E408-C317-BB16-F1A1425AF95A}"/>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516;p23">
              <a:extLst>
                <a:ext uri="{FF2B5EF4-FFF2-40B4-BE49-F238E27FC236}">
                  <a16:creationId xmlns:a16="http://schemas.microsoft.com/office/drawing/2014/main" id="{F9D3F5B6-AABD-9E49-D1DD-C79E4F7F2AE7}"/>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517;p23">
              <a:extLst>
                <a:ext uri="{FF2B5EF4-FFF2-40B4-BE49-F238E27FC236}">
                  <a16:creationId xmlns:a16="http://schemas.microsoft.com/office/drawing/2014/main" id="{A9E640F8-730D-E466-B098-4DB2648BC023}"/>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9" name="Google Shape;518;p23">
            <a:extLst>
              <a:ext uri="{FF2B5EF4-FFF2-40B4-BE49-F238E27FC236}">
                <a16:creationId xmlns:a16="http://schemas.microsoft.com/office/drawing/2014/main" id="{D621D042-A9BD-2AEC-9622-20CFE7A835B2}"/>
              </a:ext>
            </a:extLst>
          </p:cNvPr>
          <p:cNvGrpSpPr/>
          <p:nvPr userDrawn="1"/>
        </p:nvGrpSpPr>
        <p:grpSpPr>
          <a:xfrm>
            <a:off x="332100" y="4700050"/>
            <a:ext cx="232250" cy="408850"/>
            <a:chOff x="6604800" y="3074900"/>
            <a:chExt cx="232250" cy="408850"/>
          </a:xfrm>
          <a:solidFill>
            <a:schemeClr val="accent6">
              <a:lumMod val="75000"/>
            </a:schemeClr>
          </a:solidFill>
        </p:grpSpPr>
        <p:sp>
          <p:nvSpPr>
            <p:cNvPr id="20" name="Google Shape;519;p23">
              <a:extLst>
                <a:ext uri="{FF2B5EF4-FFF2-40B4-BE49-F238E27FC236}">
                  <a16:creationId xmlns:a16="http://schemas.microsoft.com/office/drawing/2014/main" id="{2E952126-DCC6-9669-6E5F-E73D370781ED}"/>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520;p23">
              <a:extLst>
                <a:ext uri="{FF2B5EF4-FFF2-40B4-BE49-F238E27FC236}">
                  <a16:creationId xmlns:a16="http://schemas.microsoft.com/office/drawing/2014/main" id="{32111454-AE2A-6268-E428-5E42424D3291}"/>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521;p23">
              <a:extLst>
                <a:ext uri="{FF2B5EF4-FFF2-40B4-BE49-F238E27FC236}">
                  <a16:creationId xmlns:a16="http://schemas.microsoft.com/office/drawing/2014/main" id="{9080E5B1-BA35-40A8-1B4E-D945DDE1165D}"/>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4" name="Google Shape;522;p23">
            <a:extLst>
              <a:ext uri="{FF2B5EF4-FFF2-40B4-BE49-F238E27FC236}">
                <a16:creationId xmlns:a16="http://schemas.microsoft.com/office/drawing/2014/main" id="{0C27F10B-D185-DDCF-7DE9-A7DC8B2D7C14}"/>
              </a:ext>
            </a:extLst>
          </p:cNvPr>
          <p:cNvGrpSpPr/>
          <p:nvPr userDrawn="1"/>
        </p:nvGrpSpPr>
        <p:grpSpPr>
          <a:xfrm flipH="1">
            <a:off x="649806" y="4709613"/>
            <a:ext cx="769800" cy="273600"/>
            <a:chOff x="4085450" y="2454725"/>
            <a:chExt cx="769800" cy="273600"/>
          </a:xfrm>
          <a:solidFill>
            <a:schemeClr val="accent6">
              <a:lumMod val="75000"/>
            </a:schemeClr>
          </a:solidFill>
        </p:grpSpPr>
        <p:sp>
          <p:nvSpPr>
            <p:cNvPr id="25" name="Google Shape;523;p23">
              <a:extLst>
                <a:ext uri="{FF2B5EF4-FFF2-40B4-BE49-F238E27FC236}">
                  <a16:creationId xmlns:a16="http://schemas.microsoft.com/office/drawing/2014/main" id="{F118673C-4D4A-5589-0D54-AE77A7D48CF1}"/>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524;p23">
              <a:extLst>
                <a:ext uri="{FF2B5EF4-FFF2-40B4-BE49-F238E27FC236}">
                  <a16:creationId xmlns:a16="http://schemas.microsoft.com/office/drawing/2014/main" id="{5FF0EBDF-415B-C26B-80C1-DF86ECD9469A}"/>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525;p23">
              <a:extLst>
                <a:ext uri="{FF2B5EF4-FFF2-40B4-BE49-F238E27FC236}">
                  <a16:creationId xmlns:a16="http://schemas.microsoft.com/office/drawing/2014/main" id="{DDB92825-2651-637D-DA9B-5FDCB48AC67B}"/>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526;p23">
              <a:extLst>
                <a:ext uri="{FF2B5EF4-FFF2-40B4-BE49-F238E27FC236}">
                  <a16:creationId xmlns:a16="http://schemas.microsoft.com/office/drawing/2014/main" id="{6709BE21-C86A-7CD6-C7AA-0DA761BC4081}"/>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9" name="Google Shape;527;p23">
            <a:extLst>
              <a:ext uri="{FF2B5EF4-FFF2-40B4-BE49-F238E27FC236}">
                <a16:creationId xmlns:a16="http://schemas.microsoft.com/office/drawing/2014/main" id="{B5AD0C78-4370-3DAF-BF1A-6242283BD915}"/>
              </a:ext>
            </a:extLst>
          </p:cNvPr>
          <p:cNvGrpSpPr/>
          <p:nvPr userDrawn="1"/>
        </p:nvGrpSpPr>
        <p:grpSpPr>
          <a:xfrm flipH="1">
            <a:off x="8446581" y="4839500"/>
            <a:ext cx="467375" cy="157275"/>
            <a:chOff x="504825" y="4667975"/>
            <a:chExt cx="467375" cy="157275"/>
          </a:xfrm>
        </p:grpSpPr>
        <p:sp>
          <p:nvSpPr>
            <p:cNvPr id="30" name="Google Shape;528;p23">
              <a:extLst>
                <a:ext uri="{FF2B5EF4-FFF2-40B4-BE49-F238E27FC236}">
                  <a16:creationId xmlns:a16="http://schemas.microsoft.com/office/drawing/2014/main" id="{152BDCDB-1A4D-D8C1-89CF-AA5BC402D339}"/>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 name="Google Shape;529;p23">
              <a:extLst>
                <a:ext uri="{FF2B5EF4-FFF2-40B4-BE49-F238E27FC236}">
                  <a16:creationId xmlns:a16="http://schemas.microsoft.com/office/drawing/2014/main" id="{858BE7B0-CD88-FF39-E951-ABA0CE6F0906}"/>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2" name="Google Shape;530;p23">
            <a:extLst>
              <a:ext uri="{FF2B5EF4-FFF2-40B4-BE49-F238E27FC236}">
                <a16:creationId xmlns:a16="http://schemas.microsoft.com/office/drawing/2014/main" id="{819D50C4-08AE-02AC-DA0C-BA3A234EB306}"/>
              </a:ext>
            </a:extLst>
          </p:cNvPr>
          <p:cNvGrpSpPr/>
          <p:nvPr userDrawn="1"/>
        </p:nvGrpSpPr>
        <p:grpSpPr>
          <a:xfrm>
            <a:off x="1248950" y="4889325"/>
            <a:ext cx="391375" cy="107450"/>
            <a:chOff x="190725" y="3931175"/>
            <a:chExt cx="391375" cy="107450"/>
          </a:xfrm>
        </p:grpSpPr>
        <p:sp>
          <p:nvSpPr>
            <p:cNvPr id="33" name="Google Shape;531;p23">
              <a:extLst>
                <a:ext uri="{FF2B5EF4-FFF2-40B4-BE49-F238E27FC236}">
                  <a16:creationId xmlns:a16="http://schemas.microsoft.com/office/drawing/2014/main" id="{CA70C4BC-C44E-DA87-10B9-72ECB0255901}"/>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532;p23">
              <a:extLst>
                <a:ext uri="{FF2B5EF4-FFF2-40B4-BE49-F238E27FC236}">
                  <a16:creationId xmlns:a16="http://schemas.microsoft.com/office/drawing/2014/main" id="{FFA0277F-3218-A99D-5C6C-25F04D2AA350}"/>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5" name="Google Shape;533;p23">
              <a:extLst>
                <a:ext uri="{FF2B5EF4-FFF2-40B4-BE49-F238E27FC236}">
                  <a16:creationId xmlns:a16="http://schemas.microsoft.com/office/drawing/2014/main" id="{72C17F50-BC15-D3B5-DD4C-38AF433FC525}"/>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35514311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9213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70" y="98860"/>
            <a:ext cx="7169308" cy="649291"/>
          </a:xfrm>
          <a:prstGeom prst="rect">
            <a:avLst/>
          </a:prstGeom>
        </p:spPr>
        <p:txBody>
          <a:bodyPr spcFirstLastPara="1" wrap="square" lIns="0" tIns="0" rIns="0" bIns="0" anchor="ctr" anchorCtr="0">
            <a:noAutofit/>
          </a:bodyPr>
          <a:lstStyle>
            <a:lvl1pPr lvl="0" algn="ctr">
              <a:lnSpc>
                <a:spcPct val="80000"/>
              </a:lnSpc>
              <a:spcBef>
                <a:spcPct val="0"/>
              </a:spcBef>
              <a:spcAft>
                <a:spcPct val="0"/>
              </a:spcAft>
              <a:buSzPts val="4800"/>
              <a:buNone/>
              <a:defRPr sz="3600">
                <a:solidFill>
                  <a:srgbClr val="27348B"/>
                </a:solidFill>
              </a:defRPr>
            </a:lvl1pPr>
            <a:lvl2pPr lvl="1">
              <a:lnSpc>
                <a:spcPct val="80000"/>
              </a:lnSpc>
              <a:spcBef>
                <a:spcPct val="0"/>
              </a:spcBef>
              <a:spcAft>
                <a:spcPct val="0"/>
              </a:spcAft>
              <a:buSzPts val="4800"/>
              <a:buNone/>
              <a:defRPr sz="4800"/>
            </a:lvl2pPr>
            <a:lvl3pPr lvl="2">
              <a:lnSpc>
                <a:spcPct val="80000"/>
              </a:lnSpc>
              <a:spcBef>
                <a:spcPct val="0"/>
              </a:spcBef>
              <a:spcAft>
                <a:spcPct val="0"/>
              </a:spcAft>
              <a:buSzPts val="4800"/>
              <a:buNone/>
              <a:defRPr sz="4800"/>
            </a:lvl3pPr>
            <a:lvl4pPr lvl="3">
              <a:lnSpc>
                <a:spcPct val="80000"/>
              </a:lnSpc>
              <a:spcBef>
                <a:spcPct val="0"/>
              </a:spcBef>
              <a:spcAft>
                <a:spcPct val="0"/>
              </a:spcAft>
              <a:buSzPts val="4800"/>
              <a:buNone/>
              <a:defRPr sz="4800"/>
            </a:lvl4pPr>
            <a:lvl5pPr lvl="4">
              <a:lnSpc>
                <a:spcPct val="80000"/>
              </a:lnSpc>
              <a:spcBef>
                <a:spcPct val="0"/>
              </a:spcBef>
              <a:spcAft>
                <a:spcPct val="0"/>
              </a:spcAft>
              <a:buSzPts val="4800"/>
              <a:buNone/>
              <a:defRPr sz="4800"/>
            </a:lvl5pPr>
            <a:lvl6pPr lvl="5">
              <a:lnSpc>
                <a:spcPct val="80000"/>
              </a:lnSpc>
              <a:spcBef>
                <a:spcPct val="0"/>
              </a:spcBef>
              <a:spcAft>
                <a:spcPct val="0"/>
              </a:spcAft>
              <a:buSzPts val="4800"/>
              <a:buNone/>
              <a:defRPr sz="4800"/>
            </a:lvl6pPr>
            <a:lvl7pPr lvl="6">
              <a:lnSpc>
                <a:spcPct val="80000"/>
              </a:lnSpc>
              <a:spcBef>
                <a:spcPct val="0"/>
              </a:spcBef>
              <a:spcAft>
                <a:spcPct val="0"/>
              </a:spcAft>
              <a:buSzPts val="4800"/>
              <a:buNone/>
              <a:defRPr sz="4800"/>
            </a:lvl7pPr>
            <a:lvl8pPr lvl="7">
              <a:lnSpc>
                <a:spcPct val="80000"/>
              </a:lnSpc>
              <a:spcBef>
                <a:spcPct val="0"/>
              </a:spcBef>
              <a:spcAft>
                <a:spcPct val="0"/>
              </a:spcAft>
              <a:buSzPts val="4800"/>
              <a:buNone/>
              <a:defRPr sz="4800"/>
            </a:lvl8pPr>
            <a:lvl9pPr lvl="8">
              <a:lnSpc>
                <a:spcPct val="80000"/>
              </a:lnSpc>
              <a:spcBef>
                <a:spcPct val="0"/>
              </a:spcBef>
              <a:spcAft>
                <a:spcPct val="0"/>
              </a:spcAft>
              <a:buSzPts val="4800"/>
              <a:buNone/>
              <a:defRPr sz="4800"/>
            </a:lvl9pPr>
          </a:lstStyle>
          <a:p>
            <a:endParaRPr/>
          </a:p>
        </p:txBody>
      </p:sp>
    </p:spTree>
    <p:extLst>
      <p:ext uri="{BB962C8B-B14F-4D97-AF65-F5344CB8AC3E}">
        <p14:creationId xmlns:p14="http://schemas.microsoft.com/office/powerpoint/2010/main" val="35820124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11" name="Rounded Rectangle 2">
            <a:extLst>
              <a:ext uri="{FF2B5EF4-FFF2-40B4-BE49-F238E27FC236}">
                <a16:creationId xmlns:a16="http://schemas.microsoft.com/office/drawing/2014/main" id="{E87717A3-B259-4475-AFC3-6B3BD5329918}"/>
              </a:ext>
            </a:extLst>
          </p:cNvPr>
          <p:cNvSpPr/>
          <p:nvPr userDrawn="1"/>
        </p:nvSpPr>
        <p:spPr>
          <a:xfrm>
            <a:off x="265512" y="848698"/>
            <a:ext cx="2670575" cy="4051921"/>
          </a:xfrm>
          <a:prstGeom prst="roundRect">
            <a:avLst>
              <a:gd name="adj" fmla="val 3968"/>
            </a:avLst>
          </a:prstGeom>
          <a:solidFill>
            <a:srgbClr val="272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rgbClr val="5E4028"/>
              </a:solidFill>
            </a:endParaRPr>
          </a:p>
        </p:txBody>
      </p:sp>
      <p:sp>
        <p:nvSpPr>
          <p:cNvPr id="12" name="Rounded Rectangle 3">
            <a:extLst>
              <a:ext uri="{FF2B5EF4-FFF2-40B4-BE49-F238E27FC236}">
                <a16:creationId xmlns:a16="http://schemas.microsoft.com/office/drawing/2014/main" id="{89E42E1B-2B18-49DB-BEB2-FDB682ACCBCE}"/>
              </a:ext>
            </a:extLst>
          </p:cNvPr>
          <p:cNvSpPr/>
          <p:nvPr userDrawn="1"/>
        </p:nvSpPr>
        <p:spPr>
          <a:xfrm>
            <a:off x="342360" y="972506"/>
            <a:ext cx="98156" cy="3199323"/>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nvGrpSpPr>
          <p:cNvPr id="13" name="Grupo 12">
            <a:extLst>
              <a:ext uri="{FF2B5EF4-FFF2-40B4-BE49-F238E27FC236}">
                <a16:creationId xmlns:a16="http://schemas.microsoft.com/office/drawing/2014/main" id="{2573B657-39FF-46C5-8241-B3814519CCE4}"/>
              </a:ext>
            </a:extLst>
          </p:cNvPr>
          <p:cNvGrpSpPr/>
          <p:nvPr userDrawn="1"/>
        </p:nvGrpSpPr>
        <p:grpSpPr>
          <a:xfrm>
            <a:off x="1047037" y="1366634"/>
            <a:ext cx="1674186" cy="1419105"/>
            <a:chOff x="1476865" y="1865996"/>
            <a:chExt cx="2232248" cy="1337880"/>
          </a:xfrm>
        </p:grpSpPr>
        <p:sp>
          <p:nvSpPr>
            <p:cNvPr id="14" name="TextBox 57">
              <a:extLst>
                <a:ext uri="{FF2B5EF4-FFF2-40B4-BE49-F238E27FC236}">
                  <a16:creationId xmlns:a16="http://schemas.microsoft.com/office/drawing/2014/main" id="{C89142CF-8D5C-4374-8365-89DA1149A82E}"/>
                </a:ext>
              </a:extLst>
            </p:cNvPr>
            <p:cNvSpPr txBox="1"/>
            <p:nvPr userDrawn="1"/>
          </p:nvSpPr>
          <p:spPr>
            <a:xfrm>
              <a:off x="1476865" y="1865996"/>
              <a:ext cx="2232248" cy="739909"/>
            </a:xfrm>
            <a:prstGeom prst="rect">
              <a:avLst/>
            </a:prstGeom>
            <a:noFill/>
          </p:spPr>
          <p:txBody>
            <a:bodyPr wrap="square" rtlCol="0" anchor="ctr">
              <a:spAutoFit/>
            </a:bodyPr>
            <a:lstStyle/>
            <a:p>
              <a:pPr algn="r"/>
              <a:r>
                <a:rPr lang="en-US" altLang="ko-KR" sz="1500" b="1">
                  <a:solidFill>
                    <a:srgbClr val="FFFFFF"/>
                  </a:solidFill>
                  <a:latin typeface="Arial" pitchFamily="34" charset="0"/>
                  <a:cs typeface="Arial" pitchFamily="34" charset="0"/>
                </a:rPr>
                <a:t>You can Resize without losing quality</a:t>
              </a:r>
              <a:endParaRPr lang="ko-KR" altLang="en-US" sz="1500" b="1">
                <a:solidFill>
                  <a:srgbClr val="FFFFFF"/>
                </a:solidFill>
                <a:latin typeface="Arial" pitchFamily="34" charset="0"/>
                <a:cs typeface="Arial" pitchFamily="34" charset="0"/>
              </a:endParaRPr>
            </a:p>
          </p:txBody>
        </p:sp>
        <p:sp>
          <p:nvSpPr>
            <p:cNvPr id="15" name="TextBox 58">
              <a:extLst>
                <a:ext uri="{FF2B5EF4-FFF2-40B4-BE49-F238E27FC236}">
                  <a16:creationId xmlns:a16="http://schemas.microsoft.com/office/drawing/2014/main" id="{36C900B7-73BD-44D8-8B8D-3F7BE0E23F6B}"/>
                </a:ext>
              </a:extLst>
            </p:cNvPr>
            <p:cNvSpPr txBox="1"/>
            <p:nvPr userDrawn="1"/>
          </p:nvSpPr>
          <p:spPr>
            <a:xfrm>
              <a:off x="1476865" y="2463967"/>
              <a:ext cx="2232248" cy="739909"/>
            </a:xfrm>
            <a:prstGeom prst="rect">
              <a:avLst/>
            </a:prstGeom>
            <a:noFill/>
          </p:spPr>
          <p:txBody>
            <a:bodyPr wrap="square" rtlCol="0" anchor="ctr">
              <a:spAutoFit/>
            </a:bodyPr>
            <a:lstStyle/>
            <a:p>
              <a:pPr algn="r"/>
              <a:r>
                <a:rPr lang="en-US" altLang="ko-KR" sz="1500" b="1">
                  <a:solidFill>
                    <a:srgbClr val="FFFFFF"/>
                  </a:solidFill>
                  <a:latin typeface="Arial" pitchFamily="34" charset="0"/>
                  <a:cs typeface="Arial" pitchFamily="34" charset="0"/>
                </a:rPr>
                <a:t>You can Change Fill Color &amp;</a:t>
              </a:r>
            </a:p>
            <a:p>
              <a:pPr algn="r"/>
              <a:r>
                <a:rPr lang="en-US" altLang="ko-KR" sz="1500" b="1">
                  <a:solidFill>
                    <a:srgbClr val="FFFFFF"/>
                  </a:solidFill>
                  <a:latin typeface="Arial" pitchFamily="34" charset="0"/>
                  <a:cs typeface="Arial" pitchFamily="34" charset="0"/>
                </a:rPr>
                <a:t>Line Color</a:t>
              </a:r>
              <a:endParaRPr lang="ko-KR" altLang="en-US" sz="1500" b="1">
                <a:solidFill>
                  <a:srgbClr val="FFFFFF"/>
                </a:solidFill>
                <a:latin typeface="Arial" pitchFamily="34" charset="0"/>
                <a:cs typeface="Arial" pitchFamily="34" charset="0"/>
              </a:endParaRPr>
            </a:p>
          </p:txBody>
        </p:sp>
      </p:grpSp>
      <p:sp>
        <p:nvSpPr>
          <p:cNvPr id="16" name="TextBox 59">
            <a:extLst>
              <a:ext uri="{FF2B5EF4-FFF2-40B4-BE49-F238E27FC236}">
                <a16:creationId xmlns:a16="http://schemas.microsoft.com/office/drawing/2014/main" id="{5EA8DF4A-BB88-4553-B15F-FB3F7B3C59A7}"/>
              </a:ext>
            </a:extLst>
          </p:cNvPr>
          <p:cNvSpPr txBox="1"/>
          <p:nvPr userDrawn="1"/>
        </p:nvSpPr>
        <p:spPr>
          <a:xfrm>
            <a:off x="1209896" y="4375426"/>
            <a:ext cx="1674000" cy="300082"/>
          </a:xfrm>
          <a:prstGeom prst="rect">
            <a:avLst/>
          </a:prstGeom>
          <a:noFill/>
        </p:spPr>
        <p:txBody>
          <a:bodyPr wrap="square" rtlCol="0" anchor="ctr">
            <a:spAutoFit/>
          </a:bodyPr>
          <a:lstStyle/>
          <a:p>
            <a:r>
              <a:rPr lang="en-US" altLang="ko-KR" sz="1350">
                <a:solidFill>
                  <a:srgbClr val="FFFFFF"/>
                </a:solidFill>
                <a:latin typeface="Arial" pitchFamily="34" charset="0"/>
                <a:cs typeface="Arial" pitchFamily="34" charset="0"/>
              </a:rPr>
              <a:t>www.slidesppt.net</a:t>
            </a:r>
            <a:endParaRPr lang="ko-KR" altLang="en-US" sz="1350">
              <a:solidFill>
                <a:srgbClr val="FFFFFF"/>
              </a:solidFill>
              <a:latin typeface="Arial" pitchFamily="34" charset="0"/>
              <a:cs typeface="Arial" pitchFamily="34" charset="0"/>
            </a:endParaRPr>
          </a:p>
        </p:txBody>
      </p:sp>
      <p:sp>
        <p:nvSpPr>
          <p:cNvPr id="17" name="TextBox 60">
            <a:extLst>
              <a:ext uri="{FF2B5EF4-FFF2-40B4-BE49-F238E27FC236}">
                <a16:creationId xmlns:a16="http://schemas.microsoft.com/office/drawing/2014/main" id="{288B4A5D-D528-4455-9DBF-09F3BBEEA0C3}"/>
              </a:ext>
            </a:extLst>
          </p:cNvPr>
          <p:cNvSpPr txBox="1"/>
          <p:nvPr userDrawn="1"/>
        </p:nvSpPr>
        <p:spPr>
          <a:xfrm>
            <a:off x="683251" y="3016437"/>
            <a:ext cx="2037972" cy="1477328"/>
          </a:xfrm>
          <a:prstGeom prst="rect">
            <a:avLst/>
          </a:prstGeom>
          <a:noFill/>
        </p:spPr>
        <p:txBody>
          <a:bodyPr wrap="square" rtlCol="0" anchor="ctr">
            <a:spAutoFit/>
          </a:bodyPr>
          <a:lstStyle/>
          <a:p>
            <a:pPr algn="r"/>
            <a:r>
              <a:rPr lang="en-US" altLang="ko-KR" sz="1800" b="1">
                <a:solidFill>
                  <a:srgbClr val="FFFFFF"/>
                </a:solidFill>
                <a:latin typeface="+mn-lt"/>
                <a:ea typeface="+mn-ea"/>
                <a:cs typeface="Arial" pitchFamily="34" charset="0"/>
              </a:rPr>
              <a:t>GOOGLE </a:t>
            </a:r>
            <a:r>
              <a:rPr lang="en-US" altLang="ko-KR" sz="1800" b="1" baseline="0">
                <a:solidFill>
                  <a:srgbClr val="FFFFFF"/>
                </a:solidFill>
                <a:latin typeface="+mn-lt"/>
                <a:ea typeface="+mn-ea"/>
                <a:cs typeface="Arial" pitchFamily="34" charset="0"/>
              </a:rPr>
              <a:t>SLIDES AND </a:t>
            </a:r>
            <a:r>
              <a:rPr lang="en-US" altLang="ko-KR" sz="1800" b="1">
                <a:solidFill>
                  <a:srgbClr val="FFFFFF"/>
                </a:solidFill>
                <a:latin typeface="+mn-lt"/>
                <a:ea typeface="+mn-ea"/>
                <a:cs typeface="Arial" pitchFamily="34" charset="0"/>
              </a:rPr>
              <a:t>FREE </a:t>
            </a:r>
          </a:p>
          <a:p>
            <a:pPr algn="r"/>
            <a:r>
              <a:rPr lang="en-US" altLang="ko-KR" sz="1800" b="1">
                <a:solidFill>
                  <a:srgbClr val="FFFFFF"/>
                </a:solidFill>
                <a:latin typeface="+mn-lt"/>
                <a:ea typeface="+mn-ea"/>
                <a:cs typeface="Arial" pitchFamily="34" charset="0"/>
              </a:rPr>
              <a:t>PPT </a:t>
            </a:r>
          </a:p>
          <a:p>
            <a:pPr algn="r"/>
            <a:r>
              <a:rPr lang="en-US" altLang="ko-KR" sz="1800" b="1">
                <a:solidFill>
                  <a:srgbClr val="FFFFFF"/>
                </a:solidFill>
                <a:latin typeface="+mn-lt"/>
                <a:ea typeface="+mn-ea"/>
                <a:cs typeface="Arial" pitchFamily="34" charset="0"/>
              </a:rPr>
              <a:t>TEMPLATES  </a:t>
            </a:r>
          </a:p>
        </p:txBody>
      </p:sp>
      <p:grpSp>
        <p:nvGrpSpPr>
          <p:cNvPr id="18" name="Grupo 17">
            <a:extLst>
              <a:ext uri="{FF2B5EF4-FFF2-40B4-BE49-F238E27FC236}">
                <a16:creationId xmlns:a16="http://schemas.microsoft.com/office/drawing/2014/main" id="{3906FBEE-1AE7-42DA-AC25-90EDAFA53331}"/>
              </a:ext>
            </a:extLst>
          </p:cNvPr>
          <p:cNvGrpSpPr/>
          <p:nvPr userDrawn="1"/>
        </p:nvGrpSpPr>
        <p:grpSpPr>
          <a:xfrm>
            <a:off x="425373" y="4052573"/>
            <a:ext cx="732341" cy="732341"/>
            <a:chOff x="732029" y="4897834"/>
            <a:chExt cx="1307592" cy="1307592"/>
          </a:xfrm>
        </p:grpSpPr>
        <p:sp>
          <p:nvSpPr>
            <p:cNvPr id="19" name="Lágrima 18">
              <a:extLst>
                <a:ext uri="{FF2B5EF4-FFF2-40B4-BE49-F238E27FC236}">
                  <a16:creationId xmlns:a16="http://schemas.microsoft.com/office/drawing/2014/main" id="{FAE46BB3-2FAD-4B0E-B2AC-7DB6339C6DE8}"/>
                </a:ext>
              </a:extLst>
            </p:cNvPr>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a:p>
          </p:txBody>
        </p:sp>
        <p:grpSp>
          <p:nvGrpSpPr>
            <p:cNvPr id="20" name="Grupo 19">
              <a:extLst>
                <a:ext uri="{FF2B5EF4-FFF2-40B4-BE49-F238E27FC236}">
                  <a16:creationId xmlns:a16="http://schemas.microsoft.com/office/drawing/2014/main" id="{D8DF101E-F641-43FA-BFED-F5C95CE24DDE}"/>
                </a:ext>
              </a:extLst>
            </p:cNvPr>
            <p:cNvGrpSpPr/>
            <p:nvPr userDrawn="1"/>
          </p:nvGrpSpPr>
          <p:grpSpPr>
            <a:xfrm>
              <a:off x="958579" y="5110772"/>
              <a:ext cx="887548" cy="859140"/>
              <a:chOff x="5915025" y="2417763"/>
              <a:chExt cx="3471863" cy="3360738"/>
            </a:xfrm>
          </p:grpSpPr>
          <p:sp>
            <p:nvSpPr>
              <p:cNvPr id="21" name="Freeform 14">
                <a:extLst>
                  <a:ext uri="{FF2B5EF4-FFF2-40B4-BE49-F238E27FC236}">
                    <a16:creationId xmlns:a16="http://schemas.microsoft.com/office/drawing/2014/main" id="{F26DA863-FB26-47EC-A2D3-4C538C96F65C}"/>
                  </a:ext>
                </a:extLst>
              </p:cNvPr>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sp>
            <p:nvSpPr>
              <p:cNvPr id="22" name="Freeform 15">
                <a:extLst>
                  <a:ext uri="{FF2B5EF4-FFF2-40B4-BE49-F238E27FC236}">
                    <a16:creationId xmlns:a16="http://schemas.microsoft.com/office/drawing/2014/main" id="{7725DB43-07FB-4990-9873-DAEA379DC337}"/>
                  </a:ext>
                </a:extLst>
              </p:cNvPr>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sp>
            <p:nvSpPr>
              <p:cNvPr id="23" name="Freeform 16">
                <a:extLst>
                  <a:ext uri="{FF2B5EF4-FFF2-40B4-BE49-F238E27FC236}">
                    <a16:creationId xmlns:a16="http://schemas.microsoft.com/office/drawing/2014/main" id="{66CBDDB1-30A8-4EBD-8429-877D516A873B}"/>
                  </a:ext>
                </a:extLst>
              </p:cNvPr>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sp>
        <p:nvSpPr>
          <p:cNvPr id="24" name="Rounded Rectangle 3">
            <a:extLst>
              <a:ext uri="{FF2B5EF4-FFF2-40B4-BE49-F238E27FC236}">
                <a16:creationId xmlns:a16="http://schemas.microsoft.com/office/drawing/2014/main" id="{52B0F268-B547-4489-BB02-A8543DBFAB59}"/>
              </a:ext>
            </a:extLst>
          </p:cNvPr>
          <p:cNvSpPr/>
          <p:nvPr userDrawn="1"/>
        </p:nvSpPr>
        <p:spPr>
          <a:xfrm rot="5400000">
            <a:off x="1948934" y="3912562"/>
            <a:ext cx="76235" cy="1668469"/>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nvGrpSpPr>
          <p:cNvPr id="25" name="Grupo 24">
            <a:extLst>
              <a:ext uri="{FF2B5EF4-FFF2-40B4-BE49-F238E27FC236}">
                <a16:creationId xmlns:a16="http://schemas.microsoft.com/office/drawing/2014/main" id="{562A2A21-D06A-4BF4-9B17-7BE78DBFC038}"/>
              </a:ext>
            </a:extLst>
          </p:cNvPr>
          <p:cNvGrpSpPr/>
          <p:nvPr userDrawn="1"/>
        </p:nvGrpSpPr>
        <p:grpSpPr>
          <a:xfrm>
            <a:off x="2141954" y="972509"/>
            <a:ext cx="679333" cy="682777"/>
            <a:chOff x="2844390" y="1337313"/>
            <a:chExt cx="905777" cy="910369"/>
          </a:xfrm>
          <a:solidFill>
            <a:srgbClr val="FFFFFF"/>
          </a:solidFill>
        </p:grpSpPr>
        <p:sp>
          <p:nvSpPr>
            <p:cNvPr id="26" name="Rounded Rectangle 3">
              <a:extLst>
                <a:ext uri="{FF2B5EF4-FFF2-40B4-BE49-F238E27FC236}">
                  <a16:creationId xmlns:a16="http://schemas.microsoft.com/office/drawing/2014/main" id="{D4FAC290-8C1F-462F-81DE-9399EDF3E2D6}"/>
                </a:ext>
              </a:extLst>
            </p:cNvPr>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27" name="Rounded Rectangle 3">
              <a:extLst>
                <a:ext uri="{FF2B5EF4-FFF2-40B4-BE49-F238E27FC236}">
                  <a16:creationId xmlns:a16="http://schemas.microsoft.com/office/drawing/2014/main" id="{5D9C1D86-8D9A-47C7-A2E9-9ECCA3B4603D}"/>
                </a:ext>
              </a:extLst>
            </p:cNvPr>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grpSp>
        <p:nvGrpSpPr>
          <p:cNvPr id="28" name="Gráfico 10">
            <a:extLst>
              <a:ext uri="{FF2B5EF4-FFF2-40B4-BE49-F238E27FC236}">
                <a16:creationId xmlns:a16="http://schemas.microsoft.com/office/drawing/2014/main" id="{BAB13112-F8CE-495A-A714-6875EF949C05}"/>
              </a:ext>
            </a:extLst>
          </p:cNvPr>
          <p:cNvGrpSpPr/>
          <p:nvPr userDrawn="1"/>
        </p:nvGrpSpPr>
        <p:grpSpPr>
          <a:xfrm>
            <a:off x="470432" y="4093530"/>
            <a:ext cx="637025" cy="637025"/>
            <a:chOff x="627235" y="5458033"/>
            <a:chExt cx="849367" cy="849367"/>
          </a:xfrm>
          <a:solidFill>
            <a:srgbClr val="00BFF3"/>
          </a:solidFill>
        </p:grpSpPr>
        <p:sp>
          <p:nvSpPr>
            <p:cNvPr id="29" name="Forma libre: forma 28">
              <a:extLst>
                <a:ext uri="{FF2B5EF4-FFF2-40B4-BE49-F238E27FC236}">
                  <a16:creationId xmlns:a16="http://schemas.microsoft.com/office/drawing/2014/main" id="{610CB5CC-5A34-48E4-A527-46F4675B7FD9}"/>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272D35"/>
            </a:solidFill>
            <a:ln w="2285" cap="flat">
              <a:noFill/>
              <a:prstDash val="solid"/>
              <a:miter/>
            </a:ln>
          </p:spPr>
          <p:txBody>
            <a:bodyPr rtlCol="0" anchor="ctr"/>
            <a:lstStyle/>
            <a:p>
              <a:endParaRPr lang="es-PE" sz="1050"/>
            </a:p>
          </p:txBody>
        </p:sp>
        <p:sp>
          <p:nvSpPr>
            <p:cNvPr id="30" name="Forma libre: forma 29">
              <a:extLst>
                <a:ext uri="{FF2B5EF4-FFF2-40B4-BE49-F238E27FC236}">
                  <a16:creationId xmlns:a16="http://schemas.microsoft.com/office/drawing/2014/main" id="{716613E7-3649-4A9F-B6CB-C269BFC4EA41}"/>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050"/>
            </a:p>
          </p:txBody>
        </p:sp>
      </p:grpSp>
    </p:spTree>
    <p:extLst>
      <p:ext uri="{BB962C8B-B14F-4D97-AF65-F5344CB8AC3E}">
        <p14:creationId xmlns:p14="http://schemas.microsoft.com/office/powerpoint/2010/main" val="29839853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ct val="0"/>
              </a:spcBef>
              <a:spcAft>
                <a:spcPct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1pPr>
            <a:lvl2pPr lvl="1" rtl="0">
              <a:spcBef>
                <a:spcPct val="0"/>
              </a:spcBef>
              <a:spcAft>
                <a:spcPct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2pPr>
            <a:lvl3pPr lvl="2" rtl="0">
              <a:spcBef>
                <a:spcPct val="0"/>
              </a:spcBef>
              <a:spcAft>
                <a:spcPct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3pPr>
            <a:lvl4pPr lvl="3" rtl="0">
              <a:spcBef>
                <a:spcPct val="0"/>
              </a:spcBef>
              <a:spcAft>
                <a:spcPct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4pPr>
            <a:lvl5pPr lvl="4" rtl="0">
              <a:spcBef>
                <a:spcPct val="0"/>
              </a:spcBef>
              <a:spcAft>
                <a:spcPct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5pPr>
            <a:lvl6pPr lvl="5" rtl="0">
              <a:spcBef>
                <a:spcPct val="0"/>
              </a:spcBef>
              <a:spcAft>
                <a:spcPct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6pPr>
            <a:lvl7pPr lvl="6" rtl="0">
              <a:spcBef>
                <a:spcPct val="0"/>
              </a:spcBef>
              <a:spcAft>
                <a:spcPct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7pPr>
            <a:lvl8pPr lvl="7" rtl="0">
              <a:spcBef>
                <a:spcPct val="0"/>
              </a:spcBef>
              <a:spcAft>
                <a:spcPct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8pPr>
            <a:lvl9pPr lvl="8" rtl="0">
              <a:spcBef>
                <a:spcPct val="0"/>
              </a:spcBef>
              <a:spcAft>
                <a:spcPct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ct val="0"/>
              </a:spcBef>
              <a:spcAft>
                <a:spcPct val="0"/>
              </a:spcAft>
              <a:buClr>
                <a:schemeClr val="accent2"/>
              </a:buClr>
              <a:buSzPts val="1400"/>
              <a:buFont typeface="Catamaran"/>
              <a:buChar char="●"/>
              <a:defRPr>
                <a:solidFill>
                  <a:schemeClr val="accent2"/>
                </a:solidFill>
                <a:latin typeface="Catamaran"/>
                <a:ea typeface="Catamaran"/>
                <a:cs typeface="Catamaran"/>
                <a:sym typeface="Catamaran"/>
              </a:defRPr>
            </a:lvl1pPr>
            <a:lvl2pPr marL="914400" lvl="1" indent="-317500">
              <a:lnSpc>
                <a:spcPct val="115000"/>
              </a:lnSpc>
              <a:spcBef>
                <a:spcPts val="1600"/>
              </a:spcBef>
              <a:spcAft>
                <a:spcPct val="0"/>
              </a:spcAft>
              <a:buClr>
                <a:schemeClr val="accent2"/>
              </a:buClr>
              <a:buSzPts val="1400"/>
              <a:buFont typeface="Catamaran"/>
              <a:buChar char="○"/>
              <a:defRPr>
                <a:solidFill>
                  <a:schemeClr val="accent2"/>
                </a:solidFill>
                <a:latin typeface="Catamaran"/>
                <a:ea typeface="Catamaran"/>
                <a:cs typeface="Catamaran"/>
                <a:sym typeface="Catamaran"/>
              </a:defRPr>
            </a:lvl2pPr>
            <a:lvl3pPr marL="1371600" lvl="2" indent="-317500">
              <a:lnSpc>
                <a:spcPct val="115000"/>
              </a:lnSpc>
              <a:spcBef>
                <a:spcPts val="1600"/>
              </a:spcBef>
              <a:spcAft>
                <a:spcPct val="0"/>
              </a:spcAft>
              <a:buClr>
                <a:schemeClr val="accent2"/>
              </a:buClr>
              <a:buSzPts val="1400"/>
              <a:buFont typeface="Catamaran"/>
              <a:buChar char="■"/>
              <a:defRPr>
                <a:solidFill>
                  <a:schemeClr val="accent2"/>
                </a:solidFill>
                <a:latin typeface="Catamaran"/>
                <a:ea typeface="Catamaran"/>
                <a:cs typeface="Catamaran"/>
                <a:sym typeface="Catamaran"/>
              </a:defRPr>
            </a:lvl3pPr>
            <a:lvl4pPr marL="1828800" lvl="3" indent="-317500">
              <a:lnSpc>
                <a:spcPct val="115000"/>
              </a:lnSpc>
              <a:spcBef>
                <a:spcPts val="1600"/>
              </a:spcBef>
              <a:spcAft>
                <a:spcPct val="0"/>
              </a:spcAft>
              <a:buClr>
                <a:schemeClr val="accent2"/>
              </a:buClr>
              <a:buSzPts val="1400"/>
              <a:buFont typeface="Catamaran"/>
              <a:buChar char="●"/>
              <a:defRPr>
                <a:solidFill>
                  <a:schemeClr val="accent2"/>
                </a:solidFill>
                <a:latin typeface="Catamaran"/>
                <a:ea typeface="Catamaran"/>
                <a:cs typeface="Catamaran"/>
                <a:sym typeface="Catamaran"/>
              </a:defRPr>
            </a:lvl4pPr>
            <a:lvl5pPr marL="2286000" lvl="4" indent="-317500">
              <a:lnSpc>
                <a:spcPct val="115000"/>
              </a:lnSpc>
              <a:spcBef>
                <a:spcPts val="1600"/>
              </a:spcBef>
              <a:spcAft>
                <a:spcPct val="0"/>
              </a:spcAft>
              <a:buClr>
                <a:schemeClr val="accent2"/>
              </a:buClr>
              <a:buSzPts val="1400"/>
              <a:buFont typeface="Catamaran"/>
              <a:buChar char="○"/>
              <a:defRPr>
                <a:solidFill>
                  <a:schemeClr val="accent2"/>
                </a:solidFill>
                <a:latin typeface="Catamaran"/>
                <a:ea typeface="Catamaran"/>
                <a:cs typeface="Catamaran"/>
                <a:sym typeface="Catamaran"/>
              </a:defRPr>
            </a:lvl5pPr>
            <a:lvl6pPr marL="2743200" lvl="5" indent="-317500">
              <a:lnSpc>
                <a:spcPct val="115000"/>
              </a:lnSpc>
              <a:spcBef>
                <a:spcPts val="1600"/>
              </a:spcBef>
              <a:spcAft>
                <a:spcPct val="0"/>
              </a:spcAft>
              <a:buClr>
                <a:schemeClr val="accent2"/>
              </a:buClr>
              <a:buSzPts val="1400"/>
              <a:buFont typeface="Catamaran"/>
              <a:buChar char="■"/>
              <a:defRPr>
                <a:solidFill>
                  <a:schemeClr val="accent2"/>
                </a:solidFill>
                <a:latin typeface="Catamaran"/>
                <a:ea typeface="Catamaran"/>
                <a:cs typeface="Catamaran"/>
                <a:sym typeface="Catamaran"/>
              </a:defRPr>
            </a:lvl6pPr>
            <a:lvl7pPr marL="3200400" lvl="6" indent="-317500">
              <a:lnSpc>
                <a:spcPct val="115000"/>
              </a:lnSpc>
              <a:spcBef>
                <a:spcPts val="1600"/>
              </a:spcBef>
              <a:spcAft>
                <a:spcPct val="0"/>
              </a:spcAft>
              <a:buClr>
                <a:schemeClr val="accent2"/>
              </a:buClr>
              <a:buSzPts val="1400"/>
              <a:buFont typeface="Catamaran"/>
              <a:buChar char="●"/>
              <a:defRPr>
                <a:solidFill>
                  <a:schemeClr val="accent2"/>
                </a:solidFill>
                <a:latin typeface="Catamaran"/>
                <a:ea typeface="Catamaran"/>
                <a:cs typeface="Catamaran"/>
                <a:sym typeface="Catamaran"/>
              </a:defRPr>
            </a:lvl7pPr>
            <a:lvl8pPr marL="3657600" lvl="7" indent="-317500">
              <a:lnSpc>
                <a:spcPct val="115000"/>
              </a:lnSpc>
              <a:spcBef>
                <a:spcPts val="1600"/>
              </a:spcBef>
              <a:spcAft>
                <a:spcPct val="0"/>
              </a:spcAft>
              <a:buClr>
                <a:schemeClr val="accent2"/>
              </a:buClr>
              <a:buSzPts val="1400"/>
              <a:buFont typeface="Catamaran"/>
              <a:buChar char="○"/>
              <a:defRPr>
                <a:solidFill>
                  <a:schemeClr val="accent2"/>
                </a:solidFill>
                <a:latin typeface="Catamaran"/>
                <a:ea typeface="Catamaran"/>
                <a:cs typeface="Catamaran"/>
                <a:sym typeface="Catamaran"/>
              </a:defRPr>
            </a:lvl8pPr>
            <a:lvl9pPr marL="4114800" lvl="8" indent="-317500">
              <a:lnSpc>
                <a:spcPct val="115000"/>
              </a:lnSpc>
              <a:spcBef>
                <a:spcPts val="1600"/>
              </a:spcBef>
              <a:spcAft>
                <a:spcPts val="1600"/>
              </a:spcAft>
              <a:buClr>
                <a:schemeClr val="accent2"/>
              </a:buClr>
              <a:buSzPts val="1400"/>
              <a:buFont typeface="Catamaran"/>
              <a:buChar char="■"/>
              <a:defRPr>
                <a:solidFill>
                  <a:schemeClr val="accent2"/>
                </a:solidFill>
                <a:latin typeface="Catamaran"/>
                <a:ea typeface="Catamaran"/>
                <a:cs typeface="Catamaran"/>
                <a:sym typeface="Catamaran"/>
              </a:defRPr>
            </a:lvl9pPr>
          </a:lstStyle>
          <a:p>
            <a:endParaRPr/>
          </a:p>
        </p:txBody>
      </p:sp>
      <p:sp>
        <p:nvSpPr>
          <p:cNvPr id="2" name="Rectángulo 1"/>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60" r:id="rId4"/>
    <p:sldLayoutId id="2147483662" r:id="rId5"/>
    <p:sldLayoutId id="2147483683" r:id="rId6"/>
    <p:sldLayoutId id="2147483686" r:id="rId7"/>
    <p:sldLayoutId id="2147483687" r:id="rId8"/>
    <p:sldLayoutId id="2147483688" r:id="rId9"/>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slide" Target="slide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8F653EB2-10D3-69F8-4F98-9315D26D8644}"/>
              </a:ext>
            </a:extLst>
          </p:cNvPr>
          <p:cNvGrpSpPr/>
          <p:nvPr/>
        </p:nvGrpSpPr>
        <p:grpSpPr>
          <a:xfrm>
            <a:off x="0" y="-32605"/>
            <a:ext cx="9144000" cy="5176105"/>
            <a:chOff x="0" y="-32605"/>
            <a:chExt cx="9144000" cy="5176105"/>
          </a:xfrm>
        </p:grpSpPr>
        <p:pic>
          <p:nvPicPr>
            <p:cNvPr id="1026" name="Picture 2" descr="Foto ilustración de un rinoceronte en medio del bosque">
              <a:extLst>
                <a:ext uri="{FF2B5EF4-FFF2-40B4-BE49-F238E27FC236}">
                  <a16:creationId xmlns:a16="http://schemas.microsoft.com/office/drawing/2014/main" id="{EB25C8D0-61BA-B2C0-84AF-960C985F612D}"/>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0" y="-32605"/>
              <a:ext cx="7402286" cy="51761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oto ilustración de un rinoceronte en medio del bosque">
              <a:extLst>
                <a:ext uri="{FF2B5EF4-FFF2-40B4-BE49-F238E27FC236}">
                  <a16:creationId xmlns:a16="http://schemas.microsoft.com/office/drawing/2014/main" id="{85EA0821-F26E-C45C-B791-C51ABEA7AFED}"/>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flipH="1">
              <a:off x="7402286" y="-32605"/>
              <a:ext cx="1741714" cy="5176105"/>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Google Shape;371;p28">
            <a:extLst>
              <a:ext uri="{FF2B5EF4-FFF2-40B4-BE49-F238E27FC236}">
                <a16:creationId xmlns:a16="http://schemas.microsoft.com/office/drawing/2014/main" id="{B93E2625-CC08-C405-7ED5-6A0215141F43}"/>
              </a:ext>
            </a:extLst>
          </p:cNvPr>
          <p:cNvSpPr txBox="1"/>
          <p:nvPr/>
        </p:nvSpPr>
        <p:spPr>
          <a:xfrm>
            <a:off x="3910374" y="1833756"/>
            <a:ext cx="5347926" cy="196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rgbClr val="191919"/>
              </a:buClr>
              <a:buSzPts val="5200"/>
              <a:buFont typeface="Big Shoulders Stencil Text"/>
              <a:buNone/>
              <a:defRPr sz="7200" b="1" i="0" u="none" strike="noStrike" cap="none">
                <a:solidFill>
                  <a:schemeClr val="dk1"/>
                </a:solidFill>
                <a:latin typeface="Big Shoulders Stencil Text ExtraBold"/>
                <a:ea typeface="Big Shoulders Stencil Text ExtraBold"/>
                <a:cs typeface="Big Shoulders Stencil Text ExtraBold"/>
                <a:sym typeface="Big Shoulders Stencil Text ExtraBold"/>
              </a:defRPr>
            </a:lvl1pPr>
            <a:lvl2pPr marR="0" lvl="1"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80000"/>
              </a:lnSpc>
              <a:spcBef>
                <a:spcPct val="0"/>
              </a:spcBef>
              <a:spcAft>
                <a:spcPct val="0"/>
              </a:spcAft>
              <a:buClr>
                <a:srgbClr val="191919"/>
              </a:buClr>
              <a:buSzPts val="5200"/>
              <a:buFont typeface="Big Shoulders Stencil Text"/>
              <a:buNone/>
              <a:defRPr/>
            </a:pPr>
            <a:r>
              <a:rPr kumimoji="0" lang="es-PE" sz="8800" b="1" i="0" u="none" strike="noStrike" kern="0" cap="none" spc="0" normalizeH="0" baseline="0" noProof="0">
                <a:ln>
                  <a:noFill/>
                </a:ln>
                <a:gradFill>
                  <a:gsLst>
                    <a:gs pos="0">
                      <a:schemeClr val="bg1"/>
                    </a:gs>
                    <a:gs pos="100000">
                      <a:srgbClr val="272D35"/>
                    </a:gs>
                  </a:gsLst>
                  <a:lin ang="5400000" scaled="0"/>
                </a:gradFill>
                <a:effectLst/>
                <a:uLnTx/>
                <a:uFillTx/>
                <a:latin typeface="Poppins" panose="00000500000000000000" pitchFamily="2" charset="0"/>
                <a:cs typeface="Poppins" panose="00000500000000000000" pitchFamily="2" charset="0"/>
                <a:sym typeface="Big Shoulders Stencil Text ExtraBold"/>
              </a:rPr>
              <a:t>RHINOS</a:t>
            </a:r>
          </a:p>
        </p:txBody>
      </p:sp>
      <p:grpSp>
        <p:nvGrpSpPr>
          <p:cNvPr id="49" name="Grupo 48">
            <a:extLst>
              <a:ext uri="{FF2B5EF4-FFF2-40B4-BE49-F238E27FC236}">
                <a16:creationId xmlns:a16="http://schemas.microsoft.com/office/drawing/2014/main" id="{373A575E-7831-24C6-2085-6F724B614100}"/>
              </a:ext>
            </a:extLst>
          </p:cNvPr>
          <p:cNvGrpSpPr/>
          <p:nvPr/>
        </p:nvGrpSpPr>
        <p:grpSpPr>
          <a:xfrm rot="10800000">
            <a:off x="152400" y="141288"/>
            <a:ext cx="1589314" cy="940682"/>
            <a:chOff x="152400" y="141288"/>
            <a:chExt cx="2306638" cy="1365251"/>
          </a:xfrm>
          <a:solidFill>
            <a:schemeClr val="accent6">
              <a:lumMod val="95000"/>
            </a:schemeClr>
          </a:solidFill>
        </p:grpSpPr>
        <p:sp>
          <p:nvSpPr>
            <p:cNvPr id="50" name="Freeform 6">
              <a:extLst>
                <a:ext uri="{FF2B5EF4-FFF2-40B4-BE49-F238E27FC236}">
                  <a16:creationId xmlns:a16="http://schemas.microsoft.com/office/drawing/2014/main" id="{FAAED058-5EAF-096B-F83D-32A901D987BF}"/>
                </a:ext>
              </a:extLst>
            </p:cNvPr>
            <p:cNvSpPr/>
            <p:nvPr userDrawn="1"/>
          </p:nvSpPr>
          <p:spPr bwMode="auto">
            <a:xfrm>
              <a:off x="1905000" y="969963"/>
              <a:ext cx="241300" cy="246063"/>
            </a:xfrm>
            <a:custGeom>
              <a:avLst/>
              <a:gdLst>
                <a:gd name="T0" fmla="*/ 64 w 64"/>
                <a:gd name="T1" fmla="*/ 33 h 65"/>
                <a:gd name="T2" fmla="*/ 34 w 64"/>
                <a:gd name="T3" fmla="*/ 65 h 65"/>
                <a:gd name="T4" fmla="*/ 0 w 64"/>
                <a:gd name="T5" fmla="*/ 33 h 65"/>
                <a:gd name="T6" fmla="*/ 34 w 64"/>
                <a:gd name="T7" fmla="*/ 1 h 65"/>
                <a:gd name="T8" fmla="*/ 64 w 64"/>
                <a:gd name="T9" fmla="*/ 33 h 65"/>
              </a:gdLst>
              <a:ahLst/>
              <a:cxnLst>
                <a:cxn ang="0">
                  <a:pos x="T0" y="T1"/>
                </a:cxn>
                <a:cxn ang="0">
                  <a:pos x="T2" y="T3"/>
                </a:cxn>
                <a:cxn ang="0">
                  <a:pos x="T4" y="T5"/>
                </a:cxn>
                <a:cxn ang="0">
                  <a:pos x="T6" y="T7"/>
                </a:cxn>
                <a:cxn ang="0">
                  <a:pos x="T8" y="T9"/>
                </a:cxn>
              </a:cxnLst>
              <a:rect l="0" t="0" r="r" b="b"/>
              <a:pathLst>
                <a:path w="64" h="65">
                  <a:moveTo>
                    <a:pt x="64" y="33"/>
                  </a:moveTo>
                  <a:cubicBezTo>
                    <a:pt x="64" y="53"/>
                    <a:pt x="53" y="65"/>
                    <a:pt x="34" y="65"/>
                  </a:cubicBezTo>
                  <a:cubicBezTo>
                    <a:pt x="16" y="64"/>
                    <a:pt x="1" y="50"/>
                    <a:pt x="0" y="33"/>
                  </a:cubicBezTo>
                  <a:cubicBezTo>
                    <a:pt x="0" y="17"/>
                    <a:pt x="17" y="0"/>
                    <a:pt x="34" y="1"/>
                  </a:cubicBezTo>
                  <a:cubicBezTo>
                    <a:pt x="53" y="1"/>
                    <a:pt x="64" y="13"/>
                    <a:pt x="6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1" name="Freeform 7">
              <a:extLst>
                <a:ext uri="{FF2B5EF4-FFF2-40B4-BE49-F238E27FC236}">
                  <a16:creationId xmlns:a16="http://schemas.microsoft.com/office/drawing/2014/main" id="{8836AA0B-116F-DD97-5904-4810EAB6BEF3}"/>
                </a:ext>
              </a:extLst>
            </p:cNvPr>
            <p:cNvSpPr/>
            <p:nvPr userDrawn="1"/>
          </p:nvSpPr>
          <p:spPr bwMode="auto">
            <a:xfrm>
              <a:off x="2384425" y="1200151"/>
              <a:ext cx="74613" cy="76200"/>
            </a:xfrm>
            <a:custGeom>
              <a:avLst/>
              <a:gdLst>
                <a:gd name="T0" fmla="*/ 11 w 20"/>
                <a:gd name="T1" fmla="*/ 20 h 20"/>
                <a:gd name="T2" fmla="*/ 1 w 20"/>
                <a:gd name="T3" fmla="*/ 11 h 20"/>
                <a:gd name="T4" fmla="*/ 10 w 20"/>
                <a:gd name="T5" fmla="*/ 0 h 20"/>
                <a:gd name="T6" fmla="*/ 19 w 20"/>
                <a:gd name="T7" fmla="*/ 9 h 20"/>
                <a:gd name="T8" fmla="*/ 11 w 20"/>
                <a:gd name="T9" fmla="*/ 20 h 20"/>
              </a:gdLst>
              <a:ahLst/>
              <a:cxnLst>
                <a:cxn ang="0">
                  <a:pos x="T0" y="T1"/>
                </a:cxn>
                <a:cxn ang="0">
                  <a:pos x="T2" y="T3"/>
                </a:cxn>
                <a:cxn ang="0">
                  <a:pos x="T4" y="T5"/>
                </a:cxn>
                <a:cxn ang="0">
                  <a:pos x="T6" y="T7"/>
                </a:cxn>
                <a:cxn ang="0">
                  <a:pos x="T8" y="T9"/>
                </a:cxn>
              </a:cxnLst>
              <a:rect l="0" t="0" r="r" b="b"/>
              <a:pathLst>
                <a:path w="20" h="20">
                  <a:moveTo>
                    <a:pt x="11" y="20"/>
                  </a:moveTo>
                  <a:cubicBezTo>
                    <a:pt x="5" y="19"/>
                    <a:pt x="1" y="16"/>
                    <a:pt x="1" y="11"/>
                  </a:cubicBezTo>
                  <a:cubicBezTo>
                    <a:pt x="0" y="5"/>
                    <a:pt x="4" y="1"/>
                    <a:pt x="10" y="0"/>
                  </a:cubicBezTo>
                  <a:cubicBezTo>
                    <a:pt x="15" y="0"/>
                    <a:pt x="19" y="3"/>
                    <a:pt x="19" y="9"/>
                  </a:cubicBezTo>
                  <a:cubicBezTo>
                    <a:pt x="20" y="15"/>
                    <a:pt x="16" y="18"/>
                    <a:pt x="1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2" name="Freeform 8">
              <a:extLst>
                <a:ext uri="{FF2B5EF4-FFF2-40B4-BE49-F238E27FC236}">
                  <a16:creationId xmlns:a16="http://schemas.microsoft.com/office/drawing/2014/main" id="{554334A6-E590-3F02-7751-729A13122A26}"/>
                </a:ext>
              </a:extLst>
            </p:cNvPr>
            <p:cNvSpPr/>
            <p:nvPr userDrawn="1"/>
          </p:nvSpPr>
          <p:spPr bwMode="auto">
            <a:xfrm>
              <a:off x="2387600" y="141288"/>
              <a:ext cx="68263" cy="68263"/>
            </a:xfrm>
            <a:custGeom>
              <a:avLst/>
              <a:gdLst>
                <a:gd name="T0" fmla="*/ 8 w 18"/>
                <a:gd name="T1" fmla="*/ 18 h 18"/>
                <a:gd name="T2" fmla="*/ 0 w 18"/>
                <a:gd name="T3" fmla="*/ 9 h 18"/>
                <a:gd name="T4" fmla="*/ 10 w 18"/>
                <a:gd name="T5" fmla="*/ 0 h 18"/>
                <a:gd name="T6" fmla="*/ 18 w 18"/>
                <a:gd name="T7" fmla="*/ 9 h 18"/>
                <a:gd name="T8" fmla="*/ 8 w 18"/>
                <a:gd name="T9" fmla="*/ 18 h 18"/>
              </a:gdLst>
              <a:ahLst/>
              <a:cxnLst>
                <a:cxn ang="0">
                  <a:pos x="T0" y="T1"/>
                </a:cxn>
                <a:cxn ang="0">
                  <a:pos x="T2" y="T3"/>
                </a:cxn>
                <a:cxn ang="0">
                  <a:pos x="T4" y="T5"/>
                </a:cxn>
                <a:cxn ang="0">
                  <a:pos x="T6" y="T7"/>
                </a:cxn>
                <a:cxn ang="0">
                  <a:pos x="T8" y="T9"/>
                </a:cxn>
              </a:cxnLst>
              <a:rect l="0" t="0" r="r" b="b"/>
              <a:pathLst>
                <a:path w="18" h="18">
                  <a:moveTo>
                    <a:pt x="8" y="18"/>
                  </a:moveTo>
                  <a:cubicBezTo>
                    <a:pt x="3" y="17"/>
                    <a:pt x="0" y="14"/>
                    <a:pt x="0" y="9"/>
                  </a:cubicBezTo>
                  <a:cubicBezTo>
                    <a:pt x="0" y="3"/>
                    <a:pt x="3" y="0"/>
                    <a:pt x="10" y="0"/>
                  </a:cubicBezTo>
                  <a:cubicBezTo>
                    <a:pt x="15" y="0"/>
                    <a:pt x="18" y="4"/>
                    <a:pt x="18" y="9"/>
                  </a:cubicBezTo>
                  <a:cubicBezTo>
                    <a:pt x="18" y="15"/>
                    <a:pt x="14" y="18"/>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3" name="Freeform 9">
              <a:extLst>
                <a:ext uri="{FF2B5EF4-FFF2-40B4-BE49-F238E27FC236}">
                  <a16:creationId xmlns:a16="http://schemas.microsoft.com/office/drawing/2014/main" id="{659CE9F4-31E1-20D1-5868-A967D73CCE36}"/>
                </a:ext>
              </a:extLst>
            </p:cNvPr>
            <p:cNvSpPr/>
            <p:nvPr userDrawn="1"/>
          </p:nvSpPr>
          <p:spPr bwMode="auto">
            <a:xfrm>
              <a:off x="2384425" y="488951"/>
              <a:ext cx="74613" cy="79375"/>
            </a:xfrm>
            <a:custGeom>
              <a:avLst/>
              <a:gdLst>
                <a:gd name="T0" fmla="*/ 19 w 20"/>
                <a:gd name="T1" fmla="*/ 12 h 21"/>
                <a:gd name="T2" fmla="*/ 7 w 20"/>
                <a:gd name="T3" fmla="*/ 19 h 21"/>
                <a:gd name="T4" fmla="*/ 1 w 20"/>
                <a:gd name="T5" fmla="*/ 9 h 21"/>
                <a:gd name="T6" fmla="*/ 11 w 20"/>
                <a:gd name="T7" fmla="*/ 1 h 21"/>
                <a:gd name="T8" fmla="*/ 19 w 20"/>
                <a:gd name="T9" fmla="*/ 12 h 21"/>
              </a:gdLst>
              <a:ahLst/>
              <a:cxnLst>
                <a:cxn ang="0">
                  <a:pos x="T0" y="T1"/>
                </a:cxn>
                <a:cxn ang="0">
                  <a:pos x="T2" y="T3"/>
                </a:cxn>
                <a:cxn ang="0">
                  <a:pos x="T4" y="T5"/>
                </a:cxn>
                <a:cxn ang="0">
                  <a:pos x="T6" y="T7"/>
                </a:cxn>
                <a:cxn ang="0">
                  <a:pos x="T8" y="T9"/>
                </a:cxn>
              </a:cxnLst>
              <a:rect l="0" t="0" r="r" b="b"/>
              <a:pathLst>
                <a:path w="20" h="21">
                  <a:moveTo>
                    <a:pt x="19" y="12"/>
                  </a:moveTo>
                  <a:cubicBezTo>
                    <a:pt x="17" y="18"/>
                    <a:pt x="13" y="21"/>
                    <a:pt x="7" y="19"/>
                  </a:cubicBezTo>
                  <a:cubicBezTo>
                    <a:pt x="2" y="18"/>
                    <a:pt x="0" y="14"/>
                    <a:pt x="1" y="9"/>
                  </a:cubicBezTo>
                  <a:cubicBezTo>
                    <a:pt x="2" y="3"/>
                    <a:pt x="5" y="0"/>
                    <a:pt x="11" y="1"/>
                  </a:cubicBezTo>
                  <a:cubicBezTo>
                    <a:pt x="17" y="2"/>
                    <a:pt x="20" y="6"/>
                    <a:pt x="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4" name="Freeform 10">
              <a:extLst>
                <a:ext uri="{FF2B5EF4-FFF2-40B4-BE49-F238E27FC236}">
                  <a16:creationId xmlns:a16="http://schemas.microsoft.com/office/drawing/2014/main" id="{FD03B798-A0DC-8F72-D52F-D0D2AFC955AB}"/>
                </a:ext>
              </a:extLst>
            </p:cNvPr>
            <p:cNvSpPr/>
            <p:nvPr userDrawn="1"/>
          </p:nvSpPr>
          <p:spPr bwMode="auto">
            <a:xfrm>
              <a:off x="2387600" y="669926"/>
              <a:ext cx="68263" cy="73025"/>
            </a:xfrm>
            <a:custGeom>
              <a:avLst/>
              <a:gdLst>
                <a:gd name="T0" fmla="*/ 0 w 18"/>
                <a:gd name="T1" fmla="*/ 8 h 19"/>
                <a:gd name="T2" fmla="*/ 9 w 18"/>
                <a:gd name="T3" fmla="*/ 0 h 19"/>
                <a:gd name="T4" fmla="*/ 18 w 18"/>
                <a:gd name="T5" fmla="*/ 10 h 19"/>
                <a:gd name="T6" fmla="*/ 9 w 18"/>
                <a:gd name="T7" fmla="*/ 19 h 19"/>
                <a:gd name="T8" fmla="*/ 0 w 18"/>
                <a:gd name="T9" fmla="*/ 8 h 19"/>
              </a:gdLst>
              <a:ahLst/>
              <a:cxnLst>
                <a:cxn ang="0">
                  <a:pos x="T0" y="T1"/>
                </a:cxn>
                <a:cxn ang="0">
                  <a:pos x="T2" y="T3"/>
                </a:cxn>
                <a:cxn ang="0">
                  <a:pos x="T4" y="T5"/>
                </a:cxn>
                <a:cxn ang="0">
                  <a:pos x="T6" y="T7"/>
                </a:cxn>
                <a:cxn ang="0">
                  <a:pos x="T8" y="T9"/>
                </a:cxn>
              </a:cxnLst>
              <a:rect l="0" t="0" r="r" b="b"/>
              <a:pathLst>
                <a:path w="18" h="19">
                  <a:moveTo>
                    <a:pt x="0" y="8"/>
                  </a:moveTo>
                  <a:cubicBezTo>
                    <a:pt x="0" y="3"/>
                    <a:pt x="4" y="0"/>
                    <a:pt x="9" y="0"/>
                  </a:cubicBezTo>
                  <a:cubicBezTo>
                    <a:pt x="15" y="0"/>
                    <a:pt x="18" y="4"/>
                    <a:pt x="18" y="10"/>
                  </a:cubicBezTo>
                  <a:cubicBezTo>
                    <a:pt x="18" y="15"/>
                    <a:pt x="14" y="19"/>
                    <a:pt x="9" y="19"/>
                  </a:cubicBezTo>
                  <a:cubicBezTo>
                    <a:pt x="3" y="19"/>
                    <a:pt x="0" y="15"/>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5" name="Freeform 11">
              <a:extLst>
                <a:ext uri="{FF2B5EF4-FFF2-40B4-BE49-F238E27FC236}">
                  <a16:creationId xmlns:a16="http://schemas.microsoft.com/office/drawing/2014/main" id="{6214F73B-CDD6-55A2-AD9F-DF644739F273}"/>
                </a:ext>
              </a:extLst>
            </p:cNvPr>
            <p:cNvSpPr/>
            <p:nvPr userDrawn="1"/>
          </p:nvSpPr>
          <p:spPr bwMode="auto">
            <a:xfrm>
              <a:off x="2387600" y="847726"/>
              <a:ext cx="68263" cy="68263"/>
            </a:xfrm>
            <a:custGeom>
              <a:avLst/>
              <a:gdLst>
                <a:gd name="T0" fmla="*/ 18 w 18"/>
                <a:gd name="T1" fmla="*/ 9 h 18"/>
                <a:gd name="T2" fmla="*/ 9 w 18"/>
                <a:gd name="T3" fmla="*/ 17 h 18"/>
                <a:gd name="T4" fmla="*/ 0 w 18"/>
                <a:gd name="T5" fmla="*/ 9 h 18"/>
                <a:gd name="T6" fmla="*/ 10 w 18"/>
                <a:gd name="T7" fmla="*/ 0 h 18"/>
                <a:gd name="T8" fmla="*/ 18 w 18"/>
                <a:gd name="T9" fmla="*/ 9 h 18"/>
              </a:gdLst>
              <a:ahLst/>
              <a:cxnLst>
                <a:cxn ang="0">
                  <a:pos x="T0" y="T1"/>
                </a:cxn>
                <a:cxn ang="0">
                  <a:pos x="T2" y="T3"/>
                </a:cxn>
                <a:cxn ang="0">
                  <a:pos x="T4" y="T5"/>
                </a:cxn>
                <a:cxn ang="0">
                  <a:pos x="T6" y="T7"/>
                </a:cxn>
                <a:cxn ang="0">
                  <a:pos x="T8" y="T9"/>
                </a:cxn>
              </a:cxnLst>
              <a:rect l="0" t="0" r="r" b="b"/>
              <a:pathLst>
                <a:path w="18" h="18">
                  <a:moveTo>
                    <a:pt x="18" y="9"/>
                  </a:moveTo>
                  <a:cubicBezTo>
                    <a:pt x="17" y="15"/>
                    <a:pt x="14" y="17"/>
                    <a:pt x="9" y="17"/>
                  </a:cubicBezTo>
                  <a:cubicBezTo>
                    <a:pt x="3" y="18"/>
                    <a:pt x="0" y="14"/>
                    <a:pt x="0" y="9"/>
                  </a:cubicBezTo>
                  <a:cubicBezTo>
                    <a:pt x="0" y="3"/>
                    <a:pt x="3" y="0"/>
                    <a:pt x="10" y="0"/>
                  </a:cubicBezTo>
                  <a:cubicBezTo>
                    <a:pt x="16" y="1"/>
                    <a:pt x="17" y="5"/>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6" name="Freeform 12">
              <a:extLst>
                <a:ext uri="{FF2B5EF4-FFF2-40B4-BE49-F238E27FC236}">
                  <a16:creationId xmlns:a16="http://schemas.microsoft.com/office/drawing/2014/main" id="{F46EF44C-2FC5-8589-2662-4093468AE324}"/>
                </a:ext>
              </a:extLst>
            </p:cNvPr>
            <p:cNvSpPr/>
            <p:nvPr userDrawn="1"/>
          </p:nvSpPr>
          <p:spPr bwMode="auto">
            <a:xfrm>
              <a:off x="325438" y="1435101"/>
              <a:ext cx="71438" cy="71438"/>
            </a:xfrm>
            <a:custGeom>
              <a:avLst/>
              <a:gdLst>
                <a:gd name="T0" fmla="*/ 19 w 19"/>
                <a:gd name="T1" fmla="*/ 10 h 19"/>
                <a:gd name="T2" fmla="*/ 10 w 19"/>
                <a:gd name="T3" fmla="*/ 18 h 19"/>
                <a:gd name="T4" fmla="*/ 1 w 19"/>
                <a:gd name="T5" fmla="*/ 8 h 19"/>
                <a:gd name="T6" fmla="*/ 11 w 19"/>
                <a:gd name="T7" fmla="*/ 1 h 19"/>
                <a:gd name="T8" fmla="*/ 19 w 19"/>
                <a:gd name="T9" fmla="*/ 10 h 19"/>
              </a:gdLst>
              <a:ahLst/>
              <a:cxnLst>
                <a:cxn ang="0">
                  <a:pos x="T0" y="T1"/>
                </a:cxn>
                <a:cxn ang="0">
                  <a:pos x="T2" y="T3"/>
                </a:cxn>
                <a:cxn ang="0">
                  <a:pos x="T4" y="T5"/>
                </a:cxn>
                <a:cxn ang="0">
                  <a:pos x="T6" y="T7"/>
                </a:cxn>
                <a:cxn ang="0">
                  <a:pos x="T8" y="T9"/>
                </a:cxn>
              </a:cxnLst>
              <a:rect l="0" t="0" r="r" b="b"/>
              <a:pathLst>
                <a:path w="19" h="19">
                  <a:moveTo>
                    <a:pt x="19" y="10"/>
                  </a:moveTo>
                  <a:cubicBezTo>
                    <a:pt x="18" y="15"/>
                    <a:pt x="15" y="19"/>
                    <a:pt x="10" y="18"/>
                  </a:cubicBezTo>
                  <a:cubicBezTo>
                    <a:pt x="4" y="18"/>
                    <a:pt x="0" y="14"/>
                    <a:pt x="1" y="8"/>
                  </a:cubicBezTo>
                  <a:cubicBezTo>
                    <a:pt x="2" y="3"/>
                    <a:pt x="5" y="0"/>
                    <a:pt x="11" y="1"/>
                  </a:cubicBezTo>
                  <a:cubicBezTo>
                    <a:pt x="16" y="1"/>
                    <a:pt x="19" y="5"/>
                    <a:pt x="1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7" name="Freeform 13">
              <a:extLst>
                <a:ext uri="{FF2B5EF4-FFF2-40B4-BE49-F238E27FC236}">
                  <a16:creationId xmlns:a16="http://schemas.microsoft.com/office/drawing/2014/main" id="{B4A0F750-5C6C-E8EB-A6F0-45A8F50C0740}"/>
                </a:ext>
              </a:extLst>
            </p:cNvPr>
            <p:cNvSpPr/>
            <p:nvPr userDrawn="1"/>
          </p:nvSpPr>
          <p:spPr bwMode="auto">
            <a:xfrm>
              <a:off x="857250" y="1438276"/>
              <a:ext cx="68263" cy="68263"/>
            </a:xfrm>
            <a:custGeom>
              <a:avLst/>
              <a:gdLst>
                <a:gd name="T0" fmla="*/ 18 w 18"/>
                <a:gd name="T1" fmla="*/ 8 h 18"/>
                <a:gd name="T2" fmla="*/ 10 w 18"/>
                <a:gd name="T3" fmla="*/ 17 h 18"/>
                <a:gd name="T4" fmla="*/ 0 w 18"/>
                <a:gd name="T5" fmla="*/ 8 h 18"/>
                <a:gd name="T6" fmla="*/ 9 w 18"/>
                <a:gd name="T7" fmla="*/ 0 h 18"/>
                <a:gd name="T8" fmla="*/ 18 w 18"/>
                <a:gd name="T9" fmla="*/ 8 h 18"/>
              </a:gdLst>
              <a:ahLst/>
              <a:cxnLst>
                <a:cxn ang="0">
                  <a:pos x="T0" y="T1"/>
                </a:cxn>
                <a:cxn ang="0">
                  <a:pos x="T2" y="T3"/>
                </a:cxn>
                <a:cxn ang="0">
                  <a:pos x="T4" y="T5"/>
                </a:cxn>
                <a:cxn ang="0">
                  <a:pos x="T6" y="T7"/>
                </a:cxn>
                <a:cxn ang="0">
                  <a:pos x="T8" y="T9"/>
                </a:cxn>
              </a:cxnLst>
              <a:rect l="0" t="0" r="r" b="b"/>
              <a:pathLst>
                <a:path w="18" h="18">
                  <a:moveTo>
                    <a:pt x="18" y="8"/>
                  </a:moveTo>
                  <a:cubicBezTo>
                    <a:pt x="18" y="13"/>
                    <a:pt x="15" y="17"/>
                    <a:pt x="10" y="17"/>
                  </a:cubicBezTo>
                  <a:cubicBezTo>
                    <a:pt x="4" y="18"/>
                    <a:pt x="0" y="14"/>
                    <a:pt x="0" y="8"/>
                  </a:cubicBezTo>
                  <a:cubicBezTo>
                    <a:pt x="0" y="2"/>
                    <a:pt x="4" y="0"/>
                    <a:pt x="9" y="0"/>
                  </a:cubicBezTo>
                  <a:cubicBezTo>
                    <a:pt x="15" y="0"/>
                    <a:pt x="17" y="3"/>
                    <a:pt x="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8" name="Freeform 14">
              <a:extLst>
                <a:ext uri="{FF2B5EF4-FFF2-40B4-BE49-F238E27FC236}">
                  <a16:creationId xmlns:a16="http://schemas.microsoft.com/office/drawing/2014/main" id="{D72F2FC4-698B-BB7C-C4C8-B3F3D133D65A}"/>
                </a:ext>
              </a:extLst>
            </p:cNvPr>
            <p:cNvSpPr/>
            <p:nvPr userDrawn="1"/>
          </p:nvSpPr>
          <p:spPr bwMode="auto">
            <a:xfrm>
              <a:off x="2387600" y="314326"/>
              <a:ext cx="68263" cy="73025"/>
            </a:xfrm>
            <a:custGeom>
              <a:avLst/>
              <a:gdLst>
                <a:gd name="T0" fmla="*/ 8 w 18"/>
                <a:gd name="T1" fmla="*/ 19 h 19"/>
                <a:gd name="T2" fmla="*/ 0 w 18"/>
                <a:gd name="T3" fmla="*/ 9 h 19"/>
                <a:gd name="T4" fmla="*/ 11 w 18"/>
                <a:gd name="T5" fmla="*/ 1 h 19"/>
                <a:gd name="T6" fmla="*/ 18 w 18"/>
                <a:gd name="T7" fmla="*/ 11 h 19"/>
                <a:gd name="T8" fmla="*/ 8 w 18"/>
                <a:gd name="T9" fmla="*/ 19 h 19"/>
              </a:gdLst>
              <a:ahLst/>
              <a:cxnLst>
                <a:cxn ang="0">
                  <a:pos x="T0" y="T1"/>
                </a:cxn>
                <a:cxn ang="0">
                  <a:pos x="T2" y="T3"/>
                </a:cxn>
                <a:cxn ang="0">
                  <a:pos x="T4" y="T5"/>
                </a:cxn>
                <a:cxn ang="0">
                  <a:pos x="T6" y="T7"/>
                </a:cxn>
                <a:cxn ang="0">
                  <a:pos x="T8" y="T9"/>
                </a:cxn>
              </a:cxnLst>
              <a:rect l="0" t="0" r="r" b="b"/>
              <a:pathLst>
                <a:path w="18" h="19">
                  <a:moveTo>
                    <a:pt x="8" y="19"/>
                  </a:moveTo>
                  <a:cubicBezTo>
                    <a:pt x="3" y="18"/>
                    <a:pt x="0" y="15"/>
                    <a:pt x="0" y="9"/>
                  </a:cubicBezTo>
                  <a:cubicBezTo>
                    <a:pt x="0" y="3"/>
                    <a:pt x="5" y="0"/>
                    <a:pt x="11" y="1"/>
                  </a:cubicBezTo>
                  <a:cubicBezTo>
                    <a:pt x="16" y="2"/>
                    <a:pt x="18" y="6"/>
                    <a:pt x="18" y="11"/>
                  </a:cubicBezTo>
                  <a:cubicBezTo>
                    <a:pt x="17" y="16"/>
                    <a:pt x="14" y="19"/>
                    <a:pt x="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9" name="Freeform 15">
              <a:extLst>
                <a:ext uri="{FF2B5EF4-FFF2-40B4-BE49-F238E27FC236}">
                  <a16:creationId xmlns:a16="http://schemas.microsoft.com/office/drawing/2014/main" id="{1422840F-9FE3-34C4-8CA0-7FB3B84F48B6}"/>
                </a:ext>
              </a:extLst>
            </p:cNvPr>
            <p:cNvSpPr/>
            <p:nvPr userDrawn="1"/>
          </p:nvSpPr>
          <p:spPr bwMode="auto">
            <a:xfrm>
              <a:off x="503238" y="1435101"/>
              <a:ext cx="71438" cy="71438"/>
            </a:xfrm>
            <a:custGeom>
              <a:avLst/>
              <a:gdLst>
                <a:gd name="T0" fmla="*/ 9 w 19"/>
                <a:gd name="T1" fmla="*/ 19 h 19"/>
                <a:gd name="T2" fmla="*/ 0 w 19"/>
                <a:gd name="T3" fmla="*/ 10 h 19"/>
                <a:gd name="T4" fmla="*/ 10 w 19"/>
                <a:gd name="T5" fmla="*/ 0 h 19"/>
                <a:gd name="T6" fmla="*/ 19 w 19"/>
                <a:gd name="T7" fmla="*/ 9 h 19"/>
                <a:gd name="T8" fmla="*/ 9 w 19"/>
                <a:gd name="T9" fmla="*/ 19 h 19"/>
              </a:gdLst>
              <a:ahLst/>
              <a:cxnLst>
                <a:cxn ang="0">
                  <a:pos x="T0" y="T1"/>
                </a:cxn>
                <a:cxn ang="0">
                  <a:pos x="T2" y="T3"/>
                </a:cxn>
                <a:cxn ang="0">
                  <a:pos x="T4" y="T5"/>
                </a:cxn>
                <a:cxn ang="0">
                  <a:pos x="T6" y="T7"/>
                </a:cxn>
                <a:cxn ang="0">
                  <a:pos x="T8" y="T9"/>
                </a:cxn>
              </a:cxnLst>
              <a:rect l="0" t="0" r="r" b="b"/>
              <a:pathLst>
                <a:path w="19" h="19">
                  <a:moveTo>
                    <a:pt x="9" y="19"/>
                  </a:moveTo>
                  <a:cubicBezTo>
                    <a:pt x="4" y="18"/>
                    <a:pt x="0" y="15"/>
                    <a:pt x="0" y="10"/>
                  </a:cubicBezTo>
                  <a:cubicBezTo>
                    <a:pt x="1" y="4"/>
                    <a:pt x="4" y="0"/>
                    <a:pt x="10" y="0"/>
                  </a:cubicBezTo>
                  <a:cubicBezTo>
                    <a:pt x="16" y="0"/>
                    <a:pt x="18" y="4"/>
                    <a:pt x="19" y="9"/>
                  </a:cubicBezTo>
                  <a:cubicBezTo>
                    <a:pt x="19" y="15"/>
                    <a:pt x="15" y="18"/>
                    <a:pt x="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60" name="Freeform 16">
              <a:extLst>
                <a:ext uri="{FF2B5EF4-FFF2-40B4-BE49-F238E27FC236}">
                  <a16:creationId xmlns:a16="http://schemas.microsoft.com/office/drawing/2014/main" id="{A6B6F074-CD1B-B482-F8AA-B53469EC007B}"/>
                </a:ext>
              </a:extLst>
            </p:cNvPr>
            <p:cNvSpPr/>
            <p:nvPr userDrawn="1"/>
          </p:nvSpPr>
          <p:spPr bwMode="auto">
            <a:xfrm>
              <a:off x="679450" y="1435101"/>
              <a:ext cx="73025" cy="71438"/>
            </a:xfrm>
            <a:custGeom>
              <a:avLst/>
              <a:gdLst>
                <a:gd name="T0" fmla="*/ 9 w 19"/>
                <a:gd name="T1" fmla="*/ 18 h 19"/>
                <a:gd name="T2" fmla="*/ 1 w 19"/>
                <a:gd name="T3" fmla="*/ 9 h 19"/>
                <a:gd name="T4" fmla="*/ 11 w 19"/>
                <a:gd name="T5" fmla="*/ 1 h 19"/>
                <a:gd name="T6" fmla="*/ 18 w 19"/>
                <a:gd name="T7" fmla="*/ 11 h 19"/>
                <a:gd name="T8" fmla="*/ 9 w 19"/>
                <a:gd name="T9" fmla="*/ 18 h 19"/>
              </a:gdLst>
              <a:ahLst/>
              <a:cxnLst>
                <a:cxn ang="0">
                  <a:pos x="T0" y="T1"/>
                </a:cxn>
                <a:cxn ang="0">
                  <a:pos x="T2" y="T3"/>
                </a:cxn>
                <a:cxn ang="0">
                  <a:pos x="T4" y="T5"/>
                </a:cxn>
                <a:cxn ang="0">
                  <a:pos x="T6" y="T7"/>
                </a:cxn>
                <a:cxn ang="0">
                  <a:pos x="T8" y="T9"/>
                </a:cxn>
              </a:cxnLst>
              <a:rect l="0" t="0" r="r" b="b"/>
              <a:pathLst>
                <a:path w="19" h="19">
                  <a:moveTo>
                    <a:pt x="9" y="18"/>
                  </a:moveTo>
                  <a:cubicBezTo>
                    <a:pt x="4" y="17"/>
                    <a:pt x="0" y="15"/>
                    <a:pt x="1" y="9"/>
                  </a:cubicBezTo>
                  <a:cubicBezTo>
                    <a:pt x="1" y="3"/>
                    <a:pt x="5" y="0"/>
                    <a:pt x="11" y="1"/>
                  </a:cubicBezTo>
                  <a:cubicBezTo>
                    <a:pt x="17" y="2"/>
                    <a:pt x="19" y="5"/>
                    <a:pt x="18" y="11"/>
                  </a:cubicBezTo>
                  <a:cubicBezTo>
                    <a:pt x="18" y="16"/>
                    <a:pt x="15" y="19"/>
                    <a:pt x="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61" name="Freeform 17">
              <a:extLst>
                <a:ext uri="{FF2B5EF4-FFF2-40B4-BE49-F238E27FC236}">
                  <a16:creationId xmlns:a16="http://schemas.microsoft.com/office/drawing/2014/main" id="{F4A378B9-B4A6-78BE-C3C2-6ADBD208F308}"/>
                </a:ext>
              </a:extLst>
            </p:cNvPr>
            <p:cNvSpPr/>
            <p:nvPr userDrawn="1"/>
          </p:nvSpPr>
          <p:spPr bwMode="auto">
            <a:xfrm>
              <a:off x="1735138" y="1438276"/>
              <a:ext cx="71438" cy="65088"/>
            </a:xfrm>
            <a:custGeom>
              <a:avLst/>
              <a:gdLst>
                <a:gd name="T0" fmla="*/ 10 w 19"/>
                <a:gd name="T1" fmla="*/ 17 h 17"/>
                <a:gd name="T2" fmla="*/ 1 w 19"/>
                <a:gd name="T3" fmla="*/ 9 h 17"/>
                <a:gd name="T4" fmla="*/ 10 w 19"/>
                <a:gd name="T5" fmla="*/ 0 h 17"/>
                <a:gd name="T6" fmla="*/ 19 w 19"/>
                <a:gd name="T7" fmla="*/ 9 h 17"/>
                <a:gd name="T8" fmla="*/ 10 w 19"/>
                <a:gd name="T9" fmla="*/ 17 h 17"/>
              </a:gdLst>
              <a:ahLst/>
              <a:cxnLst>
                <a:cxn ang="0">
                  <a:pos x="T0" y="T1"/>
                </a:cxn>
                <a:cxn ang="0">
                  <a:pos x="T2" y="T3"/>
                </a:cxn>
                <a:cxn ang="0">
                  <a:pos x="T4" y="T5"/>
                </a:cxn>
                <a:cxn ang="0">
                  <a:pos x="T6" y="T7"/>
                </a:cxn>
                <a:cxn ang="0">
                  <a:pos x="T8" y="T9"/>
                </a:cxn>
              </a:cxnLst>
              <a:rect l="0" t="0" r="r" b="b"/>
              <a:pathLst>
                <a:path w="19" h="17">
                  <a:moveTo>
                    <a:pt x="10" y="17"/>
                  </a:moveTo>
                  <a:cubicBezTo>
                    <a:pt x="5" y="17"/>
                    <a:pt x="2" y="15"/>
                    <a:pt x="1" y="9"/>
                  </a:cubicBezTo>
                  <a:cubicBezTo>
                    <a:pt x="0" y="3"/>
                    <a:pt x="4" y="0"/>
                    <a:pt x="10" y="0"/>
                  </a:cubicBezTo>
                  <a:cubicBezTo>
                    <a:pt x="16" y="0"/>
                    <a:pt x="19" y="3"/>
                    <a:pt x="19" y="9"/>
                  </a:cubicBezTo>
                  <a:cubicBezTo>
                    <a:pt x="19" y="14"/>
                    <a:pt x="16" y="17"/>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62" name="Freeform 18">
              <a:extLst>
                <a:ext uri="{FF2B5EF4-FFF2-40B4-BE49-F238E27FC236}">
                  <a16:creationId xmlns:a16="http://schemas.microsoft.com/office/drawing/2014/main" id="{68F24F81-6CE4-9B09-A12D-1F536155A375}"/>
                </a:ext>
              </a:extLst>
            </p:cNvPr>
            <p:cNvSpPr/>
            <p:nvPr userDrawn="1"/>
          </p:nvSpPr>
          <p:spPr bwMode="auto">
            <a:xfrm>
              <a:off x="2384425" y="1025526"/>
              <a:ext cx="71438" cy="68263"/>
            </a:xfrm>
            <a:custGeom>
              <a:avLst/>
              <a:gdLst>
                <a:gd name="T0" fmla="*/ 19 w 19"/>
                <a:gd name="T1" fmla="*/ 9 h 18"/>
                <a:gd name="T2" fmla="*/ 10 w 19"/>
                <a:gd name="T3" fmla="*/ 18 h 18"/>
                <a:gd name="T4" fmla="*/ 1 w 19"/>
                <a:gd name="T5" fmla="*/ 8 h 18"/>
                <a:gd name="T6" fmla="*/ 11 w 19"/>
                <a:gd name="T7" fmla="*/ 1 h 18"/>
                <a:gd name="T8" fmla="*/ 19 w 19"/>
                <a:gd name="T9" fmla="*/ 9 h 18"/>
              </a:gdLst>
              <a:ahLst/>
              <a:cxnLst>
                <a:cxn ang="0">
                  <a:pos x="T0" y="T1"/>
                </a:cxn>
                <a:cxn ang="0">
                  <a:pos x="T2" y="T3"/>
                </a:cxn>
                <a:cxn ang="0">
                  <a:pos x="T4" y="T5"/>
                </a:cxn>
                <a:cxn ang="0">
                  <a:pos x="T6" y="T7"/>
                </a:cxn>
                <a:cxn ang="0">
                  <a:pos x="T8" y="T9"/>
                </a:cxn>
              </a:cxnLst>
              <a:rect l="0" t="0" r="r" b="b"/>
              <a:pathLst>
                <a:path w="19" h="18">
                  <a:moveTo>
                    <a:pt x="19" y="9"/>
                  </a:moveTo>
                  <a:cubicBezTo>
                    <a:pt x="18" y="14"/>
                    <a:pt x="15" y="18"/>
                    <a:pt x="10" y="18"/>
                  </a:cubicBezTo>
                  <a:cubicBezTo>
                    <a:pt x="3" y="18"/>
                    <a:pt x="0" y="13"/>
                    <a:pt x="1" y="8"/>
                  </a:cubicBezTo>
                  <a:cubicBezTo>
                    <a:pt x="2" y="3"/>
                    <a:pt x="5" y="0"/>
                    <a:pt x="11" y="1"/>
                  </a:cubicBezTo>
                  <a:cubicBezTo>
                    <a:pt x="16" y="1"/>
                    <a:pt x="19" y="4"/>
                    <a:pt x="1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63" name="Freeform 19">
              <a:extLst>
                <a:ext uri="{FF2B5EF4-FFF2-40B4-BE49-F238E27FC236}">
                  <a16:creationId xmlns:a16="http://schemas.microsoft.com/office/drawing/2014/main" id="{C0322EBE-EE5A-B7AB-B7E7-EFAE41E885BC}"/>
                </a:ext>
              </a:extLst>
            </p:cNvPr>
            <p:cNvSpPr/>
            <p:nvPr userDrawn="1"/>
          </p:nvSpPr>
          <p:spPr bwMode="auto">
            <a:xfrm>
              <a:off x="152400" y="1435101"/>
              <a:ext cx="68263" cy="68263"/>
            </a:xfrm>
            <a:custGeom>
              <a:avLst/>
              <a:gdLst>
                <a:gd name="T0" fmla="*/ 9 w 18"/>
                <a:gd name="T1" fmla="*/ 18 h 18"/>
                <a:gd name="T2" fmla="*/ 0 w 18"/>
                <a:gd name="T3" fmla="*/ 10 h 18"/>
                <a:gd name="T4" fmla="*/ 8 w 18"/>
                <a:gd name="T5" fmla="*/ 1 h 18"/>
                <a:gd name="T6" fmla="*/ 17 w 18"/>
                <a:gd name="T7" fmla="*/ 9 h 18"/>
                <a:gd name="T8" fmla="*/ 9 w 18"/>
                <a:gd name="T9" fmla="*/ 18 h 18"/>
              </a:gdLst>
              <a:ahLst/>
              <a:cxnLst>
                <a:cxn ang="0">
                  <a:pos x="T0" y="T1"/>
                </a:cxn>
                <a:cxn ang="0">
                  <a:pos x="T2" y="T3"/>
                </a:cxn>
                <a:cxn ang="0">
                  <a:pos x="T4" y="T5"/>
                </a:cxn>
                <a:cxn ang="0">
                  <a:pos x="T6" y="T7"/>
                </a:cxn>
                <a:cxn ang="0">
                  <a:pos x="T8" y="T9"/>
                </a:cxn>
              </a:cxnLst>
              <a:rect l="0" t="0" r="r" b="b"/>
              <a:pathLst>
                <a:path w="18" h="18">
                  <a:moveTo>
                    <a:pt x="9" y="18"/>
                  </a:moveTo>
                  <a:cubicBezTo>
                    <a:pt x="4" y="18"/>
                    <a:pt x="1" y="16"/>
                    <a:pt x="0" y="10"/>
                  </a:cubicBezTo>
                  <a:cubicBezTo>
                    <a:pt x="0" y="5"/>
                    <a:pt x="2" y="1"/>
                    <a:pt x="8" y="1"/>
                  </a:cubicBezTo>
                  <a:cubicBezTo>
                    <a:pt x="13" y="0"/>
                    <a:pt x="17" y="3"/>
                    <a:pt x="17" y="9"/>
                  </a:cubicBezTo>
                  <a:cubicBezTo>
                    <a:pt x="18" y="14"/>
                    <a:pt x="15" y="18"/>
                    <a:pt x="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24" name="Freeform 20">
              <a:extLst>
                <a:ext uri="{FF2B5EF4-FFF2-40B4-BE49-F238E27FC236}">
                  <a16:creationId xmlns:a16="http://schemas.microsoft.com/office/drawing/2014/main" id="{68017128-D4A4-1FD1-947C-332361088B6C}"/>
                </a:ext>
              </a:extLst>
            </p:cNvPr>
            <p:cNvSpPr/>
            <p:nvPr userDrawn="1"/>
          </p:nvSpPr>
          <p:spPr bwMode="auto">
            <a:xfrm>
              <a:off x="1030288" y="1435101"/>
              <a:ext cx="71438" cy="68263"/>
            </a:xfrm>
            <a:custGeom>
              <a:avLst/>
              <a:gdLst>
                <a:gd name="T0" fmla="*/ 10 w 19"/>
                <a:gd name="T1" fmla="*/ 0 h 18"/>
                <a:gd name="T2" fmla="*/ 19 w 19"/>
                <a:gd name="T3" fmla="*/ 10 h 18"/>
                <a:gd name="T4" fmla="*/ 10 w 19"/>
                <a:gd name="T5" fmla="*/ 18 h 18"/>
                <a:gd name="T6" fmla="*/ 0 w 19"/>
                <a:gd name="T7" fmla="*/ 8 h 18"/>
                <a:gd name="T8" fmla="*/ 10 w 19"/>
                <a:gd name="T9" fmla="*/ 0 h 18"/>
              </a:gdLst>
              <a:ahLst/>
              <a:cxnLst>
                <a:cxn ang="0">
                  <a:pos x="T0" y="T1"/>
                </a:cxn>
                <a:cxn ang="0">
                  <a:pos x="T2" y="T3"/>
                </a:cxn>
                <a:cxn ang="0">
                  <a:pos x="T4" y="T5"/>
                </a:cxn>
                <a:cxn ang="0">
                  <a:pos x="T6" y="T7"/>
                </a:cxn>
                <a:cxn ang="0">
                  <a:pos x="T8" y="T9"/>
                </a:cxn>
              </a:cxnLst>
              <a:rect l="0" t="0" r="r" b="b"/>
              <a:pathLst>
                <a:path w="19" h="18">
                  <a:moveTo>
                    <a:pt x="10" y="0"/>
                  </a:moveTo>
                  <a:cubicBezTo>
                    <a:pt x="15" y="2"/>
                    <a:pt x="19" y="4"/>
                    <a:pt x="19" y="10"/>
                  </a:cubicBezTo>
                  <a:cubicBezTo>
                    <a:pt x="19" y="15"/>
                    <a:pt x="15" y="18"/>
                    <a:pt x="10" y="18"/>
                  </a:cubicBezTo>
                  <a:cubicBezTo>
                    <a:pt x="4" y="18"/>
                    <a:pt x="0" y="15"/>
                    <a:pt x="0" y="8"/>
                  </a:cubicBezTo>
                  <a:cubicBezTo>
                    <a:pt x="1" y="3"/>
                    <a:pt x="5"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25" name="Freeform 21">
              <a:extLst>
                <a:ext uri="{FF2B5EF4-FFF2-40B4-BE49-F238E27FC236}">
                  <a16:creationId xmlns:a16="http://schemas.microsoft.com/office/drawing/2014/main" id="{9E79A5E3-E24D-38F1-A8F7-9B4FA8159736}"/>
                </a:ext>
              </a:extLst>
            </p:cNvPr>
            <p:cNvSpPr/>
            <p:nvPr userDrawn="1"/>
          </p:nvSpPr>
          <p:spPr bwMode="auto">
            <a:xfrm>
              <a:off x="1208088" y="1438276"/>
              <a:ext cx="68263" cy="68263"/>
            </a:xfrm>
            <a:custGeom>
              <a:avLst/>
              <a:gdLst>
                <a:gd name="T0" fmla="*/ 18 w 18"/>
                <a:gd name="T1" fmla="*/ 8 h 18"/>
                <a:gd name="T2" fmla="*/ 9 w 18"/>
                <a:gd name="T3" fmla="*/ 17 h 18"/>
                <a:gd name="T4" fmla="*/ 1 w 18"/>
                <a:gd name="T5" fmla="*/ 8 h 18"/>
                <a:gd name="T6" fmla="*/ 10 w 18"/>
                <a:gd name="T7" fmla="*/ 0 h 18"/>
                <a:gd name="T8" fmla="*/ 18 w 18"/>
                <a:gd name="T9" fmla="*/ 8 h 18"/>
              </a:gdLst>
              <a:ahLst/>
              <a:cxnLst>
                <a:cxn ang="0">
                  <a:pos x="T0" y="T1"/>
                </a:cxn>
                <a:cxn ang="0">
                  <a:pos x="T2" y="T3"/>
                </a:cxn>
                <a:cxn ang="0">
                  <a:pos x="T4" y="T5"/>
                </a:cxn>
                <a:cxn ang="0">
                  <a:pos x="T6" y="T7"/>
                </a:cxn>
                <a:cxn ang="0">
                  <a:pos x="T8" y="T9"/>
                </a:cxn>
              </a:cxnLst>
              <a:rect l="0" t="0" r="r" b="b"/>
              <a:pathLst>
                <a:path w="18" h="18">
                  <a:moveTo>
                    <a:pt x="18" y="8"/>
                  </a:moveTo>
                  <a:cubicBezTo>
                    <a:pt x="17" y="15"/>
                    <a:pt x="14" y="18"/>
                    <a:pt x="9" y="17"/>
                  </a:cubicBezTo>
                  <a:cubicBezTo>
                    <a:pt x="3" y="17"/>
                    <a:pt x="0" y="13"/>
                    <a:pt x="1" y="8"/>
                  </a:cubicBezTo>
                  <a:cubicBezTo>
                    <a:pt x="1" y="2"/>
                    <a:pt x="5" y="0"/>
                    <a:pt x="10" y="0"/>
                  </a:cubicBezTo>
                  <a:cubicBezTo>
                    <a:pt x="16" y="0"/>
                    <a:pt x="17" y="4"/>
                    <a:pt x="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27" name="Freeform 22">
              <a:extLst>
                <a:ext uri="{FF2B5EF4-FFF2-40B4-BE49-F238E27FC236}">
                  <a16:creationId xmlns:a16="http://schemas.microsoft.com/office/drawing/2014/main" id="{A3B1D2CA-F3B9-95E1-2145-BD14014A189F}"/>
                </a:ext>
              </a:extLst>
            </p:cNvPr>
            <p:cNvSpPr/>
            <p:nvPr userDrawn="1"/>
          </p:nvSpPr>
          <p:spPr bwMode="auto">
            <a:xfrm>
              <a:off x="1389063" y="1438276"/>
              <a:ext cx="63500" cy="65088"/>
            </a:xfrm>
            <a:custGeom>
              <a:avLst/>
              <a:gdLst>
                <a:gd name="T0" fmla="*/ 9 w 17"/>
                <a:gd name="T1" fmla="*/ 17 h 17"/>
                <a:gd name="T2" fmla="*/ 0 w 17"/>
                <a:gd name="T3" fmla="*/ 9 h 17"/>
                <a:gd name="T4" fmla="*/ 8 w 17"/>
                <a:gd name="T5" fmla="*/ 0 h 17"/>
                <a:gd name="T6" fmla="*/ 17 w 17"/>
                <a:gd name="T7" fmla="*/ 8 h 17"/>
                <a:gd name="T8" fmla="*/ 9 w 17"/>
                <a:gd name="T9" fmla="*/ 17 h 17"/>
              </a:gdLst>
              <a:ahLst/>
              <a:cxnLst>
                <a:cxn ang="0">
                  <a:pos x="T0" y="T1"/>
                </a:cxn>
                <a:cxn ang="0">
                  <a:pos x="T2" y="T3"/>
                </a:cxn>
                <a:cxn ang="0">
                  <a:pos x="T4" y="T5"/>
                </a:cxn>
                <a:cxn ang="0">
                  <a:pos x="T6" y="T7"/>
                </a:cxn>
                <a:cxn ang="0">
                  <a:pos x="T8" y="T9"/>
                </a:cxn>
              </a:cxnLst>
              <a:rect l="0" t="0" r="r" b="b"/>
              <a:pathLst>
                <a:path w="17" h="17">
                  <a:moveTo>
                    <a:pt x="9" y="17"/>
                  </a:moveTo>
                  <a:cubicBezTo>
                    <a:pt x="3" y="17"/>
                    <a:pt x="0" y="14"/>
                    <a:pt x="0" y="9"/>
                  </a:cubicBezTo>
                  <a:cubicBezTo>
                    <a:pt x="0" y="4"/>
                    <a:pt x="3" y="0"/>
                    <a:pt x="8" y="0"/>
                  </a:cubicBezTo>
                  <a:cubicBezTo>
                    <a:pt x="13" y="0"/>
                    <a:pt x="17" y="3"/>
                    <a:pt x="17" y="8"/>
                  </a:cubicBezTo>
                  <a:cubicBezTo>
                    <a:pt x="17" y="14"/>
                    <a:pt x="14"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28" name="Freeform 23">
              <a:extLst>
                <a:ext uri="{FF2B5EF4-FFF2-40B4-BE49-F238E27FC236}">
                  <a16:creationId xmlns:a16="http://schemas.microsoft.com/office/drawing/2014/main" id="{28094A64-87D9-147E-FD2D-39A48E0F88A6}"/>
                </a:ext>
              </a:extLst>
            </p:cNvPr>
            <p:cNvSpPr/>
            <p:nvPr userDrawn="1"/>
          </p:nvSpPr>
          <p:spPr bwMode="auto">
            <a:xfrm>
              <a:off x="1558925" y="1435101"/>
              <a:ext cx="71438" cy="71438"/>
            </a:xfrm>
            <a:custGeom>
              <a:avLst/>
              <a:gdLst>
                <a:gd name="T0" fmla="*/ 19 w 19"/>
                <a:gd name="T1" fmla="*/ 9 h 19"/>
                <a:gd name="T2" fmla="*/ 11 w 19"/>
                <a:gd name="T3" fmla="*/ 18 h 19"/>
                <a:gd name="T4" fmla="*/ 1 w 19"/>
                <a:gd name="T5" fmla="*/ 11 h 19"/>
                <a:gd name="T6" fmla="*/ 10 w 19"/>
                <a:gd name="T7" fmla="*/ 1 h 19"/>
                <a:gd name="T8" fmla="*/ 19 w 19"/>
                <a:gd name="T9" fmla="*/ 9 h 19"/>
              </a:gdLst>
              <a:ahLst/>
              <a:cxnLst>
                <a:cxn ang="0">
                  <a:pos x="T0" y="T1"/>
                </a:cxn>
                <a:cxn ang="0">
                  <a:pos x="T2" y="T3"/>
                </a:cxn>
                <a:cxn ang="0">
                  <a:pos x="T4" y="T5"/>
                </a:cxn>
                <a:cxn ang="0">
                  <a:pos x="T6" y="T7"/>
                </a:cxn>
                <a:cxn ang="0">
                  <a:pos x="T8" y="T9"/>
                </a:cxn>
              </a:cxnLst>
              <a:rect l="0" t="0" r="r" b="b"/>
              <a:pathLst>
                <a:path w="19" h="19">
                  <a:moveTo>
                    <a:pt x="19" y="9"/>
                  </a:moveTo>
                  <a:cubicBezTo>
                    <a:pt x="19" y="15"/>
                    <a:pt x="16" y="18"/>
                    <a:pt x="11" y="18"/>
                  </a:cubicBezTo>
                  <a:cubicBezTo>
                    <a:pt x="5" y="19"/>
                    <a:pt x="2" y="16"/>
                    <a:pt x="1" y="11"/>
                  </a:cubicBezTo>
                  <a:cubicBezTo>
                    <a:pt x="0" y="4"/>
                    <a:pt x="4" y="0"/>
                    <a:pt x="10" y="1"/>
                  </a:cubicBezTo>
                  <a:cubicBezTo>
                    <a:pt x="15" y="1"/>
                    <a:pt x="19" y="4"/>
                    <a:pt x="1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29" name="Freeform 24">
              <a:extLst>
                <a:ext uri="{FF2B5EF4-FFF2-40B4-BE49-F238E27FC236}">
                  <a16:creationId xmlns:a16="http://schemas.microsoft.com/office/drawing/2014/main" id="{E88F9A57-B2BB-5663-D67B-C8DDE877059B}"/>
                </a:ext>
              </a:extLst>
            </p:cNvPr>
            <p:cNvSpPr/>
            <p:nvPr userDrawn="1"/>
          </p:nvSpPr>
          <p:spPr bwMode="auto">
            <a:xfrm>
              <a:off x="1916113" y="1438276"/>
              <a:ext cx="68263" cy="68263"/>
            </a:xfrm>
            <a:custGeom>
              <a:avLst/>
              <a:gdLst>
                <a:gd name="T0" fmla="*/ 9 w 18"/>
                <a:gd name="T1" fmla="*/ 0 h 18"/>
                <a:gd name="T2" fmla="*/ 17 w 18"/>
                <a:gd name="T3" fmla="*/ 9 h 18"/>
                <a:gd name="T4" fmla="*/ 8 w 18"/>
                <a:gd name="T5" fmla="*/ 17 h 18"/>
                <a:gd name="T6" fmla="*/ 0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15" y="1"/>
                    <a:pt x="18" y="4"/>
                    <a:pt x="17" y="9"/>
                  </a:cubicBezTo>
                  <a:cubicBezTo>
                    <a:pt x="17" y="14"/>
                    <a:pt x="13" y="18"/>
                    <a:pt x="8" y="17"/>
                  </a:cubicBezTo>
                  <a:cubicBezTo>
                    <a:pt x="2" y="17"/>
                    <a:pt x="0" y="13"/>
                    <a:pt x="0" y="8"/>
                  </a:cubicBezTo>
                  <a:cubicBezTo>
                    <a:pt x="1" y="2"/>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30" name="Freeform 25">
              <a:extLst>
                <a:ext uri="{FF2B5EF4-FFF2-40B4-BE49-F238E27FC236}">
                  <a16:creationId xmlns:a16="http://schemas.microsoft.com/office/drawing/2014/main" id="{C032B757-4BDC-4452-7185-2E01AAEEB693}"/>
                </a:ext>
              </a:extLst>
            </p:cNvPr>
            <p:cNvSpPr/>
            <p:nvPr userDrawn="1"/>
          </p:nvSpPr>
          <p:spPr bwMode="auto">
            <a:xfrm>
              <a:off x="2089150" y="1438276"/>
              <a:ext cx="68263" cy="65088"/>
            </a:xfrm>
            <a:custGeom>
              <a:avLst/>
              <a:gdLst>
                <a:gd name="T0" fmla="*/ 9 w 18"/>
                <a:gd name="T1" fmla="*/ 0 h 17"/>
                <a:gd name="T2" fmla="*/ 18 w 18"/>
                <a:gd name="T3" fmla="*/ 8 h 17"/>
                <a:gd name="T4" fmla="*/ 10 w 18"/>
                <a:gd name="T5" fmla="*/ 17 h 17"/>
                <a:gd name="T6" fmla="*/ 1 w 18"/>
                <a:gd name="T7" fmla="*/ 8 h 17"/>
                <a:gd name="T8" fmla="*/ 9 w 18"/>
                <a:gd name="T9" fmla="*/ 0 h 17"/>
              </a:gdLst>
              <a:ahLst/>
              <a:cxnLst>
                <a:cxn ang="0">
                  <a:pos x="T0" y="T1"/>
                </a:cxn>
                <a:cxn ang="0">
                  <a:pos x="T2" y="T3"/>
                </a:cxn>
                <a:cxn ang="0">
                  <a:pos x="T4" y="T5"/>
                </a:cxn>
                <a:cxn ang="0">
                  <a:pos x="T6" y="T7"/>
                </a:cxn>
                <a:cxn ang="0">
                  <a:pos x="T8" y="T9"/>
                </a:cxn>
              </a:cxnLst>
              <a:rect l="0" t="0" r="r" b="b"/>
              <a:pathLst>
                <a:path w="18" h="17">
                  <a:moveTo>
                    <a:pt x="9" y="0"/>
                  </a:moveTo>
                  <a:cubicBezTo>
                    <a:pt x="14" y="0"/>
                    <a:pt x="18" y="3"/>
                    <a:pt x="18" y="8"/>
                  </a:cubicBezTo>
                  <a:cubicBezTo>
                    <a:pt x="18" y="13"/>
                    <a:pt x="16" y="17"/>
                    <a:pt x="10" y="17"/>
                  </a:cubicBezTo>
                  <a:cubicBezTo>
                    <a:pt x="5" y="17"/>
                    <a:pt x="0" y="15"/>
                    <a:pt x="1" y="8"/>
                  </a:cubicBezTo>
                  <a:cubicBezTo>
                    <a:pt x="1" y="3"/>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31" name="Freeform 26">
              <a:extLst>
                <a:ext uri="{FF2B5EF4-FFF2-40B4-BE49-F238E27FC236}">
                  <a16:creationId xmlns:a16="http://schemas.microsoft.com/office/drawing/2014/main" id="{27537F21-EADA-8B5B-20CE-78F5B5894A9B}"/>
                </a:ext>
              </a:extLst>
            </p:cNvPr>
            <p:cNvSpPr/>
            <p:nvPr userDrawn="1"/>
          </p:nvSpPr>
          <p:spPr bwMode="auto">
            <a:xfrm>
              <a:off x="2263775" y="1435101"/>
              <a:ext cx="74613" cy="71438"/>
            </a:xfrm>
            <a:custGeom>
              <a:avLst/>
              <a:gdLst>
                <a:gd name="T0" fmla="*/ 12 w 20"/>
                <a:gd name="T1" fmla="*/ 18 h 19"/>
                <a:gd name="T2" fmla="*/ 1 w 20"/>
                <a:gd name="T3" fmla="*/ 11 h 19"/>
                <a:gd name="T4" fmla="*/ 10 w 20"/>
                <a:gd name="T5" fmla="*/ 1 h 19"/>
                <a:gd name="T6" fmla="*/ 19 w 20"/>
                <a:gd name="T7" fmla="*/ 9 h 19"/>
                <a:gd name="T8" fmla="*/ 12 w 20"/>
                <a:gd name="T9" fmla="*/ 18 h 19"/>
              </a:gdLst>
              <a:ahLst/>
              <a:cxnLst>
                <a:cxn ang="0">
                  <a:pos x="T0" y="T1"/>
                </a:cxn>
                <a:cxn ang="0">
                  <a:pos x="T2" y="T3"/>
                </a:cxn>
                <a:cxn ang="0">
                  <a:pos x="T4" y="T5"/>
                </a:cxn>
                <a:cxn ang="0">
                  <a:pos x="T6" y="T7"/>
                </a:cxn>
                <a:cxn ang="0">
                  <a:pos x="T8" y="T9"/>
                </a:cxn>
              </a:cxnLst>
              <a:rect l="0" t="0" r="r" b="b"/>
              <a:pathLst>
                <a:path w="20" h="19">
                  <a:moveTo>
                    <a:pt x="12" y="18"/>
                  </a:moveTo>
                  <a:cubicBezTo>
                    <a:pt x="6" y="19"/>
                    <a:pt x="2" y="16"/>
                    <a:pt x="1" y="11"/>
                  </a:cubicBezTo>
                  <a:cubicBezTo>
                    <a:pt x="0" y="4"/>
                    <a:pt x="5" y="1"/>
                    <a:pt x="10" y="1"/>
                  </a:cubicBezTo>
                  <a:cubicBezTo>
                    <a:pt x="16" y="0"/>
                    <a:pt x="19" y="4"/>
                    <a:pt x="19" y="9"/>
                  </a:cubicBezTo>
                  <a:cubicBezTo>
                    <a:pt x="20" y="15"/>
                    <a:pt x="16" y="17"/>
                    <a:pt x="1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grpSp>
        <p:nvGrpSpPr>
          <p:cNvPr id="1054" name="Grupo 1053">
            <a:extLst>
              <a:ext uri="{FF2B5EF4-FFF2-40B4-BE49-F238E27FC236}">
                <a16:creationId xmlns:a16="http://schemas.microsoft.com/office/drawing/2014/main" id="{AD4F9A57-0B29-D6FC-F3C5-9381C6BF86E3}"/>
              </a:ext>
            </a:extLst>
          </p:cNvPr>
          <p:cNvGrpSpPr/>
          <p:nvPr/>
        </p:nvGrpSpPr>
        <p:grpSpPr>
          <a:xfrm rot="10800000" flipH="1" flipV="1">
            <a:off x="7402286" y="4000787"/>
            <a:ext cx="1589314" cy="940682"/>
            <a:chOff x="152400" y="141288"/>
            <a:chExt cx="2306638" cy="1365251"/>
          </a:xfrm>
          <a:solidFill>
            <a:schemeClr val="accent6">
              <a:lumMod val="95000"/>
            </a:schemeClr>
          </a:solidFill>
        </p:grpSpPr>
        <p:sp>
          <p:nvSpPr>
            <p:cNvPr id="1055" name="Freeform 6">
              <a:extLst>
                <a:ext uri="{FF2B5EF4-FFF2-40B4-BE49-F238E27FC236}">
                  <a16:creationId xmlns:a16="http://schemas.microsoft.com/office/drawing/2014/main" id="{28E4F225-1B7D-3C6A-D54D-BF58BB04DE47}"/>
                </a:ext>
              </a:extLst>
            </p:cNvPr>
            <p:cNvSpPr/>
            <p:nvPr userDrawn="1"/>
          </p:nvSpPr>
          <p:spPr bwMode="auto">
            <a:xfrm>
              <a:off x="1905000" y="969963"/>
              <a:ext cx="241300" cy="246063"/>
            </a:xfrm>
            <a:custGeom>
              <a:avLst/>
              <a:gdLst>
                <a:gd name="T0" fmla="*/ 64 w 64"/>
                <a:gd name="T1" fmla="*/ 33 h 65"/>
                <a:gd name="T2" fmla="*/ 34 w 64"/>
                <a:gd name="T3" fmla="*/ 65 h 65"/>
                <a:gd name="T4" fmla="*/ 0 w 64"/>
                <a:gd name="T5" fmla="*/ 33 h 65"/>
                <a:gd name="T6" fmla="*/ 34 w 64"/>
                <a:gd name="T7" fmla="*/ 1 h 65"/>
                <a:gd name="T8" fmla="*/ 64 w 64"/>
                <a:gd name="T9" fmla="*/ 33 h 65"/>
              </a:gdLst>
              <a:ahLst/>
              <a:cxnLst>
                <a:cxn ang="0">
                  <a:pos x="T0" y="T1"/>
                </a:cxn>
                <a:cxn ang="0">
                  <a:pos x="T2" y="T3"/>
                </a:cxn>
                <a:cxn ang="0">
                  <a:pos x="T4" y="T5"/>
                </a:cxn>
                <a:cxn ang="0">
                  <a:pos x="T6" y="T7"/>
                </a:cxn>
                <a:cxn ang="0">
                  <a:pos x="T8" y="T9"/>
                </a:cxn>
              </a:cxnLst>
              <a:rect l="0" t="0" r="r" b="b"/>
              <a:pathLst>
                <a:path w="64" h="65">
                  <a:moveTo>
                    <a:pt x="64" y="33"/>
                  </a:moveTo>
                  <a:cubicBezTo>
                    <a:pt x="64" y="53"/>
                    <a:pt x="53" y="65"/>
                    <a:pt x="34" y="65"/>
                  </a:cubicBezTo>
                  <a:cubicBezTo>
                    <a:pt x="16" y="64"/>
                    <a:pt x="1" y="50"/>
                    <a:pt x="0" y="33"/>
                  </a:cubicBezTo>
                  <a:cubicBezTo>
                    <a:pt x="0" y="17"/>
                    <a:pt x="17" y="0"/>
                    <a:pt x="34" y="1"/>
                  </a:cubicBezTo>
                  <a:cubicBezTo>
                    <a:pt x="53" y="1"/>
                    <a:pt x="64" y="13"/>
                    <a:pt x="6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56" name="Freeform 7">
              <a:extLst>
                <a:ext uri="{FF2B5EF4-FFF2-40B4-BE49-F238E27FC236}">
                  <a16:creationId xmlns:a16="http://schemas.microsoft.com/office/drawing/2014/main" id="{DC20EFAD-DDB9-E659-6679-3BA03558701C}"/>
                </a:ext>
              </a:extLst>
            </p:cNvPr>
            <p:cNvSpPr/>
            <p:nvPr userDrawn="1"/>
          </p:nvSpPr>
          <p:spPr bwMode="auto">
            <a:xfrm>
              <a:off x="2384425" y="1200151"/>
              <a:ext cx="74613" cy="76200"/>
            </a:xfrm>
            <a:custGeom>
              <a:avLst/>
              <a:gdLst>
                <a:gd name="T0" fmla="*/ 11 w 20"/>
                <a:gd name="T1" fmla="*/ 20 h 20"/>
                <a:gd name="T2" fmla="*/ 1 w 20"/>
                <a:gd name="T3" fmla="*/ 11 h 20"/>
                <a:gd name="T4" fmla="*/ 10 w 20"/>
                <a:gd name="T5" fmla="*/ 0 h 20"/>
                <a:gd name="T6" fmla="*/ 19 w 20"/>
                <a:gd name="T7" fmla="*/ 9 h 20"/>
                <a:gd name="T8" fmla="*/ 11 w 20"/>
                <a:gd name="T9" fmla="*/ 20 h 20"/>
              </a:gdLst>
              <a:ahLst/>
              <a:cxnLst>
                <a:cxn ang="0">
                  <a:pos x="T0" y="T1"/>
                </a:cxn>
                <a:cxn ang="0">
                  <a:pos x="T2" y="T3"/>
                </a:cxn>
                <a:cxn ang="0">
                  <a:pos x="T4" y="T5"/>
                </a:cxn>
                <a:cxn ang="0">
                  <a:pos x="T6" y="T7"/>
                </a:cxn>
                <a:cxn ang="0">
                  <a:pos x="T8" y="T9"/>
                </a:cxn>
              </a:cxnLst>
              <a:rect l="0" t="0" r="r" b="b"/>
              <a:pathLst>
                <a:path w="20" h="20">
                  <a:moveTo>
                    <a:pt x="11" y="20"/>
                  </a:moveTo>
                  <a:cubicBezTo>
                    <a:pt x="5" y="19"/>
                    <a:pt x="1" y="16"/>
                    <a:pt x="1" y="11"/>
                  </a:cubicBezTo>
                  <a:cubicBezTo>
                    <a:pt x="0" y="5"/>
                    <a:pt x="4" y="1"/>
                    <a:pt x="10" y="0"/>
                  </a:cubicBezTo>
                  <a:cubicBezTo>
                    <a:pt x="15" y="0"/>
                    <a:pt x="19" y="3"/>
                    <a:pt x="19" y="9"/>
                  </a:cubicBezTo>
                  <a:cubicBezTo>
                    <a:pt x="20" y="15"/>
                    <a:pt x="16" y="18"/>
                    <a:pt x="1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57" name="Freeform 8">
              <a:extLst>
                <a:ext uri="{FF2B5EF4-FFF2-40B4-BE49-F238E27FC236}">
                  <a16:creationId xmlns:a16="http://schemas.microsoft.com/office/drawing/2014/main" id="{D402FFF0-1E22-4965-2246-2F5D2405053C}"/>
                </a:ext>
              </a:extLst>
            </p:cNvPr>
            <p:cNvSpPr/>
            <p:nvPr userDrawn="1"/>
          </p:nvSpPr>
          <p:spPr bwMode="auto">
            <a:xfrm>
              <a:off x="2387600" y="141288"/>
              <a:ext cx="68263" cy="68263"/>
            </a:xfrm>
            <a:custGeom>
              <a:avLst/>
              <a:gdLst>
                <a:gd name="T0" fmla="*/ 8 w 18"/>
                <a:gd name="T1" fmla="*/ 18 h 18"/>
                <a:gd name="T2" fmla="*/ 0 w 18"/>
                <a:gd name="T3" fmla="*/ 9 h 18"/>
                <a:gd name="T4" fmla="*/ 10 w 18"/>
                <a:gd name="T5" fmla="*/ 0 h 18"/>
                <a:gd name="T6" fmla="*/ 18 w 18"/>
                <a:gd name="T7" fmla="*/ 9 h 18"/>
                <a:gd name="T8" fmla="*/ 8 w 18"/>
                <a:gd name="T9" fmla="*/ 18 h 18"/>
              </a:gdLst>
              <a:ahLst/>
              <a:cxnLst>
                <a:cxn ang="0">
                  <a:pos x="T0" y="T1"/>
                </a:cxn>
                <a:cxn ang="0">
                  <a:pos x="T2" y="T3"/>
                </a:cxn>
                <a:cxn ang="0">
                  <a:pos x="T4" y="T5"/>
                </a:cxn>
                <a:cxn ang="0">
                  <a:pos x="T6" y="T7"/>
                </a:cxn>
                <a:cxn ang="0">
                  <a:pos x="T8" y="T9"/>
                </a:cxn>
              </a:cxnLst>
              <a:rect l="0" t="0" r="r" b="b"/>
              <a:pathLst>
                <a:path w="18" h="18">
                  <a:moveTo>
                    <a:pt x="8" y="18"/>
                  </a:moveTo>
                  <a:cubicBezTo>
                    <a:pt x="3" y="17"/>
                    <a:pt x="0" y="14"/>
                    <a:pt x="0" y="9"/>
                  </a:cubicBezTo>
                  <a:cubicBezTo>
                    <a:pt x="0" y="3"/>
                    <a:pt x="3" y="0"/>
                    <a:pt x="10" y="0"/>
                  </a:cubicBezTo>
                  <a:cubicBezTo>
                    <a:pt x="15" y="0"/>
                    <a:pt x="18" y="4"/>
                    <a:pt x="18" y="9"/>
                  </a:cubicBezTo>
                  <a:cubicBezTo>
                    <a:pt x="18" y="15"/>
                    <a:pt x="14" y="18"/>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58" name="Freeform 9">
              <a:extLst>
                <a:ext uri="{FF2B5EF4-FFF2-40B4-BE49-F238E27FC236}">
                  <a16:creationId xmlns:a16="http://schemas.microsoft.com/office/drawing/2014/main" id="{103338BC-C0E5-C111-FF1C-9FE5EDA05A60}"/>
                </a:ext>
              </a:extLst>
            </p:cNvPr>
            <p:cNvSpPr/>
            <p:nvPr userDrawn="1"/>
          </p:nvSpPr>
          <p:spPr bwMode="auto">
            <a:xfrm>
              <a:off x="2384425" y="488951"/>
              <a:ext cx="74613" cy="79375"/>
            </a:xfrm>
            <a:custGeom>
              <a:avLst/>
              <a:gdLst>
                <a:gd name="T0" fmla="*/ 19 w 20"/>
                <a:gd name="T1" fmla="*/ 12 h 21"/>
                <a:gd name="T2" fmla="*/ 7 w 20"/>
                <a:gd name="T3" fmla="*/ 19 h 21"/>
                <a:gd name="T4" fmla="*/ 1 w 20"/>
                <a:gd name="T5" fmla="*/ 9 h 21"/>
                <a:gd name="T6" fmla="*/ 11 w 20"/>
                <a:gd name="T7" fmla="*/ 1 h 21"/>
                <a:gd name="T8" fmla="*/ 19 w 20"/>
                <a:gd name="T9" fmla="*/ 12 h 21"/>
              </a:gdLst>
              <a:ahLst/>
              <a:cxnLst>
                <a:cxn ang="0">
                  <a:pos x="T0" y="T1"/>
                </a:cxn>
                <a:cxn ang="0">
                  <a:pos x="T2" y="T3"/>
                </a:cxn>
                <a:cxn ang="0">
                  <a:pos x="T4" y="T5"/>
                </a:cxn>
                <a:cxn ang="0">
                  <a:pos x="T6" y="T7"/>
                </a:cxn>
                <a:cxn ang="0">
                  <a:pos x="T8" y="T9"/>
                </a:cxn>
              </a:cxnLst>
              <a:rect l="0" t="0" r="r" b="b"/>
              <a:pathLst>
                <a:path w="20" h="21">
                  <a:moveTo>
                    <a:pt x="19" y="12"/>
                  </a:moveTo>
                  <a:cubicBezTo>
                    <a:pt x="17" y="18"/>
                    <a:pt x="13" y="21"/>
                    <a:pt x="7" y="19"/>
                  </a:cubicBezTo>
                  <a:cubicBezTo>
                    <a:pt x="2" y="18"/>
                    <a:pt x="0" y="14"/>
                    <a:pt x="1" y="9"/>
                  </a:cubicBezTo>
                  <a:cubicBezTo>
                    <a:pt x="2" y="3"/>
                    <a:pt x="5" y="0"/>
                    <a:pt x="11" y="1"/>
                  </a:cubicBezTo>
                  <a:cubicBezTo>
                    <a:pt x="17" y="2"/>
                    <a:pt x="20" y="6"/>
                    <a:pt x="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59" name="Freeform 10">
              <a:extLst>
                <a:ext uri="{FF2B5EF4-FFF2-40B4-BE49-F238E27FC236}">
                  <a16:creationId xmlns:a16="http://schemas.microsoft.com/office/drawing/2014/main" id="{64AAEB20-5F6A-5D7A-B3E1-864D89C1081E}"/>
                </a:ext>
              </a:extLst>
            </p:cNvPr>
            <p:cNvSpPr/>
            <p:nvPr userDrawn="1"/>
          </p:nvSpPr>
          <p:spPr bwMode="auto">
            <a:xfrm>
              <a:off x="2387600" y="669926"/>
              <a:ext cx="68263" cy="73025"/>
            </a:xfrm>
            <a:custGeom>
              <a:avLst/>
              <a:gdLst>
                <a:gd name="T0" fmla="*/ 0 w 18"/>
                <a:gd name="T1" fmla="*/ 8 h 19"/>
                <a:gd name="T2" fmla="*/ 9 w 18"/>
                <a:gd name="T3" fmla="*/ 0 h 19"/>
                <a:gd name="T4" fmla="*/ 18 w 18"/>
                <a:gd name="T5" fmla="*/ 10 h 19"/>
                <a:gd name="T6" fmla="*/ 9 w 18"/>
                <a:gd name="T7" fmla="*/ 19 h 19"/>
                <a:gd name="T8" fmla="*/ 0 w 18"/>
                <a:gd name="T9" fmla="*/ 8 h 19"/>
              </a:gdLst>
              <a:ahLst/>
              <a:cxnLst>
                <a:cxn ang="0">
                  <a:pos x="T0" y="T1"/>
                </a:cxn>
                <a:cxn ang="0">
                  <a:pos x="T2" y="T3"/>
                </a:cxn>
                <a:cxn ang="0">
                  <a:pos x="T4" y="T5"/>
                </a:cxn>
                <a:cxn ang="0">
                  <a:pos x="T6" y="T7"/>
                </a:cxn>
                <a:cxn ang="0">
                  <a:pos x="T8" y="T9"/>
                </a:cxn>
              </a:cxnLst>
              <a:rect l="0" t="0" r="r" b="b"/>
              <a:pathLst>
                <a:path w="18" h="19">
                  <a:moveTo>
                    <a:pt x="0" y="8"/>
                  </a:moveTo>
                  <a:cubicBezTo>
                    <a:pt x="0" y="3"/>
                    <a:pt x="4" y="0"/>
                    <a:pt x="9" y="0"/>
                  </a:cubicBezTo>
                  <a:cubicBezTo>
                    <a:pt x="15" y="0"/>
                    <a:pt x="18" y="4"/>
                    <a:pt x="18" y="10"/>
                  </a:cubicBezTo>
                  <a:cubicBezTo>
                    <a:pt x="18" y="15"/>
                    <a:pt x="14" y="19"/>
                    <a:pt x="9" y="19"/>
                  </a:cubicBezTo>
                  <a:cubicBezTo>
                    <a:pt x="3" y="19"/>
                    <a:pt x="0" y="15"/>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0" name="Freeform 11">
              <a:extLst>
                <a:ext uri="{FF2B5EF4-FFF2-40B4-BE49-F238E27FC236}">
                  <a16:creationId xmlns:a16="http://schemas.microsoft.com/office/drawing/2014/main" id="{C34CA31C-08D5-4056-0D6B-E5EE61A0858F}"/>
                </a:ext>
              </a:extLst>
            </p:cNvPr>
            <p:cNvSpPr/>
            <p:nvPr userDrawn="1"/>
          </p:nvSpPr>
          <p:spPr bwMode="auto">
            <a:xfrm>
              <a:off x="2387600" y="847726"/>
              <a:ext cx="68263" cy="68263"/>
            </a:xfrm>
            <a:custGeom>
              <a:avLst/>
              <a:gdLst>
                <a:gd name="T0" fmla="*/ 18 w 18"/>
                <a:gd name="T1" fmla="*/ 9 h 18"/>
                <a:gd name="T2" fmla="*/ 9 w 18"/>
                <a:gd name="T3" fmla="*/ 17 h 18"/>
                <a:gd name="T4" fmla="*/ 0 w 18"/>
                <a:gd name="T5" fmla="*/ 9 h 18"/>
                <a:gd name="T6" fmla="*/ 10 w 18"/>
                <a:gd name="T7" fmla="*/ 0 h 18"/>
                <a:gd name="T8" fmla="*/ 18 w 18"/>
                <a:gd name="T9" fmla="*/ 9 h 18"/>
              </a:gdLst>
              <a:ahLst/>
              <a:cxnLst>
                <a:cxn ang="0">
                  <a:pos x="T0" y="T1"/>
                </a:cxn>
                <a:cxn ang="0">
                  <a:pos x="T2" y="T3"/>
                </a:cxn>
                <a:cxn ang="0">
                  <a:pos x="T4" y="T5"/>
                </a:cxn>
                <a:cxn ang="0">
                  <a:pos x="T6" y="T7"/>
                </a:cxn>
                <a:cxn ang="0">
                  <a:pos x="T8" y="T9"/>
                </a:cxn>
              </a:cxnLst>
              <a:rect l="0" t="0" r="r" b="b"/>
              <a:pathLst>
                <a:path w="18" h="18">
                  <a:moveTo>
                    <a:pt x="18" y="9"/>
                  </a:moveTo>
                  <a:cubicBezTo>
                    <a:pt x="17" y="15"/>
                    <a:pt x="14" y="17"/>
                    <a:pt x="9" y="17"/>
                  </a:cubicBezTo>
                  <a:cubicBezTo>
                    <a:pt x="3" y="18"/>
                    <a:pt x="0" y="14"/>
                    <a:pt x="0" y="9"/>
                  </a:cubicBezTo>
                  <a:cubicBezTo>
                    <a:pt x="0" y="3"/>
                    <a:pt x="3" y="0"/>
                    <a:pt x="10" y="0"/>
                  </a:cubicBezTo>
                  <a:cubicBezTo>
                    <a:pt x="16" y="1"/>
                    <a:pt x="17" y="5"/>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1" name="Freeform 12">
              <a:extLst>
                <a:ext uri="{FF2B5EF4-FFF2-40B4-BE49-F238E27FC236}">
                  <a16:creationId xmlns:a16="http://schemas.microsoft.com/office/drawing/2014/main" id="{BBC1D916-BB6B-02C8-C5B4-487CFAA6E72B}"/>
                </a:ext>
              </a:extLst>
            </p:cNvPr>
            <p:cNvSpPr/>
            <p:nvPr userDrawn="1"/>
          </p:nvSpPr>
          <p:spPr bwMode="auto">
            <a:xfrm>
              <a:off x="325438" y="1435101"/>
              <a:ext cx="71438" cy="71438"/>
            </a:xfrm>
            <a:custGeom>
              <a:avLst/>
              <a:gdLst>
                <a:gd name="T0" fmla="*/ 19 w 19"/>
                <a:gd name="T1" fmla="*/ 10 h 19"/>
                <a:gd name="T2" fmla="*/ 10 w 19"/>
                <a:gd name="T3" fmla="*/ 18 h 19"/>
                <a:gd name="T4" fmla="*/ 1 w 19"/>
                <a:gd name="T5" fmla="*/ 8 h 19"/>
                <a:gd name="T6" fmla="*/ 11 w 19"/>
                <a:gd name="T7" fmla="*/ 1 h 19"/>
                <a:gd name="T8" fmla="*/ 19 w 19"/>
                <a:gd name="T9" fmla="*/ 10 h 19"/>
              </a:gdLst>
              <a:ahLst/>
              <a:cxnLst>
                <a:cxn ang="0">
                  <a:pos x="T0" y="T1"/>
                </a:cxn>
                <a:cxn ang="0">
                  <a:pos x="T2" y="T3"/>
                </a:cxn>
                <a:cxn ang="0">
                  <a:pos x="T4" y="T5"/>
                </a:cxn>
                <a:cxn ang="0">
                  <a:pos x="T6" y="T7"/>
                </a:cxn>
                <a:cxn ang="0">
                  <a:pos x="T8" y="T9"/>
                </a:cxn>
              </a:cxnLst>
              <a:rect l="0" t="0" r="r" b="b"/>
              <a:pathLst>
                <a:path w="19" h="19">
                  <a:moveTo>
                    <a:pt x="19" y="10"/>
                  </a:moveTo>
                  <a:cubicBezTo>
                    <a:pt x="18" y="15"/>
                    <a:pt x="15" y="19"/>
                    <a:pt x="10" y="18"/>
                  </a:cubicBezTo>
                  <a:cubicBezTo>
                    <a:pt x="4" y="18"/>
                    <a:pt x="0" y="14"/>
                    <a:pt x="1" y="8"/>
                  </a:cubicBezTo>
                  <a:cubicBezTo>
                    <a:pt x="2" y="3"/>
                    <a:pt x="5" y="0"/>
                    <a:pt x="11" y="1"/>
                  </a:cubicBezTo>
                  <a:cubicBezTo>
                    <a:pt x="16" y="1"/>
                    <a:pt x="19" y="5"/>
                    <a:pt x="1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2" name="Freeform 13">
              <a:extLst>
                <a:ext uri="{FF2B5EF4-FFF2-40B4-BE49-F238E27FC236}">
                  <a16:creationId xmlns:a16="http://schemas.microsoft.com/office/drawing/2014/main" id="{4A0F257F-E66D-A4FB-5C3D-1D4CAFB0EA51}"/>
                </a:ext>
              </a:extLst>
            </p:cNvPr>
            <p:cNvSpPr/>
            <p:nvPr userDrawn="1"/>
          </p:nvSpPr>
          <p:spPr bwMode="auto">
            <a:xfrm>
              <a:off x="857250" y="1438276"/>
              <a:ext cx="68263" cy="68263"/>
            </a:xfrm>
            <a:custGeom>
              <a:avLst/>
              <a:gdLst>
                <a:gd name="T0" fmla="*/ 18 w 18"/>
                <a:gd name="T1" fmla="*/ 8 h 18"/>
                <a:gd name="T2" fmla="*/ 10 w 18"/>
                <a:gd name="T3" fmla="*/ 17 h 18"/>
                <a:gd name="T4" fmla="*/ 0 w 18"/>
                <a:gd name="T5" fmla="*/ 8 h 18"/>
                <a:gd name="T6" fmla="*/ 9 w 18"/>
                <a:gd name="T7" fmla="*/ 0 h 18"/>
                <a:gd name="T8" fmla="*/ 18 w 18"/>
                <a:gd name="T9" fmla="*/ 8 h 18"/>
              </a:gdLst>
              <a:ahLst/>
              <a:cxnLst>
                <a:cxn ang="0">
                  <a:pos x="T0" y="T1"/>
                </a:cxn>
                <a:cxn ang="0">
                  <a:pos x="T2" y="T3"/>
                </a:cxn>
                <a:cxn ang="0">
                  <a:pos x="T4" y="T5"/>
                </a:cxn>
                <a:cxn ang="0">
                  <a:pos x="T6" y="T7"/>
                </a:cxn>
                <a:cxn ang="0">
                  <a:pos x="T8" y="T9"/>
                </a:cxn>
              </a:cxnLst>
              <a:rect l="0" t="0" r="r" b="b"/>
              <a:pathLst>
                <a:path w="18" h="18">
                  <a:moveTo>
                    <a:pt x="18" y="8"/>
                  </a:moveTo>
                  <a:cubicBezTo>
                    <a:pt x="18" y="13"/>
                    <a:pt x="15" y="17"/>
                    <a:pt x="10" y="17"/>
                  </a:cubicBezTo>
                  <a:cubicBezTo>
                    <a:pt x="4" y="18"/>
                    <a:pt x="0" y="14"/>
                    <a:pt x="0" y="8"/>
                  </a:cubicBezTo>
                  <a:cubicBezTo>
                    <a:pt x="0" y="2"/>
                    <a:pt x="4" y="0"/>
                    <a:pt x="9" y="0"/>
                  </a:cubicBezTo>
                  <a:cubicBezTo>
                    <a:pt x="15" y="0"/>
                    <a:pt x="17" y="3"/>
                    <a:pt x="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3" name="Freeform 14">
              <a:extLst>
                <a:ext uri="{FF2B5EF4-FFF2-40B4-BE49-F238E27FC236}">
                  <a16:creationId xmlns:a16="http://schemas.microsoft.com/office/drawing/2014/main" id="{E68A0990-42F4-756A-8D69-1C985F5B0633}"/>
                </a:ext>
              </a:extLst>
            </p:cNvPr>
            <p:cNvSpPr/>
            <p:nvPr userDrawn="1"/>
          </p:nvSpPr>
          <p:spPr bwMode="auto">
            <a:xfrm>
              <a:off x="2387600" y="314326"/>
              <a:ext cx="68263" cy="73025"/>
            </a:xfrm>
            <a:custGeom>
              <a:avLst/>
              <a:gdLst>
                <a:gd name="T0" fmla="*/ 8 w 18"/>
                <a:gd name="T1" fmla="*/ 19 h 19"/>
                <a:gd name="T2" fmla="*/ 0 w 18"/>
                <a:gd name="T3" fmla="*/ 9 h 19"/>
                <a:gd name="T4" fmla="*/ 11 w 18"/>
                <a:gd name="T5" fmla="*/ 1 h 19"/>
                <a:gd name="T6" fmla="*/ 18 w 18"/>
                <a:gd name="T7" fmla="*/ 11 h 19"/>
                <a:gd name="T8" fmla="*/ 8 w 18"/>
                <a:gd name="T9" fmla="*/ 19 h 19"/>
              </a:gdLst>
              <a:ahLst/>
              <a:cxnLst>
                <a:cxn ang="0">
                  <a:pos x="T0" y="T1"/>
                </a:cxn>
                <a:cxn ang="0">
                  <a:pos x="T2" y="T3"/>
                </a:cxn>
                <a:cxn ang="0">
                  <a:pos x="T4" y="T5"/>
                </a:cxn>
                <a:cxn ang="0">
                  <a:pos x="T6" y="T7"/>
                </a:cxn>
                <a:cxn ang="0">
                  <a:pos x="T8" y="T9"/>
                </a:cxn>
              </a:cxnLst>
              <a:rect l="0" t="0" r="r" b="b"/>
              <a:pathLst>
                <a:path w="18" h="19">
                  <a:moveTo>
                    <a:pt x="8" y="19"/>
                  </a:moveTo>
                  <a:cubicBezTo>
                    <a:pt x="3" y="18"/>
                    <a:pt x="0" y="15"/>
                    <a:pt x="0" y="9"/>
                  </a:cubicBezTo>
                  <a:cubicBezTo>
                    <a:pt x="0" y="3"/>
                    <a:pt x="5" y="0"/>
                    <a:pt x="11" y="1"/>
                  </a:cubicBezTo>
                  <a:cubicBezTo>
                    <a:pt x="16" y="2"/>
                    <a:pt x="18" y="6"/>
                    <a:pt x="18" y="11"/>
                  </a:cubicBezTo>
                  <a:cubicBezTo>
                    <a:pt x="17" y="16"/>
                    <a:pt x="14" y="19"/>
                    <a:pt x="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4" name="Freeform 15">
              <a:extLst>
                <a:ext uri="{FF2B5EF4-FFF2-40B4-BE49-F238E27FC236}">
                  <a16:creationId xmlns:a16="http://schemas.microsoft.com/office/drawing/2014/main" id="{F8A7E693-E3EE-8AFB-A310-137CA83928EC}"/>
                </a:ext>
              </a:extLst>
            </p:cNvPr>
            <p:cNvSpPr/>
            <p:nvPr userDrawn="1"/>
          </p:nvSpPr>
          <p:spPr bwMode="auto">
            <a:xfrm>
              <a:off x="503238" y="1435101"/>
              <a:ext cx="71438" cy="71438"/>
            </a:xfrm>
            <a:custGeom>
              <a:avLst/>
              <a:gdLst>
                <a:gd name="T0" fmla="*/ 9 w 19"/>
                <a:gd name="T1" fmla="*/ 19 h 19"/>
                <a:gd name="T2" fmla="*/ 0 w 19"/>
                <a:gd name="T3" fmla="*/ 10 h 19"/>
                <a:gd name="T4" fmla="*/ 10 w 19"/>
                <a:gd name="T5" fmla="*/ 0 h 19"/>
                <a:gd name="T6" fmla="*/ 19 w 19"/>
                <a:gd name="T7" fmla="*/ 9 h 19"/>
                <a:gd name="T8" fmla="*/ 9 w 19"/>
                <a:gd name="T9" fmla="*/ 19 h 19"/>
              </a:gdLst>
              <a:ahLst/>
              <a:cxnLst>
                <a:cxn ang="0">
                  <a:pos x="T0" y="T1"/>
                </a:cxn>
                <a:cxn ang="0">
                  <a:pos x="T2" y="T3"/>
                </a:cxn>
                <a:cxn ang="0">
                  <a:pos x="T4" y="T5"/>
                </a:cxn>
                <a:cxn ang="0">
                  <a:pos x="T6" y="T7"/>
                </a:cxn>
                <a:cxn ang="0">
                  <a:pos x="T8" y="T9"/>
                </a:cxn>
              </a:cxnLst>
              <a:rect l="0" t="0" r="r" b="b"/>
              <a:pathLst>
                <a:path w="19" h="19">
                  <a:moveTo>
                    <a:pt x="9" y="19"/>
                  </a:moveTo>
                  <a:cubicBezTo>
                    <a:pt x="4" y="18"/>
                    <a:pt x="0" y="15"/>
                    <a:pt x="0" y="10"/>
                  </a:cubicBezTo>
                  <a:cubicBezTo>
                    <a:pt x="1" y="4"/>
                    <a:pt x="4" y="0"/>
                    <a:pt x="10" y="0"/>
                  </a:cubicBezTo>
                  <a:cubicBezTo>
                    <a:pt x="16" y="0"/>
                    <a:pt x="18" y="4"/>
                    <a:pt x="19" y="9"/>
                  </a:cubicBezTo>
                  <a:cubicBezTo>
                    <a:pt x="19" y="15"/>
                    <a:pt x="15" y="18"/>
                    <a:pt x="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5" name="Freeform 16">
              <a:extLst>
                <a:ext uri="{FF2B5EF4-FFF2-40B4-BE49-F238E27FC236}">
                  <a16:creationId xmlns:a16="http://schemas.microsoft.com/office/drawing/2014/main" id="{C052B8AA-F10F-EEA3-440B-7E88EF3F16F2}"/>
                </a:ext>
              </a:extLst>
            </p:cNvPr>
            <p:cNvSpPr/>
            <p:nvPr userDrawn="1"/>
          </p:nvSpPr>
          <p:spPr bwMode="auto">
            <a:xfrm>
              <a:off x="679450" y="1435101"/>
              <a:ext cx="73025" cy="71438"/>
            </a:xfrm>
            <a:custGeom>
              <a:avLst/>
              <a:gdLst>
                <a:gd name="T0" fmla="*/ 9 w 19"/>
                <a:gd name="T1" fmla="*/ 18 h 19"/>
                <a:gd name="T2" fmla="*/ 1 w 19"/>
                <a:gd name="T3" fmla="*/ 9 h 19"/>
                <a:gd name="T4" fmla="*/ 11 w 19"/>
                <a:gd name="T5" fmla="*/ 1 h 19"/>
                <a:gd name="T6" fmla="*/ 18 w 19"/>
                <a:gd name="T7" fmla="*/ 11 h 19"/>
                <a:gd name="T8" fmla="*/ 9 w 19"/>
                <a:gd name="T9" fmla="*/ 18 h 19"/>
              </a:gdLst>
              <a:ahLst/>
              <a:cxnLst>
                <a:cxn ang="0">
                  <a:pos x="T0" y="T1"/>
                </a:cxn>
                <a:cxn ang="0">
                  <a:pos x="T2" y="T3"/>
                </a:cxn>
                <a:cxn ang="0">
                  <a:pos x="T4" y="T5"/>
                </a:cxn>
                <a:cxn ang="0">
                  <a:pos x="T6" y="T7"/>
                </a:cxn>
                <a:cxn ang="0">
                  <a:pos x="T8" y="T9"/>
                </a:cxn>
              </a:cxnLst>
              <a:rect l="0" t="0" r="r" b="b"/>
              <a:pathLst>
                <a:path w="19" h="19">
                  <a:moveTo>
                    <a:pt x="9" y="18"/>
                  </a:moveTo>
                  <a:cubicBezTo>
                    <a:pt x="4" y="17"/>
                    <a:pt x="0" y="15"/>
                    <a:pt x="1" y="9"/>
                  </a:cubicBezTo>
                  <a:cubicBezTo>
                    <a:pt x="1" y="3"/>
                    <a:pt x="5" y="0"/>
                    <a:pt x="11" y="1"/>
                  </a:cubicBezTo>
                  <a:cubicBezTo>
                    <a:pt x="17" y="2"/>
                    <a:pt x="19" y="5"/>
                    <a:pt x="18" y="11"/>
                  </a:cubicBezTo>
                  <a:cubicBezTo>
                    <a:pt x="18" y="16"/>
                    <a:pt x="15" y="19"/>
                    <a:pt x="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6" name="Freeform 17">
              <a:extLst>
                <a:ext uri="{FF2B5EF4-FFF2-40B4-BE49-F238E27FC236}">
                  <a16:creationId xmlns:a16="http://schemas.microsoft.com/office/drawing/2014/main" id="{07C3306E-768A-1922-36EF-5540310B677B}"/>
                </a:ext>
              </a:extLst>
            </p:cNvPr>
            <p:cNvSpPr/>
            <p:nvPr userDrawn="1"/>
          </p:nvSpPr>
          <p:spPr bwMode="auto">
            <a:xfrm>
              <a:off x="1735138" y="1438276"/>
              <a:ext cx="71438" cy="65088"/>
            </a:xfrm>
            <a:custGeom>
              <a:avLst/>
              <a:gdLst>
                <a:gd name="T0" fmla="*/ 10 w 19"/>
                <a:gd name="T1" fmla="*/ 17 h 17"/>
                <a:gd name="T2" fmla="*/ 1 w 19"/>
                <a:gd name="T3" fmla="*/ 9 h 17"/>
                <a:gd name="T4" fmla="*/ 10 w 19"/>
                <a:gd name="T5" fmla="*/ 0 h 17"/>
                <a:gd name="T6" fmla="*/ 19 w 19"/>
                <a:gd name="T7" fmla="*/ 9 h 17"/>
                <a:gd name="T8" fmla="*/ 10 w 19"/>
                <a:gd name="T9" fmla="*/ 17 h 17"/>
              </a:gdLst>
              <a:ahLst/>
              <a:cxnLst>
                <a:cxn ang="0">
                  <a:pos x="T0" y="T1"/>
                </a:cxn>
                <a:cxn ang="0">
                  <a:pos x="T2" y="T3"/>
                </a:cxn>
                <a:cxn ang="0">
                  <a:pos x="T4" y="T5"/>
                </a:cxn>
                <a:cxn ang="0">
                  <a:pos x="T6" y="T7"/>
                </a:cxn>
                <a:cxn ang="0">
                  <a:pos x="T8" y="T9"/>
                </a:cxn>
              </a:cxnLst>
              <a:rect l="0" t="0" r="r" b="b"/>
              <a:pathLst>
                <a:path w="19" h="17">
                  <a:moveTo>
                    <a:pt x="10" y="17"/>
                  </a:moveTo>
                  <a:cubicBezTo>
                    <a:pt x="5" y="17"/>
                    <a:pt x="2" y="15"/>
                    <a:pt x="1" y="9"/>
                  </a:cubicBezTo>
                  <a:cubicBezTo>
                    <a:pt x="0" y="3"/>
                    <a:pt x="4" y="0"/>
                    <a:pt x="10" y="0"/>
                  </a:cubicBezTo>
                  <a:cubicBezTo>
                    <a:pt x="16" y="0"/>
                    <a:pt x="19" y="3"/>
                    <a:pt x="19" y="9"/>
                  </a:cubicBezTo>
                  <a:cubicBezTo>
                    <a:pt x="19" y="14"/>
                    <a:pt x="16" y="17"/>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7" name="Freeform 18">
              <a:extLst>
                <a:ext uri="{FF2B5EF4-FFF2-40B4-BE49-F238E27FC236}">
                  <a16:creationId xmlns:a16="http://schemas.microsoft.com/office/drawing/2014/main" id="{3C16A196-40A5-1EF2-60D3-91DFD737F168}"/>
                </a:ext>
              </a:extLst>
            </p:cNvPr>
            <p:cNvSpPr/>
            <p:nvPr userDrawn="1"/>
          </p:nvSpPr>
          <p:spPr bwMode="auto">
            <a:xfrm>
              <a:off x="2384425" y="1025526"/>
              <a:ext cx="71438" cy="68263"/>
            </a:xfrm>
            <a:custGeom>
              <a:avLst/>
              <a:gdLst>
                <a:gd name="T0" fmla="*/ 19 w 19"/>
                <a:gd name="T1" fmla="*/ 9 h 18"/>
                <a:gd name="T2" fmla="*/ 10 w 19"/>
                <a:gd name="T3" fmla="*/ 18 h 18"/>
                <a:gd name="T4" fmla="*/ 1 w 19"/>
                <a:gd name="T5" fmla="*/ 8 h 18"/>
                <a:gd name="T6" fmla="*/ 11 w 19"/>
                <a:gd name="T7" fmla="*/ 1 h 18"/>
                <a:gd name="T8" fmla="*/ 19 w 19"/>
                <a:gd name="T9" fmla="*/ 9 h 18"/>
              </a:gdLst>
              <a:ahLst/>
              <a:cxnLst>
                <a:cxn ang="0">
                  <a:pos x="T0" y="T1"/>
                </a:cxn>
                <a:cxn ang="0">
                  <a:pos x="T2" y="T3"/>
                </a:cxn>
                <a:cxn ang="0">
                  <a:pos x="T4" y="T5"/>
                </a:cxn>
                <a:cxn ang="0">
                  <a:pos x="T6" y="T7"/>
                </a:cxn>
                <a:cxn ang="0">
                  <a:pos x="T8" y="T9"/>
                </a:cxn>
              </a:cxnLst>
              <a:rect l="0" t="0" r="r" b="b"/>
              <a:pathLst>
                <a:path w="19" h="18">
                  <a:moveTo>
                    <a:pt x="19" y="9"/>
                  </a:moveTo>
                  <a:cubicBezTo>
                    <a:pt x="18" y="14"/>
                    <a:pt x="15" y="18"/>
                    <a:pt x="10" y="18"/>
                  </a:cubicBezTo>
                  <a:cubicBezTo>
                    <a:pt x="3" y="18"/>
                    <a:pt x="0" y="13"/>
                    <a:pt x="1" y="8"/>
                  </a:cubicBezTo>
                  <a:cubicBezTo>
                    <a:pt x="2" y="3"/>
                    <a:pt x="5" y="0"/>
                    <a:pt x="11" y="1"/>
                  </a:cubicBezTo>
                  <a:cubicBezTo>
                    <a:pt x="16" y="1"/>
                    <a:pt x="19" y="4"/>
                    <a:pt x="1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8" name="Freeform 19">
              <a:extLst>
                <a:ext uri="{FF2B5EF4-FFF2-40B4-BE49-F238E27FC236}">
                  <a16:creationId xmlns:a16="http://schemas.microsoft.com/office/drawing/2014/main" id="{E38AD7A5-9CA3-A16B-1233-1FEB8AA1A414}"/>
                </a:ext>
              </a:extLst>
            </p:cNvPr>
            <p:cNvSpPr/>
            <p:nvPr userDrawn="1"/>
          </p:nvSpPr>
          <p:spPr bwMode="auto">
            <a:xfrm>
              <a:off x="152400" y="1435101"/>
              <a:ext cx="68263" cy="68263"/>
            </a:xfrm>
            <a:custGeom>
              <a:avLst/>
              <a:gdLst>
                <a:gd name="T0" fmla="*/ 9 w 18"/>
                <a:gd name="T1" fmla="*/ 18 h 18"/>
                <a:gd name="T2" fmla="*/ 0 w 18"/>
                <a:gd name="T3" fmla="*/ 10 h 18"/>
                <a:gd name="T4" fmla="*/ 8 w 18"/>
                <a:gd name="T5" fmla="*/ 1 h 18"/>
                <a:gd name="T6" fmla="*/ 17 w 18"/>
                <a:gd name="T7" fmla="*/ 9 h 18"/>
                <a:gd name="T8" fmla="*/ 9 w 18"/>
                <a:gd name="T9" fmla="*/ 18 h 18"/>
              </a:gdLst>
              <a:ahLst/>
              <a:cxnLst>
                <a:cxn ang="0">
                  <a:pos x="T0" y="T1"/>
                </a:cxn>
                <a:cxn ang="0">
                  <a:pos x="T2" y="T3"/>
                </a:cxn>
                <a:cxn ang="0">
                  <a:pos x="T4" y="T5"/>
                </a:cxn>
                <a:cxn ang="0">
                  <a:pos x="T6" y="T7"/>
                </a:cxn>
                <a:cxn ang="0">
                  <a:pos x="T8" y="T9"/>
                </a:cxn>
              </a:cxnLst>
              <a:rect l="0" t="0" r="r" b="b"/>
              <a:pathLst>
                <a:path w="18" h="18">
                  <a:moveTo>
                    <a:pt x="9" y="18"/>
                  </a:moveTo>
                  <a:cubicBezTo>
                    <a:pt x="4" y="18"/>
                    <a:pt x="1" y="16"/>
                    <a:pt x="0" y="10"/>
                  </a:cubicBezTo>
                  <a:cubicBezTo>
                    <a:pt x="0" y="5"/>
                    <a:pt x="2" y="1"/>
                    <a:pt x="8" y="1"/>
                  </a:cubicBezTo>
                  <a:cubicBezTo>
                    <a:pt x="13" y="0"/>
                    <a:pt x="17" y="3"/>
                    <a:pt x="17" y="9"/>
                  </a:cubicBezTo>
                  <a:cubicBezTo>
                    <a:pt x="18" y="14"/>
                    <a:pt x="15" y="18"/>
                    <a:pt x="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9" name="Freeform 20">
              <a:extLst>
                <a:ext uri="{FF2B5EF4-FFF2-40B4-BE49-F238E27FC236}">
                  <a16:creationId xmlns:a16="http://schemas.microsoft.com/office/drawing/2014/main" id="{59F4921A-E521-CC7C-AD32-4369B5987AF1}"/>
                </a:ext>
              </a:extLst>
            </p:cNvPr>
            <p:cNvSpPr/>
            <p:nvPr userDrawn="1"/>
          </p:nvSpPr>
          <p:spPr bwMode="auto">
            <a:xfrm>
              <a:off x="1030288" y="1435101"/>
              <a:ext cx="71438" cy="68263"/>
            </a:xfrm>
            <a:custGeom>
              <a:avLst/>
              <a:gdLst>
                <a:gd name="T0" fmla="*/ 10 w 19"/>
                <a:gd name="T1" fmla="*/ 0 h 18"/>
                <a:gd name="T2" fmla="*/ 19 w 19"/>
                <a:gd name="T3" fmla="*/ 10 h 18"/>
                <a:gd name="T4" fmla="*/ 10 w 19"/>
                <a:gd name="T5" fmla="*/ 18 h 18"/>
                <a:gd name="T6" fmla="*/ 0 w 19"/>
                <a:gd name="T7" fmla="*/ 8 h 18"/>
                <a:gd name="T8" fmla="*/ 10 w 19"/>
                <a:gd name="T9" fmla="*/ 0 h 18"/>
              </a:gdLst>
              <a:ahLst/>
              <a:cxnLst>
                <a:cxn ang="0">
                  <a:pos x="T0" y="T1"/>
                </a:cxn>
                <a:cxn ang="0">
                  <a:pos x="T2" y="T3"/>
                </a:cxn>
                <a:cxn ang="0">
                  <a:pos x="T4" y="T5"/>
                </a:cxn>
                <a:cxn ang="0">
                  <a:pos x="T6" y="T7"/>
                </a:cxn>
                <a:cxn ang="0">
                  <a:pos x="T8" y="T9"/>
                </a:cxn>
              </a:cxnLst>
              <a:rect l="0" t="0" r="r" b="b"/>
              <a:pathLst>
                <a:path w="19" h="18">
                  <a:moveTo>
                    <a:pt x="10" y="0"/>
                  </a:moveTo>
                  <a:cubicBezTo>
                    <a:pt x="15" y="2"/>
                    <a:pt x="19" y="4"/>
                    <a:pt x="19" y="10"/>
                  </a:cubicBezTo>
                  <a:cubicBezTo>
                    <a:pt x="19" y="15"/>
                    <a:pt x="15" y="18"/>
                    <a:pt x="10" y="18"/>
                  </a:cubicBezTo>
                  <a:cubicBezTo>
                    <a:pt x="4" y="18"/>
                    <a:pt x="0" y="15"/>
                    <a:pt x="0" y="8"/>
                  </a:cubicBezTo>
                  <a:cubicBezTo>
                    <a:pt x="1" y="3"/>
                    <a:pt x="5"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70" name="Freeform 21">
              <a:extLst>
                <a:ext uri="{FF2B5EF4-FFF2-40B4-BE49-F238E27FC236}">
                  <a16:creationId xmlns:a16="http://schemas.microsoft.com/office/drawing/2014/main" id="{B3C9A762-74F8-0225-1BA1-417B162E594C}"/>
                </a:ext>
              </a:extLst>
            </p:cNvPr>
            <p:cNvSpPr/>
            <p:nvPr userDrawn="1"/>
          </p:nvSpPr>
          <p:spPr bwMode="auto">
            <a:xfrm>
              <a:off x="1208088" y="1438276"/>
              <a:ext cx="68263" cy="68263"/>
            </a:xfrm>
            <a:custGeom>
              <a:avLst/>
              <a:gdLst>
                <a:gd name="T0" fmla="*/ 18 w 18"/>
                <a:gd name="T1" fmla="*/ 8 h 18"/>
                <a:gd name="T2" fmla="*/ 9 w 18"/>
                <a:gd name="T3" fmla="*/ 17 h 18"/>
                <a:gd name="T4" fmla="*/ 1 w 18"/>
                <a:gd name="T5" fmla="*/ 8 h 18"/>
                <a:gd name="T6" fmla="*/ 10 w 18"/>
                <a:gd name="T7" fmla="*/ 0 h 18"/>
                <a:gd name="T8" fmla="*/ 18 w 18"/>
                <a:gd name="T9" fmla="*/ 8 h 18"/>
              </a:gdLst>
              <a:ahLst/>
              <a:cxnLst>
                <a:cxn ang="0">
                  <a:pos x="T0" y="T1"/>
                </a:cxn>
                <a:cxn ang="0">
                  <a:pos x="T2" y="T3"/>
                </a:cxn>
                <a:cxn ang="0">
                  <a:pos x="T4" y="T5"/>
                </a:cxn>
                <a:cxn ang="0">
                  <a:pos x="T6" y="T7"/>
                </a:cxn>
                <a:cxn ang="0">
                  <a:pos x="T8" y="T9"/>
                </a:cxn>
              </a:cxnLst>
              <a:rect l="0" t="0" r="r" b="b"/>
              <a:pathLst>
                <a:path w="18" h="18">
                  <a:moveTo>
                    <a:pt x="18" y="8"/>
                  </a:moveTo>
                  <a:cubicBezTo>
                    <a:pt x="17" y="15"/>
                    <a:pt x="14" y="18"/>
                    <a:pt x="9" y="17"/>
                  </a:cubicBezTo>
                  <a:cubicBezTo>
                    <a:pt x="3" y="17"/>
                    <a:pt x="0" y="13"/>
                    <a:pt x="1" y="8"/>
                  </a:cubicBezTo>
                  <a:cubicBezTo>
                    <a:pt x="1" y="2"/>
                    <a:pt x="5" y="0"/>
                    <a:pt x="10" y="0"/>
                  </a:cubicBezTo>
                  <a:cubicBezTo>
                    <a:pt x="16" y="0"/>
                    <a:pt x="17" y="4"/>
                    <a:pt x="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71" name="Freeform 22">
              <a:extLst>
                <a:ext uri="{FF2B5EF4-FFF2-40B4-BE49-F238E27FC236}">
                  <a16:creationId xmlns:a16="http://schemas.microsoft.com/office/drawing/2014/main" id="{CFE1F637-7B81-1EBB-D910-EEFD5990464E}"/>
                </a:ext>
              </a:extLst>
            </p:cNvPr>
            <p:cNvSpPr/>
            <p:nvPr userDrawn="1"/>
          </p:nvSpPr>
          <p:spPr bwMode="auto">
            <a:xfrm>
              <a:off x="1389063" y="1438276"/>
              <a:ext cx="63500" cy="65088"/>
            </a:xfrm>
            <a:custGeom>
              <a:avLst/>
              <a:gdLst>
                <a:gd name="T0" fmla="*/ 9 w 17"/>
                <a:gd name="T1" fmla="*/ 17 h 17"/>
                <a:gd name="T2" fmla="*/ 0 w 17"/>
                <a:gd name="T3" fmla="*/ 9 h 17"/>
                <a:gd name="T4" fmla="*/ 8 w 17"/>
                <a:gd name="T5" fmla="*/ 0 h 17"/>
                <a:gd name="T6" fmla="*/ 17 w 17"/>
                <a:gd name="T7" fmla="*/ 8 h 17"/>
                <a:gd name="T8" fmla="*/ 9 w 17"/>
                <a:gd name="T9" fmla="*/ 17 h 17"/>
              </a:gdLst>
              <a:ahLst/>
              <a:cxnLst>
                <a:cxn ang="0">
                  <a:pos x="T0" y="T1"/>
                </a:cxn>
                <a:cxn ang="0">
                  <a:pos x="T2" y="T3"/>
                </a:cxn>
                <a:cxn ang="0">
                  <a:pos x="T4" y="T5"/>
                </a:cxn>
                <a:cxn ang="0">
                  <a:pos x="T6" y="T7"/>
                </a:cxn>
                <a:cxn ang="0">
                  <a:pos x="T8" y="T9"/>
                </a:cxn>
              </a:cxnLst>
              <a:rect l="0" t="0" r="r" b="b"/>
              <a:pathLst>
                <a:path w="17" h="17">
                  <a:moveTo>
                    <a:pt x="9" y="17"/>
                  </a:moveTo>
                  <a:cubicBezTo>
                    <a:pt x="3" y="17"/>
                    <a:pt x="0" y="14"/>
                    <a:pt x="0" y="9"/>
                  </a:cubicBezTo>
                  <a:cubicBezTo>
                    <a:pt x="0" y="4"/>
                    <a:pt x="3" y="0"/>
                    <a:pt x="8" y="0"/>
                  </a:cubicBezTo>
                  <a:cubicBezTo>
                    <a:pt x="13" y="0"/>
                    <a:pt x="17" y="3"/>
                    <a:pt x="17" y="8"/>
                  </a:cubicBezTo>
                  <a:cubicBezTo>
                    <a:pt x="17" y="14"/>
                    <a:pt x="14"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72" name="Freeform 23">
              <a:extLst>
                <a:ext uri="{FF2B5EF4-FFF2-40B4-BE49-F238E27FC236}">
                  <a16:creationId xmlns:a16="http://schemas.microsoft.com/office/drawing/2014/main" id="{49D97BEC-BD7F-1678-C810-F649E458E156}"/>
                </a:ext>
              </a:extLst>
            </p:cNvPr>
            <p:cNvSpPr/>
            <p:nvPr userDrawn="1"/>
          </p:nvSpPr>
          <p:spPr bwMode="auto">
            <a:xfrm>
              <a:off x="1558925" y="1435101"/>
              <a:ext cx="71438" cy="71438"/>
            </a:xfrm>
            <a:custGeom>
              <a:avLst/>
              <a:gdLst>
                <a:gd name="T0" fmla="*/ 19 w 19"/>
                <a:gd name="T1" fmla="*/ 9 h 19"/>
                <a:gd name="T2" fmla="*/ 11 w 19"/>
                <a:gd name="T3" fmla="*/ 18 h 19"/>
                <a:gd name="T4" fmla="*/ 1 w 19"/>
                <a:gd name="T5" fmla="*/ 11 h 19"/>
                <a:gd name="T6" fmla="*/ 10 w 19"/>
                <a:gd name="T7" fmla="*/ 1 h 19"/>
                <a:gd name="T8" fmla="*/ 19 w 19"/>
                <a:gd name="T9" fmla="*/ 9 h 19"/>
              </a:gdLst>
              <a:ahLst/>
              <a:cxnLst>
                <a:cxn ang="0">
                  <a:pos x="T0" y="T1"/>
                </a:cxn>
                <a:cxn ang="0">
                  <a:pos x="T2" y="T3"/>
                </a:cxn>
                <a:cxn ang="0">
                  <a:pos x="T4" y="T5"/>
                </a:cxn>
                <a:cxn ang="0">
                  <a:pos x="T6" y="T7"/>
                </a:cxn>
                <a:cxn ang="0">
                  <a:pos x="T8" y="T9"/>
                </a:cxn>
              </a:cxnLst>
              <a:rect l="0" t="0" r="r" b="b"/>
              <a:pathLst>
                <a:path w="19" h="19">
                  <a:moveTo>
                    <a:pt x="19" y="9"/>
                  </a:moveTo>
                  <a:cubicBezTo>
                    <a:pt x="19" y="15"/>
                    <a:pt x="16" y="18"/>
                    <a:pt x="11" y="18"/>
                  </a:cubicBezTo>
                  <a:cubicBezTo>
                    <a:pt x="5" y="19"/>
                    <a:pt x="2" y="16"/>
                    <a:pt x="1" y="11"/>
                  </a:cubicBezTo>
                  <a:cubicBezTo>
                    <a:pt x="0" y="4"/>
                    <a:pt x="4" y="0"/>
                    <a:pt x="10" y="1"/>
                  </a:cubicBezTo>
                  <a:cubicBezTo>
                    <a:pt x="15" y="1"/>
                    <a:pt x="19" y="4"/>
                    <a:pt x="1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73" name="Freeform 24">
              <a:extLst>
                <a:ext uri="{FF2B5EF4-FFF2-40B4-BE49-F238E27FC236}">
                  <a16:creationId xmlns:a16="http://schemas.microsoft.com/office/drawing/2014/main" id="{D819BDA6-E234-A023-451A-C879FAF3E47B}"/>
                </a:ext>
              </a:extLst>
            </p:cNvPr>
            <p:cNvSpPr/>
            <p:nvPr userDrawn="1"/>
          </p:nvSpPr>
          <p:spPr bwMode="auto">
            <a:xfrm>
              <a:off x="1916113" y="1438276"/>
              <a:ext cx="68263" cy="68263"/>
            </a:xfrm>
            <a:custGeom>
              <a:avLst/>
              <a:gdLst>
                <a:gd name="T0" fmla="*/ 9 w 18"/>
                <a:gd name="T1" fmla="*/ 0 h 18"/>
                <a:gd name="T2" fmla="*/ 17 w 18"/>
                <a:gd name="T3" fmla="*/ 9 h 18"/>
                <a:gd name="T4" fmla="*/ 8 w 18"/>
                <a:gd name="T5" fmla="*/ 17 h 18"/>
                <a:gd name="T6" fmla="*/ 0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15" y="1"/>
                    <a:pt x="18" y="4"/>
                    <a:pt x="17" y="9"/>
                  </a:cubicBezTo>
                  <a:cubicBezTo>
                    <a:pt x="17" y="14"/>
                    <a:pt x="13" y="18"/>
                    <a:pt x="8" y="17"/>
                  </a:cubicBezTo>
                  <a:cubicBezTo>
                    <a:pt x="2" y="17"/>
                    <a:pt x="0" y="13"/>
                    <a:pt x="0" y="8"/>
                  </a:cubicBezTo>
                  <a:cubicBezTo>
                    <a:pt x="1" y="2"/>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74" name="Freeform 25">
              <a:extLst>
                <a:ext uri="{FF2B5EF4-FFF2-40B4-BE49-F238E27FC236}">
                  <a16:creationId xmlns:a16="http://schemas.microsoft.com/office/drawing/2014/main" id="{0A17F8AD-6660-A156-1AED-9D91EAB2FC76}"/>
                </a:ext>
              </a:extLst>
            </p:cNvPr>
            <p:cNvSpPr/>
            <p:nvPr userDrawn="1"/>
          </p:nvSpPr>
          <p:spPr bwMode="auto">
            <a:xfrm>
              <a:off x="2089150" y="1438276"/>
              <a:ext cx="68263" cy="65088"/>
            </a:xfrm>
            <a:custGeom>
              <a:avLst/>
              <a:gdLst>
                <a:gd name="T0" fmla="*/ 9 w 18"/>
                <a:gd name="T1" fmla="*/ 0 h 17"/>
                <a:gd name="T2" fmla="*/ 18 w 18"/>
                <a:gd name="T3" fmla="*/ 8 h 17"/>
                <a:gd name="T4" fmla="*/ 10 w 18"/>
                <a:gd name="T5" fmla="*/ 17 h 17"/>
                <a:gd name="T6" fmla="*/ 1 w 18"/>
                <a:gd name="T7" fmla="*/ 8 h 17"/>
                <a:gd name="T8" fmla="*/ 9 w 18"/>
                <a:gd name="T9" fmla="*/ 0 h 17"/>
              </a:gdLst>
              <a:ahLst/>
              <a:cxnLst>
                <a:cxn ang="0">
                  <a:pos x="T0" y="T1"/>
                </a:cxn>
                <a:cxn ang="0">
                  <a:pos x="T2" y="T3"/>
                </a:cxn>
                <a:cxn ang="0">
                  <a:pos x="T4" y="T5"/>
                </a:cxn>
                <a:cxn ang="0">
                  <a:pos x="T6" y="T7"/>
                </a:cxn>
                <a:cxn ang="0">
                  <a:pos x="T8" y="T9"/>
                </a:cxn>
              </a:cxnLst>
              <a:rect l="0" t="0" r="r" b="b"/>
              <a:pathLst>
                <a:path w="18" h="17">
                  <a:moveTo>
                    <a:pt x="9" y="0"/>
                  </a:moveTo>
                  <a:cubicBezTo>
                    <a:pt x="14" y="0"/>
                    <a:pt x="18" y="3"/>
                    <a:pt x="18" y="8"/>
                  </a:cubicBezTo>
                  <a:cubicBezTo>
                    <a:pt x="18" y="13"/>
                    <a:pt x="16" y="17"/>
                    <a:pt x="10" y="17"/>
                  </a:cubicBezTo>
                  <a:cubicBezTo>
                    <a:pt x="5" y="17"/>
                    <a:pt x="0" y="15"/>
                    <a:pt x="1" y="8"/>
                  </a:cubicBezTo>
                  <a:cubicBezTo>
                    <a:pt x="1" y="3"/>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75" name="Freeform 26">
              <a:extLst>
                <a:ext uri="{FF2B5EF4-FFF2-40B4-BE49-F238E27FC236}">
                  <a16:creationId xmlns:a16="http://schemas.microsoft.com/office/drawing/2014/main" id="{B191CB16-78C5-1437-91E4-149B713A6239}"/>
                </a:ext>
              </a:extLst>
            </p:cNvPr>
            <p:cNvSpPr/>
            <p:nvPr userDrawn="1"/>
          </p:nvSpPr>
          <p:spPr bwMode="auto">
            <a:xfrm>
              <a:off x="2263775" y="1435101"/>
              <a:ext cx="74613" cy="71438"/>
            </a:xfrm>
            <a:custGeom>
              <a:avLst/>
              <a:gdLst>
                <a:gd name="T0" fmla="*/ 12 w 20"/>
                <a:gd name="T1" fmla="*/ 18 h 19"/>
                <a:gd name="T2" fmla="*/ 1 w 20"/>
                <a:gd name="T3" fmla="*/ 11 h 19"/>
                <a:gd name="T4" fmla="*/ 10 w 20"/>
                <a:gd name="T5" fmla="*/ 1 h 19"/>
                <a:gd name="T6" fmla="*/ 19 w 20"/>
                <a:gd name="T7" fmla="*/ 9 h 19"/>
                <a:gd name="T8" fmla="*/ 12 w 20"/>
                <a:gd name="T9" fmla="*/ 18 h 19"/>
              </a:gdLst>
              <a:ahLst/>
              <a:cxnLst>
                <a:cxn ang="0">
                  <a:pos x="T0" y="T1"/>
                </a:cxn>
                <a:cxn ang="0">
                  <a:pos x="T2" y="T3"/>
                </a:cxn>
                <a:cxn ang="0">
                  <a:pos x="T4" y="T5"/>
                </a:cxn>
                <a:cxn ang="0">
                  <a:pos x="T6" y="T7"/>
                </a:cxn>
                <a:cxn ang="0">
                  <a:pos x="T8" y="T9"/>
                </a:cxn>
              </a:cxnLst>
              <a:rect l="0" t="0" r="r" b="b"/>
              <a:pathLst>
                <a:path w="20" h="19">
                  <a:moveTo>
                    <a:pt x="12" y="18"/>
                  </a:moveTo>
                  <a:cubicBezTo>
                    <a:pt x="6" y="19"/>
                    <a:pt x="2" y="16"/>
                    <a:pt x="1" y="11"/>
                  </a:cubicBezTo>
                  <a:cubicBezTo>
                    <a:pt x="0" y="4"/>
                    <a:pt x="5" y="1"/>
                    <a:pt x="10" y="1"/>
                  </a:cubicBezTo>
                  <a:cubicBezTo>
                    <a:pt x="16" y="0"/>
                    <a:pt x="19" y="4"/>
                    <a:pt x="19" y="9"/>
                  </a:cubicBezTo>
                  <a:cubicBezTo>
                    <a:pt x="20" y="15"/>
                    <a:pt x="16" y="17"/>
                    <a:pt x="1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sp>
        <p:nvSpPr>
          <p:cNvPr id="1076" name="CuadroTexto 1075">
            <a:extLst>
              <a:ext uri="{FF2B5EF4-FFF2-40B4-BE49-F238E27FC236}">
                <a16:creationId xmlns:a16="http://schemas.microsoft.com/office/drawing/2014/main" id="{0B4DDA25-B2AD-74EB-562B-307A4A827A52}"/>
              </a:ext>
            </a:extLst>
          </p:cNvPr>
          <p:cNvSpPr txBox="1"/>
          <p:nvPr/>
        </p:nvSpPr>
        <p:spPr>
          <a:xfrm>
            <a:off x="7597798" y="1637719"/>
            <a:ext cx="1208985" cy="523220"/>
          </a:xfrm>
          <a:prstGeom prst="rect">
            <a:avLst/>
          </a:prstGeom>
          <a:noFill/>
        </p:spPr>
        <p:txBody>
          <a:bodyPr wrap="none" rtlCol="0">
            <a:spAutoFit/>
          </a:bodyPr>
          <a:lstStyle/>
          <a:p>
            <a:r>
              <a:rPr lang="es-MX" sz="2800" b="1" spc="600">
                <a:solidFill>
                  <a:schemeClr val="accent6">
                    <a:lumMod val="75000"/>
                  </a:schemeClr>
                </a:solidFill>
                <a:latin typeface="Teko"/>
              </a:rPr>
              <a:t>FREE</a:t>
            </a:r>
            <a:endParaRPr lang="es-PE" sz="2800" b="1" spc="600">
              <a:solidFill>
                <a:schemeClr val="accent6">
                  <a:lumMod val="75000"/>
                </a:schemeClr>
              </a:solidFill>
              <a:latin typeface="Teko"/>
            </a:endParaRPr>
          </a:p>
        </p:txBody>
      </p:sp>
      <p:sp>
        <p:nvSpPr>
          <p:cNvPr id="1077" name="CuadroTexto 1076">
            <a:extLst>
              <a:ext uri="{FF2B5EF4-FFF2-40B4-BE49-F238E27FC236}">
                <a16:creationId xmlns:a16="http://schemas.microsoft.com/office/drawing/2014/main" id="{91FC39C9-3156-332C-17FA-8010F85BC632}"/>
              </a:ext>
            </a:extLst>
          </p:cNvPr>
          <p:cNvSpPr txBox="1"/>
          <p:nvPr/>
        </p:nvSpPr>
        <p:spPr>
          <a:xfrm>
            <a:off x="5168182" y="3022609"/>
            <a:ext cx="3735318" cy="584775"/>
          </a:xfrm>
          <a:prstGeom prst="rect">
            <a:avLst/>
          </a:prstGeom>
          <a:noFill/>
        </p:spPr>
        <p:txBody>
          <a:bodyPr wrap="none" rtlCol="0">
            <a:spAutoFit/>
          </a:bodyPr>
          <a:lstStyle/>
          <a:p>
            <a:r>
              <a:rPr lang="es-MX" sz="3200" b="1" spc="600">
                <a:solidFill>
                  <a:schemeClr val="accent6">
                    <a:lumMod val="75000"/>
                  </a:schemeClr>
                </a:solidFill>
                <a:latin typeface="Teko"/>
              </a:rPr>
              <a:t>PRESENTATION</a:t>
            </a:r>
            <a:endParaRPr lang="es-PE" sz="3200" b="1" spc="600">
              <a:solidFill>
                <a:schemeClr val="accent6">
                  <a:lumMod val="75000"/>
                </a:schemeClr>
              </a:solidFill>
              <a:latin typeface="Teko"/>
            </a:endParaRPr>
          </a:p>
        </p:txBody>
      </p:sp>
      <p:grpSp>
        <p:nvGrpSpPr>
          <p:cNvPr id="1084" name="Grupo 1083">
            <a:extLst>
              <a:ext uri="{FF2B5EF4-FFF2-40B4-BE49-F238E27FC236}">
                <a16:creationId xmlns:a16="http://schemas.microsoft.com/office/drawing/2014/main" id="{8E59FC58-5C1E-218C-422A-8CE057A1E6E7}"/>
              </a:ext>
            </a:extLst>
          </p:cNvPr>
          <p:cNvGrpSpPr/>
          <p:nvPr/>
        </p:nvGrpSpPr>
        <p:grpSpPr>
          <a:xfrm>
            <a:off x="5083462" y="3583836"/>
            <a:ext cx="3287944" cy="520382"/>
            <a:chOff x="4009462" y="3557861"/>
            <a:chExt cx="4444282" cy="703395"/>
          </a:xfrm>
        </p:grpSpPr>
        <p:cxnSp>
          <p:nvCxnSpPr>
            <p:cNvPr id="1078" name="Conector recto 1077">
              <a:extLst>
                <a:ext uri="{FF2B5EF4-FFF2-40B4-BE49-F238E27FC236}">
                  <a16:creationId xmlns:a16="http://schemas.microsoft.com/office/drawing/2014/main" id="{08F5F1D1-1DE9-F6E1-AAA6-60DC403DF18B}"/>
                </a:ext>
              </a:extLst>
            </p:cNvPr>
            <p:cNvCxnSpPr/>
            <p:nvPr/>
          </p:nvCxnSpPr>
          <p:spPr>
            <a:xfrm>
              <a:off x="6788072" y="3905306"/>
              <a:ext cx="16656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9" name="Conector recto 1078">
              <a:extLst>
                <a:ext uri="{FF2B5EF4-FFF2-40B4-BE49-F238E27FC236}">
                  <a16:creationId xmlns:a16="http://schemas.microsoft.com/office/drawing/2014/main" id="{51A3CBE3-1120-4A5B-8F0B-8A43A6B92678}"/>
                </a:ext>
              </a:extLst>
            </p:cNvPr>
            <p:cNvCxnSpPr/>
            <p:nvPr/>
          </p:nvCxnSpPr>
          <p:spPr>
            <a:xfrm>
              <a:off x="4009462" y="3911968"/>
              <a:ext cx="18215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80" name="Gráfico 10">
              <a:extLst>
                <a:ext uri="{FF2B5EF4-FFF2-40B4-BE49-F238E27FC236}">
                  <a16:creationId xmlns:a16="http://schemas.microsoft.com/office/drawing/2014/main" id="{503541F9-6559-836F-CC09-31A30C49C3E8}"/>
                </a:ext>
              </a:extLst>
            </p:cNvPr>
            <p:cNvGrpSpPr/>
            <p:nvPr/>
          </p:nvGrpSpPr>
          <p:grpSpPr>
            <a:xfrm>
              <a:off x="5951140" y="3557861"/>
              <a:ext cx="703395" cy="703395"/>
              <a:chOff x="627235" y="5458033"/>
              <a:chExt cx="849367" cy="849367"/>
            </a:xfrm>
            <a:solidFill>
              <a:srgbClr val="00BFF3"/>
            </a:solidFill>
          </p:grpSpPr>
          <p:sp>
            <p:nvSpPr>
              <p:cNvPr id="1081" name="Forma libre: forma 1080">
                <a:extLst>
                  <a:ext uri="{FF2B5EF4-FFF2-40B4-BE49-F238E27FC236}">
                    <a16:creationId xmlns:a16="http://schemas.microsoft.com/office/drawing/2014/main" id="{59842968-B76A-E326-F902-92A89A0EAB72}"/>
                  </a:ext>
                </a:extLst>
              </p:cNvPr>
              <p:cNvSpPr/>
              <p:nvPr/>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1082" name="Forma libre: forma 1081">
                <a:extLst>
                  <a:ext uri="{FF2B5EF4-FFF2-40B4-BE49-F238E27FC236}">
                    <a16:creationId xmlns:a16="http://schemas.microsoft.com/office/drawing/2014/main" id="{977EB940-4B03-8B5B-A579-746D605FE83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272D35"/>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grpSp>
      <p:sp>
        <p:nvSpPr>
          <p:cNvPr id="1083" name="TextBox 59">
            <a:extLst>
              <a:ext uri="{FF2B5EF4-FFF2-40B4-BE49-F238E27FC236}">
                <a16:creationId xmlns:a16="http://schemas.microsoft.com/office/drawing/2014/main" id="{F0B95F95-2288-209A-66A7-10B4CCD69DE4}"/>
              </a:ext>
            </a:extLst>
          </p:cNvPr>
          <p:cNvSpPr txBox="1"/>
          <p:nvPr/>
        </p:nvSpPr>
        <p:spPr>
          <a:xfrm>
            <a:off x="5415884" y="4171039"/>
            <a:ext cx="2775338"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spc="600">
                <a:solidFill>
                  <a:schemeClr val="bg1"/>
                </a:solidFill>
                <a:latin typeface="Arial" pitchFamily="34" charset="0"/>
                <a:cs typeface="Arial" pitchFamily="34" charset="0"/>
              </a:rPr>
              <a:t>slidesppt.net</a:t>
            </a:r>
            <a:endParaRPr lang="ko-KR" altLang="en-US" sz="1200" spc="6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5891335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Google Shape;847;p37">
            <a:extLst>
              <a:ext uri="{FF2B5EF4-FFF2-40B4-BE49-F238E27FC236}">
                <a16:creationId xmlns:a16="http://schemas.microsoft.com/office/drawing/2014/main" id="{17DBD1B4-CBC3-75DF-2EEA-2D47FBDAB489}"/>
              </a:ext>
            </a:extLst>
          </p:cNvPr>
          <p:cNvSpPr txBox="1"/>
          <p:nvPr/>
        </p:nvSpPr>
        <p:spPr>
          <a:xfrm>
            <a:off x="3737440" y="3645600"/>
            <a:ext cx="1807458" cy="445826"/>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sz="2500" b="1">
                <a:solidFill>
                  <a:srgbClr val="272D35"/>
                </a:solidFill>
                <a:latin typeface="Big Shoulders Stencil Text"/>
                <a:ea typeface="Big Shoulders Stencil Text"/>
                <a:cs typeface="Big Shoulders Stencil Text"/>
                <a:sym typeface="Big Shoulders Stencil Text"/>
              </a:rPr>
              <a:t>Phase 2</a:t>
            </a:r>
            <a:endParaRPr sz="2500" b="1">
              <a:solidFill>
                <a:srgbClr val="272D35"/>
              </a:solidFill>
              <a:latin typeface="Big Shoulders Stencil Text"/>
              <a:ea typeface="Big Shoulders Stencil Text"/>
              <a:cs typeface="Big Shoulders Stencil Text"/>
              <a:sym typeface="Big Shoulders Stencil Text"/>
            </a:endParaRPr>
          </a:p>
        </p:txBody>
      </p:sp>
      <p:sp>
        <p:nvSpPr>
          <p:cNvPr id="185" name="Google Shape;848;p37">
            <a:extLst>
              <a:ext uri="{FF2B5EF4-FFF2-40B4-BE49-F238E27FC236}">
                <a16:creationId xmlns:a16="http://schemas.microsoft.com/office/drawing/2014/main" id="{D4952792-B31E-97AF-7726-21EE87A296C9}"/>
              </a:ext>
            </a:extLst>
          </p:cNvPr>
          <p:cNvSpPr txBox="1"/>
          <p:nvPr/>
        </p:nvSpPr>
        <p:spPr>
          <a:xfrm>
            <a:off x="3793008" y="4079583"/>
            <a:ext cx="1648800" cy="5112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a:solidFill>
                  <a:schemeClr val="accent6">
                    <a:lumMod val="50000"/>
                  </a:schemeClr>
                </a:solidFill>
                <a:latin typeface="Archivo"/>
                <a:ea typeface="Archivo"/>
                <a:cs typeface="Archivo"/>
                <a:sym typeface="Archivo"/>
              </a:rPr>
              <a:t>Venus has a beautiful name </a:t>
            </a:r>
            <a:endParaRPr>
              <a:solidFill>
                <a:schemeClr val="accent6">
                  <a:lumMod val="50000"/>
                </a:schemeClr>
              </a:solidFill>
              <a:latin typeface="Archivo"/>
              <a:ea typeface="Archivo"/>
              <a:cs typeface="Archivo"/>
              <a:sym typeface="Archivo"/>
            </a:endParaRPr>
          </a:p>
        </p:txBody>
      </p:sp>
      <p:sp>
        <p:nvSpPr>
          <p:cNvPr id="186" name="Google Shape;849;p37">
            <a:extLst>
              <a:ext uri="{FF2B5EF4-FFF2-40B4-BE49-F238E27FC236}">
                <a16:creationId xmlns:a16="http://schemas.microsoft.com/office/drawing/2014/main" id="{E33C1E73-FB55-342A-B79B-D541E924CD65}"/>
              </a:ext>
            </a:extLst>
          </p:cNvPr>
          <p:cNvSpPr txBox="1"/>
          <p:nvPr/>
        </p:nvSpPr>
        <p:spPr>
          <a:xfrm>
            <a:off x="7286835" y="3712938"/>
            <a:ext cx="1534458" cy="378488"/>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sz="2500" b="1">
                <a:solidFill>
                  <a:srgbClr val="272D35"/>
                </a:solidFill>
                <a:latin typeface="Big Shoulders Stencil Text"/>
                <a:ea typeface="Big Shoulders Stencil Text"/>
                <a:cs typeface="Big Shoulders Stencil Text"/>
                <a:sym typeface="Big Shoulders Stencil Text"/>
              </a:rPr>
              <a:t>Phase 4</a:t>
            </a:r>
            <a:endParaRPr sz="2500" b="1">
              <a:solidFill>
                <a:srgbClr val="272D35"/>
              </a:solidFill>
              <a:latin typeface="Big Shoulders Stencil Text"/>
              <a:ea typeface="Big Shoulders Stencil Text"/>
              <a:cs typeface="Big Shoulders Stencil Text"/>
              <a:sym typeface="Big Shoulders Stencil Text"/>
            </a:endParaRPr>
          </a:p>
        </p:txBody>
      </p:sp>
      <p:sp>
        <p:nvSpPr>
          <p:cNvPr id="187" name="Google Shape;850;p37">
            <a:extLst>
              <a:ext uri="{FF2B5EF4-FFF2-40B4-BE49-F238E27FC236}">
                <a16:creationId xmlns:a16="http://schemas.microsoft.com/office/drawing/2014/main" id="{C994BB78-A4E4-A7ED-C5DB-7BD0E0C3CD9A}"/>
              </a:ext>
            </a:extLst>
          </p:cNvPr>
          <p:cNvSpPr txBox="1"/>
          <p:nvPr/>
        </p:nvSpPr>
        <p:spPr>
          <a:xfrm>
            <a:off x="7269825" y="4079583"/>
            <a:ext cx="1648800" cy="5112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a:solidFill>
                  <a:schemeClr val="accent6">
                    <a:lumMod val="50000"/>
                  </a:schemeClr>
                </a:solidFill>
                <a:latin typeface="Archivo"/>
                <a:ea typeface="Archivo"/>
                <a:cs typeface="Archivo"/>
                <a:sym typeface="Archivo"/>
              </a:rPr>
              <a:t>Neptune is far away from Earth</a:t>
            </a:r>
            <a:endParaRPr>
              <a:solidFill>
                <a:schemeClr val="accent6">
                  <a:lumMod val="50000"/>
                </a:schemeClr>
              </a:solidFill>
              <a:latin typeface="Archivo"/>
              <a:ea typeface="Archivo"/>
              <a:cs typeface="Archivo"/>
              <a:sym typeface="Archivo"/>
            </a:endParaRPr>
          </a:p>
        </p:txBody>
      </p:sp>
      <p:sp>
        <p:nvSpPr>
          <p:cNvPr id="188" name="Google Shape;851;p37">
            <a:extLst>
              <a:ext uri="{FF2B5EF4-FFF2-40B4-BE49-F238E27FC236}">
                <a16:creationId xmlns:a16="http://schemas.microsoft.com/office/drawing/2014/main" id="{1BDAB41C-A2A3-A6FA-C361-7BA5EBDC6D89}"/>
              </a:ext>
            </a:extLst>
          </p:cNvPr>
          <p:cNvSpPr txBox="1"/>
          <p:nvPr/>
        </p:nvSpPr>
        <p:spPr>
          <a:xfrm>
            <a:off x="2071584" y="1494916"/>
            <a:ext cx="1486675" cy="213825"/>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sz="2500" b="1">
                <a:solidFill>
                  <a:srgbClr val="272D35"/>
                </a:solidFill>
                <a:latin typeface="Big Shoulders Stencil Text"/>
                <a:ea typeface="Big Shoulders Stencil Text"/>
                <a:cs typeface="Big Shoulders Stencil Text"/>
                <a:sym typeface="Big Shoulders Stencil Text"/>
              </a:rPr>
              <a:t>Phase 1</a:t>
            </a:r>
            <a:endParaRPr sz="2500" b="1">
              <a:solidFill>
                <a:srgbClr val="272D35"/>
              </a:solidFill>
              <a:latin typeface="Big Shoulders Stencil Text"/>
              <a:ea typeface="Big Shoulders Stencil Text"/>
              <a:cs typeface="Big Shoulders Stencil Text"/>
              <a:sym typeface="Big Shoulders Stencil Text"/>
            </a:endParaRPr>
          </a:p>
        </p:txBody>
      </p:sp>
      <p:sp>
        <p:nvSpPr>
          <p:cNvPr id="189" name="Google Shape;852;p37">
            <a:extLst>
              <a:ext uri="{FF2B5EF4-FFF2-40B4-BE49-F238E27FC236}">
                <a16:creationId xmlns:a16="http://schemas.microsoft.com/office/drawing/2014/main" id="{2FFE79CD-333F-64CF-680F-429791783DE9}"/>
              </a:ext>
            </a:extLst>
          </p:cNvPr>
          <p:cNvSpPr txBox="1"/>
          <p:nvPr/>
        </p:nvSpPr>
        <p:spPr>
          <a:xfrm>
            <a:off x="2054600" y="1760871"/>
            <a:ext cx="1648800" cy="5112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a:solidFill>
                  <a:schemeClr val="accent6">
                    <a:lumMod val="50000"/>
                  </a:schemeClr>
                </a:solidFill>
                <a:latin typeface="Archivo"/>
                <a:ea typeface="Archivo"/>
                <a:cs typeface="Archivo"/>
                <a:sym typeface="Archivo"/>
              </a:rPr>
              <a:t>Despite being red, Mars is cold</a:t>
            </a:r>
            <a:endParaRPr>
              <a:solidFill>
                <a:schemeClr val="accent6">
                  <a:lumMod val="50000"/>
                </a:schemeClr>
              </a:solidFill>
              <a:latin typeface="Archivo"/>
              <a:ea typeface="Archivo"/>
              <a:cs typeface="Archivo"/>
              <a:sym typeface="Archivo"/>
            </a:endParaRPr>
          </a:p>
        </p:txBody>
      </p:sp>
      <p:sp>
        <p:nvSpPr>
          <p:cNvPr id="190" name="Google Shape;853;p37">
            <a:extLst>
              <a:ext uri="{FF2B5EF4-FFF2-40B4-BE49-F238E27FC236}">
                <a16:creationId xmlns:a16="http://schemas.microsoft.com/office/drawing/2014/main" id="{DBDC0DF9-3899-21E5-BD41-4006E2A9FD22}"/>
              </a:ext>
            </a:extLst>
          </p:cNvPr>
          <p:cNvSpPr txBox="1"/>
          <p:nvPr/>
        </p:nvSpPr>
        <p:spPr>
          <a:xfrm>
            <a:off x="5548410" y="1479874"/>
            <a:ext cx="1591256" cy="228867"/>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sz="2500" b="1">
                <a:solidFill>
                  <a:srgbClr val="272D35"/>
                </a:solidFill>
                <a:latin typeface="Big Shoulders Stencil Text"/>
                <a:ea typeface="Big Shoulders Stencil Text"/>
                <a:cs typeface="Big Shoulders Stencil Text"/>
                <a:sym typeface="Big Shoulders Stencil Text"/>
              </a:rPr>
              <a:t>Phase 3</a:t>
            </a:r>
            <a:endParaRPr sz="2500" b="1">
              <a:solidFill>
                <a:srgbClr val="272D35"/>
              </a:solidFill>
              <a:latin typeface="Big Shoulders Stencil Text"/>
              <a:ea typeface="Big Shoulders Stencil Text"/>
              <a:cs typeface="Big Shoulders Stencil Text"/>
              <a:sym typeface="Big Shoulders Stencil Text"/>
            </a:endParaRPr>
          </a:p>
        </p:txBody>
      </p:sp>
      <p:sp>
        <p:nvSpPr>
          <p:cNvPr id="191" name="Google Shape;854;p37">
            <a:extLst>
              <a:ext uri="{FF2B5EF4-FFF2-40B4-BE49-F238E27FC236}">
                <a16:creationId xmlns:a16="http://schemas.microsoft.com/office/drawing/2014/main" id="{52CEBD87-8700-41C4-C47A-CEEE3A0E4325}"/>
              </a:ext>
            </a:extLst>
          </p:cNvPr>
          <p:cNvSpPr txBox="1"/>
          <p:nvPr/>
        </p:nvSpPr>
        <p:spPr>
          <a:xfrm>
            <a:off x="5531417" y="1760871"/>
            <a:ext cx="1648800" cy="5112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a:solidFill>
                  <a:schemeClr val="accent6">
                    <a:lumMod val="50000"/>
                  </a:schemeClr>
                </a:solidFill>
                <a:latin typeface="Archivo"/>
                <a:ea typeface="Archivo"/>
                <a:cs typeface="Archivo"/>
                <a:sym typeface="Archivo"/>
              </a:rPr>
              <a:t>Saturn is the ringed planet</a:t>
            </a:r>
            <a:endParaRPr>
              <a:solidFill>
                <a:schemeClr val="accent6">
                  <a:lumMod val="50000"/>
                </a:schemeClr>
              </a:solidFill>
              <a:latin typeface="Archivo"/>
              <a:ea typeface="Archivo"/>
              <a:cs typeface="Archivo"/>
              <a:sym typeface="Archivo"/>
            </a:endParaRPr>
          </a:p>
        </p:txBody>
      </p:sp>
      <p:grpSp>
        <p:nvGrpSpPr>
          <p:cNvPr id="193" name="Google Shape;856;p37">
            <a:extLst>
              <a:ext uri="{FF2B5EF4-FFF2-40B4-BE49-F238E27FC236}">
                <a16:creationId xmlns:a16="http://schemas.microsoft.com/office/drawing/2014/main" id="{B274396A-7AFD-6375-45B6-4ECAC4D8AEDD}"/>
              </a:ext>
            </a:extLst>
          </p:cNvPr>
          <p:cNvGrpSpPr/>
          <p:nvPr/>
        </p:nvGrpSpPr>
        <p:grpSpPr>
          <a:xfrm>
            <a:off x="4374199" y="2792425"/>
            <a:ext cx="487049" cy="838660"/>
            <a:chOff x="4018544" y="2489053"/>
            <a:chExt cx="128100" cy="220584"/>
          </a:xfrm>
        </p:grpSpPr>
        <p:cxnSp>
          <p:nvCxnSpPr>
            <p:cNvPr id="194" name="Google Shape;857;p37">
              <a:extLst>
                <a:ext uri="{FF2B5EF4-FFF2-40B4-BE49-F238E27FC236}">
                  <a16:creationId xmlns:a16="http://schemas.microsoft.com/office/drawing/2014/main" id="{677CE9BB-39BB-A858-8873-B3BD56BEA66C}"/>
                </a:ext>
              </a:extLst>
            </p:cNvPr>
            <p:cNvCxnSpPr>
              <a:stCxn id="195" idx="4"/>
              <a:endCxn id="184" idx="0"/>
            </p:cNvCxnSpPr>
            <p:nvPr/>
          </p:nvCxnSpPr>
          <p:spPr>
            <a:xfrm>
              <a:off x="4082594" y="2617153"/>
              <a:ext cx="6166" cy="92484"/>
            </a:xfrm>
            <a:prstGeom prst="straightConnector1">
              <a:avLst/>
            </a:prstGeom>
            <a:noFill/>
            <a:ln w="19050" cap="flat" cmpd="sng">
              <a:solidFill>
                <a:schemeClr val="accent6">
                  <a:lumMod val="50000"/>
                </a:schemeClr>
              </a:solidFill>
              <a:prstDash val="solid"/>
              <a:round/>
              <a:headEnd type="none" w="med" len="med"/>
              <a:tailEnd type="none" w="med" len="med"/>
            </a:ln>
          </p:spPr>
        </p:cxnSp>
        <p:sp>
          <p:nvSpPr>
            <p:cNvPr id="195" name="Google Shape;858;p37">
              <a:extLst>
                <a:ext uri="{FF2B5EF4-FFF2-40B4-BE49-F238E27FC236}">
                  <a16:creationId xmlns:a16="http://schemas.microsoft.com/office/drawing/2014/main" id="{1D3C9BD5-DE0B-96AB-AB41-C9173DFDA201}"/>
                </a:ext>
              </a:extLst>
            </p:cNvPr>
            <p:cNvSpPr/>
            <p:nvPr/>
          </p:nvSpPr>
          <p:spPr>
            <a:xfrm>
              <a:off x="4018544" y="2489053"/>
              <a:ext cx="128100" cy="128100"/>
            </a:xfrm>
            <a:prstGeom prst="ellipse">
              <a:avLst/>
            </a:prstGeom>
            <a:noFill/>
            <a:ln w="19050"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96" name="Google Shape;859;p37">
            <a:extLst>
              <a:ext uri="{FF2B5EF4-FFF2-40B4-BE49-F238E27FC236}">
                <a16:creationId xmlns:a16="http://schemas.microsoft.com/office/drawing/2014/main" id="{F2A88583-3022-7C69-A080-6973E78A9AAA}"/>
              </a:ext>
            </a:extLst>
          </p:cNvPr>
          <p:cNvGrpSpPr/>
          <p:nvPr/>
        </p:nvGrpSpPr>
        <p:grpSpPr>
          <a:xfrm>
            <a:off x="6112074" y="2272072"/>
            <a:ext cx="487049" cy="847411"/>
            <a:chOff x="4475627" y="2394176"/>
            <a:chExt cx="128100" cy="222885"/>
          </a:xfrm>
        </p:grpSpPr>
        <p:cxnSp>
          <p:nvCxnSpPr>
            <p:cNvPr id="197" name="Google Shape;860;p37">
              <a:extLst>
                <a:ext uri="{FF2B5EF4-FFF2-40B4-BE49-F238E27FC236}">
                  <a16:creationId xmlns:a16="http://schemas.microsoft.com/office/drawing/2014/main" id="{E27F2E5F-C679-70B1-5885-371A9DF9CCF0}"/>
                </a:ext>
              </a:extLst>
            </p:cNvPr>
            <p:cNvCxnSpPr>
              <a:stCxn id="198" idx="0"/>
              <a:endCxn id="191" idx="2"/>
            </p:cNvCxnSpPr>
            <p:nvPr/>
          </p:nvCxnSpPr>
          <p:spPr>
            <a:xfrm flipV="1">
              <a:off x="4539677" y="2394176"/>
              <a:ext cx="57" cy="94785"/>
            </a:xfrm>
            <a:prstGeom prst="straightConnector1">
              <a:avLst/>
            </a:prstGeom>
            <a:noFill/>
            <a:ln w="19050" cap="flat" cmpd="sng">
              <a:solidFill>
                <a:schemeClr val="accent6">
                  <a:lumMod val="50000"/>
                </a:schemeClr>
              </a:solidFill>
              <a:prstDash val="solid"/>
              <a:round/>
              <a:headEnd type="none" w="med" len="med"/>
              <a:tailEnd type="none" w="med" len="med"/>
            </a:ln>
          </p:spPr>
        </p:cxnSp>
        <p:sp>
          <p:nvSpPr>
            <p:cNvPr id="198" name="Google Shape;861;p37">
              <a:extLst>
                <a:ext uri="{FF2B5EF4-FFF2-40B4-BE49-F238E27FC236}">
                  <a16:creationId xmlns:a16="http://schemas.microsoft.com/office/drawing/2014/main" id="{7CD182AD-9456-D0F4-B466-4102D42475B2}"/>
                </a:ext>
              </a:extLst>
            </p:cNvPr>
            <p:cNvSpPr/>
            <p:nvPr/>
          </p:nvSpPr>
          <p:spPr>
            <a:xfrm>
              <a:off x="4475627" y="2488961"/>
              <a:ext cx="128100" cy="128100"/>
            </a:xfrm>
            <a:prstGeom prst="ellipse">
              <a:avLst/>
            </a:prstGeom>
            <a:noFill/>
            <a:ln w="19050"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99" name="Google Shape;862;p37">
            <a:extLst>
              <a:ext uri="{FF2B5EF4-FFF2-40B4-BE49-F238E27FC236}">
                <a16:creationId xmlns:a16="http://schemas.microsoft.com/office/drawing/2014/main" id="{4FC7F35B-993D-2008-45C6-8750ABCFFD29}"/>
              </a:ext>
            </a:extLst>
          </p:cNvPr>
          <p:cNvGrpSpPr/>
          <p:nvPr/>
        </p:nvGrpSpPr>
        <p:grpSpPr>
          <a:xfrm>
            <a:off x="7850255" y="2792083"/>
            <a:ext cx="486600" cy="906341"/>
            <a:chOff x="6935855" y="2632425"/>
            <a:chExt cx="486600" cy="906341"/>
          </a:xfrm>
        </p:grpSpPr>
        <p:cxnSp>
          <p:nvCxnSpPr>
            <p:cNvPr id="200" name="Google Shape;863;p37">
              <a:extLst>
                <a:ext uri="{FF2B5EF4-FFF2-40B4-BE49-F238E27FC236}">
                  <a16:creationId xmlns:a16="http://schemas.microsoft.com/office/drawing/2014/main" id="{9F80778E-B274-E898-993D-8E56C90984C5}"/>
                </a:ext>
              </a:extLst>
            </p:cNvPr>
            <p:cNvCxnSpPr>
              <a:stCxn id="201" idx="4"/>
              <a:endCxn id="186" idx="0"/>
            </p:cNvCxnSpPr>
            <p:nvPr/>
          </p:nvCxnSpPr>
          <p:spPr>
            <a:xfrm flipH="1">
              <a:off x="7139664" y="3119025"/>
              <a:ext cx="39491" cy="419741"/>
            </a:xfrm>
            <a:prstGeom prst="straightConnector1">
              <a:avLst/>
            </a:prstGeom>
            <a:noFill/>
            <a:ln w="19050" cap="flat" cmpd="sng">
              <a:solidFill>
                <a:schemeClr val="accent6">
                  <a:lumMod val="50000"/>
                </a:schemeClr>
              </a:solidFill>
              <a:prstDash val="solid"/>
              <a:round/>
              <a:headEnd type="none" w="med" len="med"/>
              <a:tailEnd type="none" w="med" len="med"/>
            </a:ln>
          </p:spPr>
        </p:cxnSp>
        <p:sp>
          <p:nvSpPr>
            <p:cNvPr id="201" name="Google Shape;864;p37">
              <a:extLst>
                <a:ext uri="{FF2B5EF4-FFF2-40B4-BE49-F238E27FC236}">
                  <a16:creationId xmlns:a16="http://schemas.microsoft.com/office/drawing/2014/main" id="{38244A3B-B42F-C9BC-E778-A5938B894EB9}"/>
                </a:ext>
              </a:extLst>
            </p:cNvPr>
            <p:cNvSpPr/>
            <p:nvPr/>
          </p:nvSpPr>
          <p:spPr>
            <a:xfrm>
              <a:off x="6935855" y="2632425"/>
              <a:ext cx="486600" cy="486600"/>
            </a:xfrm>
            <a:prstGeom prst="ellipse">
              <a:avLst/>
            </a:prstGeom>
            <a:noFill/>
            <a:ln w="19050"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02" name="Google Shape;865;p37">
            <a:extLst>
              <a:ext uri="{FF2B5EF4-FFF2-40B4-BE49-F238E27FC236}">
                <a16:creationId xmlns:a16="http://schemas.microsoft.com/office/drawing/2014/main" id="{6A56E65C-FABF-F164-7EBA-70CE852CBEC7}"/>
              </a:ext>
            </a:extLst>
          </p:cNvPr>
          <p:cNvGrpSpPr/>
          <p:nvPr/>
        </p:nvGrpSpPr>
        <p:grpSpPr>
          <a:xfrm>
            <a:off x="2635838" y="2272071"/>
            <a:ext cx="486900" cy="847895"/>
            <a:chOff x="1721438" y="2272071"/>
            <a:chExt cx="486900" cy="847895"/>
          </a:xfrm>
        </p:grpSpPr>
        <p:sp>
          <p:nvSpPr>
            <p:cNvPr id="203" name="Google Shape;866;p37">
              <a:extLst>
                <a:ext uri="{FF2B5EF4-FFF2-40B4-BE49-F238E27FC236}">
                  <a16:creationId xmlns:a16="http://schemas.microsoft.com/office/drawing/2014/main" id="{7653645C-D916-82F6-3D3C-9C4FD90F0FB8}"/>
                </a:ext>
              </a:extLst>
            </p:cNvPr>
            <p:cNvSpPr/>
            <p:nvPr/>
          </p:nvSpPr>
          <p:spPr>
            <a:xfrm>
              <a:off x="1721438" y="2632766"/>
              <a:ext cx="486900" cy="487200"/>
            </a:xfrm>
            <a:prstGeom prst="ellipse">
              <a:avLst/>
            </a:prstGeom>
            <a:noFill/>
            <a:ln w="19050"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cxnSp>
          <p:nvCxnSpPr>
            <p:cNvPr id="204" name="Google Shape;867;p37">
              <a:extLst>
                <a:ext uri="{FF2B5EF4-FFF2-40B4-BE49-F238E27FC236}">
                  <a16:creationId xmlns:a16="http://schemas.microsoft.com/office/drawing/2014/main" id="{604FEF76-28A2-2F94-5795-103C50838BD6}"/>
                </a:ext>
              </a:extLst>
            </p:cNvPr>
            <p:cNvCxnSpPr>
              <a:stCxn id="203" idx="0"/>
              <a:endCxn id="189" idx="2"/>
            </p:cNvCxnSpPr>
            <p:nvPr/>
          </p:nvCxnSpPr>
          <p:spPr>
            <a:xfrm flipH="1" flipV="1">
              <a:off x="1964600" y="2272071"/>
              <a:ext cx="288" cy="360695"/>
            </a:xfrm>
            <a:prstGeom prst="straightConnector1">
              <a:avLst/>
            </a:prstGeom>
            <a:noFill/>
            <a:ln w="19050" cap="flat" cmpd="sng">
              <a:solidFill>
                <a:schemeClr val="accent6">
                  <a:lumMod val="50000"/>
                </a:schemeClr>
              </a:solidFill>
              <a:prstDash val="solid"/>
              <a:round/>
              <a:headEnd type="none" w="med" len="med"/>
              <a:tailEnd type="none" w="med" len="med"/>
            </a:ln>
          </p:spPr>
        </p:cxnSp>
      </p:grpSp>
      <p:cxnSp>
        <p:nvCxnSpPr>
          <p:cNvPr id="205" name="Google Shape;868;p37">
            <a:extLst>
              <a:ext uri="{FF2B5EF4-FFF2-40B4-BE49-F238E27FC236}">
                <a16:creationId xmlns:a16="http://schemas.microsoft.com/office/drawing/2014/main" id="{27CE0C72-157B-2604-9391-9D99DB9C0B0C}"/>
              </a:ext>
            </a:extLst>
          </p:cNvPr>
          <p:cNvCxnSpPr>
            <a:stCxn id="203" idx="6"/>
          </p:cNvCxnSpPr>
          <p:nvPr/>
        </p:nvCxnSpPr>
        <p:spPr>
          <a:xfrm>
            <a:off x="3122738" y="3036024"/>
            <a:ext cx="831000" cy="0"/>
          </a:xfrm>
          <a:prstGeom prst="straightConnector1">
            <a:avLst/>
          </a:prstGeom>
          <a:noFill/>
          <a:ln w="19050" cap="flat" cmpd="sng">
            <a:solidFill>
              <a:srgbClr val="272D35"/>
            </a:solidFill>
            <a:prstDash val="solid"/>
            <a:round/>
            <a:headEnd type="none" w="med" len="med"/>
            <a:tailEnd type="triangle" w="med" len="med"/>
          </a:ln>
        </p:spPr>
      </p:cxnSp>
      <p:cxnSp>
        <p:nvCxnSpPr>
          <p:cNvPr id="206" name="Google Shape;869;p37">
            <a:extLst>
              <a:ext uri="{FF2B5EF4-FFF2-40B4-BE49-F238E27FC236}">
                <a16:creationId xmlns:a16="http://schemas.microsoft.com/office/drawing/2014/main" id="{FFB9B931-8234-4E65-BB24-98CD41D97912}"/>
              </a:ext>
            </a:extLst>
          </p:cNvPr>
          <p:cNvCxnSpPr>
            <a:stCxn id="195" idx="6"/>
          </p:cNvCxnSpPr>
          <p:nvPr/>
        </p:nvCxnSpPr>
        <p:spPr>
          <a:xfrm>
            <a:off x="4861248" y="3035945"/>
            <a:ext cx="817800" cy="0"/>
          </a:xfrm>
          <a:prstGeom prst="straightConnector1">
            <a:avLst/>
          </a:prstGeom>
          <a:noFill/>
          <a:ln w="19050" cap="flat" cmpd="sng">
            <a:solidFill>
              <a:schemeClr val="accent6">
                <a:lumMod val="50000"/>
              </a:schemeClr>
            </a:solidFill>
            <a:prstDash val="solid"/>
            <a:round/>
            <a:headEnd type="none" w="med" len="med"/>
            <a:tailEnd type="triangle" w="med" len="med"/>
          </a:ln>
        </p:spPr>
      </p:cxnSp>
      <p:cxnSp>
        <p:nvCxnSpPr>
          <p:cNvPr id="207" name="Google Shape;870;p37">
            <a:extLst>
              <a:ext uri="{FF2B5EF4-FFF2-40B4-BE49-F238E27FC236}">
                <a16:creationId xmlns:a16="http://schemas.microsoft.com/office/drawing/2014/main" id="{5D653405-AF6F-32D9-0FB4-7C4B3E25E5E0}"/>
              </a:ext>
            </a:extLst>
          </p:cNvPr>
          <p:cNvCxnSpPr>
            <a:stCxn id="198" idx="6"/>
          </p:cNvCxnSpPr>
          <p:nvPr/>
        </p:nvCxnSpPr>
        <p:spPr>
          <a:xfrm>
            <a:off x="6599123" y="3035597"/>
            <a:ext cx="789000" cy="0"/>
          </a:xfrm>
          <a:prstGeom prst="straightConnector1">
            <a:avLst/>
          </a:prstGeom>
          <a:noFill/>
          <a:ln w="19050" cap="flat" cmpd="sng">
            <a:solidFill>
              <a:schemeClr val="accent6">
                <a:lumMod val="50000"/>
              </a:schemeClr>
            </a:solidFill>
            <a:prstDash val="solid"/>
            <a:round/>
            <a:headEnd type="none" w="med" len="med"/>
            <a:tailEnd type="triangle" w="med" len="med"/>
          </a:ln>
        </p:spPr>
      </p:cxnSp>
      <p:sp>
        <p:nvSpPr>
          <p:cNvPr id="360" name="Google Shape;1023;p37">
            <a:extLst>
              <a:ext uri="{FF2B5EF4-FFF2-40B4-BE49-F238E27FC236}">
                <a16:creationId xmlns:a16="http://schemas.microsoft.com/office/drawing/2014/main" id="{2B1BE57C-8E2C-68A1-6E5F-B465C9C51EC0}"/>
              </a:ext>
            </a:extLst>
          </p:cNvPr>
          <p:cNvSpPr/>
          <p:nvPr/>
        </p:nvSpPr>
        <p:spPr>
          <a:xfrm>
            <a:off x="7858184" y="2748592"/>
            <a:ext cx="507425" cy="475825"/>
          </a:xfrm>
          <a:custGeom>
            <a:avLst/>
            <a:gdLst/>
            <a:ahLst/>
            <a:cxnLst/>
            <a:rect l="l" t="t" r="r" b="b"/>
            <a:pathLst>
              <a:path w="20297" h="19033" extrusionOk="0">
                <a:moveTo>
                  <a:pt x="10148" y="1559"/>
                </a:moveTo>
                <a:lnTo>
                  <a:pt x="11143" y="2393"/>
                </a:lnTo>
                <a:lnTo>
                  <a:pt x="9154" y="2393"/>
                </a:lnTo>
                <a:lnTo>
                  <a:pt x="10148" y="1559"/>
                </a:lnTo>
                <a:close/>
                <a:moveTo>
                  <a:pt x="12568" y="3575"/>
                </a:moveTo>
                <a:lnTo>
                  <a:pt x="16829" y="7137"/>
                </a:lnTo>
                <a:lnTo>
                  <a:pt x="3468" y="7137"/>
                </a:lnTo>
                <a:lnTo>
                  <a:pt x="7729" y="3575"/>
                </a:lnTo>
                <a:close/>
                <a:moveTo>
                  <a:pt x="16681" y="8334"/>
                </a:moveTo>
                <a:lnTo>
                  <a:pt x="16681" y="10713"/>
                </a:lnTo>
                <a:lnTo>
                  <a:pt x="12527" y="10713"/>
                </a:lnTo>
                <a:cubicBezTo>
                  <a:pt x="11976" y="9987"/>
                  <a:pt x="11116" y="9517"/>
                  <a:pt x="10148" y="9517"/>
                </a:cubicBezTo>
                <a:cubicBezTo>
                  <a:pt x="9180" y="9517"/>
                  <a:pt x="8307" y="9987"/>
                  <a:pt x="7769" y="10713"/>
                </a:cubicBezTo>
                <a:lnTo>
                  <a:pt x="3602" y="10713"/>
                </a:lnTo>
                <a:lnTo>
                  <a:pt x="3602" y="8334"/>
                </a:lnTo>
                <a:close/>
                <a:moveTo>
                  <a:pt x="7231" y="11896"/>
                </a:moveTo>
                <a:cubicBezTo>
                  <a:pt x="7191" y="12084"/>
                  <a:pt x="7178" y="12285"/>
                  <a:pt x="7178" y="12487"/>
                </a:cubicBezTo>
                <a:lnTo>
                  <a:pt x="7178" y="13092"/>
                </a:lnTo>
                <a:lnTo>
                  <a:pt x="3602" y="13092"/>
                </a:lnTo>
                <a:lnTo>
                  <a:pt x="3602" y="11896"/>
                </a:lnTo>
                <a:close/>
                <a:moveTo>
                  <a:pt x="16681" y="11896"/>
                </a:moveTo>
                <a:lnTo>
                  <a:pt x="16681" y="13092"/>
                </a:lnTo>
                <a:lnTo>
                  <a:pt x="13119" y="13092"/>
                </a:lnTo>
                <a:lnTo>
                  <a:pt x="13119" y="12487"/>
                </a:lnTo>
                <a:cubicBezTo>
                  <a:pt x="13119" y="12285"/>
                  <a:pt x="13092" y="12084"/>
                  <a:pt x="13052" y="11896"/>
                </a:cubicBezTo>
                <a:close/>
                <a:moveTo>
                  <a:pt x="4799" y="14275"/>
                </a:moveTo>
                <a:lnTo>
                  <a:pt x="4799" y="17837"/>
                </a:lnTo>
                <a:lnTo>
                  <a:pt x="3602" y="17837"/>
                </a:lnTo>
                <a:lnTo>
                  <a:pt x="3602" y="14275"/>
                </a:lnTo>
                <a:close/>
                <a:moveTo>
                  <a:pt x="7178" y="14275"/>
                </a:moveTo>
                <a:lnTo>
                  <a:pt x="7178" y="17837"/>
                </a:lnTo>
                <a:lnTo>
                  <a:pt x="5981" y="17837"/>
                </a:lnTo>
                <a:lnTo>
                  <a:pt x="5981" y="14275"/>
                </a:lnTo>
                <a:close/>
                <a:moveTo>
                  <a:pt x="10148" y="10713"/>
                </a:moveTo>
                <a:cubicBezTo>
                  <a:pt x="11129" y="10713"/>
                  <a:pt x="11922" y="11506"/>
                  <a:pt x="11922" y="12487"/>
                </a:cubicBezTo>
                <a:lnTo>
                  <a:pt x="11922" y="17837"/>
                </a:lnTo>
                <a:lnTo>
                  <a:pt x="8361" y="17837"/>
                </a:lnTo>
                <a:lnTo>
                  <a:pt x="8361" y="12487"/>
                </a:lnTo>
                <a:cubicBezTo>
                  <a:pt x="8361" y="11506"/>
                  <a:pt x="9167" y="10713"/>
                  <a:pt x="10148" y="10713"/>
                </a:cubicBezTo>
                <a:close/>
                <a:moveTo>
                  <a:pt x="14302" y="14275"/>
                </a:moveTo>
                <a:lnTo>
                  <a:pt x="14302" y="17837"/>
                </a:lnTo>
                <a:lnTo>
                  <a:pt x="13119" y="17837"/>
                </a:lnTo>
                <a:lnTo>
                  <a:pt x="13119" y="14275"/>
                </a:lnTo>
                <a:close/>
                <a:moveTo>
                  <a:pt x="16681" y="14275"/>
                </a:moveTo>
                <a:lnTo>
                  <a:pt x="16681" y="17837"/>
                </a:lnTo>
                <a:lnTo>
                  <a:pt x="15498" y="17837"/>
                </a:lnTo>
                <a:lnTo>
                  <a:pt x="15498" y="14275"/>
                </a:lnTo>
                <a:close/>
                <a:moveTo>
                  <a:pt x="10148" y="0"/>
                </a:moveTo>
                <a:lnTo>
                  <a:pt x="1613" y="7137"/>
                </a:lnTo>
                <a:lnTo>
                  <a:pt x="0" y="7137"/>
                </a:lnTo>
                <a:lnTo>
                  <a:pt x="0" y="8334"/>
                </a:lnTo>
                <a:lnTo>
                  <a:pt x="2419" y="8334"/>
                </a:lnTo>
                <a:lnTo>
                  <a:pt x="2419" y="17837"/>
                </a:lnTo>
                <a:lnTo>
                  <a:pt x="0" y="17837"/>
                </a:lnTo>
                <a:lnTo>
                  <a:pt x="0" y="19033"/>
                </a:lnTo>
                <a:lnTo>
                  <a:pt x="20296" y="19033"/>
                </a:lnTo>
                <a:lnTo>
                  <a:pt x="20296" y="17837"/>
                </a:lnTo>
                <a:lnTo>
                  <a:pt x="17877" y="17837"/>
                </a:lnTo>
                <a:lnTo>
                  <a:pt x="17877" y="8334"/>
                </a:lnTo>
                <a:lnTo>
                  <a:pt x="20296" y="8334"/>
                </a:lnTo>
                <a:lnTo>
                  <a:pt x="20296" y="7137"/>
                </a:lnTo>
                <a:lnTo>
                  <a:pt x="18684" y="7137"/>
                </a:lnTo>
                <a:lnTo>
                  <a:pt x="10148" y="0"/>
                </a:ln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1" name="Google Shape;1024;p37">
            <a:extLst>
              <a:ext uri="{FF2B5EF4-FFF2-40B4-BE49-F238E27FC236}">
                <a16:creationId xmlns:a16="http://schemas.microsoft.com/office/drawing/2014/main" id="{ED45E37B-7735-8B31-B2EE-00D886E83918}"/>
              </a:ext>
            </a:extLst>
          </p:cNvPr>
          <p:cNvSpPr/>
          <p:nvPr/>
        </p:nvSpPr>
        <p:spPr>
          <a:xfrm>
            <a:off x="6114346" y="2772825"/>
            <a:ext cx="507425" cy="416025"/>
          </a:xfrm>
          <a:custGeom>
            <a:avLst/>
            <a:gdLst/>
            <a:ahLst/>
            <a:cxnLst/>
            <a:rect l="l" t="t" r="r" b="b"/>
            <a:pathLst>
              <a:path w="20297" h="16641" extrusionOk="0">
                <a:moveTo>
                  <a:pt x="2984" y="1183"/>
                </a:moveTo>
                <a:cubicBezTo>
                  <a:pt x="3818" y="1183"/>
                  <a:pt x="4758" y="2648"/>
                  <a:pt x="4758" y="4745"/>
                </a:cubicBezTo>
                <a:cubicBezTo>
                  <a:pt x="4758" y="6358"/>
                  <a:pt x="4207" y="7594"/>
                  <a:pt x="3576" y="8092"/>
                </a:cubicBezTo>
                <a:lnTo>
                  <a:pt x="3576" y="4745"/>
                </a:lnTo>
                <a:lnTo>
                  <a:pt x="2379" y="4745"/>
                </a:lnTo>
                <a:lnTo>
                  <a:pt x="2379" y="8092"/>
                </a:lnTo>
                <a:cubicBezTo>
                  <a:pt x="1748" y="7594"/>
                  <a:pt x="1197" y="6358"/>
                  <a:pt x="1197" y="4745"/>
                </a:cubicBezTo>
                <a:cubicBezTo>
                  <a:pt x="1197" y="2648"/>
                  <a:pt x="2137" y="1183"/>
                  <a:pt x="2984" y="1183"/>
                </a:cubicBezTo>
                <a:close/>
                <a:moveTo>
                  <a:pt x="17326" y="1183"/>
                </a:moveTo>
                <a:cubicBezTo>
                  <a:pt x="18173" y="1183"/>
                  <a:pt x="19100" y="2648"/>
                  <a:pt x="19100" y="4745"/>
                </a:cubicBezTo>
                <a:cubicBezTo>
                  <a:pt x="19100" y="6358"/>
                  <a:pt x="18549" y="7594"/>
                  <a:pt x="17918" y="8092"/>
                </a:cubicBezTo>
                <a:lnTo>
                  <a:pt x="17918" y="4745"/>
                </a:lnTo>
                <a:lnTo>
                  <a:pt x="16735" y="4745"/>
                </a:lnTo>
                <a:lnTo>
                  <a:pt x="16735" y="8092"/>
                </a:lnTo>
                <a:cubicBezTo>
                  <a:pt x="16090" y="7594"/>
                  <a:pt x="15538" y="6358"/>
                  <a:pt x="15538" y="4745"/>
                </a:cubicBezTo>
                <a:cubicBezTo>
                  <a:pt x="15538" y="2648"/>
                  <a:pt x="16479" y="1183"/>
                  <a:pt x="17326" y="1183"/>
                </a:cubicBezTo>
                <a:close/>
                <a:moveTo>
                  <a:pt x="9557" y="6909"/>
                </a:moveTo>
                <a:lnTo>
                  <a:pt x="9557" y="15444"/>
                </a:lnTo>
                <a:lnTo>
                  <a:pt x="1922" y="15444"/>
                </a:lnTo>
                <a:lnTo>
                  <a:pt x="9557" y="6909"/>
                </a:lnTo>
                <a:close/>
                <a:moveTo>
                  <a:pt x="10740" y="11788"/>
                </a:moveTo>
                <a:lnTo>
                  <a:pt x="13697" y="15444"/>
                </a:lnTo>
                <a:lnTo>
                  <a:pt x="10740" y="15444"/>
                </a:lnTo>
                <a:lnTo>
                  <a:pt x="10740" y="11788"/>
                </a:lnTo>
                <a:close/>
                <a:moveTo>
                  <a:pt x="10740" y="6909"/>
                </a:moveTo>
                <a:lnTo>
                  <a:pt x="18375" y="15444"/>
                </a:lnTo>
                <a:lnTo>
                  <a:pt x="15229" y="15444"/>
                </a:lnTo>
                <a:lnTo>
                  <a:pt x="10740" y="9893"/>
                </a:lnTo>
                <a:lnTo>
                  <a:pt x="10740" y="6909"/>
                </a:lnTo>
                <a:close/>
                <a:moveTo>
                  <a:pt x="2984" y="0"/>
                </a:moveTo>
                <a:cubicBezTo>
                  <a:pt x="1318" y="0"/>
                  <a:pt x="0" y="2084"/>
                  <a:pt x="0" y="4745"/>
                </a:cubicBezTo>
                <a:cubicBezTo>
                  <a:pt x="0" y="7097"/>
                  <a:pt x="1008" y="8979"/>
                  <a:pt x="2379" y="9409"/>
                </a:cubicBezTo>
                <a:lnTo>
                  <a:pt x="2379" y="13159"/>
                </a:lnTo>
                <a:lnTo>
                  <a:pt x="1197" y="14490"/>
                </a:lnTo>
                <a:lnTo>
                  <a:pt x="1197" y="11882"/>
                </a:lnTo>
                <a:lnTo>
                  <a:pt x="0" y="11882"/>
                </a:lnTo>
                <a:lnTo>
                  <a:pt x="0" y="16640"/>
                </a:lnTo>
                <a:lnTo>
                  <a:pt x="20297" y="16640"/>
                </a:lnTo>
                <a:lnTo>
                  <a:pt x="20297" y="11882"/>
                </a:lnTo>
                <a:lnTo>
                  <a:pt x="19100" y="11882"/>
                </a:lnTo>
                <a:lnTo>
                  <a:pt x="19100" y="14490"/>
                </a:lnTo>
                <a:lnTo>
                  <a:pt x="17918" y="13159"/>
                </a:lnTo>
                <a:lnTo>
                  <a:pt x="17918" y="9409"/>
                </a:lnTo>
                <a:cubicBezTo>
                  <a:pt x="19289" y="8979"/>
                  <a:pt x="20297" y="7097"/>
                  <a:pt x="20297" y="4745"/>
                </a:cubicBezTo>
                <a:cubicBezTo>
                  <a:pt x="20297" y="2084"/>
                  <a:pt x="18993" y="0"/>
                  <a:pt x="17326" y="0"/>
                </a:cubicBezTo>
                <a:cubicBezTo>
                  <a:pt x="15659" y="0"/>
                  <a:pt x="14356" y="2084"/>
                  <a:pt x="14356" y="4745"/>
                </a:cubicBezTo>
                <a:cubicBezTo>
                  <a:pt x="14356" y="7097"/>
                  <a:pt x="15350" y="8979"/>
                  <a:pt x="16735" y="9409"/>
                </a:cubicBezTo>
                <a:lnTo>
                  <a:pt x="16735" y="11828"/>
                </a:lnTo>
                <a:lnTo>
                  <a:pt x="10740" y="5121"/>
                </a:lnTo>
                <a:lnTo>
                  <a:pt x="10740" y="2379"/>
                </a:lnTo>
                <a:lnTo>
                  <a:pt x="9557" y="2379"/>
                </a:lnTo>
                <a:lnTo>
                  <a:pt x="9557" y="5121"/>
                </a:lnTo>
                <a:lnTo>
                  <a:pt x="3576" y="11828"/>
                </a:lnTo>
                <a:lnTo>
                  <a:pt x="3576" y="9409"/>
                </a:lnTo>
                <a:cubicBezTo>
                  <a:pt x="4947" y="8979"/>
                  <a:pt x="5955" y="7097"/>
                  <a:pt x="5955" y="4745"/>
                </a:cubicBezTo>
                <a:cubicBezTo>
                  <a:pt x="5955" y="2084"/>
                  <a:pt x="4651" y="0"/>
                  <a:pt x="2984" y="0"/>
                </a:cubicBez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2" name="Google Shape;1025;p37">
            <a:extLst>
              <a:ext uri="{FF2B5EF4-FFF2-40B4-BE49-F238E27FC236}">
                <a16:creationId xmlns:a16="http://schemas.microsoft.com/office/drawing/2014/main" id="{47F9FAF4-B5AE-7499-45B2-04731AB4FDD3}"/>
              </a:ext>
            </a:extLst>
          </p:cNvPr>
          <p:cNvSpPr/>
          <p:nvPr/>
        </p:nvSpPr>
        <p:spPr>
          <a:xfrm>
            <a:off x="2635850" y="2777199"/>
            <a:ext cx="507450" cy="445625"/>
          </a:xfrm>
          <a:custGeom>
            <a:avLst/>
            <a:gdLst/>
            <a:ahLst/>
            <a:cxnLst/>
            <a:rect l="l" t="t" r="r" b="b"/>
            <a:pathLst>
              <a:path w="20298" h="17825" extrusionOk="0">
                <a:moveTo>
                  <a:pt x="4759" y="2380"/>
                </a:moveTo>
                <a:lnTo>
                  <a:pt x="4759" y="4154"/>
                </a:lnTo>
                <a:cubicBezTo>
                  <a:pt x="4759" y="5136"/>
                  <a:pt x="3966" y="5942"/>
                  <a:pt x="2971" y="5942"/>
                </a:cubicBezTo>
                <a:lnTo>
                  <a:pt x="2380" y="5942"/>
                </a:lnTo>
                <a:lnTo>
                  <a:pt x="2380" y="2380"/>
                </a:lnTo>
                <a:close/>
                <a:moveTo>
                  <a:pt x="1237" y="10767"/>
                </a:moveTo>
                <a:cubicBezTo>
                  <a:pt x="2380" y="11023"/>
                  <a:pt x="3281" y="11923"/>
                  <a:pt x="3509" y="13079"/>
                </a:cubicBezTo>
                <a:lnTo>
                  <a:pt x="1197" y="13079"/>
                </a:lnTo>
                <a:lnTo>
                  <a:pt x="1197" y="11789"/>
                </a:lnTo>
                <a:cubicBezTo>
                  <a:pt x="1197" y="11440"/>
                  <a:pt x="1211" y="11103"/>
                  <a:pt x="1237" y="10767"/>
                </a:cubicBezTo>
                <a:close/>
                <a:moveTo>
                  <a:pt x="8321" y="2380"/>
                </a:moveTo>
                <a:lnTo>
                  <a:pt x="8321" y="4759"/>
                </a:lnTo>
                <a:lnTo>
                  <a:pt x="7138" y="4759"/>
                </a:lnTo>
                <a:lnTo>
                  <a:pt x="7138" y="5942"/>
                </a:lnTo>
                <a:lnTo>
                  <a:pt x="8321" y="5942"/>
                </a:lnTo>
                <a:cubicBezTo>
                  <a:pt x="8321" y="6587"/>
                  <a:pt x="8456" y="7205"/>
                  <a:pt x="8697" y="7770"/>
                </a:cubicBezTo>
                <a:lnTo>
                  <a:pt x="7622" y="8388"/>
                </a:lnTo>
                <a:lnTo>
                  <a:pt x="8227" y="9410"/>
                </a:lnTo>
                <a:lnTo>
                  <a:pt x="9289" y="8805"/>
                </a:lnTo>
                <a:cubicBezTo>
                  <a:pt x="9544" y="9141"/>
                  <a:pt x="9853" y="9464"/>
                  <a:pt x="10203" y="9719"/>
                </a:cubicBezTo>
                <a:lnTo>
                  <a:pt x="9585" y="10781"/>
                </a:lnTo>
                <a:lnTo>
                  <a:pt x="10620" y="11386"/>
                </a:lnTo>
                <a:lnTo>
                  <a:pt x="11224" y="10324"/>
                </a:lnTo>
                <a:cubicBezTo>
                  <a:pt x="11802" y="10566"/>
                  <a:pt x="12421" y="10700"/>
                  <a:pt x="13079" y="10700"/>
                </a:cubicBezTo>
                <a:lnTo>
                  <a:pt x="13079" y="11883"/>
                </a:lnTo>
                <a:lnTo>
                  <a:pt x="14276" y="11883"/>
                </a:lnTo>
                <a:lnTo>
                  <a:pt x="14276" y="10700"/>
                </a:lnTo>
                <a:lnTo>
                  <a:pt x="16131" y="10700"/>
                </a:lnTo>
                <a:cubicBezTo>
                  <a:pt x="17770" y="10700"/>
                  <a:pt x="19101" y="12031"/>
                  <a:pt x="19101" y="13671"/>
                </a:cubicBezTo>
                <a:lnTo>
                  <a:pt x="19101" y="14262"/>
                </a:lnTo>
                <a:lnTo>
                  <a:pt x="14397" y="14262"/>
                </a:lnTo>
                <a:cubicBezTo>
                  <a:pt x="11372" y="14262"/>
                  <a:pt x="9195" y="13106"/>
                  <a:pt x="9101" y="13079"/>
                </a:cubicBezTo>
                <a:lnTo>
                  <a:pt x="4719" y="13079"/>
                </a:lnTo>
                <a:cubicBezTo>
                  <a:pt x="4463" y="11319"/>
                  <a:pt x="3119" y="9921"/>
                  <a:pt x="1399" y="9585"/>
                </a:cubicBezTo>
                <a:cubicBezTo>
                  <a:pt x="1560" y="8738"/>
                  <a:pt x="1802" y="7918"/>
                  <a:pt x="2138" y="7125"/>
                </a:cubicBezTo>
                <a:lnTo>
                  <a:pt x="2971" y="7125"/>
                </a:lnTo>
                <a:cubicBezTo>
                  <a:pt x="4611" y="7125"/>
                  <a:pt x="5955" y="5794"/>
                  <a:pt x="5955" y="4154"/>
                </a:cubicBezTo>
                <a:lnTo>
                  <a:pt x="5955" y="2380"/>
                </a:lnTo>
                <a:close/>
                <a:moveTo>
                  <a:pt x="8845" y="14262"/>
                </a:moveTo>
                <a:cubicBezTo>
                  <a:pt x="10593" y="15055"/>
                  <a:pt x="12461" y="15458"/>
                  <a:pt x="14397" y="15458"/>
                </a:cubicBezTo>
                <a:lnTo>
                  <a:pt x="19101" y="15458"/>
                </a:lnTo>
                <a:lnTo>
                  <a:pt x="19101" y="16641"/>
                </a:lnTo>
                <a:lnTo>
                  <a:pt x="14397" y="16641"/>
                </a:lnTo>
                <a:cubicBezTo>
                  <a:pt x="12165" y="16641"/>
                  <a:pt x="10001" y="16144"/>
                  <a:pt x="7985" y="15176"/>
                </a:cubicBezTo>
                <a:lnTo>
                  <a:pt x="7138" y="14760"/>
                </a:lnTo>
                <a:lnTo>
                  <a:pt x="7138" y="16641"/>
                </a:lnTo>
                <a:lnTo>
                  <a:pt x="1197" y="16641"/>
                </a:lnTo>
                <a:lnTo>
                  <a:pt x="1197" y="14262"/>
                </a:lnTo>
                <a:close/>
                <a:moveTo>
                  <a:pt x="1" y="1"/>
                </a:moveTo>
                <a:lnTo>
                  <a:pt x="1" y="592"/>
                </a:lnTo>
                <a:cubicBezTo>
                  <a:pt x="1" y="1372"/>
                  <a:pt x="498" y="2031"/>
                  <a:pt x="1197" y="2273"/>
                </a:cubicBezTo>
                <a:lnTo>
                  <a:pt x="1197" y="6318"/>
                </a:lnTo>
                <a:cubicBezTo>
                  <a:pt x="418" y="8025"/>
                  <a:pt x="1" y="9907"/>
                  <a:pt x="1" y="11789"/>
                </a:cubicBezTo>
                <a:lnTo>
                  <a:pt x="1" y="17824"/>
                </a:lnTo>
                <a:lnTo>
                  <a:pt x="8321" y="17824"/>
                </a:lnTo>
                <a:lnTo>
                  <a:pt x="8321" y="16628"/>
                </a:lnTo>
                <a:cubicBezTo>
                  <a:pt x="10257" y="17421"/>
                  <a:pt x="12286" y="17824"/>
                  <a:pt x="14397" y="17824"/>
                </a:cubicBezTo>
                <a:lnTo>
                  <a:pt x="20297" y="17824"/>
                </a:lnTo>
                <a:lnTo>
                  <a:pt x="20297" y="13671"/>
                </a:lnTo>
                <a:cubicBezTo>
                  <a:pt x="20297" y="11372"/>
                  <a:pt x="18429" y="9504"/>
                  <a:pt x="16131" y="9504"/>
                </a:cubicBezTo>
                <a:lnTo>
                  <a:pt x="13079" y="9504"/>
                </a:lnTo>
                <a:cubicBezTo>
                  <a:pt x="11117" y="9504"/>
                  <a:pt x="9517" y="7904"/>
                  <a:pt x="9517" y="5942"/>
                </a:cubicBezTo>
                <a:lnTo>
                  <a:pt x="9517" y="1184"/>
                </a:lnTo>
                <a:lnTo>
                  <a:pt x="1789" y="1184"/>
                </a:lnTo>
                <a:cubicBezTo>
                  <a:pt x="1466" y="1184"/>
                  <a:pt x="1197" y="915"/>
                  <a:pt x="1197" y="592"/>
                </a:cubicBezTo>
                <a:lnTo>
                  <a:pt x="1197" y="1"/>
                </a:ln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nvGrpSpPr>
          <p:cNvPr id="363" name="Google Shape;1026;p37">
            <a:extLst>
              <a:ext uri="{FF2B5EF4-FFF2-40B4-BE49-F238E27FC236}">
                <a16:creationId xmlns:a16="http://schemas.microsoft.com/office/drawing/2014/main" id="{0ECBA18E-F662-FDF4-2886-33389A0B4642}"/>
              </a:ext>
            </a:extLst>
          </p:cNvPr>
          <p:cNvGrpSpPr/>
          <p:nvPr/>
        </p:nvGrpSpPr>
        <p:grpSpPr>
          <a:xfrm>
            <a:off x="4395000" y="2751958"/>
            <a:ext cx="445600" cy="507425"/>
            <a:chOff x="6724925" y="2645775"/>
            <a:chExt cx="445600" cy="507425"/>
          </a:xfrm>
          <a:solidFill>
            <a:srgbClr val="272D35"/>
          </a:solidFill>
        </p:grpSpPr>
        <p:sp>
          <p:nvSpPr>
            <p:cNvPr id="364" name="Google Shape;1027;p37">
              <a:extLst>
                <a:ext uri="{FF2B5EF4-FFF2-40B4-BE49-F238E27FC236}">
                  <a16:creationId xmlns:a16="http://schemas.microsoft.com/office/drawing/2014/main" id="{3BD77A4A-6814-BA2F-6F1B-2DA7E9DD2BBB}"/>
                </a:ext>
              </a:extLst>
            </p:cNvPr>
            <p:cNvSpPr/>
            <p:nvPr/>
          </p:nvSpPr>
          <p:spPr>
            <a:xfrm>
              <a:off x="6724925" y="2645775"/>
              <a:ext cx="445600" cy="507425"/>
            </a:xfrm>
            <a:custGeom>
              <a:avLst/>
              <a:gdLst/>
              <a:ahLst/>
              <a:cxnLst/>
              <a:rect l="l" t="t" r="r" b="b"/>
              <a:pathLst>
                <a:path w="17824" h="20297" extrusionOk="0">
                  <a:moveTo>
                    <a:pt x="4745" y="1197"/>
                  </a:moveTo>
                  <a:lnTo>
                    <a:pt x="4745" y="2380"/>
                  </a:lnTo>
                  <a:lnTo>
                    <a:pt x="3562" y="2380"/>
                  </a:lnTo>
                  <a:lnTo>
                    <a:pt x="3562" y="1197"/>
                  </a:lnTo>
                  <a:close/>
                  <a:moveTo>
                    <a:pt x="14261" y="1197"/>
                  </a:moveTo>
                  <a:lnTo>
                    <a:pt x="14261" y="2380"/>
                  </a:lnTo>
                  <a:lnTo>
                    <a:pt x="13065" y="2380"/>
                  </a:lnTo>
                  <a:lnTo>
                    <a:pt x="13065" y="1197"/>
                  </a:lnTo>
                  <a:close/>
                  <a:moveTo>
                    <a:pt x="9503" y="2380"/>
                  </a:moveTo>
                  <a:lnTo>
                    <a:pt x="9503" y="4759"/>
                  </a:lnTo>
                  <a:lnTo>
                    <a:pt x="8320" y="4759"/>
                  </a:lnTo>
                  <a:lnTo>
                    <a:pt x="8320" y="2380"/>
                  </a:lnTo>
                  <a:close/>
                  <a:moveTo>
                    <a:pt x="7124" y="3562"/>
                  </a:moveTo>
                  <a:lnTo>
                    <a:pt x="7124" y="4759"/>
                  </a:lnTo>
                  <a:lnTo>
                    <a:pt x="4745" y="4759"/>
                  </a:lnTo>
                  <a:lnTo>
                    <a:pt x="4745" y="7178"/>
                  </a:lnTo>
                  <a:lnTo>
                    <a:pt x="1183" y="7178"/>
                  </a:lnTo>
                  <a:lnTo>
                    <a:pt x="1183" y="3562"/>
                  </a:lnTo>
                  <a:close/>
                  <a:moveTo>
                    <a:pt x="16641" y="3562"/>
                  </a:moveTo>
                  <a:lnTo>
                    <a:pt x="16641" y="7178"/>
                  </a:lnTo>
                  <a:lnTo>
                    <a:pt x="13065" y="7178"/>
                  </a:lnTo>
                  <a:lnTo>
                    <a:pt x="13065" y="4759"/>
                  </a:lnTo>
                  <a:lnTo>
                    <a:pt x="10699" y="4759"/>
                  </a:lnTo>
                  <a:lnTo>
                    <a:pt x="10699" y="3562"/>
                  </a:lnTo>
                  <a:close/>
                  <a:moveTo>
                    <a:pt x="11882" y="5942"/>
                  </a:moveTo>
                  <a:lnTo>
                    <a:pt x="11882" y="8993"/>
                  </a:lnTo>
                  <a:cubicBezTo>
                    <a:pt x="11882" y="9974"/>
                    <a:pt x="11089" y="10780"/>
                    <a:pt x="10095" y="10780"/>
                  </a:cubicBezTo>
                  <a:lnTo>
                    <a:pt x="9503" y="10780"/>
                  </a:lnTo>
                  <a:lnTo>
                    <a:pt x="9503" y="9598"/>
                  </a:lnTo>
                  <a:lnTo>
                    <a:pt x="8320" y="9598"/>
                  </a:lnTo>
                  <a:lnTo>
                    <a:pt x="8320" y="10780"/>
                  </a:lnTo>
                  <a:lnTo>
                    <a:pt x="7715" y="10780"/>
                  </a:lnTo>
                  <a:cubicBezTo>
                    <a:pt x="6734" y="10780"/>
                    <a:pt x="5941" y="9974"/>
                    <a:pt x="5941" y="8993"/>
                  </a:cubicBezTo>
                  <a:lnTo>
                    <a:pt x="5941" y="5942"/>
                  </a:lnTo>
                  <a:close/>
                  <a:moveTo>
                    <a:pt x="2366" y="14719"/>
                  </a:moveTo>
                  <a:lnTo>
                    <a:pt x="2366" y="19101"/>
                  </a:lnTo>
                  <a:lnTo>
                    <a:pt x="1183" y="19101"/>
                  </a:lnTo>
                  <a:lnTo>
                    <a:pt x="1183" y="15310"/>
                  </a:lnTo>
                  <a:lnTo>
                    <a:pt x="2366" y="14719"/>
                  </a:lnTo>
                  <a:close/>
                  <a:moveTo>
                    <a:pt x="14261" y="8361"/>
                  </a:moveTo>
                  <a:lnTo>
                    <a:pt x="14261" y="19101"/>
                  </a:lnTo>
                  <a:lnTo>
                    <a:pt x="3562" y="19101"/>
                  </a:lnTo>
                  <a:lnTo>
                    <a:pt x="3562" y="8361"/>
                  </a:lnTo>
                  <a:lnTo>
                    <a:pt x="4745" y="8361"/>
                  </a:lnTo>
                  <a:lnTo>
                    <a:pt x="4745" y="8993"/>
                  </a:lnTo>
                  <a:cubicBezTo>
                    <a:pt x="4745" y="10633"/>
                    <a:pt x="6089" y="11963"/>
                    <a:pt x="7715" y="11963"/>
                  </a:cubicBezTo>
                  <a:lnTo>
                    <a:pt x="8320" y="11963"/>
                  </a:lnTo>
                  <a:lnTo>
                    <a:pt x="8320" y="13160"/>
                  </a:lnTo>
                  <a:lnTo>
                    <a:pt x="9503" y="13160"/>
                  </a:lnTo>
                  <a:lnTo>
                    <a:pt x="9503" y="11963"/>
                  </a:lnTo>
                  <a:lnTo>
                    <a:pt x="10095" y="11963"/>
                  </a:lnTo>
                  <a:cubicBezTo>
                    <a:pt x="11734" y="11963"/>
                    <a:pt x="13065" y="10633"/>
                    <a:pt x="13065" y="8993"/>
                  </a:cubicBezTo>
                  <a:lnTo>
                    <a:pt x="13065" y="8361"/>
                  </a:lnTo>
                  <a:close/>
                  <a:moveTo>
                    <a:pt x="15444" y="14719"/>
                  </a:moveTo>
                  <a:lnTo>
                    <a:pt x="16641" y="15310"/>
                  </a:lnTo>
                  <a:lnTo>
                    <a:pt x="16641" y="19101"/>
                  </a:lnTo>
                  <a:lnTo>
                    <a:pt x="15444" y="19101"/>
                  </a:lnTo>
                  <a:lnTo>
                    <a:pt x="15444" y="14719"/>
                  </a:lnTo>
                  <a:close/>
                  <a:moveTo>
                    <a:pt x="2366" y="0"/>
                  </a:moveTo>
                  <a:lnTo>
                    <a:pt x="2366" y="2380"/>
                  </a:lnTo>
                  <a:lnTo>
                    <a:pt x="0" y="2380"/>
                  </a:lnTo>
                  <a:lnTo>
                    <a:pt x="0" y="8361"/>
                  </a:lnTo>
                  <a:lnTo>
                    <a:pt x="2366" y="8361"/>
                  </a:lnTo>
                  <a:lnTo>
                    <a:pt x="2366" y="13388"/>
                  </a:lnTo>
                  <a:lnTo>
                    <a:pt x="0" y="14571"/>
                  </a:lnTo>
                  <a:lnTo>
                    <a:pt x="0" y="20297"/>
                  </a:lnTo>
                  <a:lnTo>
                    <a:pt x="17823" y="20297"/>
                  </a:lnTo>
                  <a:lnTo>
                    <a:pt x="17823" y="14571"/>
                  </a:lnTo>
                  <a:lnTo>
                    <a:pt x="15444" y="13388"/>
                  </a:lnTo>
                  <a:lnTo>
                    <a:pt x="15444" y="8361"/>
                  </a:lnTo>
                  <a:lnTo>
                    <a:pt x="17823" y="8361"/>
                  </a:lnTo>
                  <a:lnTo>
                    <a:pt x="17823" y="2380"/>
                  </a:lnTo>
                  <a:lnTo>
                    <a:pt x="15444" y="2380"/>
                  </a:lnTo>
                  <a:lnTo>
                    <a:pt x="15444" y="0"/>
                  </a:lnTo>
                  <a:lnTo>
                    <a:pt x="11882" y="0"/>
                  </a:lnTo>
                  <a:lnTo>
                    <a:pt x="11882" y="2380"/>
                  </a:lnTo>
                  <a:lnTo>
                    <a:pt x="10699" y="2380"/>
                  </a:lnTo>
                  <a:lnTo>
                    <a:pt x="10699" y="1197"/>
                  </a:lnTo>
                  <a:lnTo>
                    <a:pt x="7124" y="1197"/>
                  </a:lnTo>
                  <a:lnTo>
                    <a:pt x="7124" y="2380"/>
                  </a:lnTo>
                  <a:lnTo>
                    <a:pt x="5941" y="2380"/>
                  </a:lnTo>
                  <a:lnTo>
                    <a:pt x="5941"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5" name="Google Shape;1028;p37">
              <a:extLst>
                <a:ext uri="{FF2B5EF4-FFF2-40B4-BE49-F238E27FC236}">
                  <a16:creationId xmlns:a16="http://schemas.microsoft.com/office/drawing/2014/main" id="{46F5CB26-37F5-21C2-17BF-951989B764AE}"/>
                </a:ext>
              </a:extLst>
            </p:cNvPr>
            <p:cNvSpPr/>
            <p:nvPr/>
          </p:nvSpPr>
          <p:spPr>
            <a:xfrm>
              <a:off x="6843525" y="3004325"/>
              <a:ext cx="208050" cy="89400"/>
            </a:xfrm>
            <a:custGeom>
              <a:avLst/>
              <a:gdLst/>
              <a:ahLst/>
              <a:cxnLst/>
              <a:rect l="l" t="t" r="r" b="b"/>
              <a:pathLst>
                <a:path w="8322" h="3576" extrusionOk="0">
                  <a:moveTo>
                    <a:pt x="7138" y="1197"/>
                  </a:moveTo>
                  <a:lnTo>
                    <a:pt x="7138" y="2379"/>
                  </a:lnTo>
                  <a:lnTo>
                    <a:pt x="1197" y="2379"/>
                  </a:lnTo>
                  <a:lnTo>
                    <a:pt x="1197" y="1197"/>
                  </a:lnTo>
                  <a:close/>
                  <a:moveTo>
                    <a:pt x="1" y="0"/>
                  </a:moveTo>
                  <a:lnTo>
                    <a:pt x="1" y="3576"/>
                  </a:lnTo>
                  <a:lnTo>
                    <a:pt x="8321" y="3576"/>
                  </a:lnTo>
                  <a:lnTo>
                    <a:pt x="8321"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
        <p:nvSpPr>
          <p:cNvPr id="368" name="Forma libre: forma 367">
            <a:extLst>
              <a:ext uri="{FF2B5EF4-FFF2-40B4-BE49-F238E27FC236}">
                <a16:creationId xmlns:a16="http://schemas.microsoft.com/office/drawing/2014/main" id="{6158B7CE-5C54-AB38-7F6F-EFC6F4014EDF}"/>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9" name="Google Shape;1357;p57">
            <a:extLst>
              <a:ext uri="{FF2B5EF4-FFF2-40B4-BE49-F238E27FC236}">
                <a16:creationId xmlns:a16="http://schemas.microsoft.com/office/drawing/2014/main" id="{D0DF0CFE-881C-628B-A4D4-011638BE00C0}"/>
              </a:ext>
            </a:extLst>
          </p:cNvPr>
          <p:cNvSpPr/>
          <p:nvPr/>
        </p:nvSpPr>
        <p:spPr>
          <a:xfrm>
            <a:off x="1206280" y="725931"/>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0" name="Google Shape;1334;p56">
            <a:extLst>
              <a:ext uri="{FF2B5EF4-FFF2-40B4-BE49-F238E27FC236}">
                <a16:creationId xmlns:a16="http://schemas.microsoft.com/office/drawing/2014/main" id="{AAEC8476-CF15-061B-F53A-EB3F5189B9A2}"/>
              </a:ext>
            </a:extLst>
          </p:cNvPr>
          <p:cNvSpPr txBox="1"/>
          <p:nvPr/>
        </p:nvSpPr>
        <p:spPr>
          <a:xfrm>
            <a:off x="1831717" y="752356"/>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rgbClr val="272D35"/>
                </a:solidFill>
                <a:latin typeface="Chau Philomene One"/>
              </a:rPr>
              <a:t>About this…</a:t>
            </a:r>
          </a:p>
        </p:txBody>
      </p:sp>
      <p:sp>
        <p:nvSpPr>
          <p:cNvPr id="371" name="Google Shape;1334;p56">
            <a:extLst>
              <a:ext uri="{FF2B5EF4-FFF2-40B4-BE49-F238E27FC236}">
                <a16:creationId xmlns:a16="http://schemas.microsoft.com/office/drawing/2014/main" id="{3D7C4FD4-FF01-BAD3-8A00-01FBC35A702D}"/>
              </a:ext>
            </a:extLst>
          </p:cNvPr>
          <p:cNvSpPr txBox="1"/>
          <p:nvPr/>
        </p:nvSpPr>
        <p:spPr>
          <a:xfrm>
            <a:off x="827081" y="237281"/>
            <a:ext cx="5076400"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solidFill>
                  <a:schemeClr val="accent6">
                    <a:lumMod val="50000"/>
                  </a:schemeClr>
                </a:solidFill>
                <a:latin typeface="Chau Philomene One"/>
              </a:rPr>
              <a:t>How to watch rhinos in </a:t>
            </a:r>
            <a:r>
              <a:rPr lang="en-US" sz="2400">
                <a:solidFill>
                  <a:srgbClr val="272D35"/>
                </a:solidFill>
                <a:latin typeface="Chau Philomene One"/>
              </a:rPr>
              <a:t>nature</a:t>
            </a:r>
          </a:p>
        </p:txBody>
      </p:sp>
      <p:sp>
        <p:nvSpPr>
          <p:cNvPr id="372" name="Freeform 5">
            <a:extLst>
              <a:ext uri="{FF2B5EF4-FFF2-40B4-BE49-F238E27FC236}">
                <a16:creationId xmlns:a16="http://schemas.microsoft.com/office/drawing/2014/main" id="{999CC58D-01BE-9619-B11B-060F8E4CCCA6}"/>
              </a:ext>
            </a:extLst>
          </p:cNvPr>
          <p:cNvSpPr/>
          <p:nvPr/>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373" name="Google Shape;502;p23">
            <a:extLst>
              <a:ext uri="{FF2B5EF4-FFF2-40B4-BE49-F238E27FC236}">
                <a16:creationId xmlns:a16="http://schemas.microsoft.com/office/drawing/2014/main" id="{B38B5E07-EF2B-C567-8E33-2F445F5D184D}"/>
              </a:ext>
            </a:extLst>
          </p:cNvPr>
          <p:cNvGrpSpPr/>
          <p:nvPr/>
        </p:nvGrpSpPr>
        <p:grpSpPr>
          <a:xfrm>
            <a:off x="6464288" y="4786688"/>
            <a:ext cx="249750" cy="337425"/>
            <a:chOff x="8460713" y="3156188"/>
            <a:chExt cx="249750" cy="337425"/>
          </a:xfrm>
          <a:solidFill>
            <a:schemeClr val="accent6">
              <a:lumMod val="50000"/>
            </a:schemeClr>
          </a:solidFill>
        </p:grpSpPr>
        <p:sp>
          <p:nvSpPr>
            <p:cNvPr id="374" name="Google Shape;503;p23">
              <a:extLst>
                <a:ext uri="{FF2B5EF4-FFF2-40B4-BE49-F238E27FC236}">
                  <a16:creationId xmlns:a16="http://schemas.microsoft.com/office/drawing/2014/main" id="{A0DAE464-0663-9426-49F7-62AB24E53FEB}"/>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5" name="Google Shape;504;p23">
              <a:extLst>
                <a:ext uri="{FF2B5EF4-FFF2-40B4-BE49-F238E27FC236}">
                  <a16:creationId xmlns:a16="http://schemas.microsoft.com/office/drawing/2014/main" id="{A26489D5-BD13-0DC7-B117-46EE6C785E85}"/>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6" name="Google Shape;505;p23">
              <a:extLst>
                <a:ext uri="{FF2B5EF4-FFF2-40B4-BE49-F238E27FC236}">
                  <a16:creationId xmlns:a16="http://schemas.microsoft.com/office/drawing/2014/main" id="{EABD7B6A-6F60-EF2C-DBDF-63C5AC3B6E13}"/>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77" name="Google Shape;506;p23">
            <a:extLst>
              <a:ext uri="{FF2B5EF4-FFF2-40B4-BE49-F238E27FC236}">
                <a16:creationId xmlns:a16="http://schemas.microsoft.com/office/drawing/2014/main" id="{315D6833-9DF2-D9F3-103D-EE011E406E83}"/>
              </a:ext>
            </a:extLst>
          </p:cNvPr>
          <p:cNvGrpSpPr/>
          <p:nvPr/>
        </p:nvGrpSpPr>
        <p:grpSpPr>
          <a:xfrm>
            <a:off x="4018175" y="4794863"/>
            <a:ext cx="219625" cy="296375"/>
            <a:chOff x="3780000" y="3051350"/>
            <a:chExt cx="219625" cy="296375"/>
          </a:xfrm>
          <a:solidFill>
            <a:schemeClr val="accent6">
              <a:lumMod val="50000"/>
            </a:schemeClr>
          </a:solidFill>
        </p:grpSpPr>
        <p:sp>
          <p:nvSpPr>
            <p:cNvPr id="378" name="Google Shape;507;p23">
              <a:extLst>
                <a:ext uri="{FF2B5EF4-FFF2-40B4-BE49-F238E27FC236}">
                  <a16:creationId xmlns:a16="http://schemas.microsoft.com/office/drawing/2014/main" id="{387677D4-8E1C-F9CD-BBDC-3883B513FAE3}"/>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9" name="Google Shape;508;p23">
              <a:extLst>
                <a:ext uri="{FF2B5EF4-FFF2-40B4-BE49-F238E27FC236}">
                  <a16:creationId xmlns:a16="http://schemas.microsoft.com/office/drawing/2014/main" id="{CC6281FB-F8CC-17DD-1F22-26F624AF0528}"/>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0" name="Google Shape;509;p23">
              <a:extLst>
                <a:ext uri="{FF2B5EF4-FFF2-40B4-BE49-F238E27FC236}">
                  <a16:creationId xmlns:a16="http://schemas.microsoft.com/office/drawing/2014/main" id="{50A5DFF7-26EF-F431-4196-5804B20D0D1B}"/>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81" name="Google Shape;510;p23">
            <a:extLst>
              <a:ext uri="{FF2B5EF4-FFF2-40B4-BE49-F238E27FC236}">
                <a16:creationId xmlns:a16="http://schemas.microsoft.com/office/drawing/2014/main" id="{2FB0456E-147F-3FA4-6234-86C95A9F08F3}"/>
              </a:ext>
            </a:extLst>
          </p:cNvPr>
          <p:cNvGrpSpPr/>
          <p:nvPr/>
        </p:nvGrpSpPr>
        <p:grpSpPr>
          <a:xfrm>
            <a:off x="5330288" y="4755513"/>
            <a:ext cx="242425" cy="297900"/>
            <a:chOff x="5358513" y="3088013"/>
            <a:chExt cx="242425" cy="297900"/>
          </a:xfrm>
        </p:grpSpPr>
        <p:sp>
          <p:nvSpPr>
            <p:cNvPr id="382" name="Google Shape;511;p23">
              <a:extLst>
                <a:ext uri="{FF2B5EF4-FFF2-40B4-BE49-F238E27FC236}">
                  <a16:creationId xmlns:a16="http://schemas.microsoft.com/office/drawing/2014/main" id="{4F825484-5C51-3E53-77E6-7D0FD0C79B3D}"/>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3" name="Google Shape;512;p23">
              <a:extLst>
                <a:ext uri="{FF2B5EF4-FFF2-40B4-BE49-F238E27FC236}">
                  <a16:creationId xmlns:a16="http://schemas.microsoft.com/office/drawing/2014/main" id="{90CA4D01-D109-0BD6-D542-C6A012093E23}"/>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4" name="Google Shape;513;p23">
              <a:extLst>
                <a:ext uri="{FF2B5EF4-FFF2-40B4-BE49-F238E27FC236}">
                  <a16:creationId xmlns:a16="http://schemas.microsoft.com/office/drawing/2014/main" id="{86614C49-DFF3-8E01-4EBB-ACB7D487C7E4}"/>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85" name="Google Shape;514;p23">
            <a:extLst>
              <a:ext uri="{FF2B5EF4-FFF2-40B4-BE49-F238E27FC236}">
                <a16:creationId xmlns:a16="http://schemas.microsoft.com/office/drawing/2014/main" id="{0B28921B-291C-7F5F-24D7-27154750120B}"/>
              </a:ext>
            </a:extLst>
          </p:cNvPr>
          <p:cNvGrpSpPr/>
          <p:nvPr/>
        </p:nvGrpSpPr>
        <p:grpSpPr>
          <a:xfrm>
            <a:off x="7752400" y="4836850"/>
            <a:ext cx="191500" cy="237125"/>
            <a:chOff x="6589325" y="3767150"/>
            <a:chExt cx="191500" cy="237125"/>
          </a:xfrm>
          <a:solidFill>
            <a:schemeClr val="accent6">
              <a:lumMod val="50000"/>
            </a:schemeClr>
          </a:solidFill>
        </p:grpSpPr>
        <p:sp>
          <p:nvSpPr>
            <p:cNvPr id="386" name="Google Shape;515;p23">
              <a:extLst>
                <a:ext uri="{FF2B5EF4-FFF2-40B4-BE49-F238E27FC236}">
                  <a16:creationId xmlns:a16="http://schemas.microsoft.com/office/drawing/2014/main" id="{686C0C7D-3073-5021-82C2-F7350E8F9D9A}"/>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7" name="Google Shape;516;p23">
              <a:extLst>
                <a:ext uri="{FF2B5EF4-FFF2-40B4-BE49-F238E27FC236}">
                  <a16:creationId xmlns:a16="http://schemas.microsoft.com/office/drawing/2014/main" id="{C6FCD423-FD7B-BB58-A459-FC75379331FE}"/>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8" name="Google Shape;517;p23">
              <a:extLst>
                <a:ext uri="{FF2B5EF4-FFF2-40B4-BE49-F238E27FC236}">
                  <a16:creationId xmlns:a16="http://schemas.microsoft.com/office/drawing/2014/main" id="{7B054C4B-0732-310C-A92D-143CB0070D90}"/>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89" name="Google Shape;518;p23">
            <a:extLst>
              <a:ext uri="{FF2B5EF4-FFF2-40B4-BE49-F238E27FC236}">
                <a16:creationId xmlns:a16="http://schemas.microsoft.com/office/drawing/2014/main" id="{8550E42C-06D4-335F-AF3B-C38EE50B79B2}"/>
              </a:ext>
            </a:extLst>
          </p:cNvPr>
          <p:cNvGrpSpPr/>
          <p:nvPr/>
        </p:nvGrpSpPr>
        <p:grpSpPr>
          <a:xfrm>
            <a:off x="332100" y="4700050"/>
            <a:ext cx="232250" cy="408850"/>
            <a:chOff x="6604800" y="3074900"/>
            <a:chExt cx="232250" cy="408850"/>
          </a:xfrm>
          <a:solidFill>
            <a:schemeClr val="accent6">
              <a:lumMod val="75000"/>
            </a:schemeClr>
          </a:solidFill>
        </p:grpSpPr>
        <p:sp>
          <p:nvSpPr>
            <p:cNvPr id="390" name="Google Shape;519;p23">
              <a:extLst>
                <a:ext uri="{FF2B5EF4-FFF2-40B4-BE49-F238E27FC236}">
                  <a16:creationId xmlns:a16="http://schemas.microsoft.com/office/drawing/2014/main" id="{8AA36ECD-7FD3-E323-051B-83BFAB38B270}"/>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1" name="Google Shape;520;p23">
              <a:extLst>
                <a:ext uri="{FF2B5EF4-FFF2-40B4-BE49-F238E27FC236}">
                  <a16:creationId xmlns:a16="http://schemas.microsoft.com/office/drawing/2014/main" id="{963E5B0A-9D43-8F81-A78B-F1F270C9D221}"/>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2" name="Google Shape;521;p23">
              <a:extLst>
                <a:ext uri="{FF2B5EF4-FFF2-40B4-BE49-F238E27FC236}">
                  <a16:creationId xmlns:a16="http://schemas.microsoft.com/office/drawing/2014/main" id="{0C7E53ED-5558-DAC1-F524-979A9981048E}"/>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93" name="Google Shape;522;p23">
            <a:extLst>
              <a:ext uri="{FF2B5EF4-FFF2-40B4-BE49-F238E27FC236}">
                <a16:creationId xmlns:a16="http://schemas.microsoft.com/office/drawing/2014/main" id="{AC80C265-28CB-AA0F-2B95-61380D3271C1}"/>
              </a:ext>
            </a:extLst>
          </p:cNvPr>
          <p:cNvGrpSpPr/>
          <p:nvPr/>
        </p:nvGrpSpPr>
        <p:grpSpPr>
          <a:xfrm flipH="1">
            <a:off x="649806" y="4709613"/>
            <a:ext cx="769800" cy="273600"/>
            <a:chOff x="4085450" y="2454725"/>
            <a:chExt cx="769800" cy="273600"/>
          </a:xfrm>
          <a:solidFill>
            <a:schemeClr val="accent6">
              <a:lumMod val="75000"/>
            </a:schemeClr>
          </a:solidFill>
        </p:grpSpPr>
        <p:sp>
          <p:nvSpPr>
            <p:cNvPr id="394" name="Google Shape;523;p23">
              <a:extLst>
                <a:ext uri="{FF2B5EF4-FFF2-40B4-BE49-F238E27FC236}">
                  <a16:creationId xmlns:a16="http://schemas.microsoft.com/office/drawing/2014/main" id="{41B8D814-CDB8-5855-D19E-0AA221305B36}"/>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5" name="Google Shape;524;p23">
              <a:extLst>
                <a:ext uri="{FF2B5EF4-FFF2-40B4-BE49-F238E27FC236}">
                  <a16:creationId xmlns:a16="http://schemas.microsoft.com/office/drawing/2014/main" id="{FE104571-9FF8-B7D5-E9C8-C04DA1F853C8}"/>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6" name="Google Shape;525;p23">
              <a:extLst>
                <a:ext uri="{FF2B5EF4-FFF2-40B4-BE49-F238E27FC236}">
                  <a16:creationId xmlns:a16="http://schemas.microsoft.com/office/drawing/2014/main" id="{503BDE64-85BE-448E-073B-DA9211F68DBF}"/>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7" name="Google Shape;526;p23">
              <a:extLst>
                <a:ext uri="{FF2B5EF4-FFF2-40B4-BE49-F238E27FC236}">
                  <a16:creationId xmlns:a16="http://schemas.microsoft.com/office/drawing/2014/main" id="{2065FCAB-7797-2BC9-7461-2CDAFA829EE4}"/>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98" name="Google Shape;527;p23">
            <a:extLst>
              <a:ext uri="{FF2B5EF4-FFF2-40B4-BE49-F238E27FC236}">
                <a16:creationId xmlns:a16="http://schemas.microsoft.com/office/drawing/2014/main" id="{3A37527E-F0CE-59F7-FD41-22F43BD3C205}"/>
              </a:ext>
            </a:extLst>
          </p:cNvPr>
          <p:cNvGrpSpPr/>
          <p:nvPr/>
        </p:nvGrpSpPr>
        <p:grpSpPr>
          <a:xfrm flipH="1">
            <a:off x="8446581" y="4839500"/>
            <a:ext cx="467375" cy="157275"/>
            <a:chOff x="504825" y="4667975"/>
            <a:chExt cx="467375" cy="157275"/>
          </a:xfrm>
        </p:grpSpPr>
        <p:sp>
          <p:nvSpPr>
            <p:cNvPr id="399" name="Google Shape;528;p23">
              <a:extLst>
                <a:ext uri="{FF2B5EF4-FFF2-40B4-BE49-F238E27FC236}">
                  <a16:creationId xmlns:a16="http://schemas.microsoft.com/office/drawing/2014/main" id="{943562F6-2960-35AA-6702-34A5BE805E7E}"/>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0" name="Google Shape;529;p23">
              <a:extLst>
                <a:ext uri="{FF2B5EF4-FFF2-40B4-BE49-F238E27FC236}">
                  <a16:creationId xmlns:a16="http://schemas.microsoft.com/office/drawing/2014/main" id="{07F9A1F1-D9DF-8D66-C8BB-C0BD924F922B}"/>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401" name="Google Shape;530;p23">
            <a:extLst>
              <a:ext uri="{FF2B5EF4-FFF2-40B4-BE49-F238E27FC236}">
                <a16:creationId xmlns:a16="http://schemas.microsoft.com/office/drawing/2014/main" id="{48AE28FA-3ACE-0187-E882-3D1AD282F63D}"/>
              </a:ext>
            </a:extLst>
          </p:cNvPr>
          <p:cNvGrpSpPr/>
          <p:nvPr/>
        </p:nvGrpSpPr>
        <p:grpSpPr>
          <a:xfrm>
            <a:off x="1248950" y="4889325"/>
            <a:ext cx="391375" cy="107450"/>
            <a:chOff x="190725" y="3931175"/>
            <a:chExt cx="391375" cy="107450"/>
          </a:xfrm>
        </p:grpSpPr>
        <p:sp>
          <p:nvSpPr>
            <p:cNvPr id="402" name="Google Shape;531;p23">
              <a:extLst>
                <a:ext uri="{FF2B5EF4-FFF2-40B4-BE49-F238E27FC236}">
                  <a16:creationId xmlns:a16="http://schemas.microsoft.com/office/drawing/2014/main" id="{3B8B3155-3C1B-654E-943F-B69280092BC0}"/>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3" name="Google Shape;532;p23">
              <a:extLst>
                <a:ext uri="{FF2B5EF4-FFF2-40B4-BE49-F238E27FC236}">
                  <a16:creationId xmlns:a16="http://schemas.microsoft.com/office/drawing/2014/main" id="{22617138-06AB-8711-5CC2-D8D7D4A9F69A}"/>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4" name="Google Shape;533;p23">
              <a:extLst>
                <a:ext uri="{FF2B5EF4-FFF2-40B4-BE49-F238E27FC236}">
                  <a16:creationId xmlns:a16="http://schemas.microsoft.com/office/drawing/2014/main" id="{EEC18A7C-101E-9CFB-2043-7E4E3CC716A7}"/>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406" name="Imagen 405">
            <a:extLst>
              <a:ext uri="{FF2B5EF4-FFF2-40B4-BE49-F238E27FC236}">
                <a16:creationId xmlns:a16="http://schemas.microsoft.com/office/drawing/2014/main" id="{00035D36-5DCD-C645-9F02-974FAB9C9D00}"/>
              </a:ext>
            </a:extLst>
          </p:cNvPr>
          <p:cNvPicPr>
            <a:picLocks noChangeAspect="1"/>
          </p:cNvPicPr>
          <p:nvPr/>
        </p:nvPicPr>
        <p:blipFill>
          <a:blip r:embed="rId2"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377937" y="1866891"/>
            <a:ext cx="1804786" cy="3103977"/>
          </a:xfrm>
          <a:prstGeom prst="rect">
            <a:avLst/>
          </a:prstGeom>
        </p:spPr>
      </p:pic>
    </p:spTree>
    <p:extLst>
      <p:ext uri="{BB962C8B-B14F-4D97-AF65-F5344CB8AC3E}">
        <p14:creationId xmlns:p14="http://schemas.microsoft.com/office/powerpoint/2010/main" val="9601165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bre: forma 1">
            <a:extLst>
              <a:ext uri="{FF2B5EF4-FFF2-40B4-BE49-F238E27FC236}">
                <a16:creationId xmlns:a16="http://schemas.microsoft.com/office/drawing/2014/main" id="{0957A70B-BDFF-0870-68CF-F6AF86EC210D}"/>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 name="Google Shape;1357;p57">
            <a:extLst>
              <a:ext uri="{FF2B5EF4-FFF2-40B4-BE49-F238E27FC236}">
                <a16:creationId xmlns:a16="http://schemas.microsoft.com/office/drawing/2014/main" id="{AC061B2E-D209-DF37-F09F-0BEB554C0CDD}"/>
              </a:ext>
            </a:extLst>
          </p:cNvPr>
          <p:cNvSpPr/>
          <p:nvPr/>
        </p:nvSpPr>
        <p:spPr>
          <a:xfrm>
            <a:off x="1206280" y="725931"/>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 name="Google Shape;1334;p56">
            <a:extLst>
              <a:ext uri="{FF2B5EF4-FFF2-40B4-BE49-F238E27FC236}">
                <a16:creationId xmlns:a16="http://schemas.microsoft.com/office/drawing/2014/main" id="{54F342F2-5754-B468-37ED-C9849664D5E9}"/>
              </a:ext>
            </a:extLst>
          </p:cNvPr>
          <p:cNvSpPr txBox="1"/>
          <p:nvPr/>
        </p:nvSpPr>
        <p:spPr>
          <a:xfrm>
            <a:off x="1831717" y="752356"/>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rgbClr val="272D35"/>
                </a:solidFill>
                <a:latin typeface="Chau Philomene One"/>
              </a:rPr>
              <a:t>About this…</a:t>
            </a:r>
          </a:p>
        </p:txBody>
      </p:sp>
      <p:sp>
        <p:nvSpPr>
          <p:cNvPr id="5" name="Google Shape;1334;p56">
            <a:extLst>
              <a:ext uri="{FF2B5EF4-FFF2-40B4-BE49-F238E27FC236}">
                <a16:creationId xmlns:a16="http://schemas.microsoft.com/office/drawing/2014/main" id="{24C2C7BA-69D2-31BD-EB41-7F8F69D6CF85}"/>
              </a:ext>
            </a:extLst>
          </p:cNvPr>
          <p:cNvSpPr txBox="1"/>
          <p:nvPr/>
        </p:nvSpPr>
        <p:spPr>
          <a:xfrm>
            <a:off x="827081" y="237281"/>
            <a:ext cx="5076400"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solidFill>
                  <a:schemeClr val="accent6">
                    <a:lumMod val="50000"/>
                  </a:schemeClr>
                </a:solidFill>
                <a:latin typeface="Chau Philomene One"/>
              </a:rPr>
              <a:t>Qualities of the </a:t>
            </a:r>
            <a:r>
              <a:rPr lang="en-US" sz="2400">
                <a:solidFill>
                  <a:srgbClr val="272D35"/>
                </a:solidFill>
                <a:latin typeface="Chau Philomene One"/>
              </a:rPr>
              <a:t>rhinos</a:t>
            </a:r>
          </a:p>
        </p:txBody>
      </p:sp>
      <p:sp>
        <p:nvSpPr>
          <p:cNvPr id="6" name="Freeform 5">
            <a:extLst>
              <a:ext uri="{FF2B5EF4-FFF2-40B4-BE49-F238E27FC236}">
                <a16:creationId xmlns:a16="http://schemas.microsoft.com/office/drawing/2014/main" id="{C0AE1A83-60EF-6818-774D-BA786ACF6441}"/>
              </a:ext>
            </a:extLst>
          </p:cNvPr>
          <p:cNvSpPr/>
          <p:nvPr/>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7" name="Google Shape;502;p23">
            <a:extLst>
              <a:ext uri="{FF2B5EF4-FFF2-40B4-BE49-F238E27FC236}">
                <a16:creationId xmlns:a16="http://schemas.microsoft.com/office/drawing/2014/main" id="{76957207-75F6-FD19-243C-BB6FBF59DC02}"/>
              </a:ext>
            </a:extLst>
          </p:cNvPr>
          <p:cNvGrpSpPr/>
          <p:nvPr/>
        </p:nvGrpSpPr>
        <p:grpSpPr>
          <a:xfrm>
            <a:off x="6464288" y="4786688"/>
            <a:ext cx="249750" cy="337425"/>
            <a:chOff x="8460713" y="3156188"/>
            <a:chExt cx="249750" cy="337425"/>
          </a:xfrm>
          <a:solidFill>
            <a:schemeClr val="accent6">
              <a:lumMod val="50000"/>
            </a:schemeClr>
          </a:solidFill>
        </p:grpSpPr>
        <p:sp>
          <p:nvSpPr>
            <p:cNvPr id="8" name="Google Shape;503;p23">
              <a:extLst>
                <a:ext uri="{FF2B5EF4-FFF2-40B4-BE49-F238E27FC236}">
                  <a16:creationId xmlns:a16="http://schemas.microsoft.com/office/drawing/2014/main" id="{FE1F978B-3EA8-ADD4-A57F-7D2B2B3D3263}"/>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04;p23">
              <a:extLst>
                <a:ext uri="{FF2B5EF4-FFF2-40B4-BE49-F238E27FC236}">
                  <a16:creationId xmlns:a16="http://schemas.microsoft.com/office/drawing/2014/main" id="{900A8691-B11B-3E5D-EE42-9CAE9BFD249D}"/>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05;p23">
              <a:extLst>
                <a:ext uri="{FF2B5EF4-FFF2-40B4-BE49-F238E27FC236}">
                  <a16:creationId xmlns:a16="http://schemas.microsoft.com/office/drawing/2014/main" id="{0A196ECC-F03E-D851-277D-792F46B57060}"/>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1" name="Google Shape;506;p23">
            <a:extLst>
              <a:ext uri="{FF2B5EF4-FFF2-40B4-BE49-F238E27FC236}">
                <a16:creationId xmlns:a16="http://schemas.microsoft.com/office/drawing/2014/main" id="{7E064A6E-1E47-16CB-533C-07EAD6387D23}"/>
              </a:ext>
            </a:extLst>
          </p:cNvPr>
          <p:cNvGrpSpPr/>
          <p:nvPr/>
        </p:nvGrpSpPr>
        <p:grpSpPr>
          <a:xfrm>
            <a:off x="4018175" y="4794863"/>
            <a:ext cx="219625" cy="296375"/>
            <a:chOff x="3780000" y="3051350"/>
            <a:chExt cx="219625" cy="296375"/>
          </a:xfrm>
          <a:solidFill>
            <a:schemeClr val="accent6">
              <a:lumMod val="50000"/>
            </a:schemeClr>
          </a:solidFill>
        </p:grpSpPr>
        <p:sp>
          <p:nvSpPr>
            <p:cNvPr id="12" name="Google Shape;507;p23">
              <a:extLst>
                <a:ext uri="{FF2B5EF4-FFF2-40B4-BE49-F238E27FC236}">
                  <a16:creationId xmlns:a16="http://schemas.microsoft.com/office/drawing/2014/main" id="{65982D82-5FEE-CCBE-339C-773B2A447ED7}"/>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08;p23">
              <a:extLst>
                <a:ext uri="{FF2B5EF4-FFF2-40B4-BE49-F238E27FC236}">
                  <a16:creationId xmlns:a16="http://schemas.microsoft.com/office/drawing/2014/main" id="{1B9B7A08-9C91-71DE-34C6-0E63E36080D3}"/>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09;p23">
              <a:extLst>
                <a:ext uri="{FF2B5EF4-FFF2-40B4-BE49-F238E27FC236}">
                  <a16:creationId xmlns:a16="http://schemas.microsoft.com/office/drawing/2014/main" id="{DEF1EF5D-808B-F86C-6C81-08B4405A4228}"/>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5" name="Google Shape;510;p23">
            <a:extLst>
              <a:ext uri="{FF2B5EF4-FFF2-40B4-BE49-F238E27FC236}">
                <a16:creationId xmlns:a16="http://schemas.microsoft.com/office/drawing/2014/main" id="{FA835CD2-9E47-6FD1-3E7D-92F15976FC0B}"/>
              </a:ext>
            </a:extLst>
          </p:cNvPr>
          <p:cNvGrpSpPr/>
          <p:nvPr/>
        </p:nvGrpSpPr>
        <p:grpSpPr>
          <a:xfrm>
            <a:off x="5330288" y="4755513"/>
            <a:ext cx="242425" cy="297900"/>
            <a:chOff x="5358513" y="3088013"/>
            <a:chExt cx="242425" cy="297900"/>
          </a:xfrm>
        </p:grpSpPr>
        <p:sp>
          <p:nvSpPr>
            <p:cNvPr id="16" name="Google Shape;511;p23">
              <a:extLst>
                <a:ext uri="{FF2B5EF4-FFF2-40B4-BE49-F238E27FC236}">
                  <a16:creationId xmlns:a16="http://schemas.microsoft.com/office/drawing/2014/main" id="{B766886E-0398-9D33-E94F-3CBB2462A618}"/>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512;p23">
              <a:extLst>
                <a:ext uri="{FF2B5EF4-FFF2-40B4-BE49-F238E27FC236}">
                  <a16:creationId xmlns:a16="http://schemas.microsoft.com/office/drawing/2014/main" id="{1F119244-DC94-34C0-46C8-0E78CFA1ED16}"/>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513;p23">
              <a:extLst>
                <a:ext uri="{FF2B5EF4-FFF2-40B4-BE49-F238E27FC236}">
                  <a16:creationId xmlns:a16="http://schemas.microsoft.com/office/drawing/2014/main" id="{1E43D1BF-9A34-25FB-5083-A5F52E20FD67}"/>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9" name="Google Shape;514;p23">
            <a:extLst>
              <a:ext uri="{FF2B5EF4-FFF2-40B4-BE49-F238E27FC236}">
                <a16:creationId xmlns:a16="http://schemas.microsoft.com/office/drawing/2014/main" id="{53BF9F87-FA0D-614F-97F3-7CF105705DA0}"/>
              </a:ext>
            </a:extLst>
          </p:cNvPr>
          <p:cNvGrpSpPr/>
          <p:nvPr/>
        </p:nvGrpSpPr>
        <p:grpSpPr>
          <a:xfrm>
            <a:off x="7752400" y="4836850"/>
            <a:ext cx="191500" cy="237125"/>
            <a:chOff x="6589325" y="3767150"/>
            <a:chExt cx="191500" cy="237125"/>
          </a:xfrm>
          <a:solidFill>
            <a:schemeClr val="accent6">
              <a:lumMod val="50000"/>
            </a:schemeClr>
          </a:solidFill>
        </p:grpSpPr>
        <p:sp>
          <p:nvSpPr>
            <p:cNvPr id="20" name="Google Shape;515;p23">
              <a:extLst>
                <a:ext uri="{FF2B5EF4-FFF2-40B4-BE49-F238E27FC236}">
                  <a16:creationId xmlns:a16="http://schemas.microsoft.com/office/drawing/2014/main" id="{8D017A68-68BD-0CC4-32C9-FC82A06F29CB}"/>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516;p23">
              <a:extLst>
                <a:ext uri="{FF2B5EF4-FFF2-40B4-BE49-F238E27FC236}">
                  <a16:creationId xmlns:a16="http://schemas.microsoft.com/office/drawing/2014/main" id="{BEF8228E-6F30-FDF2-44B1-46F213BC11E4}"/>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517;p23">
              <a:extLst>
                <a:ext uri="{FF2B5EF4-FFF2-40B4-BE49-F238E27FC236}">
                  <a16:creationId xmlns:a16="http://schemas.microsoft.com/office/drawing/2014/main" id="{37705D07-231C-CC94-8077-A40EDF126CF6}"/>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3" name="Google Shape;518;p23">
            <a:extLst>
              <a:ext uri="{FF2B5EF4-FFF2-40B4-BE49-F238E27FC236}">
                <a16:creationId xmlns:a16="http://schemas.microsoft.com/office/drawing/2014/main" id="{11013629-903B-0E98-8704-976ADB6B799F}"/>
              </a:ext>
            </a:extLst>
          </p:cNvPr>
          <p:cNvGrpSpPr/>
          <p:nvPr/>
        </p:nvGrpSpPr>
        <p:grpSpPr>
          <a:xfrm>
            <a:off x="332100" y="4700050"/>
            <a:ext cx="232250" cy="408850"/>
            <a:chOff x="6604800" y="3074900"/>
            <a:chExt cx="232250" cy="408850"/>
          </a:xfrm>
          <a:solidFill>
            <a:schemeClr val="accent6">
              <a:lumMod val="75000"/>
            </a:schemeClr>
          </a:solidFill>
        </p:grpSpPr>
        <p:sp>
          <p:nvSpPr>
            <p:cNvPr id="24" name="Google Shape;519;p23">
              <a:extLst>
                <a:ext uri="{FF2B5EF4-FFF2-40B4-BE49-F238E27FC236}">
                  <a16:creationId xmlns:a16="http://schemas.microsoft.com/office/drawing/2014/main" id="{EC3211DC-6FB4-0C56-6356-AF610EBFA370}"/>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 name="Google Shape;520;p23">
              <a:extLst>
                <a:ext uri="{FF2B5EF4-FFF2-40B4-BE49-F238E27FC236}">
                  <a16:creationId xmlns:a16="http://schemas.microsoft.com/office/drawing/2014/main" id="{C630163C-3A91-F9F6-7BA1-22F35D3F2874}"/>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521;p23">
              <a:extLst>
                <a:ext uri="{FF2B5EF4-FFF2-40B4-BE49-F238E27FC236}">
                  <a16:creationId xmlns:a16="http://schemas.microsoft.com/office/drawing/2014/main" id="{04742C0F-7B10-C8AC-B450-FE15423D712D}"/>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7" name="Google Shape;522;p23">
            <a:extLst>
              <a:ext uri="{FF2B5EF4-FFF2-40B4-BE49-F238E27FC236}">
                <a16:creationId xmlns:a16="http://schemas.microsoft.com/office/drawing/2014/main" id="{297DBB25-2CDE-0806-00A3-557DB7077054}"/>
              </a:ext>
            </a:extLst>
          </p:cNvPr>
          <p:cNvGrpSpPr/>
          <p:nvPr/>
        </p:nvGrpSpPr>
        <p:grpSpPr>
          <a:xfrm flipH="1">
            <a:off x="649806" y="4709613"/>
            <a:ext cx="769800" cy="273600"/>
            <a:chOff x="4085450" y="2454725"/>
            <a:chExt cx="769800" cy="273600"/>
          </a:xfrm>
          <a:solidFill>
            <a:schemeClr val="accent6">
              <a:lumMod val="75000"/>
            </a:schemeClr>
          </a:solidFill>
        </p:grpSpPr>
        <p:sp>
          <p:nvSpPr>
            <p:cNvPr id="28" name="Google Shape;523;p23">
              <a:extLst>
                <a:ext uri="{FF2B5EF4-FFF2-40B4-BE49-F238E27FC236}">
                  <a16:creationId xmlns:a16="http://schemas.microsoft.com/office/drawing/2014/main" id="{58FF7261-0E0B-7171-E220-01E0A6B041BF}"/>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524;p23">
              <a:extLst>
                <a:ext uri="{FF2B5EF4-FFF2-40B4-BE49-F238E27FC236}">
                  <a16:creationId xmlns:a16="http://schemas.microsoft.com/office/drawing/2014/main" id="{FDFE0A6A-A487-3B54-F0C1-10C1B24E278A}"/>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 name="Google Shape;525;p23">
              <a:extLst>
                <a:ext uri="{FF2B5EF4-FFF2-40B4-BE49-F238E27FC236}">
                  <a16:creationId xmlns:a16="http://schemas.microsoft.com/office/drawing/2014/main" id="{61517E5E-33A3-65D1-0531-FCDF5A0D19CF}"/>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 name="Google Shape;526;p23">
              <a:extLst>
                <a:ext uri="{FF2B5EF4-FFF2-40B4-BE49-F238E27FC236}">
                  <a16:creationId xmlns:a16="http://schemas.microsoft.com/office/drawing/2014/main" id="{C4750A14-E6ED-C2CD-BB4E-229BD812D411}"/>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2" name="Google Shape;527;p23">
            <a:extLst>
              <a:ext uri="{FF2B5EF4-FFF2-40B4-BE49-F238E27FC236}">
                <a16:creationId xmlns:a16="http://schemas.microsoft.com/office/drawing/2014/main" id="{8405A10A-16B9-91E5-65DD-AD38A0FCFE33}"/>
              </a:ext>
            </a:extLst>
          </p:cNvPr>
          <p:cNvGrpSpPr/>
          <p:nvPr/>
        </p:nvGrpSpPr>
        <p:grpSpPr>
          <a:xfrm flipH="1">
            <a:off x="8446581" y="4839500"/>
            <a:ext cx="467375" cy="157275"/>
            <a:chOff x="504825" y="4667975"/>
            <a:chExt cx="467375" cy="157275"/>
          </a:xfrm>
        </p:grpSpPr>
        <p:sp>
          <p:nvSpPr>
            <p:cNvPr id="33" name="Google Shape;528;p23">
              <a:extLst>
                <a:ext uri="{FF2B5EF4-FFF2-40B4-BE49-F238E27FC236}">
                  <a16:creationId xmlns:a16="http://schemas.microsoft.com/office/drawing/2014/main" id="{B2C2EE85-6D59-0644-DCB3-A848CB0A7F4C}"/>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529;p23">
              <a:extLst>
                <a:ext uri="{FF2B5EF4-FFF2-40B4-BE49-F238E27FC236}">
                  <a16:creationId xmlns:a16="http://schemas.microsoft.com/office/drawing/2014/main" id="{6E908E95-4E13-43CE-D329-093385DC3CB5}"/>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5" name="Google Shape;530;p23">
            <a:extLst>
              <a:ext uri="{FF2B5EF4-FFF2-40B4-BE49-F238E27FC236}">
                <a16:creationId xmlns:a16="http://schemas.microsoft.com/office/drawing/2014/main" id="{C82DF58F-86FF-60EC-52E2-2C1B348219A7}"/>
              </a:ext>
            </a:extLst>
          </p:cNvPr>
          <p:cNvGrpSpPr/>
          <p:nvPr/>
        </p:nvGrpSpPr>
        <p:grpSpPr>
          <a:xfrm>
            <a:off x="1248950" y="4889325"/>
            <a:ext cx="391375" cy="107450"/>
            <a:chOff x="190725" y="3931175"/>
            <a:chExt cx="391375" cy="107450"/>
          </a:xfrm>
        </p:grpSpPr>
        <p:sp>
          <p:nvSpPr>
            <p:cNvPr id="36" name="Google Shape;531;p23">
              <a:extLst>
                <a:ext uri="{FF2B5EF4-FFF2-40B4-BE49-F238E27FC236}">
                  <a16:creationId xmlns:a16="http://schemas.microsoft.com/office/drawing/2014/main" id="{6498A77A-D9DE-5810-B4E9-D294389CC6B2}"/>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532;p23">
              <a:extLst>
                <a:ext uri="{FF2B5EF4-FFF2-40B4-BE49-F238E27FC236}">
                  <a16:creationId xmlns:a16="http://schemas.microsoft.com/office/drawing/2014/main" id="{F4A4147B-5556-565C-4872-477E8EA8F06B}"/>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 name="Google Shape;533;p23">
              <a:extLst>
                <a:ext uri="{FF2B5EF4-FFF2-40B4-BE49-F238E27FC236}">
                  <a16:creationId xmlns:a16="http://schemas.microsoft.com/office/drawing/2014/main" id="{0B74AC34-101E-E423-0EA8-FC5C191B0C08}"/>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9" name="Google Shape;1211;p40">
            <a:extLst>
              <a:ext uri="{FF2B5EF4-FFF2-40B4-BE49-F238E27FC236}">
                <a16:creationId xmlns:a16="http://schemas.microsoft.com/office/drawing/2014/main" id="{4E6924BD-813B-5D58-5941-E0A2A4828431}"/>
              </a:ext>
            </a:extLst>
          </p:cNvPr>
          <p:cNvGrpSpPr/>
          <p:nvPr/>
        </p:nvGrpSpPr>
        <p:grpSpPr>
          <a:xfrm>
            <a:off x="3395506" y="1160200"/>
            <a:ext cx="2433689" cy="3253828"/>
            <a:chOff x="3487550" y="1152851"/>
            <a:chExt cx="2122526" cy="2837806"/>
          </a:xfrm>
        </p:grpSpPr>
        <p:sp>
          <p:nvSpPr>
            <p:cNvPr id="40" name="Google Shape;1212;p40">
              <a:extLst>
                <a:ext uri="{FF2B5EF4-FFF2-40B4-BE49-F238E27FC236}">
                  <a16:creationId xmlns:a16="http://schemas.microsoft.com/office/drawing/2014/main" id="{CEC6D561-BC05-D4BE-D034-3022822DA256}"/>
                </a:ext>
              </a:extLst>
            </p:cNvPr>
            <p:cNvSpPr/>
            <p:nvPr/>
          </p:nvSpPr>
          <p:spPr>
            <a:xfrm>
              <a:off x="3701858" y="1627439"/>
              <a:ext cx="1694681" cy="2171579"/>
            </a:xfrm>
            <a:custGeom>
              <a:avLst/>
              <a:gdLst/>
              <a:ahLst/>
              <a:cxnLst/>
              <a:rect l="l" t="t" r="r" b="b"/>
              <a:pathLst>
                <a:path w="35205" h="45112" extrusionOk="0">
                  <a:moveTo>
                    <a:pt x="32979" y="28434"/>
                  </a:moveTo>
                  <a:cubicBezTo>
                    <a:pt x="34719" y="24500"/>
                    <a:pt x="33794" y="19155"/>
                    <a:pt x="32180" y="16882"/>
                  </a:cubicBezTo>
                  <a:cubicBezTo>
                    <a:pt x="30816" y="14970"/>
                    <a:pt x="31318" y="13716"/>
                    <a:pt x="31427" y="11396"/>
                  </a:cubicBezTo>
                  <a:cubicBezTo>
                    <a:pt x="31804" y="2760"/>
                    <a:pt x="23794" y="1"/>
                    <a:pt x="17603" y="1"/>
                  </a:cubicBezTo>
                  <a:cubicBezTo>
                    <a:pt x="11411" y="1"/>
                    <a:pt x="3402" y="2760"/>
                    <a:pt x="3778" y="11396"/>
                  </a:cubicBezTo>
                  <a:cubicBezTo>
                    <a:pt x="3888" y="13716"/>
                    <a:pt x="4374" y="14970"/>
                    <a:pt x="3026" y="16882"/>
                  </a:cubicBezTo>
                  <a:cubicBezTo>
                    <a:pt x="1411" y="19155"/>
                    <a:pt x="486" y="24500"/>
                    <a:pt x="2226" y="28434"/>
                  </a:cubicBezTo>
                  <a:cubicBezTo>
                    <a:pt x="3417" y="31146"/>
                    <a:pt x="0" y="36271"/>
                    <a:pt x="4421" y="40629"/>
                  </a:cubicBezTo>
                  <a:cubicBezTo>
                    <a:pt x="8841" y="44986"/>
                    <a:pt x="13794" y="45112"/>
                    <a:pt x="17603" y="45112"/>
                  </a:cubicBezTo>
                  <a:cubicBezTo>
                    <a:pt x="21396" y="45112"/>
                    <a:pt x="26365" y="44986"/>
                    <a:pt x="30785" y="40629"/>
                  </a:cubicBezTo>
                  <a:cubicBezTo>
                    <a:pt x="35205" y="36271"/>
                    <a:pt x="31788" y="31146"/>
                    <a:pt x="32979" y="28434"/>
                  </a:cubicBez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13;p40">
              <a:extLst>
                <a:ext uri="{FF2B5EF4-FFF2-40B4-BE49-F238E27FC236}">
                  <a16:creationId xmlns:a16="http://schemas.microsoft.com/office/drawing/2014/main" id="{23933958-6510-5879-D2A2-870A29E485B7}"/>
                </a:ext>
              </a:extLst>
            </p:cNvPr>
            <p:cNvSpPr/>
            <p:nvPr/>
          </p:nvSpPr>
          <p:spPr>
            <a:xfrm>
              <a:off x="3661086" y="1519563"/>
              <a:ext cx="1775455" cy="1768668"/>
            </a:xfrm>
            <a:custGeom>
              <a:avLst/>
              <a:gdLst/>
              <a:ahLst/>
              <a:cxnLst/>
              <a:rect l="l" t="t" r="r" b="b"/>
              <a:pathLst>
                <a:path w="36883" h="36742" extrusionOk="0">
                  <a:moveTo>
                    <a:pt x="35409" y="3386"/>
                  </a:moveTo>
                  <a:lnTo>
                    <a:pt x="18450" y="0"/>
                  </a:lnTo>
                  <a:lnTo>
                    <a:pt x="1490" y="3386"/>
                  </a:lnTo>
                  <a:lnTo>
                    <a:pt x="2133" y="20753"/>
                  </a:lnTo>
                  <a:cubicBezTo>
                    <a:pt x="1" y="26020"/>
                    <a:pt x="3794" y="27086"/>
                    <a:pt x="4014" y="31913"/>
                  </a:cubicBezTo>
                  <a:cubicBezTo>
                    <a:pt x="4217" y="36741"/>
                    <a:pt x="7854" y="32290"/>
                    <a:pt x="7869" y="27289"/>
                  </a:cubicBezTo>
                  <a:cubicBezTo>
                    <a:pt x="7869" y="22289"/>
                    <a:pt x="15503" y="19640"/>
                    <a:pt x="18450" y="19640"/>
                  </a:cubicBezTo>
                  <a:cubicBezTo>
                    <a:pt x="21396" y="19640"/>
                    <a:pt x="29030" y="22289"/>
                    <a:pt x="29030" y="27289"/>
                  </a:cubicBezTo>
                  <a:cubicBezTo>
                    <a:pt x="29045" y="32290"/>
                    <a:pt x="32682" y="36741"/>
                    <a:pt x="32886" y="31913"/>
                  </a:cubicBezTo>
                  <a:cubicBezTo>
                    <a:pt x="33105" y="27086"/>
                    <a:pt x="36883" y="26020"/>
                    <a:pt x="34767" y="20753"/>
                  </a:cubicBezTo>
                  <a:lnTo>
                    <a:pt x="35409" y="3386"/>
                  </a:lnTo>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14;p40">
              <a:extLst>
                <a:ext uri="{FF2B5EF4-FFF2-40B4-BE49-F238E27FC236}">
                  <a16:creationId xmlns:a16="http://schemas.microsoft.com/office/drawing/2014/main" id="{DD4CB1C3-E611-FCCB-3FB1-B4A17A364A6D}"/>
                </a:ext>
              </a:extLst>
            </p:cNvPr>
            <p:cNvSpPr/>
            <p:nvPr/>
          </p:nvSpPr>
          <p:spPr>
            <a:xfrm>
              <a:off x="5115849" y="2987857"/>
              <a:ext cx="80775" cy="78512"/>
            </a:xfrm>
            <a:custGeom>
              <a:avLst/>
              <a:gdLst/>
              <a:ahLst/>
              <a:cxnLst/>
              <a:rect l="l" t="t" r="r" b="b"/>
              <a:pathLst>
                <a:path w="1678" h="1630" extrusionOk="0">
                  <a:moveTo>
                    <a:pt x="925" y="1631"/>
                  </a:moveTo>
                  <a:cubicBezTo>
                    <a:pt x="627" y="1631"/>
                    <a:pt x="282" y="1255"/>
                    <a:pt x="0" y="1"/>
                  </a:cubicBezTo>
                  <a:cubicBezTo>
                    <a:pt x="329" y="722"/>
                    <a:pt x="627" y="894"/>
                    <a:pt x="878" y="894"/>
                  </a:cubicBezTo>
                  <a:cubicBezTo>
                    <a:pt x="1003" y="894"/>
                    <a:pt x="1129" y="847"/>
                    <a:pt x="1223" y="800"/>
                  </a:cubicBezTo>
                  <a:cubicBezTo>
                    <a:pt x="1332" y="769"/>
                    <a:pt x="1411" y="722"/>
                    <a:pt x="1473" y="722"/>
                  </a:cubicBezTo>
                  <a:cubicBezTo>
                    <a:pt x="1505" y="722"/>
                    <a:pt x="1520" y="722"/>
                    <a:pt x="1536" y="737"/>
                  </a:cubicBezTo>
                  <a:cubicBezTo>
                    <a:pt x="1677" y="831"/>
                    <a:pt x="1348" y="1631"/>
                    <a:pt x="925" y="1631"/>
                  </a:cubicBezTo>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15;p40">
              <a:extLst>
                <a:ext uri="{FF2B5EF4-FFF2-40B4-BE49-F238E27FC236}">
                  <a16:creationId xmlns:a16="http://schemas.microsoft.com/office/drawing/2014/main" id="{3AA35C30-DFED-D5B3-B658-904023E0B224}"/>
                </a:ext>
              </a:extLst>
            </p:cNvPr>
            <p:cNvSpPr/>
            <p:nvPr/>
          </p:nvSpPr>
          <p:spPr>
            <a:xfrm>
              <a:off x="5068289" y="3057271"/>
              <a:ext cx="80053" cy="127564"/>
            </a:xfrm>
            <a:custGeom>
              <a:avLst/>
              <a:gdLst/>
              <a:ahLst/>
              <a:cxnLst/>
              <a:rect l="l" t="t" r="r" b="b"/>
              <a:pathLst>
                <a:path w="1663" h="2650" extrusionOk="0">
                  <a:moveTo>
                    <a:pt x="1129" y="2650"/>
                  </a:moveTo>
                  <a:cubicBezTo>
                    <a:pt x="690" y="2650"/>
                    <a:pt x="79" y="2101"/>
                    <a:pt x="1" y="1"/>
                  </a:cubicBezTo>
                  <a:cubicBezTo>
                    <a:pt x="79" y="361"/>
                    <a:pt x="486" y="1161"/>
                    <a:pt x="894" y="1631"/>
                  </a:cubicBezTo>
                  <a:cubicBezTo>
                    <a:pt x="1207" y="1991"/>
                    <a:pt x="1537" y="2070"/>
                    <a:pt x="1599" y="2211"/>
                  </a:cubicBezTo>
                  <a:cubicBezTo>
                    <a:pt x="1662" y="2399"/>
                    <a:pt x="1443" y="2650"/>
                    <a:pt x="1129" y="2650"/>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16;p40">
              <a:extLst>
                <a:ext uri="{FF2B5EF4-FFF2-40B4-BE49-F238E27FC236}">
                  <a16:creationId xmlns:a16="http://schemas.microsoft.com/office/drawing/2014/main" id="{6F930BC3-7E7E-B733-EA60-E0580001A1AC}"/>
                </a:ext>
              </a:extLst>
            </p:cNvPr>
            <p:cNvSpPr/>
            <p:nvPr/>
          </p:nvSpPr>
          <p:spPr>
            <a:xfrm>
              <a:off x="3901821" y="2987857"/>
              <a:ext cx="80775" cy="78512"/>
            </a:xfrm>
            <a:custGeom>
              <a:avLst/>
              <a:gdLst/>
              <a:ahLst/>
              <a:cxnLst/>
              <a:rect l="l" t="t" r="r" b="b"/>
              <a:pathLst>
                <a:path w="1678" h="1630" extrusionOk="0">
                  <a:moveTo>
                    <a:pt x="752" y="1631"/>
                  </a:moveTo>
                  <a:cubicBezTo>
                    <a:pt x="314" y="1631"/>
                    <a:pt x="0" y="831"/>
                    <a:pt x="141" y="737"/>
                  </a:cubicBezTo>
                  <a:cubicBezTo>
                    <a:pt x="157" y="722"/>
                    <a:pt x="172" y="722"/>
                    <a:pt x="188" y="722"/>
                  </a:cubicBezTo>
                  <a:cubicBezTo>
                    <a:pt x="267" y="722"/>
                    <a:pt x="345" y="769"/>
                    <a:pt x="439" y="800"/>
                  </a:cubicBezTo>
                  <a:cubicBezTo>
                    <a:pt x="549" y="847"/>
                    <a:pt x="658" y="894"/>
                    <a:pt x="784" y="894"/>
                  </a:cubicBezTo>
                  <a:cubicBezTo>
                    <a:pt x="1050" y="894"/>
                    <a:pt x="1348" y="722"/>
                    <a:pt x="1677" y="1"/>
                  </a:cubicBezTo>
                  <a:cubicBezTo>
                    <a:pt x="1395" y="1255"/>
                    <a:pt x="1050" y="1631"/>
                    <a:pt x="752" y="1631"/>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17;p40">
              <a:extLst>
                <a:ext uri="{FF2B5EF4-FFF2-40B4-BE49-F238E27FC236}">
                  <a16:creationId xmlns:a16="http://schemas.microsoft.com/office/drawing/2014/main" id="{2F9AD9DD-9820-F4EC-B418-E932AAE3520F}"/>
                </a:ext>
              </a:extLst>
            </p:cNvPr>
            <p:cNvSpPr/>
            <p:nvPr/>
          </p:nvSpPr>
          <p:spPr>
            <a:xfrm>
              <a:off x="3949333" y="3057271"/>
              <a:ext cx="80775" cy="127564"/>
            </a:xfrm>
            <a:custGeom>
              <a:avLst/>
              <a:gdLst/>
              <a:ahLst/>
              <a:cxnLst/>
              <a:rect l="l" t="t" r="r" b="b"/>
              <a:pathLst>
                <a:path w="1678" h="2650" extrusionOk="0">
                  <a:moveTo>
                    <a:pt x="533" y="2650"/>
                  </a:moveTo>
                  <a:cubicBezTo>
                    <a:pt x="236" y="2650"/>
                    <a:pt x="1" y="2399"/>
                    <a:pt x="79" y="2211"/>
                  </a:cubicBezTo>
                  <a:cubicBezTo>
                    <a:pt x="126" y="2070"/>
                    <a:pt x="471" y="1991"/>
                    <a:pt x="784" y="1631"/>
                  </a:cubicBezTo>
                  <a:cubicBezTo>
                    <a:pt x="1192" y="1161"/>
                    <a:pt x="1584" y="361"/>
                    <a:pt x="1678" y="1"/>
                  </a:cubicBezTo>
                  <a:cubicBezTo>
                    <a:pt x="1599" y="2101"/>
                    <a:pt x="988" y="2650"/>
                    <a:pt x="533" y="2650"/>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nvGrpSpPr>
            <p:cNvPr id="46" name="Google Shape;1218;p40">
              <a:extLst>
                <a:ext uri="{FF2B5EF4-FFF2-40B4-BE49-F238E27FC236}">
                  <a16:creationId xmlns:a16="http://schemas.microsoft.com/office/drawing/2014/main" id="{021D9F91-9A03-A8B5-EEC0-7E4255C83A47}"/>
                </a:ext>
              </a:extLst>
            </p:cNvPr>
            <p:cNvGrpSpPr/>
            <p:nvPr/>
          </p:nvGrpSpPr>
          <p:grpSpPr>
            <a:xfrm>
              <a:off x="3487550" y="1332452"/>
              <a:ext cx="2122526" cy="1083528"/>
              <a:chOff x="3487550" y="1332452"/>
              <a:chExt cx="2122526" cy="1083528"/>
            </a:xfrm>
          </p:grpSpPr>
          <p:sp>
            <p:nvSpPr>
              <p:cNvPr id="63" name="Google Shape;1219;p40">
                <a:extLst>
                  <a:ext uri="{FF2B5EF4-FFF2-40B4-BE49-F238E27FC236}">
                    <a16:creationId xmlns:a16="http://schemas.microsoft.com/office/drawing/2014/main" id="{2D22548E-639F-9667-54ED-C57CC25FC554}"/>
                  </a:ext>
                </a:extLst>
              </p:cNvPr>
              <p:cNvSpPr/>
              <p:nvPr/>
            </p:nvSpPr>
            <p:spPr>
              <a:xfrm>
                <a:off x="3862589" y="1717264"/>
                <a:ext cx="1372496" cy="698716"/>
              </a:xfrm>
              <a:custGeom>
                <a:avLst/>
                <a:gdLst/>
                <a:ahLst/>
                <a:cxnLst/>
                <a:rect l="l" t="t" r="r" b="b"/>
                <a:pathLst>
                  <a:path w="28512" h="14515" extrusionOk="0">
                    <a:moveTo>
                      <a:pt x="0" y="14515"/>
                    </a:moveTo>
                    <a:cubicBezTo>
                      <a:pt x="956" y="12869"/>
                      <a:pt x="533" y="11646"/>
                      <a:pt x="439" y="9530"/>
                    </a:cubicBezTo>
                    <a:cubicBezTo>
                      <a:pt x="439" y="9405"/>
                      <a:pt x="423" y="9279"/>
                      <a:pt x="423" y="9154"/>
                    </a:cubicBezTo>
                    <a:cubicBezTo>
                      <a:pt x="831" y="9060"/>
                      <a:pt x="1207" y="8888"/>
                      <a:pt x="1567" y="8637"/>
                    </a:cubicBezTo>
                    <a:cubicBezTo>
                      <a:pt x="1693" y="8888"/>
                      <a:pt x="1787" y="9091"/>
                      <a:pt x="1881" y="9091"/>
                    </a:cubicBezTo>
                    <a:cubicBezTo>
                      <a:pt x="1928" y="9091"/>
                      <a:pt x="1959" y="9029"/>
                      <a:pt x="2006" y="8872"/>
                    </a:cubicBezTo>
                    <a:cubicBezTo>
                      <a:pt x="2210" y="8025"/>
                      <a:pt x="3323" y="7038"/>
                      <a:pt x="4687" y="5549"/>
                    </a:cubicBezTo>
                    <a:cubicBezTo>
                      <a:pt x="6176" y="3919"/>
                      <a:pt x="6740" y="1850"/>
                      <a:pt x="6395" y="1458"/>
                    </a:cubicBezTo>
                    <a:cubicBezTo>
                      <a:pt x="8151" y="580"/>
                      <a:pt x="10329" y="94"/>
                      <a:pt x="13166" y="0"/>
                    </a:cubicBezTo>
                    <a:cubicBezTo>
                      <a:pt x="12994" y="1959"/>
                      <a:pt x="12790" y="3997"/>
                      <a:pt x="12539" y="5956"/>
                    </a:cubicBezTo>
                    <a:cubicBezTo>
                      <a:pt x="7069" y="6818"/>
                      <a:pt x="4201" y="11772"/>
                      <a:pt x="0" y="14515"/>
                    </a:cubicBezTo>
                    <a:moveTo>
                      <a:pt x="28512" y="14515"/>
                    </a:moveTo>
                    <a:cubicBezTo>
                      <a:pt x="24311" y="11772"/>
                      <a:pt x="21458" y="6818"/>
                      <a:pt x="15972" y="5956"/>
                    </a:cubicBezTo>
                    <a:cubicBezTo>
                      <a:pt x="15737" y="3997"/>
                      <a:pt x="15533" y="1959"/>
                      <a:pt x="15361" y="0"/>
                    </a:cubicBezTo>
                    <a:cubicBezTo>
                      <a:pt x="18198" y="94"/>
                      <a:pt x="20377" y="580"/>
                      <a:pt x="22132" y="1458"/>
                    </a:cubicBezTo>
                    <a:cubicBezTo>
                      <a:pt x="21772" y="1850"/>
                      <a:pt x="22352" y="3919"/>
                      <a:pt x="23825" y="5549"/>
                    </a:cubicBezTo>
                    <a:cubicBezTo>
                      <a:pt x="25204" y="7038"/>
                      <a:pt x="26317" y="8025"/>
                      <a:pt x="26521" y="8872"/>
                    </a:cubicBezTo>
                    <a:cubicBezTo>
                      <a:pt x="26568" y="9029"/>
                      <a:pt x="26599" y="9091"/>
                      <a:pt x="26646" y="9091"/>
                    </a:cubicBezTo>
                    <a:cubicBezTo>
                      <a:pt x="26740" y="9091"/>
                      <a:pt x="26834" y="8888"/>
                      <a:pt x="26960" y="8637"/>
                    </a:cubicBezTo>
                    <a:cubicBezTo>
                      <a:pt x="27320" y="8888"/>
                      <a:pt x="27697" y="9060"/>
                      <a:pt x="28088" y="9154"/>
                    </a:cubicBezTo>
                    <a:cubicBezTo>
                      <a:pt x="28088" y="9279"/>
                      <a:pt x="28088" y="9405"/>
                      <a:pt x="28088" y="9530"/>
                    </a:cubicBezTo>
                    <a:cubicBezTo>
                      <a:pt x="27994" y="11646"/>
                      <a:pt x="27571" y="12869"/>
                      <a:pt x="28512" y="14515"/>
                    </a:cubicBez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220;p40">
                <a:extLst>
                  <a:ext uri="{FF2B5EF4-FFF2-40B4-BE49-F238E27FC236}">
                    <a16:creationId xmlns:a16="http://schemas.microsoft.com/office/drawing/2014/main" id="{42B06ACC-B6E2-55C1-9F49-0DFF9F25BDB8}"/>
                  </a:ext>
                </a:extLst>
              </p:cNvPr>
              <p:cNvSpPr/>
              <p:nvPr/>
            </p:nvSpPr>
            <p:spPr>
              <a:xfrm>
                <a:off x="4904573" y="1579157"/>
                <a:ext cx="368252" cy="606677"/>
              </a:xfrm>
              <a:custGeom>
                <a:avLst/>
                <a:gdLst/>
                <a:ahLst/>
                <a:cxnLst/>
                <a:rect l="l" t="t" r="r" b="b"/>
                <a:pathLst>
                  <a:path w="7650" h="12603" extrusionOk="0">
                    <a:moveTo>
                      <a:pt x="7649" y="1"/>
                    </a:moveTo>
                    <a:cubicBezTo>
                      <a:pt x="5815" y="2556"/>
                      <a:pt x="1286" y="4311"/>
                      <a:pt x="643" y="4264"/>
                    </a:cubicBezTo>
                    <a:cubicBezTo>
                      <a:pt x="0" y="4233"/>
                      <a:pt x="533" y="6600"/>
                      <a:pt x="2179" y="8418"/>
                    </a:cubicBezTo>
                    <a:cubicBezTo>
                      <a:pt x="3558" y="9907"/>
                      <a:pt x="4671" y="10894"/>
                      <a:pt x="4875" y="11741"/>
                    </a:cubicBezTo>
                    <a:cubicBezTo>
                      <a:pt x="5094" y="12603"/>
                      <a:pt x="5471" y="10581"/>
                      <a:pt x="6176" y="10330"/>
                    </a:cubicBezTo>
                    <a:cubicBezTo>
                      <a:pt x="6881" y="10079"/>
                      <a:pt x="7649" y="1"/>
                      <a:pt x="7649" y="1"/>
                    </a:cubicBez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221;p40">
                <a:extLst>
                  <a:ext uri="{FF2B5EF4-FFF2-40B4-BE49-F238E27FC236}">
                    <a16:creationId xmlns:a16="http://schemas.microsoft.com/office/drawing/2014/main" id="{5797C4C6-8F34-58E3-229A-422AB1A58DEE}"/>
                  </a:ext>
                </a:extLst>
              </p:cNvPr>
              <p:cNvSpPr/>
              <p:nvPr/>
            </p:nvSpPr>
            <p:spPr>
              <a:xfrm>
                <a:off x="5027564" y="1332452"/>
                <a:ext cx="582512" cy="1017867"/>
              </a:xfrm>
              <a:custGeom>
                <a:avLst/>
                <a:gdLst/>
                <a:ahLst/>
                <a:cxnLst/>
                <a:rect l="l" t="t" r="r" b="b"/>
                <a:pathLst>
                  <a:path w="12101" h="21145" extrusionOk="0">
                    <a:moveTo>
                      <a:pt x="784" y="13543"/>
                    </a:moveTo>
                    <a:cubicBezTo>
                      <a:pt x="0" y="10784"/>
                      <a:pt x="2790" y="11662"/>
                      <a:pt x="3825" y="7148"/>
                    </a:cubicBezTo>
                    <a:cubicBezTo>
                      <a:pt x="4844" y="2649"/>
                      <a:pt x="11427" y="0"/>
                      <a:pt x="11772" y="8026"/>
                    </a:cubicBezTo>
                    <a:cubicBezTo>
                      <a:pt x="12101" y="16051"/>
                      <a:pt x="2963" y="21145"/>
                      <a:pt x="784" y="13543"/>
                    </a:cubicBezTo>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222;p40">
                <a:extLst>
                  <a:ext uri="{FF2B5EF4-FFF2-40B4-BE49-F238E27FC236}">
                    <a16:creationId xmlns:a16="http://schemas.microsoft.com/office/drawing/2014/main" id="{EF9304FE-3EA8-04FE-F5A0-3CAE3AB1FC45}"/>
                  </a:ext>
                </a:extLst>
              </p:cNvPr>
              <p:cNvSpPr/>
              <p:nvPr/>
            </p:nvSpPr>
            <p:spPr>
              <a:xfrm>
                <a:off x="5058469" y="1633505"/>
                <a:ext cx="374317" cy="384859"/>
              </a:xfrm>
              <a:custGeom>
                <a:avLst/>
                <a:gdLst/>
                <a:ahLst/>
                <a:cxnLst/>
                <a:rect l="l" t="t" r="r" b="b"/>
                <a:pathLst>
                  <a:path w="7776" h="7995" extrusionOk="0">
                    <a:moveTo>
                      <a:pt x="377" y="7994"/>
                    </a:moveTo>
                    <a:cubicBezTo>
                      <a:pt x="299" y="7775"/>
                      <a:pt x="220" y="7540"/>
                      <a:pt x="142" y="7289"/>
                    </a:cubicBezTo>
                    <a:cubicBezTo>
                      <a:pt x="48" y="6944"/>
                      <a:pt x="1" y="6662"/>
                      <a:pt x="1" y="6427"/>
                    </a:cubicBezTo>
                    <a:cubicBezTo>
                      <a:pt x="1" y="4687"/>
                      <a:pt x="2227" y="4859"/>
                      <a:pt x="3136" y="1035"/>
                    </a:cubicBezTo>
                    <a:cubicBezTo>
                      <a:pt x="3778" y="314"/>
                      <a:pt x="4405" y="0"/>
                      <a:pt x="4954" y="0"/>
                    </a:cubicBezTo>
                    <a:cubicBezTo>
                      <a:pt x="6772" y="0"/>
                      <a:pt x="7775" y="3417"/>
                      <a:pt x="6098" y="5377"/>
                    </a:cubicBezTo>
                    <a:cubicBezTo>
                      <a:pt x="4264" y="7540"/>
                      <a:pt x="1223" y="7038"/>
                      <a:pt x="377" y="7994"/>
                    </a:cubicBezTo>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223;p40">
                <a:extLst>
                  <a:ext uri="{FF2B5EF4-FFF2-40B4-BE49-F238E27FC236}">
                    <a16:creationId xmlns:a16="http://schemas.microsoft.com/office/drawing/2014/main" id="{20E078AC-C2E0-3694-A95C-01B6F5A3EBC5}"/>
                  </a:ext>
                </a:extLst>
              </p:cNvPr>
              <p:cNvSpPr/>
              <p:nvPr/>
            </p:nvSpPr>
            <p:spPr>
              <a:xfrm>
                <a:off x="3824849" y="1579157"/>
                <a:ext cx="368252" cy="606677"/>
              </a:xfrm>
              <a:custGeom>
                <a:avLst/>
                <a:gdLst/>
                <a:ahLst/>
                <a:cxnLst/>
                <a:rect l="l" t="t" r="r" b="b"/>
                <a:pathLst>
                  <a:path w="7650" h="12603" extrusionOk="0">
                    <a:moveTo>
                      <a:pt x="0" y="1"/>
                    </a:moveTo>
                    <a:cubicBezTo>
                      <a:pt x="1850" y="2556"/>
                      <a:pt x="6380" y="4311"/>
                      <a:pt x="7007" y="4264"/>
                    </a:cubicBezTo>
                    <a:cubicBezTo>
                      <a:pt x="7649" y="4233"/>
                      <a:pt x="7132" y="6600"/>
                      <a:pt x="5471" y="8418"/>
                    </a:cubicBezTo>
                    <a:cubicBezTo>
                      <a:pt x="4107" y="9907"/>
                      <a:pt x="2994" y="10894"/>
                      <a:pt x="2790" y="11741"/>
                    </a:cubicBezTo>
                    <a:cubicBezTo>
                      <a:pt x="2571" y="12603"/>
                      <a:pt x="2195" y="10581"/>
                      <a:pt x="1489" y="10330"/>
                    </a:cubicBezTo>
                    <a:cubicBezTo>
                      <a:pt x="768" y="10079"/>
                      <a:pt x="0" y="1"/>
                      <a:pt x="0" y="1"/>
                    </a:cubicBez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224;p40">
                <a:extLst>
                  <a:ext uri="{FF2B5EF4-FFF2-40B4-BE49-F238E27FC236}">
                    <a16:creationId xmlns:a16="http://schemas.microsoft.com/office/drawing/2014/main" id="{55CD2555-9935-6606-4E88-AB41941EAAC4}"/>
                  </a:ext>
                </a:extLst>
              </p:cNvPr>
              <p:cNvSpPr/>
              <p:nvPr/>
            </p:nvSpPr>
            <p:spPr>
              <a:xfrm>
                <a:off x="3487550" y="1332452"/>
                <a:ext cx="583330" cy="1017867"/>
              </a:xfrm>
              <a:custGeom>
                <a:avLst/>
                <a:gdLst/>
                <a:ahLst/>
                <a:cxnLst/>
                <a:rect l="l" t="t" r="r" b="b"/>
                <a:pathLst>
                  <a:path w="12118" h="21145" extrusionOk="0">
                    <a:moveTo>
                      <a:pt x="11333" y="13543"/>
                    </a:moveTo>
                    <a:cubicBezTo>
                      <a:pt x="12117" y="10784"/>
                      <a:pt x="9327" y="11662"/>
                      <a:pt x="8293" y="7148"/>
                    </a:cubicBezTo>
                    <a:cubicBezTo>
                      <a:pt x="7274" y="2649"/>
                      <a:pt x="691" y="0"/>
                      <a:pt x="346" y="8026"/>
                    </a:cubicBezTo>
                    <a:cubicBezTo>
                      <a:pt x="1" y="16051"/>
                      <a:pt x="9155" y="21145"/>
                      <a:pt x="11333" y="13543"/>
                    </a:cubicBezTo>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
          <p:nvSpPr>
            <p:cNvPr id="47" name="Google Shape;1225;p40">
              <a:extLst>
                <a:ext uri="{FF2B5EF4-FFF2-40B4-BE49-F238E27FC236}">
                  <a16:creationId xmlns:a16="http://schemas.microsoft.com/office/drawing/2014/main" id="{F840D236-65FD-8046-B9C7-FB1D4ACE8F8B}"/>
                </a:ext>
              </a:extLst>
            </p:cNvPr>
            <p:cNvSpPr/>
            <p:nvPr/>
          </p:nvSpPr>
          <p:spPr>
            <a:xfrm>
              <a:off x="3665659" y="1633505"/>
              <a:ext cx="374269" cy="384859"/>
            </a:xfrm>
            <a:custGeom>
              <a:avLst/>
              <a:gdLst/>
              <a:ahLst/>
              <a:cxnLst/>
              <a:rect l="l" t="t" r="r" b="b"/>
              <a:pathLst>
                <a:path w="7775" h="7995" extrusionOk="0">
                  <a:moveTo>
                    <a:pt x="7398" y="7994"/>
                  </a:moveTo>
                  <a:cubicBezTo>
                    <a:pt x="6552" y="7038"/>
                    <a:pt x="3511" y="7540"/>
                    <a:pt x="1677" y="5377"/>
                  </a:cubicBezTo>
                  <a:cubicBezTo>
                    <a:pt x="0" y="3417"/>
                    <a:pt x="1003" y="0"/>
                    <a:pt x="2821" y="0"/>
                  </a:cubicBezTo>
                  <a:cubicBezTo>
                    <a:pt x="3370" y="0"/>
                    <a:pt x="3981" y="314"/>
                    <a:pt x="4624" y="1035"/>
                  </a:cubicBezTo>
                  <a:cubicBezTo>
                    <a:pt x="5549" y="4859"/>
                    <a:pt x="7774" y="4687"/>
                    <a:pt x="7774" y="6427"/>
                  </a:cubicBezTo>
                  <a:cubicBezTo>
                    <a:pt x="7774" y="6662"/>
                    <a:pt x="7727" y="6944"/>
                    <a:pt x="7633" y="7289"/>
                  </a:cubicBezTo>
                  <a:cubicBezTo>
                    <a:pt x="7555" y="7540"/>
                    <a:pt x="7477" y="7775"/>
                    <a:pt x="7398" y="7994"/>
                  </a:cubicBezTo>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26;p40">
              <a:extLst>
                <a:ext uri="{FF2B5EF4-FFF2-40B4-BE49-F238E27FC236}">
                  <a16:creationId xmlns:a16="http://schemas.microsoft.com/office/drawing/2014/main" id="{CFA5AEAD-D7F4-05F5-E1B6-3104BFB09976}"/>
                </a:ext>
              </a:extLst>
            </p:cNvPr>
            <p:cNvSpPr/>
            <p:nvPr/>
          </p:nvSpPr>
          <p:spPr>
            <a:xfrm>
              <a:off x="4091194" y="2582683"/>
              <a:ext cx="916008" cy="1407974"/>
            </a:xfrm>
            <a:custGeom>
              <a:avLst/>
              <a:gdLst/>
              <a:ahLst/>
              <a:cxnLst/>
              <a:rect l="l" t="t" r="r" b="b"/>
              <a:pathLst>
                <a:path w="19029" h="29248" extrusionOk="0">
                  <a:moveTo>
                    <a:pt x="17352" y="18387"/>
                  </a:moveTo>
                  <a:cubicBezTo>
                    <a:pt x="17023" y="15863"/>
                    <a:pt x="14656" y="12336"/>
                    <a:pt x="15737" y="10549"/>
                  </a:cubicBezTo>
                  <a:cubicBezTo>
                    <a:pt x="19029" y="5110"/>
                    <a:pt x="16317" y="1584"/>
                    <a:pt x="14546" y="1"/>
                  </a:cubicBezTo>
                  <a:lnTo>
                    <a:pt x="9515" y="1"/>
                  </a:lnTo>
                  <a:lnTo>
                    <a:pt x="4483" y="1"/>
                  </a:lnTo>
                  <a:cubicBezTo>
                    <a:pt x="2696" y="1584"/>
                    <a:pt x="0" y="5110"/>
                    <a:pt x="3292" y="10549"/>
                  </a:cubicBezTo>
                  <a:cubicBezTo>
                    <a:pt x="4373" y="12336"/>
                    <a:pt x="2007" y="15863"/>
                    <a:pt x="1662" y="18387"/>
                  </a:cubicBezTo>
                  <a:cubicBezTo>
                    <a:pt x="1317" y="20910"/>
                    <a:pt x="1599" y="23575"/>
                    <a:pt x="4232" y="24750"/>
                  </a:cubicBezTo>
                  <a:cubicBezTo>
                    <a:pt x="6850" y="25926"/>
                    <a:pt x="8292" y="29249"/>
                    <a:pt x="9515" y="29249"/>
                  </a:cubicBezTo>
                  <a:cubicBezTo>
                    <a:pt x="10722" y="29249"/>
                    <a:pt x="12179" y="25926"/>
                    <a:pt x="14797" y="24750"/>
                  </a:cubicBezTo>
                  <a:cubicBezTo>
                    <a:pt x="17414" y="23575"/>
                    <a:pt x="17697" y="20910"/>
                    <a:pt x="17352" y="18387"/>
                  </a:cubicBezTo>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227;p40">
              <a:extLst>
                <a:ext uri="{FF2B5EF4-FFF2-40B4-BE49-F238E27FC236}">
                  <a16:creationId xmlns:a16="http://schemas.microsoft.com/office/drawing/2014/main" id="{AD8629A3-A54A-0F68-CEEE-C2FB18110ECC}"/>
                </a:ext>
              </a:extLst>
            </p:cNvPr>
            <p:cNvSpPr/>
            <p:nvPr/>
          </p:nvSpPr>
          <p:spPr>
            <a:xfrm>
              <a:off x="5115849" y="2807533"/>
              <a:ext cx="89054" cy="160009"/>
            </a:xfrm>
            <a:custGeom>
              <a:avLst/>
              <a:gdLst/>
              <a:ahLst/>
              <a:cxnLst/>
              <a:rect l="l" t="t" r="r" b="b"/>
              <a:pathLst>
                <a:path w="1849" h="3324" extrusionOk="0">
                  <a:moveTo>
                    <a:pt x="1850" y="1662"/>
                  </a:moveTo>
                  <a:cubicBezTo>
                    <a:pt x="1850" y="2587"/>
                    <a:pt x="1442" y="3324"/>
                    <a:pt x="925" y="3324"/>
                  </a:cubicBezTo>
                  <a:cubicBezTo>
                    <a:pt x="408" y="3324"/>
                    <a:pt x="0" y="2587"/>
                    <a:pt x="0" y="1662"/>
                  </a:cubicBezTo>
                  <a:cubicBezTo>
                    <a:pt x="0" y="737"/>
                    <a:pt x="408" y="1"/>
                    <a:pt x="925" y="1"/>
                  </a:cubicBezTo>
                  <a:cubicBezTo>
                    <a:pt x="1442" y="1"/>
                    <a:pt x="1850" y="737"/>
                    <a:pt x="1850" y="1662"/>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228;p40">
              <a:extLst>
                <a:ext uri="{FF2B5EF4-FFF2-40B4-BE49-F238E27FC236}">
                  <a16:creationId xmlns:a16="http://schemas.microsoft.com/office/drawing/2014/main" id="{BBF3A171-01DF-4E2D-0941-71589D369C92}"/>
                </a:ext>
              </a:extLst>
            </p:cNvPr>
            <p:cNvSpPr/>
            <p:nvPr/>
          </p:nvSpPr>
          <p:spPr>
            <a:xfrm>
              <a:off x="3892723" y="2807533"/>
              <a:ext cx="89873" cy="160009"/>
            </a:xfrm>
            <a:custGeom>
              <a:avLst/>
              <a:gdLst/>
              <a:ahLst/>
              <a:cxnLst/>
              <a:rect l="l" t="t" r="r" b="b"/>
              <a:pathLst>
                <a:path w="1867" h="3324" extrusionOk="0">
                  <a:moveTo>
                    <a:pt x="1" y="1662"/>
                  </a:moveTo>
                  <a:cubicBezTo>
                    <a:pt x="1" y="2587"/>
                    <a:pt x="424" y="3324"/>
                    <a:pt x="941" y="3324"/>
                  </a:cubicBezTo>
                  <a:cubicBezTo>
                    <a:pt x="1443" y="3324"/>
                    <a:pt x="1866" y="2587"/>
                    <a:pt x="1866" y="1662"/>
                  </a:cubicBezTo>
                  <a:cubicBezTo>
                    <a:pt x="1866" y="737"/>
                    <a:pt x="1443" y="1"/>
                    <a:pt x="941" y="1"/>
                  </a:cubicBezTo>
                  <a:cubicBezTo>
                    <a:pt x="424" y="1"/>
                    <a:pt x="1" y="737"/>
                    <a:pt x="1" y="1662"/>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229;p40">
              <a:extLst>
                <a:ext uri="{FF2B5EF4-FFF2-40B4-BE49-F238E27FC236}">
                  <a16:creationId xmlns:a16="http://schemas.microsoft.com/office/drawing/2014/main" id="{64AE428E-E5E2-2E33-AAFF-EC5F2D9CFD23}"/>
                </a:ext>
              </a:extLst>
            </p:cNvPr>
            <p:cNvSpPr/>
            <p:nvPr/>
          </p:nvSpPr>
          <p:spPr>
            <a:xfrm>
              <a:off x="4690265" y="3549238"/>
              <a:ext cx="200011" cy="203766"/>
            </a:xfrm>
            <a:custGeom>
              <a:avLst/>
              <a:gdLst/>
              <a:ahLst/>
              <a:cxnLst/>
              <a:rect l="l" t="t" r="r" b="b"/>
              <a:pathLst>
                <a:path w="4155" h="4233" extrusionOk="0">
                  <a:moveTo>
                    <a:pt x="1" y="4232"/>
                  </a:moveTo>
                  <a:cubicBezTo>
                    <a:pt x="502" y="2524"/>
                    <a:pt x="1803" y="690"/>
                    <a:pt x="2822" y="0"/>
                  </a:cubicBezTo>
                  <a:cubicBezTo>
                    <a:pt x="2853" y="0"/>
                    <a:pt x="2885" y="0"/>
                    <a:pt x="2900" y="0"/>
                  </a:cubicBezTo>
                  <a:cubicBezTo>
                    <a:pt x="3590" y="0"/>
                    <a:pt x="4154" y="596"/>
                    <a:pt x="3857" y="1615"/>
                  </a:cubicBezTo>
                  <a:cubicBezTo>
                    <a:pt x="3449" y="2979"/>
                    <a:pt x="1067" y="3543"/>
                    <a:pt x="1" y="4232"/>
                  </a:cubicBezTo>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230;p40">
              <a:extLst>
                <a:ext uri="{FF2B5EF4-FFF2-40B4-BE49-F238E27FC236}">
                  <a16:creationId xmlns:a16="http://schemas.microsoft.com/office/drawing/2014/main" id="{FEB9EFC3-28E4-4B62-20CB-E033396B5FDD}"/>
                </a:ext>
              </a:extLst>
            </p:cNvPr>
            <p:cNvSpPr/>
            <p:nvPr/>
          </p:nvSpPr>
          <p:spPr>
            <a:xfrm>
              <a:off x="4207398" y="3549238"/>
              <a:ext cx="200733" cy="203766"/>
            </a:xfrm>
            <a:custGeom>
              <a:avLst/>
              <a:gdLst/>
              <a:ahLst/>
              <a:cxnLst/>
              <a:rect l="l" t="t" r="r" b="b"/>
              <a:pathLst>
                <a:path w="4170" h="4233" extrusionOk="0">
                  <a:moveTo>
                    <a:pt x="4170" y="4232"/>
                  </a:moveTo>
                  <a:cubicBezTo>
                    <a:pt x="3104" y="3543"/>
                    <a:pt x="721" y="2979"/>
                    <a:pt x="314" y="1615"/>
                  </a:cubicBezTo>
                  <a:cubicBezTo>
                    <a:pt x="0" y="596"/>
                    <a:pt x="580" y="0"/>
                    <a:pt x="1270" y="0"/>
                  </a:cubicBezTo>
                  <a:cubicBezTo>
                    <a:pt x="1285" y="0"/>
                    <a:pt x="1317" y="0"/>
                    <a:pt x="1348" y="0"/>
                  </a:cubicBezTo>
                  <a:cubicBezTo>
                    <a:pt x="2367" y="690"/>
                    <a:pt x="3668" y="2524"/>
                    <a:pt x="4170" y="4232"/>
                  </a:cubicBezTo>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nvGrpSpPr>
            <p:cNvPr id="53" name="Google Shape;1231;p40">
              <a:extLst>
                <a:ext uri="{FF2B5EF4-FFF2-40B4-BE49-F238E27FC236}">
                  <a16:creationId xmlns:a16="http://schemas.microsoft.com/office/drawing/2014/main" id="{BB6B192C-0AEE-73A6-4EB0-15C02225C690}"/>
                </a:ext>
              </a:extLst>
            </p:cNvPr>
            <p:cNvGrpSpPr/>
            <p:nvPr/>
          </p:nvGrpSpPr>
          <p:grpSpPr>
            <a:xfrm>
              <a:off x="4160608" y="1152851"/>
              <a:ext cx="777180" cy="1884102"/>
              <a:chOff x="4160608" y="1152851"/>
              <a:chExt cx="777180" cy="1884102"/>
            </a:xfrm>
          </p:grpSpPr>
          <p:sp>
            <p:nvSpPr>
              <p:cNvPr id="60" name="Google Shape;1232;p40">
                <a:extLst>
                  <a:ext uri="{FF2B5EF4-FFF2-40B4-BE49-F238E27FC236}">
                    <a16:creationId xmlns:a16="http://schemas.microsoft.com/office/drawing/2014/main" id="{A2E30E70-817A-D235-4635-5D8A6FE91938}"/>
                  </a:ext>
                </a:extLst>
              </p:cNvPr>
              <p:cNvSpPr/>
              <p:nvPr/>
            </p:nvSpPr>
            <p:spPr>
              <a:xfrm>
                <a:off x="4160608" y="1152851"/>
                <a:ext cx="777180" cy="1884102"/>
              </a:xfrm>
              <a:custGeom>
                <a:avLst/>
                <a:gdLst/>
                <a:ahLst/>
                <a:cxnLst/>
                <a:rect l="l" t="t" r="r" b="b"/>
                <a:pathLst>
                  <a:path w="16145" h="39140" extrusionOk="0">
                    <a:moveTo>
                      <a:pt x="12681" y="28967"/>
                    </a:moveTo>
                    <a:cubicBezTo>
                      <a:pt x="9217" y="25519"/>
                      <a:pt x="8668" y="1"/>
                      <a:pt x="8073" y="1"/>
                    </a:cubicBezTo>
                    <a:cubicBezTo>
                      <a:pt x="7477" y="1"/>
                      <a:pt x="6913" y="25519"/>
                      <a:pt x="3449" y="28967"/>
                    </a:cubicBezTo>
                    <a:cubicBezTo>
                      <a:pt x="0" y="32431"/>
                      <a:pt x="3292" y="39140"/>
                      <a:pt x="8073" y="39140"/>
                    </a:cubicBezTo>
                    <a:cubicBezTo>
                      <a:pt x="12853" y="39140"/>
                      <a:pt x="16145" y="32431"/>
                      <a:pt x="12681" y="28967"/>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233;p40">
                <a:extLst>
                  <a:ext uri="{FF2B5EF4-FFF2-40B4-BE49-F238E27FC236}">
                    <a16:creationId xmlns:a16="http://schemas.microsoft.com/office/drawing/2014/main" id="{7B10F68D-4E15-6574-A757-8D67EB06D178}"/>
                  </a:ext>
                </a:extLst>
              </p:cNvPr>
              <p:cNvSpPr/>
              <p:nvPr/>
            </p:nvSpPr>
            <p:spPr>
              <a:xfrm>
                <a:off x="4334144" y="2359372"/>
                <a:ext cx="430109" cy="486670"/>
              </a:xfrm>
              <a:custGeom>
                <a:avLst/>
                <a:gdLst/>
                <a:ahLst/>
                <a:cxnLst/>
                <a:rect l="l" t="t" r="r" b="b"/>
                <a:pathLst>
                  <a:path w="8935" h="10110" extrusionOk="0">
                    <a:moveTo>
                      <a:pt x="4468" y="10110"/>
                    </a:moveTo>
                    <a:cubicBezTo>
                      <a:pt x="2916" y="10110"/>
                      <a:pt x="0" y="7665"/>
                      <a:pt x="345" y="3245"/>
                    </a:cubicBezTo>
                    <a:cubicBezTo>
                      <a:pt x="377" y="3182"/>
                      <a:pt x="408" y="3119"/>
                      <a:pt x="439" y="3057"/>
                    </a:cubicBezTo>
                    <a:cubicBezTo>
                      <a:pt x="831" y="2320"/>
                      <a:pt x="1192" y="1270"/>
                      <a:pt x="1505" y="0"/>
                    </a:cubicBezTo>
                    <a:cubicBezTo>
                      <a:pt x="1537" y="3386"/>
                      <a:pt x="3433" y="5235"/>
                      <a:pt x="4468" y="5235"/>
                    </a:cubicBezTo>
                    <a:cubicBezTo>
                      <a:pt x="5502" y="5235"/>
                      <a:pt x="7399" y="3386"/>
                      <a:pt x="7430" y="0"/>
                    </a:cubicBezTo>
                    <a:cubicBezTo>
                      <a:pt x="7744" y="1270"/>
                      <a:pt x="8088" y="2320"/>
                      <a:pt x="8496" y="3057"/>
                    </a:cubicBezTo>
                    <a:cubicBezTo>
                      <a:pt x="8527" y="3119"/>
                      <a:pt x="8559" y="3182"/>
                      <a:pt x="8590" y="3245"/>
                    </a:cubicBezTo>
                    <a:cubicBezTo>
                      <a:pt x="8935" y="7665"/>
                      <a:pt x="6019" y="10110"/>
                      <a:pt x="4468" y="10110"/>
                    </a:cubicBezTo>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234;p40">
                <a:extLst>
                  <a:ext uri="{FF2B5EF4-FFF2-40B4-BE49-F238E27FC236}">
                    <a16:creationId xmlns:a16="http://schemas.microsoft.com/office/drawing/2014/main" id="{BDF07896-4F30-A7F8-4794-552FA01961BB}"/>
                  </a:ext>
                </a:extLst>
              </p:cNvPr>
              <p:cNvSpPr/>
              <p:nvPr/>
            </p:nvSpPr>
            <p:spPr>
              <a:xfrm>
                <a:off x="4406591" y="1152851"/>
                <a:ext cx="285263" cy="1458566"/>
              </a:xfrm>
              <a:custGeom>
                <a:avLst/>
                <a:gdLst/>
                <a:ahLst/>
                <a:cxnLst/>
                <a:rect l="l" t="t" r="r" b="b"/>
                <a:pathLst>
                  <a:path w="5926" h="30300" extrusionOk="0">
                    <a:moveTo>
                      <a:pt x="2963" y="30299"/>
                    </a:moveTo>
                    <a:cubicBezTo>
                      <a:pt x="1928" y="30299"/>
                      <a:pt x="32" y="28450"/>
                      <a:pt x="0" y="25064"/>
                    </a:cubicBezTo>
                    <a:cubicBezTo>
                      <a:pt x="502" y="23011"/>
                      <a:pt x="909" y="20424"/>
                      <a:pt x="1238" y="17681"/>
                    </a:cubicBezTo>
                    <a:cubicBezTo>
                      <a:pt x="1489" y="15722"/>
                      <a:pt x="1693" y="13684"/>
                      <a:pt x="1865" y="11725"/>
                    </a:cubicBezTo>
                    <a:cubicBezTo>
                      <a:pt x="2414" y="5502"/>
                      <a:pt x="2680" y="1"/>
                      <a:pt x="2963" y="1"/>
                    </a:cubicBezTo>
                    <a:cubicBezTo>
                      <a:pt x="3245" y="1"/>
                      <a:pt x="3511" y="5502"/>
                      <a:pt x="4060" y="11725"/>
                    </a:cubicBezTo>
                    <a:cubicBezTo>
                      <a:pt x="4232" y="13684"/>
                      <a:pt x="4436" y="15722"/>
                      <a:pt x="4671" y="17681"/>
                    </a:cubicBezTo>
                    <a:cubicBezTo>
                      <a:pt x="5016" y="20424"/>
                      <a:pt x="5424" y="23011"/>
                      <a:pt x="5925" y="25064"/>
                    </a:cubicBezTo>
                    <a:cubicBezTo>
                      <a:pt x="5894" y="28450"/>
                      <a:pt x="3997" y="30299"/>
                      <a:pt x="2963" y="30299"/>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
          <p:nvSpPr>
            <p:cNvPr id="54" name="Google Shape;1235;p40">
              <a:extLst>
                <a:ext uri="{FF2B5EF4-FFF2-40B4-BE49-F238E27FC236}">
                  <a16:creationId xmlns:a16="http://schemas.microsoft.com/office/drawing/2014/main" id="{185DBBA5-995A-B3ED-F393-D7D7FF3B4BEA}"/>
                </a:ext>
              </a:extLst>
            </p:cNvPr>
            <p:cNvSpPr/>
            <p:nvPr/>
          </p:nvSpPr>
          <p:spPr>
            <a:xfrm>
              <a:off x="4287354" y="3045189"/>
              <a:ext cx="523688" cy="93627"/>
            </a:xfrm>
            <a:custGeom>
              <a:avLst/>
              <a:gdLst/>
              <a:ahLst/>
              <a:cxnLst/>
              <a:rect l="l" t="t" r="r" b="b"/>
              <a:pathLst>
                <a:path w="10879" h="1945" extrusionOk="0">
                  <a:moveTo>
                    <a:pt x="5440" y="1945"/>
                  </a:moveTo>
                  <a:cubicBezTo>
                    <a:pt x="4421" y="1945"/>
                    <a:pt x="3308" y="1224"/>
                    <a:pt x="2712" y="1004"/>
                  </a:cubicBezTo>
                  <a:cubicBezTo>
                    <a:pt x="1850" y="675"/>
                    <a:pt x="518" y="863"/>
                    <a:pt x="1" y="1"/>
                  </a:cubicBezTo>
                  <a:cubicBezTo>
                    <a:pt x="345" y="456"/>
                    <a:pt x="1788" y="252"/>
                    <a:pt x="2759" y="471"/>
                  </a:cubicBezTo>
                  <a:cubicBezTo>
                    <a:pt x="3715" y="691"/>
                    <a:pt x="4123" y="1192"/>
                    <a:pt x="5440" y="1192"/>
                  </a:cubicBezTo>
                  <a:cubicBezTo>
                    <a:pt x="6756" y="1192"/>
                    <a:pt x="7164" y="691"/>
                    <a:pt x="8120" y="471"/>
                  </a:cubicBezTo>
                  <a:cubicBezTo>
                    <a:pt x="9076" y="252"/>
                    <a:pt x="10534" y="456"/>
                    <a:pt x="10879" y="1"/>
                  </a:cubicBezTo>
                  <a:cubicBezTo>
                    <a:pt x="10361" y="863"/>
                    <a:pt x="9029" y="675"/>
                    <a:pt x="8151" y="1004"/>
                  </a:cubicBezTo>
                  <a:cubicBezTo>
                    <a:pt x="7571" y="1224"/>
                    <a:pt x="6443" y="1945"/>
                    <a:pt x="5440" y="1945"/>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236;p40">
              <a:extLst>
                <a:ext uri="{FF2B5EF4-FFF2-40B4-BE49-F238E27FC236}">
                  <a16:creationId xmlns:a16="http://schemas.microsoft.com/office/drawing/2014/main" id="{6953A48F-0C58-B050-5CB0-1241B843B277}"/>
                </a:ext>
              </a:extLst>
            </p:cNvPr>
            <p:cNvSpPr/>
            <p:nvPr/>
          </p:nvSpPr>
          <p:spPr>
            <a:xfrm>
              <a:off x="4250385" y="3433804"/>
              <a:ext cx="597627" cy="131319"/>
            </a:xfrm>
            <a:custGeom>
              <a:avLst/>
              <a:gdLst/>
              <a:ahLst/>
              <a:cxnLst/>
              <a:rect l="l" t="t" r="r" b="b"/>
              <a:pathLst>
                <a:path w="12415" h="2728" extrusionOk="0">
                  <a:moveTo>
                    <a:pt x="6208" y="2728"/>
                  </a:moveTo>
                  <a:cubicBezTo>
                    <a:pt x="5048" y="2728"/>
                    <a:pt x="3762" y="1897"/>
                    <a:pt x="3104" y="1646"/>
                  </a:cubicBezTo>
                  <a:cubicBezTo>
                    <a:pt x="2117" y="1286"/>
                    <a:pt x="596" y="972"/>
                    <a:pt x="1" y="0"/>
                  </a:cubicBezTo>
                  <a:cubicBezTo>
                    <a:pt x="392" y="502"/>
                    <a:pt x="2038" y="800"/>
                    <a:pt x="3135" y="1050"/>
                  </a:cubicBezTo>
                  <a:cubicBezTo>
                    <a:pt x="4233" y="1286"/>
                    <a:pt x="4703" y="1865"/>
                    <a:pt x="6208" y="1865"/>
                  </a:cubicBezTo>
                  <a:cubicBezTo>
                    <a:pt x="7712" y="1865"/>
                    <a:pt x="8167" y="1286"/>
                    <a:pt x="9264" y="1050"/>
                  </a:cubicBezTo>
                  <a:cubicBezTo>
                    <a:pt x="10361" y="800"/>
                    <a:pt x="12023" y="502"/>
                    <a:pt x="12415" y="0"/>
                  </a:cubicBezTo>
                  <a:cubicBezTo>
                    <a:pt x="11819" y="972"/>
                    <a:pt x="10299" y="1286"/>
                    <a:pt x="9311" y="1646"/>
                  </a:cubicBezTo>
                  <a:cubicBezTo>
                    <a:pt x="8637" y="1897"/>
                    <a:pt x="7368" y="2728"/>
                    <a:pt x="6208" y="2728"/>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237;p40">
              <a:extLst>
                <a:ext uri="{FF2B5EF4-FFF2-40B4-BE49-F238E27FC236}">
                  <a16:creationId xmlns:a16="http://schemas.microsoft.com/office/drawing/2014/main" id="{F1BA570D-16A2-59FB-9EE0-0EEB6DC4D490}"/>
                </a:ext>
              </a:extLst>
            </p:cNvPr>
            <p:cNvSpPr/>
            <p:nvPr/>
          </p:nvSpPr>
          <p:spPr>
            <a:xfrm>
              <a:off x="4397541" y="3592225"/>
              <a:ext cx="303363" cy="70233"/>
            </a:xfrm>
            <a:custGeom>
              <a:avLst/>
              <a:gdLst/>
              <a:ahLst/>
              <a:cxnLst/>
              <a:rect l="l" t="t" r="r" b="b"/>
              <a:pathLst>
                <a:path w="6302" h="1459" extrusionOk="0">
                  <a:moveTo>
                    <a:pt x="3151" y="1459"/>
                  </a:moveTo>
                  <a:cubicBezTo>
                    <a:pt x="2414" y="1459"/>
                    <a:pt x="439" y="1004"/>
                    <a:pt x="0" y="1"/>
                  </a:cubicBezTo>
                  <a:cubicBezTo>
                    <a:pt x="564" y="722"/>
                    <a:pt x="1818" y="863"/>
                    <a:pt x="3151" y="863"/>
                  </a:cubicBezTo>
                  <a:cubicBezTo>
                    <a:pt x="4483" y="863"/>
                    <a:pt x="5721" y="722"/>
                    <a:pt x="6301" y="1"/>
                  </a:cubicBezTo>
                  <a:cubicBezTo>
                    <a:pt x="5847" y="1004"/>
                    <a:pt x="3887" y="1459"/>
                    <a:pt x="3151" y="1459"/>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238;p40">
              <a:extLst>
                <a:ext uri="{FF2B5EF4-FFF2-40B4-BE49-F238E27FC236}">
                  <a16:creationId xmlns:a16="http://schemas.microsoft.com/office/drawing/2014/main" id="{6C0FBF09-61EF-9BD1-A947-9B2B3CDD6296}"/>
                </a:ext>
              </a:extLst>
            </p:cNvPr>
            <p:cNvSpPr/>
            <p:nvPr/>
          </p:nvSpPr>
          <p:spPr>
            <a:xfrm>
              <a:off x="4623113" y="3366652"/>
              <a:ext cx="175846" cy="100367"/>
            </a:xfrm>
            <a:custGeom>
              <a:avLst/>
              <a:gdLst/>
              <a:ahLst/>
              <a:cxnLst/>
              <a:rect l="l" t="t" r="r" b="b"/>
              <a:pathLst>
                <a:path w="3652" h="2085" extrusionOk="0">
                  <a:moveTo>
                    <a:pt x="32" y="2085"/>
                  </a:moveTo>
                  <a:cubicBezTo>
                    <a:pt x="1" y="1380"/>
                    <a:pt x="988" y="533"/>
                    <a:pt x="1411" y="314"/>
                  </a:cubicBezTo>
                  <a:cubicBezTo>
                    <a:pt x="1678" y="188"/>
                    <a:pt x="2289" y="0"/>
                    <a:pt x="2838" y="0"/>
                  </a:cubicBezTo>
                  <a:cubicBezTo>
                    <a:pt x="3151" y="0"/>
                    <a:pt x="3449" y="63"/>
                    <a:pt x="3653" y="220"/>
                  </a:cubicBezTo>
                  <a:cubicBezTo>
                    <a:pt x="3512" y="157"/>
                    <a:pt x="3355" y="126"/>
                    <a:pt x="3198" y="126"/>
                  </a:cubicBezTo>
                  <a:cubicBezTo>
                    <a:pt x="2728" y="126"/>
                    <a:pt x="2164" y="376"/>
                    <a:pt x="1584" y="659"/>
                  </a:cubicBezTo>
                  <a:cubicBezTo>
                    <a:pt x="816" y="1066"/>
                    <a:pt x="142" y="1505"/>
                    <a:pt x="32" y="2085"/>
                  </a:cubicBezTo>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239;p40">
              <a:extLst>
                <a:ext uri="{FF2B5EF4-FFF2-40B4-BE49-F238E27FC236}">
                  <a16:creationId xmlns:a16="http://schemas.microsoft.com/office/drawing/2014/main" id="{443CEE35-04F9-2CCB-60BC-BD21EFBB9229}"/>
                </a:ext>
              </a:extLst>
            </p:cNvPr>
            <p:cNvSpPr/>
            <p:nvPr/>
          </p:nvSpPr>
          <p:spPr>
            <a:xfrm>
              <a:off x="4299437" y="3366652"/>
              <a:ext cx="175846" cy="100367"/>
            </a:xfrm>
            <a:custGeom>
              <a:avLst/>
              <a:gdLst/>
              <a:ahLst/>
              <a:cxnLst/>
              <a:rect l="l" t="t" r="r" b="b"/>
              <a:pathLst>
                <a:path w="3652" h="2085" extrusionOk="0">
                  <a:moveTo>
                    <a:pt x="3621" y="2085"/>
                  </a:moveTo>
                  <a:cubicBezTo>
                    <a:pt x="3496" y="1505"/>
                    <a:pt x="2822" y="1066"/>
                    <a:pt x="2054" y="659"/>
                  </a:cubicBezTo>
                  <a:cubicBezTo>
                    <a:pt x="1489" y="376"/>
                    <a:pt x="925" y="126"/>
                    <a:pt x="455" y="126"/>
                  </a:cubicBezTo>
                  <a:cubicBezTo>
                    <a:pt x="283" y="126"/>
                    <a:pt x="142" y="157"/>
                    <a:pt x="0" y="220"/>
                  </a:cubicBezTo>
                  <a:cubicBezTo>
                    <a:pt x="204" y="63"/>
                    <a:pt x="486" y="0"/>
                    <a:pt x="816" y="0"/>
                  </a:cubicBezTo>
                  <a:cubicBezTo>
                    <a:pt x="1364" y="0"/>
                    <a:pt x="1960" y="188"/>
                    <a:pt x="2242" y="314"/>
                  </a:cubicBezTo>
                  <a:cubicBezTo>
                    <a:pt x="2649" y="533"/>
                    <a:pt x="3653" y="1380"/>
                    <a:pt x="3621" y="2085"/>
                  </a:cubicBezTo>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240;p40">
              <a:extLst>
                <a:ext uri="{FF2B5EF4-FFF2-40B4-BE49-F238E27FC236}">
                  <a16:creationId xmlns:a16="http://schemas.microsoft.com/office/drawing/2014/main" id="{42DD9D47-9E8E-9DFC-C3C3-9542C90D03EF}"/>
                </a:ext>
              </a:extLst>
            </p:cNvPr>
            <p:cNvSpPr/>
            <p:nvPr/>
          </p:nvSpPr>
          <p:spPr>
            <a:xfrm>
              <a:off x="4442020" y="3724266"/>
              <a:ext cx="214356" cy="49100"/>
            </a:xfrm>
            <a:custGeom>
              <a:avLst/>
              <a:gdLst/>
              <a:ahLst/>
              <a:cxnLst/>
              <a:rect l="l" t="t" r="r" b="b"/>
              <a:pathLst>
                <a:path w="4453" h="1020" extrusionOk="0">
                  <a:moveTo>
                    <a:pt x="4452" y="1020"/>
                  </a:moveTo>
                  <a:cubicBezTo>
                    <a:pt x="4045" y="502"/>
                    <a:pt x="3167" y="424"/>
                    <a:pt x="2227" y="424"/>
                  </a:cubicBezTo>
                  <a:cubicBezTo>
                    <a:pt x="1286" y="424"/>
                    <a:pt x="408" y="502"/>
                    <a:pt x="1" y="1020"/>
                  </a:cubicBezTo>
                  <a:cubicBezTo>
                    <a:pt x="314" y="314"/>
                    <a:pt x="1709" y="1"/>
                    <a:pt x="2227" y="1"/>
                  </a:cubicBezTo>
                  <a:cubicBezTo>
                    <a:pt x="2744" y="1"/>
                    <a:pt x="4139" y="314"/>
                    <a:pt x="4452" y="1020"/>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
        <p:nvSpPr>
          <p:cNvPr id="69" name="Google Shape;1241;p40">
            <a:extLst>
              <a:ext uri="{FF2B5EF4-FFF2-40B4-BE49-F238E27FC236}">
                <a16:creationId xmlns:a16="http://schemas.microsoft.com/office/drawing/2014/main" id="{30746884-B4FA-A77D-7379-DCCF258E60CA}"/>
              </a:ext>
            </a:extLst>
          </p:cNvPr>
          <p:cNvSpPr txBox="1"/>
          <p:nvPr/>
        </p:nvSpPr>
        <p:spPr>
          <a:xfrm>
            <a:off x="7008148" y="1543499"/>
            <a:ext cx="1312500"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1"/>
              </a:buClr>
              <a:buSzPts val="3500"/>
              <a:buFont typeface="Big Shoulders Stencil Text"/>
              <a:buNone/>
              <a:defRPr sz="3500" b="1" i="0" u="none" strike="noStrike" cap="none">
                <a:solidFill>
                  <a:schemeClr val="dk1"/>
                </a:solidFill>
                <a:latin typeface="Big Shoulders Stencil Text"/>
                <a:ea typeface="Big Shoulders Stencil Text"/>
                <a:cs typeface="Big Shoulders Stencil Text"/>
                <a:sym typeface="Big Shoulders Stencil Text"/>
              </a:defRPr>
            </a:lvl1pPr>
            <a:lvl2pPr marR="0" lvl="1"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r" defTabSz="914400" rtl="0" eaLnBrk="1" fontAlgn="auto" latinLnBrk="0" hangingPunct="1">
              <a:lnSpc>
                <a:spcPct val="100000"/>
              </a:lnSpc>
              <a:spcBef>
                <a:spcPct val="0"/>
              </a:spcBef>
              <a:spcAft>
                <a:spcPct val="0"/>
              </a:spcAft>
              <a:buClr>
                <a:srgbClr val="023C40"/>
              </a:buClr>
              <a:buSzPts val="3500"/>
              <a:buFont typeface="Big Shoulders Stencil Text"/>
              <a:buNone/>
              <a:defRPr/>
            </a:pPr>
            <a:r>
              <a:rPr kumimoji="0" lang="es-PE" sz="2000" b="1" i="0" u="none" strike="noStrike" kern="0" cap="none" spc="0" normalizeH="0" baseline="0" noProof="0">
                <a:ln>
                  <a:noFill/>
                </a:ln>
                <a:solidFill>
                  <a:srgbClr val="272D35"/>
                </a:solidFill>
                <a:effectLst/>
                <a:uLnTx/>
                <a:uFillTx/>
                <a:latin typeface="Big Shoulders Stencil Text"/>
                <a:cs typeface="Big Shoulders Stencil Text"/>
                <a:sym typeface="Big Shoulders Stencil Text"/>
              </a:rPr>
              <a:t>Jupiter</a:t>
            </a:r>
          </a:p>
        </p:txBody>
      </p:sp>
      <p:sp>
        <p:nvSpPr>
          <p:cNvPr id="70" name="Google Shape;1242;p40">
            <a:extLst>
              <a:ext uri="{FF2B5EF4-FFF2-40B4-BE49-F238E27FC236}">
                <a16:creationId xmlns:a16="http://schemas.microsoft.com/office/drawing/2014/main" id="{4CBF9CB7-683B-EE73-8872-5FF8A6F2B9E3}"/>
              </a:ext>
            </a:extLst>
          </p:cNvPr>
          <p:cNvSpPr txBox="1"/>
          <p:nvPr/>
        </p:nvSpPr>
        <p:spPr>
          <a:xfrm>
            <a:off x="6342470" y="1931175"/>
            <a:ext cx="197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15000"/>
              </a:lnSpc>
              <a:spcBef>
                <a:spcPct val="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1600"/>
              </a:spcBef>
              <a:spcAft>
                <a:spcPts val="160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9pPr>
          </a:lstStyle>
          <a:p>
            <a:pPr marL="0" marR="0" lvl="0" indent="0" algn="r" defTabSz="914400" rtl="0" eaLnBrk="1" fontAlgn="auto" latinLnBrk="0" hangingPunct="1">
              <a:lnSpc>
                <a:spcPct val="100000"/>
              </a:lnSpc>
              <a:spcBef>
                <a:spcPct val="0"/>
              </a:spcBef>
              <a:spcAft>
                <a:spcPts val="1600"/>
              </a:spcAft>
              <a:buClr>
                <a:srgbClr val="023C40"/>
              </a:buClr>
              <a:buSzPts val="1400"/>
              <a:buFont typeface="Archivo"/>
              <a:buNone/>
              <a:defRPr/>
            </a:pPr>
            <a:r>
              <a:rPr kumimoji="0" lang="en-US" sz="1400" b="0" i="0" u="none" strike="noStrike" kern="0" cap="none" spc="0" normalizeH="0" baseline="0" noProof="0">
                <a:ln>
                  <a:noFill/>
                </a:ln>
                <a:solidFill>
                  <a:schemeClr val="accent6">
                    <a:lumMod val="50000"/>
                  </a:schemeClr>
                </a:solidFill>
                <a:effectLst/>
                <a:uLnTx/>
                <a:uFillTx/>
                <a:latin typeface="Archivo"/>
                <a:cs typeface="Archivo"/>
                <a:sym typeface="Archivo"/>
              </a:rPr>
              <a:t>It’s the biggest planet in the Solar System</a:t>
            </a:r>
          </a:p>
        </p:txBody>
      </p:sp>
      <p:sp>
        <p:nvSpPr>
          <p:cNvPr id="71" name="Google Shape;1243;p40">
            <a:extLst>
              <a:ext uri="{FF2B5EF4-FFF2-40B4-BE49-F238E27FC236}">
                <a16:creationId xmlns:a16="http://schemas.microsoft.com/office/drawing/2014/main" id="{078A6431-2BFF-008B-F2C3-C47F25D63352}"/>
              </a:ext>
            </a:extLst>
          </p:cNvPr>
          <p:cNvSpPr txBox="1"/>
          <p:nvPr/>
        </p:nvSpPr>
        <p:spPr>
          <a:xfrm>
            <a:off x="7008173" y="3159849"/>
            <a:ext cx="1312500"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1"/>
              </a:buClr>
              <a:buSzPts val="3500"/>
              <a:buFont typeface="Big Shoulders Stencil Text"/>
              <a:buNone/>
              <a:defRPr sz="3500" b="1" i="0" u="none" strike="noStrike" cap="none">
                <a:solidFill>
                  <a:schemeClr val="dk1"/>
                </a:solidFill>
                <a:latin typeface="Big Shoulders Stencil Text"/>
                <a:ea typeface="Big Shoulders Stencil Text"/>
                <a:cs typeface="Big Shoulders Stencil Text"/>
                <a:sym typeface="Big Shoulders Stencil Text"/>
              </a:defRPr>
            </a:lvl1pPr>
            <a:lvl2pPr marR="0" lvl="1"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r" defTabSz="914400" rtl="0" eaLnBrk="1" fontAlgn="auto" latinLnBrk="0" hangingPunct="1">
              <a:lnSpc>
                <a:spcPct val="100000"/>
              </a:lnSpc>
              <a:spcBef>
                <a:spcPct val="0"/>
              </a:spcBef>
              <a:spcAft>
                <a:spcPct val="0"/>
              </a:spcAft>
              <a:buClr>
                <a:srgbClr val="023C40"/>
              </a:buClr>
              <a:buSzPts val="3500"/>
              <a:buFont typeface="Big Shoulders Stencil Text"/>
              <a:buNone/>
              <a:defRPr/>
            </a:pPr>
            <a:r>
              <a:rPr kumimoji="0" lang="es-PE" sz="2000" b="1" i="0" u="none" strike="noStrike" kern="0" cap="none" spc="0" normalizeH="0" baseline="0" noProof="0">
                <a:ln>
                  <a:noFill/>
                </a:ln>
                <a:solidFill>
                  <a:srgbClr val="272D35"/>
                </a:solidFill>
                <a:effectLst/>
                <a:uLnTx/>
                <a:uFillTx/>
                <a:latin typeface="Big Shoulders Stencil Text"/>
                <a:cs typeface="Big Shoulders Stencil Text"/>
                <a:sym typeface="Big Shoulders Stencil Text"/>
              </a:rPr>
              <a:t>Saturn</a:t>
            </a:r>
          </a:p>
        </p:txBody>
      </p:sp>
      <p:sp>
        <p:nvSpPr>
          <p:cNvPr id="72" name="Google Shape;1244;p40">
            <a:extLst>
              <a:ext uri="{FF2B5EF4-FFF2-40B4-BE49-F238E27FC236}">
                <a16:creationId xmlns:a16="http://schemas.microsoft.com/office/drawing/2014/main" id="{DC35A685-7B4A-AD52-337F-5993ABC10330}"/>
              </a:ext>
            </a:extLst>
          </p:cNvPr>
          <p:cNvSpPr txBox="1"/>
          <p:nvPr/>
        </p:nvSpPr>
        <p:spPr>
          <a:xfrm>
            <a:off x="6342470" y="3547525"/>
            <a:ext cx="197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15000"/>
              </a:lnSpc>
              <a:spcBef>
                <a:spcPct val="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1600"/>
              </a:spcBef>
              <a:spcAft>
                <a:spcPts val="160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9pPr>
          </a:lstStyle>
          <a:p>
            <a:pPr marL="0" marR="0" lvl="0" indent="0" algn="r" defTabSz="914400" rtl="0" eaLnBrk="1" fontAlgn="auto" latinLnBrk="0" hangingPunct="1">
              <a:lnSpc>
                <a:spcPct val="100000"/>
              </a:lnSpc>
              <a:spcBef>
                <a:spcPct val="0"/>
              </a:spcBef>
              <a:spcAft>
                <a:spcPct val="0"/>
              </a:spcAft>
              <a:buClr>
                <a:srgbClr val="023C40"/>
              </a:buClr>
              <a:buSzPts val="1400"/>
              <a:buFont typeface="Archivo"/>
              <a:buNone/>
              <a:defRPr/>
            </a:pPr>
            <a:r>
              <a:rPr kumimoji="0" lang="en-US" sz="1400" b="0" i="0" u="none" strike="noStrike" kern="0" cap="none" spc="0" normalizeH="0" baseline="0" noProof="0">
                <a:ln>
                  <a:noFill/>
                </a:ln>
                <a:solidFill>
                  <a:schemeClr val="accent6">
                    <a:lumMod val="50000"/>
                  </a:schemeClr>
                </a:solidFill>
                <a:effectLst/>
                <a:uLnTx/>
                <a:uFillTx/>
                <a:latin typeface="Archivo"/>
                <a:cs typeface="Archivo"/>
                <a:sym typeface="Archivo"/>
              </a:rPr>
              <a:t>It’s composed of hydrogen and helium</a:t>
            </a:r>
          </a:p>
        </p:txBody>
      </p:sp>
      <p:sp>
        <p:nvSpPr>
          <p:cNvPr id="73" name="Google Shape;1245;p40">
            <a:extLst>
              <a:ext uri="{FF2B5EF4-FFF2-40B4-BE49-F238E27FC236}">
                <a16:creationId xmlns:a16="http://schemas.microsoft.com/office/drawing/2014/main" id="{2F43F91D-7D9F-FA0B-FE58-F8121FD070FF}"/>
              </a:ext>
            </a:extLst>
          </p:cNvPr>
          <p:cNvSpPr txBox="1"/>
          <p:nvPr/>
        </p:nvSpPr>
        <p:spPr>
          <a:xfrm>
            <a:off x="790226" y="3153125"/>
            <a:ext cx="1312500"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1"/>
              </a:buClr>
              <a:buSzPts val="3500"/>
              <a:buFont typeface="Big Shoulders Stencil Text"/>
              <a:buNone/>
              <a:defRPr sz="3500" b="1" i="0" u="none" strike="noStrike" cap="none">
                <a:solidFill>
                  <a:schemeClr val="dk1"/>
                </a:solidFill>
                <a:latin typeface="Big Shoulders Stencil Text"/>
                <a:ea typeface="Big Shoulders Stencil Text"/>
                <a:cs typeface="Big Shoulders Stencil Text"/>
                <a:sym typeface="Big Shoulders Stencil Text"/>
              </a:defRPr>
            </a:lvl1pPr>
            <a:lvl2pPr marR="0" lvl="1"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ct val="0"/>
              </a:spcBef>
              <a:spcAft>
                <a:spcPct val="0"/>
              </a:spcAft>
              <a:buClr>
                <a:srgbClr val="023C40"/>
              </a:buClr>
              <a:buSzPts val="3500"/>
              <a:buFont typeface="Big Shoulders Stencil Text"/>
              <a:buNone/>
              <a:defRPr/>
            </a:pPr>
            <a:r>
              <a:rPr kumimoji="0" lang="es-PE" sz="2000" b="1" i="0" u="none" strike="noStrike" kern="0" cap="none" spc="0" normalizeH="0" baseline="0" noProof="0">
                <a:ln>
                  <a:noFill/>
                </a:ln>
                <a:solidFill>
                  <a:srgbClr val="272D35"/>
                </a:solidFill>
                <a:effectLst/>
                <a:uLnTx/>
                <a:uFillTx/>
                <a:latin typeface="Big Shoulders Stencil Text"/>
                <a:cs typeface="Big Shoulders Stencil Text"/>
                <a:sym typeface="Big Shoulders Stencil Text"/>
              </a:rPr>
              <a:t>Venus</a:t>
            </a:r>
          </a:p>
        </p:txBody>
      </p:sp>
      <p:sp>
        <p:nvSpPr>
          <p:cNvPr id="74" name="Google Shape;1246;p40">
            <a:extLst>
              <a:ext uri="{FF2B5EF4-FFF2-40B4-BE49-F238E27FC236}">
                <a16:creationId xmlns:a16="http://schemas.microsoft.com/office/drawing/2014/main" id="{0C9C70DC-ED54-B1F2-1C39-C977104BA2CC}"/>
              </a:ext>
            </a:extLst>
          </p:cNvPr>
          <p:cNvSpPr txBox="1"/>
          <p:nvPr/>
        </p:nvSpPr>
        <p:spPr>
          <a:xfrm>
            <a:off x="790223" y="3540801"/>
            <a:ext cx="197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15000"/>
              </a:lnSpc>
              <a:spcBef>
                <a:spcPct val="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1600"/>
              </a:spcBef>
              <a:spcAft>
                <a:spcPts val="160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9pPr>
          </a:lstStyle>
          <a:p>
            <a:pPr marL="0" marR="0" lvl="0" indent="0" algn="l" defTabSz="914400" rtl="0" eaLnBrk="1" fontAlgn="auto" latinLnBrk="0" hangingPunct="1">
              <a:lnSpc>
                <a:spcPct val="100000"/>
              </a:lnSpc>
              <a:spcBef>
                <a:spcPct val="0"/>
              </a:spcBef>
              <a:spcAft>
                <a:spcPct val="0"/>
              </a:spcAft>
              <a:buClr>
                <a:srgbClr val="023C40"/>
              </a:buClr>
              <a:buSzPts val="1400"/>
              <a:buFont typeface="Archivo"/>
              <a:buNone/>
              <a:defRPr/>
            </a:pPr>
            <a:r>
              <a:rPr kumimoji="0" lang="en-US" sz="1400" b="0" i="0" u="none" strike="noStrike" kern="0" cap="none" spc="0" normalizeH="0" baseline="0" noProof="0">
                <a:ln>
                  <a:noFill/>
                </a:ln>
                <a:solidFill>
                  <a:schemeClr val="accent6">
                    <a:lumMod val="50000"/>
                  </a:schemeClr>
                </a:solidFill>
                <a:effectLst/>
                <a:uLnTx/>
                <a:uFillTx/>
                <a:latin typeface="Archivo"/>
                <a:cs typeface="Archivo"/>
                <a:sym typeface="Archivo"/>
              </a:rPr>
              <a:t>Venus is the second planet from the Sun</a:t>
            </a:r>
          </a:p>
        </p:txBody>
      </p:sp>
      <p:sp>
        <p:nvSpPr>
          <p:cNvPr id="75" name="Google Shape;1247;p40">
            <a:extLst>
              <a:ext uri="{FF2B5EF4-FFF2-40B4-BE49-F238E27FC236}">
                <a16:creationId xmlns:a16="http://schemas.microsoft.com/office/drawing/2014/main" id="{02371441-C3AF-B99C-A145-E3C05E4D9648}"/>
              </a:ext>
            </a:extLst>
          </p:cNvPr>
          <p:cNvSpPr txBox="1"/>
          <p:nvPr/>
        </p:nvSpPr>
        <p:spPr>
          <a:xfrm>
            <a:off x="790226" y="1536775"/>
            <a:ext cx="1312500"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1"/>
              </a:buClr>
              <a:buSzPts val="3500"/>
              <a:buFont typeface="Big Shoulders Stencil Text"/>
              <a:buNone/>
              <a:defRPr sz="3500" b="1" i="0" u="none" strike="noStrike" cap="none">
                <a:solidFill>
                  <a:schemeClr val="dk1"/>
                </a:solidFill>
                <a:latin typeface="Big Shoulders Stencil Text"/>
                <a:ea typeface="Big Shoulders Stencil Text"/>
                <a:cs typeface="Big Shoulders Stencil Text"/>
                <a:sym typeface="Big Shoulders Stencil Text"/>
              </a:defRPr>
            </a:lvl1pPr>
            <a:lvl2pPr marR="0" lvl="1"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ct val="0"/>
              </a:spcBef>
              <a:spcAft>
                <a:spcPct val="0"/>
              </a:spcAft>
              <a:buClr>
                <a:srgbClr val="023C40"/>
              </a:buClr>
              <a:buSzPts val="3500"/>
              <a:buFont typeface="Big Shoulders Stencil Text"/>
              <a:buNone/>
              <a:defRPr/>
            </a:pPr>
            <a:r>
              <a:rPr kumimoji="0" lang="es-PE" sz="2000" b="1" i="0" u="none" strike="noStrike" kern="0" cap="none" spc="0" normalizeH="0" baseline="0" noProof="0">
                <a:ln>
                  <a:noFill/>
                </a:ln>
                <a:solidFill>
                  <a:srgbClr val="272D35"/>
                </a:solidFill>
                <a:effectLst/>
                <a:uLnTx/>
                <a:uFillTx/>
                <a:latin typeface="Big Shoulders Stencil Text"/>
                <a:cs typeface="Big Shoulders Stencil Text"/>
                <a:sym typeface="Big Shoulders Stencil Text"/>
              </a:rPr>
              <a:t>Mercury</a:t>
            </a:r>
          </a:p>
        </p:txBody>
      </p:sp>
      <p:sp>
        <p:nvSpPr>
          <p:cNvPr id="76" name="Google Shape;1248;p40">
            <a:extLst>
              <a:ext uri="{FF2B5EF4-FFF2-40B4-BE49-F238E27FC236}">
                <a16:creationId xmlns:a16="http://schemas.microsoft.com/office/drawing/2014/main" id="{B77E850F-E780-3F3E-5B8B-9ACA2548E7AA}"/>
              </a:ext>
            </a:extLst>
          </p:cNvPr>
          <p:cNvSpPr txBox="1"/>
          <p:nvPr/>
        </p:nvSpPr>
        <p:spPr>
          <a:xfrm>
            <a:off x="790223" y="1924451"/>
            <a:ext cx="197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15000"/>
              </a:lnSpc>
              <a:spcBef>
                <a:spcPct val="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1600"/>
              </a:spcBef>
              <a:spcAft>
                <a:spcPts val="160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9pPr>
          </a:lstStyle>
          <a:p>
            <a:pPr marL="0" marR="0" lvl="0" indent="0" algn="l" defTabSz="914400" rtl="0" eaLnBrk="1" fontAlgn="auto" latinLnBrk="0" hangingPunct="1">
              <a:lnSpc>
                <a:spcPct val="100000"/>
              </a:lnSpc>
              <a:spcBef>
                <a:spcPct val="0"/>
              </a:spcBef>
              <a:spcAft>
                <a:spcPct val="0"/>
              </a:spcAft>
              <a:buClr>
                <a:srgbClr val="023C40"/>
              </a:buClr>
              <a:buSzPts val="1400"/>
              <a:buFont typeface="Archivo"/>
              <a:buNone/>
              <a:defRPr/>
            </a:pPr>
            <a:r>
              <a:rPr kumimoji="0" lang="en-US" sz="1400" b="0" i="0" u="none" strike="noStrike" kern="0" cap="none" spc="0" normalizeH="0" baseline="0" noProof="0">
                <a:ln>
                  <a:noFill/>
                </a:ln>
                <a:solidFill>
                  <a:schemeClr val="accent6">
                    <a:lumMod val="50000"/>
                  </a:schemeClr>
                </a:solidFill>
                <a:effectLst/>
                <a:uLnTx/>
                <a:uFillTx/>
                <a:latin typeface="Archivo"/>
                <a:cs typeface="Archivo"/>
                <a:sym typeface="Archivo"/>
              </a:rPr>
              <a:t>It’s the closest planet to the Sun</a:t>
            </a:r>
          </a:p>
          <a:p>
            <a:pPr marL="0" marR="0" lvl="0" indent="0" algn="l" defTabSz="914400" rtl="0" eaLnBrk="1" fontAlgn="auto" latinLnBrk="0" hangingPunct="1">
              <a:lnSpc>
                <a:spcPct val="115000"/>
              </a:lnSpc>
              <a:spcBef>
                <a:spcPct val="0"/>
              </a:spcBef>
              <a:spcAft>
                <a:spcPts val="1600"/>
              </a:spcAft>
              <a:buClr>
                <a:srgbClr val="023C40"/>
              </a:buClr>
              <a:buSzPts val="1400"/>
              <a:buFont typeface="Archivo"/>
              <a:buNone/>
              <a:defRPr/>
            </a:pPr>
            <a:endParaRPr kumimoji="0" lang="en-US" sz="1400" b="0" i="0" u="none" strike="noStrike" kern="0" cap="none" spc="0" normalizeH="0" baseline="0" noProof="0">
              <a:ln>
                <a:noFill/>
              </a:ln>
              <a:solidFill>
                <a:schemeClr val="accent6">
                  <a:lumMod val="50000"/>
                </a:schemeClr>
              </a:solidFill>
              <a:effectLst/>
              <a:uLnTx/>
              <a:uFillTx/>
              <a:latin typeface="Archivo"/>
              <a:cs typeface="Archivo"/>
              <a:sym typeface="Archivo"/>
            </a:endParaRPr>
          </a:p>
        </p:txBody>
      </p:sp>
      <p:cxnSp>
        <p:nvCxnSpPr>
          <p:cNvPr id="77" name="Google Shape;1249;p40">
            <a:extLst>
              <a:ext uri="{FF2B5EF4-FFF2-40B4-BE49-F238E27FC236}">
                <a16:creationId xmlns:a16="http://schemas.microsoft.com/office/drawing/2014/main" id="{CD8B7CB5-DBD5-2AE9-EE59-FD00319C3125}"/>
              </a:ext>
            </a:extLst>
          </p:cNvPr>
          <p:cNvCxnSpPr>
            <a:stCxn id="75" idx="3"/>
          </p:cNvCxnSpPr>
          <p:nvPr/>
        </p:nvCxnSpPr>
        <p:spPr>
          <a:xfrm rot="10800000" flipH="1">
            <a:off x="2102726" y="1297525"/>
            <a:ext cx="1924500" cy="503100"/>
          </a:xfrm>
          <a:prstGeom prst="bentConnector3">
            <a:avLst>
              <a:gd name="adj1" fmla="val 44109"/>
            </a:avLst>
          </a:prstGeom>
          <a:noFill/>
          <a:ln w="19050" cap="flat" cmpd="sng">
            <a:solidFill>
              <a:srgbClr val="272D35"/>
            </a:solidFill>
            <a:prstDash val="solid"/>
            <a:round/>
            <a:headEnd type="oval" w="med" len="med"/>
            <a:tailEnd type="oval" w="med" len="med"/>
          </a:ln>
        </p:spPr>
      </p:cxnSp>
      <p:cxnSp>
        <p:nvCxnSpPr>
          <p:cNvPr id="78" name="Google Shape;1250;p40">
            <a:extLst>
              <a:ext uri="{FF2B5EF4-FFF2-40B4-BE49-F238E27FC236}">
                <a16:creationId xmlns:a16="http://schemas.microsoft.com/office/drawing/2014/main" id="{7477FE80-91D2-2643-0908-4D61B13F4DFA}"/>
              </a:ext>
            </a:extLst>
          </p:cNvPr>
          <p:cNvCxnSpPr>
            <a:stCxn id="73" idx="3"/>
          </p:cNvCxnSpPr>
          <p:nvPr/>
        </p:nvCxnSpPr>
        <p:spPr>
          <a:xfrm rot="10800000" flipH="1">
            <a:off x="2102726" y="3099575"/>
            <a:ext cx="1265700" cy="317400"/>
          </a:xfrm>
          <a:prstGeom prst="bentConnector3">
            <a:avLst>
              <a:gd name="adj1" fmla="val 50000"/>
            </a:avLst>
          </a:prstGeom>
          <a:noFill/>
          <a:ln w="19050" cap="flat" cmpd="sng">
            <a:solidFill>
              <a:srgbClr val="272D35"/>
            </a:solidFill>
            <a:prstDash val="solid"/>
            <a:round/>
            <a:headEnd type="oval" w="med" len="med"/>
            <a:tailEnd type="oval" w="med" len="med"/>
          </a:ln>
        </p:spPr>
      </p:cxnSp>
      <p:cxnSp>
        <p:nvCxnSpPr>
          <p:cNvPr id="79" name="Google Shape;1251;p40">
            <a:extLst>
              <a:ext uri="{FF2B5EF4-FFF2-40B4-BE49-F238E27FC236}">
                <a16:creationId xmlns:a16="http://schemas.microsoft.com/office/drawing/2014/main" id="{57ADC122-A383-8C77-2DE2-20902E1A98B8}"/>
              </a:ext>
            </a:extLst>
          </p:cNvPr>
          <p:cNvCxnSpPr>
            <a:stCxn id="69" idx="1"/>
          </p:cNvCxnSpPr>
          <p:nvPr/>
        </p:nvCxnSpPr>
        <p:spPr>
          <a:xfrm rot="10800000">
            <a:off x="5728948" y="1498949"/>
            <a:ext cx="1279200" cy="308400"/>
          </a:xfrm>
          <a:prstGeom prst="bentConnector3">
            <a:avLst>
              <a:gd name="adj1" fmla="val 50000"/>
            </a:avLst>
          </a:prstGeom>
          <a:noFill/>
          <a:ln w="19050" cap="flat" cmpd="sng">
            <a:solidFill>
              <a:srgbClr val="272D35"/>
            </a:solidFill>
            <a:prstDash val="solid"/>
            <a:round/>
            <a:headEnd type="oval" w="med" len="med"/>
            <a:tailEnd type="oval" w="med" len="med"/>
          </a:ln>
        </p:spPr>
      </p:cxnSp>
      <p:cxnSp>
        <p:nvCxnSpPr>
          <p:cNvPr id="80" name="Google Shape;1252;p40">
            <a:extLst>
              <a:ext uri="{FF2B5EF4-FFF2-40B4-BE49-F238E27FC236}">
                <a16:creationId xmlns:a16="http://schemas.microsoft.com/office/drawing/2014/main" id="{B790669B-1408-8254-BB95-B499BB6EA656}"/>
              </a:ext>
            </a:extLst>
          </p:cNvPr>
          <p:cNvCxnSpPr>
            <a:stCxn id="71" idx="1"/>
          </p:cNvCxnSpPr>
          <p:nvPr/>
        </p:nvCxnSpPr>
        <p:spPr>
          <a:xfrm flipH="1">
            <a:off x="4984373" y="3423699"/>
            <a:ext cx="2023800" cy="939900"/>
          </a:xfrm>
          <a:prstGeom prst="bentConnector3">
            <a:avLst>
              <a:gd name="adj1" fmla="val 50000"/>
            </a:avLst>
          </a:prstGeom>
          <a:noFill/>
          <a:ln w="19050" cap="flat" cmpd="sng">
            <a:solidFill>
              <a:srgbClr val="272D35"/>
            </a:solidFill>
            <a:prstDash val="solid"/>
            <a:round/>
            <a:headEnd type="oval" w="med" len="med"/>
            <a:tailEnd type="oval" w="med" len="med"/>
          </a:ln>
        </p:spPr>
      </p:cxnSp>
    </p:spTree>
    <p:extLst>
      <p:ext uri="{BB962C8B-B14F-4D97-AF65-F5344CB8AC3E}">
        <p14:creationId xmlns:p14="http://schemas.microsoft.com/office/powerpoint/2010/main" val="4243973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1272;p41">
            <a:extLst>
              <a:ext uri="{FF2B5EF4-FFF2-40B4-BE49-F238E27FC236}">
                <a16:creationId xmlns:a16="http://schemas.microsoft.com/office/drawing/2014/main" id="{F18E123F-F49E-5491-1E1F-C0ED3B663520}"/>
              </a:ext>
            </a:extLst>
          </p:cNvPr>
          <p:cNvSpPr txBox="1"/>
          <p:nvPr/>
        </p:nvSpPr>
        <p:spPr>
          <a:xfrm>
            <a:off x="4683773" y="2153051"/>
            <a:ext cx="197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15000"/>
              </a:lnSpc>
              <a:spcBef>
                <a:spcPct val="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1600"/>
              </a:spcBef>
              <a:spcAft>
                <a:spcPts val="160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9pPr>
          </a:lstStyle>
          <a:p>
            <a:pPr marL="0" marR="0" lvl="0" indent="0" algn="l" defTabSz="914400" rtl="0" eaLnBrk="1" fontAlgn="auto" latinLnBrk="0" hangingPunct="1">
              <a:lnSpc>
                <a:spcPct val="115000"/>
              </a:lnSpc>
              <a:spcBef>
                <a:spcPct val="0"/>
              </a:spcBef>
              <a:spcAft>
                <a:spcPts val="1600"/>
              </a:spcAft>
              <a:buClr>
                <a:srgbClr val="023C40"/>
              </a:buClr>
              <a:buSzPts val="1400"/>
              <a:buFont typeface="Archivo"/>
              <a:buNone/>
              <a:defRPr/>
            </a:pPr>
            <a:r>
              <a:rPr kumimoji="0" lang="en-US" sz="1400" b="0" i="0" u="none" strike="noStrike" kern="0" cap="none" spc="0" normalizeH="0" baseline="0" noProof="0">
                <a:ln>
                  <a:noFill/>
                </a:ln>
                <a:solidFill>
                  <a:schemeClr val="accent6">
                    <a:lumMod val="50000"/>
                  </a:schemeClr>
                </a:solidFill>
                <a:effectLst/>
                <a:uLnTx/>
                <a:uFillTx/>
                <a:latin typeface="Archivo"/>
                <a:cs typeface="Archivo"/>
                <a:sym typeface="Archivo"/>
              </a:rPr>
              <a:t>It’s the biggest planet in the Solar System</a:t>
            </a:r>
          </a:p>
        </p:txBody>
      </p:sp>
      <p:sp>
        <p:nvSpPr>
          <p:cNvPr id="99" name="Google Shape;1273;p41">
            <a:extLst>
              <a:ext uri="{FF2B5EF4-FFF2-40B4-BE49-F238E27FC236}">
                <a16:creationId xmlns:a16="http://schemas.microsoft.com/office/drawing/2014/main" id="{F988D60B-92FE-0AD9-8CCA-3836BF8CD3F7}"/>
              </a:ext>
            </a:extLst>
          </p:cNvPr>
          <p:cNvSpPr txBox="1"/>
          <p:nvPr/>
        </p:nvSpPr>
        <p:spPr>
          <a:xfrm>
            <a:off x="4683773" y="3541325"/>
            <a:ext cx="197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7500" algn="l" rtl="0">
              <a:lnSpc>
                <a:spcPct val="115000"/>
              </a:lnSpc>
              <a:spcBef>
                <a:spcPct val="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1600"/>
              </a:spcBef>
              <a:spcAft>
                <a:spcPct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1600"/>
              </a:spcBef>
              <a:spcAft>
                <a:spcPts val="160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9pPr>
          </a:lstStyle>
          <a:p>
            <a:pPr marL="0" marR="0" lvl="0" indent="0" algn="l" defTabSz="914400" rtl="0" eaLnBrk="1" fontAlgn="auto" latinLnBrk="0" hangingPunct="1">
              <a:lnSpc>
                <a:spcPct val="115000"/>
              </a:lnSpc>
              <a:spcBef>
                <a:spcPct val="0"/>
              </a:spcBef>
              <a:spcAft>
                <a:spcPts val="1600"/>
              </a:spcAft>
              <a:buClr>
                <a:srgbClr val="023C40"/>
              </a:buClr>
              <a:buSzPts val="1400"/>
              <a:buFont typeface="Archivo"/>
              <a:buNone/>
              <a:defRPr/>
            </a:pPr>
            <a:r>
              <a:rPr kumimoji="0" lang="en-US" sz="1400" b="0" i="0" u="none" strike="noStrike" kern="0" cap="none" spc="0" normalizeH="0" baseline="0" noProof="0">
                <a:ln>
                  <a:noFill/>
                </a:ln>
                <a:solidFill>
                  <a:schemeClr val="accent6">
                    <a:lumMod val="50000"/>
                  </a:schemeClr>
                </a:solidFill>
                <a:effectLst/>
                <a:uLnTx/>
                <a:uFillTx/>
                <a:latin typeface="Archivo"/>
                <a:cs typeface="Archivo"/>
                <a:sym typeface="Archivo"/>
              </a:rPr>
              <a:t>Saturn is a gas giant and has several rings</a:t>
            </a:r>
          </a:p>
        </p:txBody>
      </p:sp>
      <p:grpSp>
        <p:nvGrpSpPr>
          <p:cNvPr id="138" name="Google Shape;1313;p41">
            <a:extLst>
              <a:ext uri="{FF2B5EF4-FFF2-40B4-BE49-F238E27FC236}">
                <a16:creationId xmlns:a16="http://schemas.microsoft.com/office/drawing/2014/main" id="{0A6CF4BB-5DE1-CE7B-74FF-45D4F9D679A3}"/>
              </a:ext>
            </a:extLst>
          </p:cNvPr>
          <p:cNvGrpSpPr/>
          <p:nvPr/>
        </p:nvGrpSpPr>
        <p:grpSpPr>
          <a:xfrm>
            <a:off x="221421" y="1650103"/>
            <a:ext cx="3151634" cy="2746884"/>
            <a:chOff x="6000100" y="3076250"/>
            <a:chExt cx="587871" cy="512373"/>
          </a:xfrm>
        </p:grpSpPr>
        <p:sp>
          <p:nvSpPr>
            <p:cNvPr id="139" name="Google Shape;1314;p41">
              <a:extLst>
                <a:ext uri="{FF2B5EF4-FFF2-40B4-BE49-F238E27FC236}">
                  <a16:creationId xmlns:a16="http://schemas.microsoft.com/office/drawing/2014/main" id="{5A662CCB-8E2B-6A12-3A67-4733739B3952}"/>
                </a:ext>
              </a:extLst>
            </p:cNvPr>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nvGrpSpPr>
            <p:cNvPr id="140" name="Google Shape;1315;p41">
              <a:extLst>
                <a:ext uri="{FF2B5EF4-FFF2-40B4-BE49-F238E27FC236}">
                  <a16:creationId xmlns:a16="http://schemas.microsoft.com/office/drawing/2014/main" id="{54764819-B4ED-53C6-6894-C54730569F99}"/>
                </a:ext>
              </a:extLst>
            </p:cNvPr>
            <p:cNvGrpSpPr/>
            <p:nvPr/>
          </p:nvGrpSpPr>
          <p:grpSpPr>
            <a:xfrm>
              <a:off x="6031360" y="3076713"/>
              <a:ext cx="539107" cy="480965"/>
              <a:chOff x="6031360" y="3076713"/>
              <a:chExt cx="539107" cy="480965"/>
            </a:xfrm>
          </p:grpSpPr>
          <p:sp>
            <p:nvSpPr>
              <p:cNvPr id="141" name="Google Shape;1316;p41">
                <a:extLst>
                  <a:ext uri="{FF2B5EF4-FFF2-40B4-BE49-F238E27FC236}">
                    <a16:creationId xmlns:a16="http://schemas.microsoft.com/office/drawing/2014/main" id="{E8792A2A-DB45-29F2-EDFD-DE9F2C16717A}"/>
                  </a:ext>
                </a:extLst>
              </p:cNvPr>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317;p41">
                <a:extLst>
                  <a:ext uri="{FF2B5EF4-FFF2-40B4-BE49-F238E27FC236}">
                    <a16:creationId xmlns:a16="http://schemas.microsoft.com/office/drawing/2014/main" id="{4EE414E6-1060-2CBF-BEE4-D061C20ED523}"/>
                  </a:ext>
                </a:extLst>
              </p:cNvPr>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318;p41">
                <a:extLst>
                  <a:ext uri="{FF2B5EF4-FFF2-40B4-BE49-F238E27FC236}">
                    <a16:creationId xmlns:a16="http://schemas.microsoft.com/office/drawing/2014/main" id="{FC4D4F7F-5BA3-2DF9-DEC5-5DDC77AAA428}"/>
                  </a:ext>
                </a:extLst>
              </p:cNvPr>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319;p41">
                <a:extLst>
                  <a:ext uri="{FF2B5EF4-FFF2-40B4-BE49-F238E27FC236}">
                    <a16:creationId xmlns:a16="http://schemas.microsoft.com/office/drawing/2014/main" id="{9D8D811C-8DD3-01A7-6540-301E6AD80F29}"/>
                  </a:ext>
                </a:extLst>
              </p:cNvPr>
              <p:cNvSpPr/>
              <p:nvPr/>
            </p:nvSpPr>
            <p:spPr>
              <a:xfrm>
                <a:off x="6350006" y="3503923"/>
                <a:ext cx="45156" cy="42581"/>
              </a:xfrm>
              <a:custGeom>
                <a:avLst/>
                <a:gdLst/>
                <a:ahLst/>
                <a:cxnLst/>
                <a:rect l="l" t="t" r="r" b="b"/>
                <a:pathLst>
                  <a:path w="7826" h="7382"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320;p41">
                <a:extLst>
                  <a:ext uri="{FF2B5EF4-FFF2-40B4-BE49-F238E27FC236}">
                    <a16:creationId xmlns:a16="http://schemas.microsoft.com/office/drawing/2014/main" id="{8208D84B-481D-191F-55B8-5CC0147D2F9C}"/>
                  </a:ext>
                </a:extLst>
              </p:cNvPr>
              <p:cNvSpPr/>
              <p:nvPr/>
            </p:nvSpPr>
            <p:spPr>
              <a:xfrm>
                <a:off x="6262180" y="3141947"/>
                <a:ext cx="28469" cy="38688"/>
              </a:xfrm>
              <a:custGeom>
                <a:avLst/>
                <a:gdLst/>
                <a:ahLst/>
                <a:cxnLst/>
                <a:rect l="l" t="t" r="r" b="b"/>
                <a:pathLst>
                  <a:path w="4934" h="6707"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321;p41">
                <a:extLst>
                  <a:ext uri="{FF2B5EF4-FFF2-40B4-BE49-F238E27FC236}">
                    <a16:creationId xmlns:a16="http://schemas.microsoft.com/office/drawing/2014/main" id="{02C3CADA-33BD-078B-5885-F67E5AE548F0}"/>
                  </a:ext>
                </a:extLst>
              </p:cNvPr>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322;p41">
                <a:extLst>
                  <a:ext uri="{FF2B5EF4-FFF2-40B4-BE49-F238E27FC236}">
                    <a16:creationId xmlns:a16="http://schemas.microsoft.com/office/drawing/2014/main" id="{17373CCD-4253-0B79-694C-A09DD521A175}"/>
                  </a:ext>
                </a:extLst>
              </p:cNvPr>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cxnSp>
        <p:nvCxnSpPr>
          <p:cNvPr id="148" name="Google Shape;1323;p41">
            <a:extLst>
              <a:ext uri="{FF2B5EF4-FFF2-40B4-BE49-F238E27FC236}">
                <a16:creationId xmlns:a16="http://schemas.microsoft.com/office/drawing/2014/main" id="{C706F5C5-E8B0-9613-8CC5-DBCAE8563ECB}"/>
              </a:ext>
            </a:extLst>
          </p:cNvPr>
          <p:cNvCxnSpPr/>
          <p:nvPr/>
        </p:nvCxnSpPr>
        <p:spPr>
          <a:xfrm flipH="1">
            <a:off x="2036335" y="2199544"/>
            <a:ext cx="1695600" cy="974100"/>
          </a:xfrm>
          <a:prstGeom prst="bentConnector3">
            <a:avLst>
              <a:gd name="adj1" fmla="val 50000"/>
            </a:avLst>
          </a:prstGeom>
          <a:noFill/>
          <a:ln w="19050" cap="flat" cmpd="sng">
            <a:solidFill>
              <a:schemeClr val="accent6">
                <a:lumMod val="50000"/>
              </a:schemeClr>
            </a:solidFill>
            <a:prstDash val="solid"/>
            <a:round/>
            <a:headEnd type="none" w="med" len="med"/>
            <a:tailEnd type="oval" w="med" len="med"/>
          </a:ln>
        </p:spPr>
      </p:cxnSp>
      <p:cxnSp>
        <p:nvCxnSpPr>
          <p:cNvPr id="187" name="Google Shape;1362;p41">
            <a:extLst>
              <a:ext uri="{FF2B5EF4-FFF2-40B4-BE49-F238E27FC236}">
                <a16:creationId xmlns:a16="http://schemas.microsoft.com/office/drawing/2014/main" id="{34CAEE37-FB96-AF78-ECE9-E44A22F18D9C}"/>
              </a:ext>
            </a:extLst>
          </p:cNvPr>
          <p:cNvCxnSpPr/>
          <p:nvPr/>
        </p:nvCxnSpPr>
        <p:spPr>
          <a:xfrm flipH="1">
            <a:off x="1700285" y="3599569"/>
            <a:ext cx="1998300" cy="535500"/>
          </a:xfrm>
          <a:prstGeom prst="bentConnector3">
            <a:avLst>
              <a:gd name="adj1" fmla="val 50000"/>
            </a:avLst>
          </a:prstGeom>
          <a:noFill/>
          <a:ln w="19050" cap="flat" cmpd="sng">
            <a:solidFill>
              <a:schemeClr val="accent6">
                <a:lumMod val="50000"/>
              </a:schemeClr>
            </a:solidFill>
            <a:prstDash val="solid"/>
            <a:round/>
            <a:headEnd type="none" w="med" len="med"/>
            <a:tailEnd type="oval" w="med" len="med"/>
          </a:ln>
        </p:spPr>
      </p:cxnSp>
      <p:sp>
        <p:nvSpPr>
          <p:cNvPr id="188" name="Google Shape;1363;p41">
            <a:extLst>
              <a:ext uri="{FF2B5EF4-FFF2-40B4-BE49-F238E27FC236}">
                <a16:creationId xmlns:a16="http://schemas.microsoft.com/office/drawing/2014/main" id="{BA0D0518-A7E7-37FF-2929-4D81A059A13E}"/>
              </a:ext>
            </a:extLst>
          </p:cNvPr>
          <p:cNvSpPr txBox="1"/>
          <p:nvPr/>
        </p:nvSpPr>
        <p:spPr>
          <a:xfrm>
            <a:off x="4683779" y="1765371"/>
            <a:ext cx="1978200"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1"/>
              </a:buClr>
              <a:buSzPts val="3500"/>
              <a:buFont typeface="Big Shoulders Stencil Text"/>
              <a:buNone/>
              <a:defRPr sz="3500" b="1" i="0" u="none" strike="noStrike" cap="none">
                <a:solidFill>
                  <a:schemeClr val="dk1"/>
                </a:solidFill>
                <a:latin typeface="Big Shoulders Stencil Text"/>
                <a:ea typeface="Big Shoulders Stencil Text"/>
                <a:cs typeface="Big Shoulders Stencil Text"/>
                <a:sym typeface="Big Shoulders Stencil Text"/>
              </a:defRPr>
            </a:lvl1pPr>
            <a:lvl2pPr marR="0" lvl="1"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ct val="0"/>
              </a:spcBef>
              <a:spcAft>
                <a:spcPct val="0"/>
              </a:spcAft>
              <a:buClr>
                <a:srgbClr val="023C40"/>
              </a:buClr>
              <a:buSzPts val="3500"/>
              <a:buFont typeface="Big Shoulders Stencil Text"/>
              <a:buNone/>
              <a:defRPr/>
            </a:pPr>
            <a:r>
              <a:rPr kumimoji="0" lang="es-PE" sz="2000" b="1" i="0" u="none" strike="noStrike" kern="0" cap="none" spc="0" normalizeH="0" baseline="0" noProof="0">
                <a:ln>
                  <a:noFill/>
                </a:ln>
                <a:solidFill>
                  <a:srgbClr val="272D35"/>
                </a:solidFill>
                <a:effectLst/>
                <a:uLnTx/>
                <a:uFillTx/>
                <a:latin typeface="Big Shoulders Stencil Text"/>
                <a:cs typeface="Big Shoulders Stencil Text"/>
                <a:sym typeface="Big Shoulders Stencil Text"/>
              </a:rPr>
              <a:t>South Sudan</a:t>
            </a:r>
          </a:p>
        </p:txBody>
      </p:sp>
      <p:sp>
        <p:nvSpPr>
          <p:cNvPr id="189" name="Google Shape;1364;p41">
            <a:extLst>
              <a:ext uri="{FF2B5EF4-FFF2-40B4-BE49-F238E27FC236}">
                <a16:creationId xmlns:a16="http://schemas.microsoft.com/office/drawing/2014/main" id="{044832CF-E766-389E-B990-AB6983D2C992}"/>
              </a:ext>
            </a:extLst>
          </p:cNvPr>
          <p:cNvSpPr txBox="1"/>
          <p:nvPr/>
        </p:nvSpPr>
        <p:spPr>
          <a:xfrm>
            <a:off x="4683779" y="3159642"/>
            <a:ext cx="1978200"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1"/>
              </a:buClr>
              <a:buSzPts val="3500"/>
              <a:buFont typeface="Big Shoulders Stencil Text"/>
              <a:buNone/>
              <a:defRPr sz="3500" b="1" i="0" u="none" strike="noStrike" cap="none">
                <a:solidFill>
                  <a:schemeClr val="dk1"/>
                </a:solidFill>
                <a:latin typeface="Big Shoulders Stencil Text"/>
                <a:ea typeface="Big Shoulders Stencil Text"/>
                <a:cs typeface="Big Shoulders Stencil Text"/>
                <a:sym typeface="Big Shoulders Stencil Text"/>
              </a:defRPr>
            </a:lvl1pPr>
            <a:lvl2pPr marR="0" lvl="1"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ct val="0"/>
              </a:spcBef>
              <a:spcAft>
                <a:spcPct val="0"/>
              </a:spcAft>
              <a:buClr>
                <a:srgbClr val="023C40"/>
              </a:buClr>
              <a:buSzPts val="3500"/>
              <a:buFont typeface="Big Shoulders Stencil Text"/>
              <a:buNone/>
              <a:defRPr/>
            </a:pPr>
            <a:r>
              <a:rPr kumimoji="0" lang="es-PE" sz="2000" b="1" i="0" u="none" strike="noStrike" kern="0" cap="none" spc="0" normalizeH="0" baseline="0" noProof="0">
                <a:ln>
                  <a:noFill/>
                </a:ln>
                <a:solidFill>
                  <a:srgbClr val="272D35"/>
                </a:solidFill>
                <a:effectLst/>
                <a:uLnTx/>
                <a:uFillTx/>
                <a:latin typeface="Big Shoulders Stencil Text"/>
                <a:cs typeface="Big Shoulders Stencil Text"/>
                <a:sym typeface="Big Shoulders Stencil Text"/>
              </a:rPr>
              <a:t>South Africa</a:t>
            </a:r>
          </a:p>
        </p:txBody>
      </p:sp>
      <p:grpSp>
        <p:nvGrpSpPr>
          <p:cNvPr id="190" name="Google Shape;1365;p41">
            <a:extLst>
              <a:ext uri="{FF2B5EF4-FFF2-40B4-BE49-F238E27FC236}">
                <a16:creationId xmlns:a16="http://schemas.microsoft.com/office/drawing/2014/main" id="{6AAD3C72-39EC-58C9-CB91-B37B1CEEAACC}"/>
              </a:ext>
            </a:extLst>
          </p:cNvPr>
          <p:cNvGrpSpPr/>
          <p:nvPr/>
        </p:nvGrpSpPr>
        <p:grpSpPr>
          <a:xfrm>
            <a:off x="3839088" y="1942088"/>
            <a:ext cx="507100" cy="507425"/>
            <a:chOff x="2501650" y="2645775"/>
            <a:chExt cx="507100" cy="507425"/>
          </a:xfrm>
          <a:solidFill>
            <a:srgbClr val="272D35"/>
          </a:solidFill>
        </p:grpSpPr>
        <p:sp>
          <p:nvSpPr>
            <p:cNvPr id="191" name="Google Shape;1366;p41">
              <a:extLst>
                <a:ext uri="{FF2B5EF4-FFF2-40B4-BE49-F238E27FC236}">
                  <a16:creationId xmlns:a16="http://schemas.microsoft.com/office/drawing/2014/main" id="{1BBD7FDC-1BC5-236E-05C2-F9281AC52D5B}"/>
                </a:ext>
              </a:extLst>
            </p:cNvPr>
            <p:cNvSpPr/>
            <p:nvPr/>
          </p:nvSpPr>
          <p:spPr>
            <a:xfrm>
              <a:off x="2501650" y="2645775"/>
              <a:ext cx="507100" cy="507425"/>
            </a:xfrm>
            <a:custGeom>
              <a:avLst/>
              <a:gdLst/>
              <a:ahLst/>
              <a:cxnLst/>
              <a:rect l="l" t="t" r="r" b="b"/>
              <a:pathLst>
                <a:path w="20284" h="20297" extrusionOk="0">
                  <a:moveTo>
                    <a:pt x="16721" y="2380"/>
                  </a:moveTo>
                  <a:cubicBezTo>
                    <a:pt x="17689" y="2380"/>
                    <a:pt x="18536" y="2971"/>
                    <a:pt x="18899" y="3804"/>
                  </a:cubicBezTo>
                  <a:cubicBezTo>
                    <a:pt x="18334" y="3643"/>
                    <a:pt x="17756" y="3562"/>
                    <a:pt x="17165" y="3562"/>
                  </a:cubicBezTo>
                  <a:lnTo>
                    <a:pt x="15484" y="3562"/>
                  </a:lnTo>
                  <a:cubicBezTo>
                    <a:pt x="15484" y="3146"/>
                    <a:pt x="15417" y="2756"/>
                    <a:pt x="15283" y="2380"/>
                  </a:cubicBezTo>
                  <a:close/>
                  <a:moveTo>
                    <a:pt x="11923" y="1197"/>
                  </a:moveTo>
                  <a:cubicBezTo>
                    <a:pt x="13226" y="1197"/>
                    <a:pt x="14302" y="2259"/>
                    <a:pt x="14302" y="3562"/>
                  </a:cubicBezTo>
                  <a:cubicBezTo>
                    <a:pt x="14302" y="4382"/>
                    <a:pt x="13898" y="4866"/>
                    <a:pt x="13831" y="5014"/>
                  </a:cubicBezTo>
                  <a:cubicBezTo>
                    <a:pt x="13885" y="5162"/>
                    <a:pt x="14302" y="5928"/>
                    <a:pt x="14302" y="7138"/>
                  </a:cubicBezTo>
                  <a:cubicBezTo>
                    <a:pt x="14302" y="8993"/>
                    <a:pt x="13240" y="10727"/>
                    <a:pt x="11560" y="11842"/>
                  </a:cubicBezTo>
                  <a:cubicBezTo>
                    <a:pt x="12272" y="10727"/>
                    <a:pt x="12729" y="9477"/>
                    <a:pt x="12958" y="8227"/>
                  </a:cubicBezTo>
                  <a:cubicBezTo>
                    <a:pt x="13132" y="7608"/>
                    <a:pt x="13159" y="6977"/>
                    <a:pt x="13038" y="6372"/>
                  </a:cubicBezTo>
                  <a:lnTo>
                    <a:pt x="13038" y="6372"/>
                  </a:lnTo>
                  <a:lnTo>
                    <a:pt x="11869" y="6614"/>
                  </a:lnTo>
                  <a:cubicBezTo>
                    <a:pt x="11949" y="6990"/>
                    <a:pt x="11869" y="7554"/>
                    <a:pt x="11802" y="7944"/>
                  </a:cubicBezTo>
                  <a:cubicBezTo>
                    <a:pt x="11358" y="9342"/>
                    <a:pt x="9651" y="10740"/>
                    <a:pt x="7164" y="10740"/>
                  </a:cubicBezTo>
                  <a:cubicBezTo>
                    <a:pt x="6559" y="10740"/>
                    <a:pt x="5955" y="10659"/>
                    <a:pt x="5403" y="10485"/>
                  </a:cubicBezTo>
                  <a:cubicBezTo>
                    <a:pt x="6183" y="8442"/>
                    <a:pt x="7689" y="6735"/>
                    <a:pt x="9691" y="5686"/>
                  </a:cubicBezTo>
                  <a:lnTo>
                    <a:pt x="10256" y="5390"/>
                  </a:lnTo>
                  <a:lnTo>
                    <a:pt x="9906" y="4839"/>
                  </a:lnTo>
                  <a:cubicBezTo>
                    <a:pt x="9678" y="4463"/>
                    <a:pt x="9543" y="4019"/>
                    <a:pt x="9543" y="3562"/>
                  </a:cubicBezTo>
                  <a:cubicBezTo>
                    <a:pt x="9543" y="2259"/>
                    <a:pt x="10605" y="1197"/>
                    <a:pt x="11923" y="1197"/>
                  </a:cubicBezTo>
                  <a:close/>
                  <a:moveTo>
                    <a:pt x="5041" y="11614"/>
                  </a:moveTo>
                  <a:cubicBezTo>
                    <a:pt x="5538" y="11775"/>
                    <a:pt x="6062" y="11869"/>
                    <a:pt x="6600" y="11909"/>
                  </a:cubicBezTo>
                  <a:lnTo>
                    <a:pt x="4812" y="13186"/>
                  </a:lnTo>
                  <a:cubicBezTo>
                    <a:pt x="4839" y="12649"/>
                    <a:pt x="4920" y="12125"/>
                    <a:pt x="5041" y="11614"/>
                  </a:cubicBezTo>
                  <a:close/>
                  <a:moveTo>
                    <a:pt x="3616" y="13119"/>
                  </a:moveTo>
                  <a:cubicBezTo>
                    <a:pt x="3602" y="13348"/>
                    <a:pt x="3602" y="13576"/>
                    <a:pt x="3602" y="13791"/>
                  </a:cubicBezTo>
                  <a:lnTo>
                    <a:pt x="3602" y="14302"/>
                  </a:lnTo>
                  <a:lnTo>
                    <a:pt x="1183" y="14302"/>
                  </a:lnTo>
                  <a:lnTo>
                    <a:pt x="1183" y="13119"/>
                  </a:lnTo>
                  <a:close/>
                  <a:moveTo>
                    <a:pt x="19100" y="13119"/>
                  </a:moveTo>
                  <a:lnTo>
                    <a:pt x="19100" y="14302"/>
                  </a:lnTo>
                  <a:lnTo>
                    <a:pt x="9543" y="14302"/>
                  </a:lnTo>
                  <a:lnTo>
                    <a:pt x="9543" y="14154"/>
                  </a:lnTo>
                  <a:cubicBezTo>
                    <a:pt x="9624" y="14087"/>
                    <a:pt x="9705" y="14020"/>
                    <a:pt x="9785" y="13953"/>
                  </a:cubicBezTo>
                  <a:cubicBezTo>
                    <a:pt x="10471" y="13751"/>
                    <a:pt x="11143" y="13469"/>
                    <a:pt x="11748" y="13119"/>
                  </a:cubicBezTo>
                  <a:close/>
                  <a:moveTo>
                    <a:pt x="10672" y="11009"/>
                  </a:moveTo>
                  <a:lnTo>
                    <a:pt x="10672" y="11009"/>
                  </a:lnTo>
                  <a:cubicBezTo>
                    <a:pt x="10054" y="12030"/>
                    <a:pt x="9234" y="12944"/>
                    <a:pt x="8253" y="13643"/>
                  </a:cubicBezTo>
                  <a:lnTo>
                    <a:pt x="4785" y="16130"/>
                  </a:lnTo>
                  <a:lnTo>
                    <a:pt x="4785" y="14665"/>
                  </a:lnTo>
                  <a:lnTo>
                    <a:pt x="8912" y="11721"/>
                  </a:lnTo>
                  <a:cubicBezTo>
                    <a:pt x="9557" y="11560"/>
                    <a:pt x="10148" y="11318"/>
                    <a:pt x="10672" y="11009"/>
                  </a:cubicBezTo>
                  <a:close/>
                  <a:moveTo>
                    <a:pt x="8361" y="15041"/>
                  </a:moveTo>
                  <a:lnTo>
                    <a:pt x="8361" y="16090"/>
                  </a:lnTo>
                  <a:cubicBezTo>
                    <a:pt x="8361" y="16869"/>
                    <a:pt x="7863" y="17528"/>
                    <a:pt x="7164" y="17770"/>
                  </a:cubicBezTo>
                  <a:lnTo>
                    <a:pt x="7164" y="15888"/>
                  </a:lnTo>
                  <a:lnTo>
                    <a:pt x="8361" y="15041"/>
                  </a:lnTo>
                  <a:close/>
                  <a:moveTo>
                    <a:pt x="5981" y="16735"/>
                  </a:moveTo>
                  <a:lnTo>
                    <a:pt x="5981" y="17286"/>
                  </a:lnTo>
                  <a:cubicBezTo>
                    <a:pt x="5981" y="18052"/>
                    <a:pt x="5471" y="18738"/>
                    <a:pt x="4785" y="18993"/>
                  </a:cubicBezTo>
                  <a:lnTo>
                    <a:pt x="4785" y="17582"/>
                  </a:lnTo>
                  <a:lnTo>
                    <a:pt x="5981" y="16735"/>
                  </a:lnTo>
                  <a:close/>
                  <a:moveTo>
                    <a:pt x="11923" y="0"/>
                  </a:moveTo>
                  <a:cubicBezTo>
                    <a:pt x="9960" y="0"/>
                    <a:pt x="8361" y="1600"/>
                    <a:pt x="8361" y="3562"/>
                  </a:cubicBezTo>
                  <a:cubicBezTo>
                    <a:pt x="8361" y="4033"/>
                    <a:pt x="8441" y="4490"/>
                    <a:pt x="8616" y="4920"/>
                  </a:cubicBezTo>
                  <a:cubicBezTo>
                    <a:pt x="6089" y="6439"/>
                    <a:pt x="4301" y="9006"/>
                    <a:pt x="3764" y="11936"/>
                  </a:cubicBezTo>
                  <a:lnTo>
                    <a:pt x="0" y="11936"/>
                  </a:lnTo>
                  <a:lnTo>
                    <a:pt x="0" y="15498"/>
                  </a:lnTo>
                  <a:lnTo>
                    <a:pt x="3602" y="15498"/>
                  </a:lnTo>
                  <a:lnTo>
                    <a:pt x="3602" y="20297"/>
                  </a:lnTo>
                  <a:lnTo>
                    <a:pt x="4194" y="20297"/>
                  </a:lnTo>
                  <a:cubicBezTo>
                    <a:pt x="5162" y="20297"/>
                    <a:pt x="6035" y="19813"/>
                    <a:pt x="6586" y="19060"/>
                  </a:cubicBezTo>
                  <a:cubicBezTo>
                    <a:pt x="8213" y="19060"/>
                    <a:pt x="9543" y="17730"/>
                    <a:pt x="9543" y="16090"/>
                  </a:cubicBezTo>
                  <a:lnTo>
                    <a:pt x="9543" y="15498"/>
                  </a:lnTo>
                  <a:lnTo>
                    <a:pt x="20283" y="15498"/>
                  </a:lnTo>
                  <a:lnTo>
                    <a:pt x="20283" y="11936"/>
                  </a:lnTo>
                  <a:lnTo>
                    <a:pt x="13347" y="11936"/>
                  </a:lnTo>
                  <a:cubicBezTo>
                    <a:pt x="14665" y="10659"/>
                    <a:pt x="15484" y="8993"/>
                    <a:pt x="15484" y="7138"/>
                  </a:cubicBezTo>
                  <a:cubicBezTo>
                    <a:pt x="15484" y="6439"/>
                    <a:pt x="15364" y="5740"/>
                    <a:pt x="15148" y="5095"/>
                  </a:cubicBezTo>
                  <a:cubicBezTo>
                    <a:pt x="15202" y="4987"/>
                    <a:pt x="15243" y="4866"/>
                    <a:pt x="15283" y="4759"/>
                  </a:cubicBezTo>
                  <a:lnTo>
                    <a:pt x="17165" y="4759"/>
                  </a:lnTo>
                  <a:cubicBezTo>
                    <a:pt x="17958" y="4759"/>
                    <a:pt x="18710" y="4933"/>
                    <a:pt x="19423" y="5283"/>
                  </a:cubicBezTo>
                  <a:lnTo>
                    <a:pt x="20283" y="5713"/>
                  </a:lnTo>
                  <a:lnTo>
                    <a:pt x="20283" y="4759"/>
                  </a:lnTo>
                  <a:cubicBezTo>
                    <a:pt x="20283" y="2796"/>
                    <a:pt x="18684" y="1197"/>
                    <a:pt x="16721" y="1197"/>
                  </a:cubicBezTo>
                  <a:lnTo>
                    <a:pt x="14570" y="1197"/>
                  </a:lnTo>
                  <a:cubicBezTo>
                    <a:pt x="13925" y="457"/>
                    <a:pt x="12971" y="0"/>
                    <a:pt x="1192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1367;p41">
              <a:extLst>
                <a:ext uri="{FF2B5EF4-FFF2-40B4-BE49-F238E27FC236}">
                  <a16:creationId xmlns:a16="http://schemas.microsoft.com/office/drawing/2014/main" id="{0A05C706-E4A9-D84C-CFBA-766FFA648C29}"/>
                </a:ext>
              </a:extLst>
            </p:cNvPr>
            <p:cNvSpPr/>
            <p:nvPr/>
          </p:nvSpPr>
          <p:spPr>
            <a:xfrm>
              <a:off x="2793325" y="2699200"/>
              <a:ext cx="42350" cy="42025"/>
            </a:xfrm>
            <a:custGeom>
              <a:avLst/>
              <a:gdLst/>
              <a:ahLst/>
              <a:cxnLst/>
              <a:rect l="l" t="t" r="r" b="b"/>
              <a:pathLst>
                <a:path w="1693" h="1681" extrusionOk="0">
                  <a:moveTo>
                    <a:pt x="847" y="1"/>
                  </a:moveTo>
                  <a:lnTo>
                    <a:pt x="0" y="834"/>
                  </a:lnTo>
                  <a:lnTo>
                    <a:pt x="847" y="1681"/>
                  </a:lnTo>
                  <a:lnTo>
                    <a:pt x="1694" y="834"/>
                  </a:lnTo>
                  <a:lnTo>
                    <a:pt x="847"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
        <p:nvSpPr>
          <p:cNvPr id="193" name="Google Shape;1368;p41">
            <a:extLst>
              <a:ext uri="{FF2B5EF4-FFF2-40B4-BE49-F238E27FC236}">
                <a16:creationId xmlns:a16="http://schemas.microsoft.com/office/drawing/2014/main" id="{0740E336-6362-664B-27A4-CFDE26EF02E2}"/>
              </a:ext>
            </a:extLst>
          </p:cNvPr>
          <p:cNvSpPr/>
          <p:nvPr/>
        </p:nvSpPr>
        <p:spPr>
          <a:xfrm>
            <a:off x="3805738" y="3402588"/>
            <a:ext cx="507100" cy="386475"/>
          </a:xfrm>
          <a:custGeom>
            <a:avLst/>
            <a:gdLst/>
            <a:ahLst/>
            <a:cxnLst/>
            <a:rect l="l" t="t" r="r" b="b"/>
            <a:pathLst>
              <a:path w="20284" h="15459" extrusionOk="0">
                <a:moveTo>
                  <a:pt x="2420" y="7138"/>
                </a:moveTo>
                <a:lnTo>
                  <a:pt x="2420" y="8321"/>
                </a:lnTo>
                <a:lnTo>
                  <a:pt x="1183" y="8321"/>
                </a:lnTo>
                <a:lnTo>
                  <a:pt x="1183" y="7138"/>
                </a:lnTo>
                <a:close/>
                <a:moveTo>
                  <a:pt x="11923" y="7138"/>
                </a:moveTo>
                <a:lnTo>
                  <a:pt x="11923" y="8321"/>
                </a:lnTo>
                <a:lnTo>
                  <a:pt x="10740" y="8321"/>
                </a:lnTo>
                <a:lnTo>
                  <a:pt x="10740" y="7138"/>
                </a:lnTo>
                <a:close/>
                <a:moveTo>
                  <a:pt x="19101" y="7138"/>
                </a:moveTo>
                <a:lnTo>
                  <a:pt x="19101" y="8321"/>
                </a:lnTo>
                <a:lnTo>
                  <a:pt x="15499" y="8321"/>
                </a:lnTo>
                <a:lnTo>
                  <a:pt x="15499" y="7138"/>
                </a:lnTo>
                <a:close/>
                <a:moveTo>
                  <a:pt x="11923" y="9504"/>
                </a:moveTo>
                <a:lnTo>
                  <a:pt x="11923" y="10109"/>
                </a:lnTo>
                <a:cubicBezTo>
                  <a:pt x="11923" y="10431"/>
                  <a:pt x="11668" y="10700"/>
                  <a:pt x="11332" y="10700"/>
                </a:cubicBezTo>
                <a:cubicBezTo>
                  <a:pt x="11009" y="10700"/>
                  <a:pt x="10740" y="10431"/>
                  <a:pt x="10740" y="10109"/>
                </a:cubicBezTo>
                <a:lnTo>
                  <a:pt x="10740" y="9504"/>
                </a:lnTo>
                <a:close/>
                <a:moveTo>
                  <a:pt x="6573" y="3563"/>
                </a:moveTo>
                <a:cubicBezTo>
                  <a:pt x="6910" y="3563"/>
                  <a:pt x="7178" y="3832"/>
                  <a:pt x="7178" y="4168"/>
                </a:cubicBezTo>
                <a:lnTo>
                  <a:pt x="7178" y="12488"/>
                </a:lnTo>
                <a:cubicBezTo>
                  <a:pt x="7178" y="12811"/>
                  <a:pt x="6910" y="13079"/>
                  <a:pt x="6573" y="13079"/>
                </a:cubicBezTo>
                <a:cubicBezTo>
                  <a:pt x="6251" y="13079"/>
                  <a:pt x="5982" y="12811"/>
                  <a:pt x="5982" y="12488"/>
                </a:cubicBezTo>
                <a:lnTo>
                  <a:pt x="5982" y="4168"/>
                </a:lnTo>
                <a:cubicBezTo>
                  <a:pt x="5982" y="3832"/>
                  <a:pt x="6251" y="3563"/>
                  <a:pt x="6573" y="3563"/>
                </a:cubicBezTo>
                <a:close/>
                <a:moveTo>
                  <a:pt x="15499" y="1184"/>
                </a:moveTo>
                <a:cubicBezTo>
                  <a:pt x="16144" y="1184"/>
                  <a:pt x="16681" y="1721"/>
                  <a:pt x="16681" y="2380"/>
                </a:cubicBezTo>
                <a:cubicBezTo>
                  <a:pt x="16681" y="3039"/>
                  <a:pt x="16144" y="3563"/>
                  <a:pt x="15499" y="3563"/>
                </a:cubicBezTo>
                <a:lnTo>
                  <a:pt x="14302" y="3563"/>
                </a:lnTo>
                <a:lnTo>
                  <a:pt x="14302" y="10109"/>
                </a:lnTo>
                <a:cubicBezTo>
                  <a:pt x="14302" y="11749"/>
                  <a:pt x="12972" y="13079"/>
                  <a:pt x="11332" y="13079"/>
                </a:cubicBezTo>
                <a:cubicBezTo>
                  <a:pt x="9692" y="13079"/>
                  <a:pt x="8361" y="11749"/>
                  <a:pt x="8361" y="10109"/>
                </a:cubicBezTo>
                <a:lnTo>
                  <a:pt x="8361" y="5351"/>
                </a:lnTo>
                <a:cubicBezTo>
                  <a:pt x="8361" y="5028"/>
                  <a:pt x="8630" y="4759"/>
                  <a:pt x="8953" y="4759"/>
                </a:cubicBezTo>
                <a:cubicBezTo>
                  <a:pt x="9289" y="4759"/>
                  <a:pt x="9557" y="5028"/>
                  <a:pt x="9557" y="5351"/>
                </a:cubicBezTo>
                <a:lnTo>
                  <a:pt x="9557" y="10109"/>
                </a:lnTo>
                <a:cubicBezTo>
                  <a:pt x="9557" y="11090"/>
                  <a:pt x="10351" y="11883"/>
                  <a:pt x="11332" y="11883"/>
                </a:cubicBezTo>
                <a:cubicBezTo>
                  <a:pt x="12313" y="11883"/>
                  <a:pt x="13119" y="11090"/>
                  <a:pt x="13119" y="10109"/>
                </a:cubicBezTo>
                <a:lnTo>
                  <a:pt x="13119" y="2971"/>
                </a:lnTo>
                <a:cubicBezTo>
                  <a:pt x="13119" y="1990"/>
                  <a:pt x="13912" y="1184"/>
                  <a:pt x="14894" y="1184"/>
                </a:cubicBezTo>
                <a:close/>
                <a:moveTo>
                  <a:pt x="4208" y="4759"/>
                </a:moveTo>
                <a:cubicBezTo>
                  <a:pt x="4530" y="4759"/>
                  <a:pt x="4799" y="5028"/>
                  <a:pt x="4799" y="5351"/>
                </a:cubicBezTo>
                <a:lnTo>
                  <a:pt x="4799" y="10109"/>
                </a:lnTo>
                <a:cubicBezTo>
                  <a:pt x="4799" y="11695"/>
                  <a:pt x="4248" y="13362"/>
                  <a:pt x="2796" y="13993"/>
                </a:cubicBezTo>
                <a:lnTo>
                  <a:pt x="2796" y="13993"/>
                </a:lnTo>
                <a:cubicBezTo>
                  <a:pt x="3576" y="12515"/>
                  <a:pt x="3603" y="10808"/>
                  <a:pt x="3603" y="9114"/>
                </a:cubicBezTo>
                <a:lnTo>
                  <a:pt x="3603" y="5351"/>
                </a:lnTo>
                <a:cubicBezTo>
                  <a:pt x="3603" y="5028"/>
                  <a:pt x="3872" y="4759"/>
                  <a:pt x="4208" y="4759"/>
                </a:cubicBezTo>
                <a:close/>
                <a:moveTo>
                  <a:pt x="14894" y="1"/>
                </a:moveTo>
                <a:cubicBezTo>
                  <a:pt x="13267" y="1"/>
                  <a:pt x="11923" y="1332"/>
                  <a:pt x="11923" y="2971"/>
                </a:cubicBezTo>
                <a:lnTo>
                  <a:pt x="11923" y="5942"/>
                </a:lnTo>
                <a:lnTo>
                  <a:pt x="10740" y="5942"/>
                </a:lnTo>
                <a:lnTo>
                  <a:pt x="10740" y="5351"/>
                </a:lnTo>
                <a:cubicBezTo>
                  <a:pt x="10740" y="4369"/>
                  <a:pt x="9934" y="3563"/>
                  <a:pt x="8953" y="3563"/>
                </a:cubicBezTo>
                <a:cubicBezTo>
                  <a:pt x="8724" y="3563"/>
                  <a:pt x="8509" y="3617"/>
                  <a:pt x="8294" y="3697"/>
                </a:cubicBezTo>
                <a:cubicBezTo>
                  <a:pt x="8092" y="2931"/>
                  <a:pt x="7393" y="2380"/>
                  <a:pt x="6573" y="2380"/>
                </a:cubicBezTo>
                <a:cubicBezTo>
                  <a:pt x="5754" y="2380"/>
                  <a:pt x="5068" y="2931"/>
                  <a:pt x="4853" y="3697"/>
                </a:cubicBezTo>
                <a:cubicBezTo>
                  <a:pt x="4651" y="3617"/>
                  <a:pt x="4436" y="3563"/>
                  <a:pt x="4208" y="3563"/>
                </a:cubicBezTo>
                <a:cubicBezTo>
                  <a:pt x="3213" y="3563"/>
                  <a:pt x="2420" y="4369"/>
                  <a:pt x="2420" y="5351"/>
                </a:cubicBezTo>
                <a:lnTo>
                  <a:pt x="2420" y="5942"/>
                </a:lnTo>
                <a:lnTo>
                  <a:pt x="1" y="5942"/>
                </a:lnTo>
                <a:lnTo>
                  <a:pt x="1" y="9504"/>
                </a:lnTo>
                <a:lnTo>
                  <a:pt x="2420" y="9504"/>
                </a:lnTo>
                <a:cubicBezTo>
                  <a:pt x="2407" y="11614"/>
                  <a:pt x="2245" y="13214"/>
                  <a:pt x="1009" y="14437"/>
                </a:cubicBezTo>
                <a:lnTo>
                  <a:pt x="1" y="15458"/>
                </a:lnTo>
                <a:lnTo>
                  <a:pt x="1439" y="15458"/>
                </a:lnTo>
                <a:cubicBezTo>
                  <a:pt x="3052" y="15458"/>
                  <a:pt x="4315" y="14733"/>
                  <a:pt x="5108" y="13483"/>
                </a:cubicBezTo>
                <a:cubicBezTo>
                  <a:pt x="5431" y="13953"/>
                  <a:pt x="5969" y="14262"/>
                  <a:pt x="6573" y="14262"/>
                </a:cubicBezTo>
                <a:cubicBezTo>
                  <a:pt x="7407" y="14262"/>
                  <a:pt x="8092" y="13711"/>
                  <a:pt x="8294" y="12945"/>
                </a:cubicBezTo>
                <a:cubicBezTo>
                  <a:pt x="9060" y="13765"/>
                  <a:pt x="10135" y="14262"/>
                  <a:pt x="11332" y="14262"/>
                </a:cubicBezTo>
                <a:cubicBezTo>
                  <a:pt x="13630" y="14262"/>
                  <a:pt x="15499" y="12394"/>
                  <a:pt x="15499" y="10109"/>
                </a:cubicBezTo>
                <a:lnTo>
                  <a:pt x="15499" y="9504"/>
                </a:lnTo>
                <a:lnTo>
                  <a:pt x="20284" y="9504"/>
                </a:lnTo>
                <a:lnTo>
                  <a:pt x="20284" y="5942"/>
                </a:lnTo>
                <a:lnTo>
                  <a:pt x="15499" y="5942"/>
                </a:lnTo>
                <a:lnTo>
                  <a:pt x="15499" y="4759"/>
                </a:lnTo>
                <a:cubicBezTo>
                  <a:pt x="16171" y="4759"/>
                  <a:pt x="16789" y="4463"/>
                  <a:pt x="17219" y="4006"/>
                </a:cubicBezTo>
                <a:cubicBezTo>
                  <a:pt x="18120" y="4490"/>
                  <a:pt x="19155" y="4759"/>
                  <a:pt x="20190" y="4759"/>
                </a:cubicBezTo>
                <a:lnTo>
                  <a:pt x="20284" y="4759"/>
                </a:lnTo>
                <a:lnTo>
                  <a:pt x="20284" y="3563"/>
                </a:lnTo>
                <a:lnTo>
                  <a:pt x="20190" y="3563"/>
                </a:lnTo>
                <a:cubicBezTo>
                  <a:pt x="19356" y="3563"/>
                  <a:pt x="18523" y="3361"/>
                  <a:pt x="17797" y="2971"/>
                </a:cubicBezTo>
                <a:cubicBezTo>
                  <a:pt x="17851" y="2783"/>
                  <a:pt x="17878" y="2582"/>
                  <a:pt x="17878" y="2380"/>
                </a:cubicBezTo>
                <a:cubicBezTo>
                  <a:pt x="17878" y="1063"/>
                  <a:pt x="16802" y="1"/>
                  <a:pt x="15499" y="1"/>
                </a:cubicBez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94" name="Forma libre: forma 193">
            <a:extLst>
              <a:ext uri="{FF2B5EF4-FFF2-40B4-BE49-F238E27FC236}">
                <a16:creationId xmlns:a16="http://schemas.microsoft.com/office/drawing/2014/main" id="{E2D15E79-5D09-8C0F-98E5-606EE86B686B}"/>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5" name="Google Shape;1357;p57">
            <a:extLst>
              <a:ext uri="{FF2B5EF4-FFF2-40B4-BE49-F238E27FC236}">
                <a16:creationId xmlns:a16="http://schemas.microsoft.com/office/drawing/2014/main" id="{BC7BDD1B-45FC-B47C-5C9A-A8A128D3056C}"/>
              </a:ext>
            </a:extLst>
          </p:cNvPr>
          <p:cNvSpPr/>
          <p:nvPr/>
        </p:nvSpPr>
        <p:spPr>
          <a:xfrm>
            <a:off x="1206280" y="725931"/>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6" name="Google Shape;1334;p56">
            <a:extLst>
              <a:ext uri="{FF2B5EF4-FFF2-40B4-BE49-F238E27FC236}">
                <a16:creationId xmlns:a16="http://schemas.microsoft.com/office/drawing/2014/main" id="{DFD4AD0D-AC67-F7DC-A587-734339FFC0A1}"/>
              </a:ext>
            </a:extLst>
          </p:cNvPr>
          <p:cNvSpPr txBox="1"/>
          <p:nvPr/>
        </p:nvSpPr>
        <p:spPr>
          <a:xfrm>
            <a:off x="1831717" y="752356"/>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rgbClr val="272D35"/>
                </a:solidFill>
                <a:latin typeface="Chau Philomene One"/>
              </a:rPr>
              <a:t>About this…</a:t>
            </a:r>
          </a:p>
        </p:txBody>
      </p:sp>
      <p:sp>
        <p:nvSpPr>
          <p:cNvPr id="197" name="Google Shape;1334;p56">
            <a:extLst>
              <a:ext uri="{FF2B5EF4-FFF2-40B4-BE49-F238E27FC236}">
                <a16:creationId xmlns:a16="http://schemas.microsoft.com/office/drawing/2014/main" id="{B9D7F786-7BD5-E52B-ECDB-4506869B5187}"/>
              </a:ext>
            </a:extLst>
          </p:cNvPr>
          <p:cNvSpPr txBox="1"/>
          <p:nvPr/>
        </p:nvSpPr>
        <p:spPr>
          <a:xfrm>
            <a:off x="827081" y="237281"/>
            <a:ext cx="5076400"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solidFill>
                  <a:schemeClr val="accent6">
                    <a:lumMod val="50000"/>
                  </a:schemeClr>
                </a:solidFill>
                <a:latin typeface="Chau Philomene One"/>
              </a:rPr>
              <a:t>Where can you find </a:t>
            </a:r>
            <a:r>
              <a:rPr lang="en-US" sz="2400">
                <a:solidFill>
                  <a:srgbClr val="272D35"/>
                </a:solidFill>
                <a:latin typeface="Chau Philomene One"/>
              </a:rPr>
              <a:t>them?</a:t>
            </a:r>
          </a:p>
        </p:txBody>
      </p:sp>
      <p:pic>
        <p:nvPicPr>
          <p:cNvPr id="199" name="Imagen 198">
            <a:extLst>
              <a:ext uri="{FF2B5EF4-FFF2-40B4-BE49-F238E27FC236}">
                <a16:creationId xmlns:a16="http://schemas.microsoft.com/office/drawing/2014/main" id="{216237F3-5A7F-4CA4-9BFF-FA5CBF151E76}"/>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6353152" y="1497676"/>
            <a:ext cx="2913888" cy="2913888"/>
          </a:xfrm>
          <a:prstGeom prst="rect">
            <a:avLst/>
          </a:prstGeom>
        </p:spPr>
      </p:pic>
      <p:sp>
        <p:nvSpPr>
          <p:cNvPr id="200" name="Freeform 5">
            <a:extLst>
              <a:ext uri="{FF2B5EF4-FFF2-40B4-BE49-F238E27FC236}">
                <a16:creationId xmlns:a16="http://schemas.microsoft.com/office/drawing/2014/main" id="{352EAC8A-038E-0A01-726D-0E9A877FEE6E}"/>
              </a:ext>
            </a:extLst>
          </p:cNvPr>
          <p:cNvSpPr/>
          <p:nvPr/>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201" name="Google Shape;502;p23">
            <a:extLst>
              <a:ext uri="{FF2B5EF4-FFF2-40B4-BE49-F238E27FC236}">
                <a16:creationId xmlns:a16="http://schemas.microsoft.com/office/drawing/2014/main" id="{EC334984-F1C2-BC7F-722E-F703F607E046}"/>
              </a:ext>
            </a:extLst>
          </p:cNvPr>
          <p:cNvGrpSpPr/>
          <p:nvPr/>
        </p:nvGrpSpPr>
        <p:grpSpPr>
          <a:xfrm>
            <a:off x="6464288" y="4786688"/>
            <a:ext cx="249750" cy="337425"/>
            <a:chOff x="8460713" y="3156188"/>
            <a:chExt cx="249750" cy="337425"/>
          </a:xfrm>
          <a:solidFill>
            <a:schemeClr val="accent6">
              <a:lumMod val="50000"/>
            </a:schemeClr>
          </a:solidFill>
        </p:grpSpPr>
        <p:sp>
          <p:nvSpPr>
            <p:cNvPr id="202" name="Google Shape;503;p23">
              <a:extLst>
                <a:ext uri="{FF2B5EF4-FFF2-40B4-BE49-F238E27FC236}">
                  <a16:creationId xmlns:a16="http://schemas.microsoft.com/office/drawing/2014/main" id="{BB7A471F-46BB-26A5-0EFD-EF771FF1B3E4}"/>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3" name="Google Shape;504;p23">
              <a:extLst>
                <a:ext uri="{FF2B5EF4-FFF2-40B4-BE49-F238E27FC236}">
                  <a16:creationId xmlns:a16="http://schemas.microsoft.com/office/drawing/2014/main" id="{738E56B6-F5F7-F458-64A5-BFD15E5D88FC}"/>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4" name="Google Shape;505;p23">
              <a:extLst>
                <a:ext uri="{FF2B5EF4-FFF2-40B4-BE49-F238E27FC236}">
                  <a16:creationId xmlns:a16="http://schemas.microsoft.com/office/drawing/2014/main" id="{5199E910-AFE6-507B-BC18-77F09794C720}"/>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05" name="Google Shape;506;p23">
            <a:extLst>
              <a:ext uri="{FF2B5EF4-FFF2-40B4-BE49-F238E27FC236}">
                <a16:creationId xmlns:a16="http://schemas.microsoft.com/office/drawing/2014/main" id="{82E53D9B-7A0F-A70D-93BB-949EA04B528D}"/>
              </a:ext>
            </a:extLst>
          </p:cNvPr>
          <p:cNvGrpSpPr/>
          <p:nvPr/>
        </p:nvGrpSpPr>
        <p:grpSpPr>
          <a:xfrm>
            <a:off x="4018175" y="4794863"/>
            <a:ext cx="219625" cy="296375"/>
            <a:chOff x="3780000" y="3051350"/>
            <a:chExt cx="219625" cy="296375"/>
          </a:xfrm>
          <a:solidFill>
            <a:schemeClr val="accent6">
              <a:lumMod val="50000"/>
            </a:schemeClr>
          </a:solidFill>
        </p:grpSpPr>
        <p:sp>
          <p:nvSpPr>
            <p:cNvPr id="206" name="Google Shape;507;p23">
              <a:extLst>
                <a:ext uri="{FF2B5EF4-FFF2-40B4-BE49-F238E27FC236}">
                  <a16:creationId xmlns:a16="http://schemas.microsoft.com/office/drawing/2014/main" id="{C696D05D-CAC4-48AA-52F3-AA1D236335BC}"/>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7" name="Google Shape;508;p23">
              <a:extLst>
                <a:ext uri="{FF2B5EF4-FFF2-40B4-BE49-F238E27FC236}">
                  <a16:creationId xmlns:a16="http://schemas.microsoft.com/office/drawing/2014/main" id="{9FDE33B3-21A2-0DF6-25C7-D076892B77D9}"/>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8" name="Google Shape;509;p23">
              <a:extLst>
                <a:ext uri="{FF2B5EF4-FFF2-40B4-BE49-F238E27FC236}">
                  <a16:creationId xmlns:a16="http://schemas.microsoft.com/office/drawing/2014/main" id="{A0C4F8B8-0FFE-577C-880A-82298DF4F65F}"/>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09" name="Google Shape;510;p23">
            <a:extLst>
              <a:ext uri="{FF2B5EF4-FFF2-40B4-BE49-F238E27FC236}">
                <a16:creationId xmlns:a16="http://schemas.microsoft.com/office/drawing/2014/main" id="{69785605-45CC-796F-16EF-2A0DDE06FDC7}"/>
              </a:ext>
            </a:extLst>
          </p:cNvPr>
          <p:cNvGrpSpPr/>
          <p:nvPr/>
        </p:nvGrpSpPr>
        <p:grpSpPr>
          <a:xfrm>
            <a:off x="5330288" y="4755513"/>
            <a:ext cx="242425" cy="297900"/>
            <a:chOff x="5358513" y="3088013"/>
            <a:chExt cx="242425" cy="297900"/>
          </a:xfrm>
        </p:grpSpPr>
        <p:sp>
          <p:nvSpPr>
            <p:cNvPr id="210" name="Google Shape;511;p23">
              <a:extLst>
                <a:ext uri="{FF2B5EF4-FFF2-40B4-BE49-F238E27FC236}">
                  <a16:creationId xmlns:a16="http://schemas.microsoft.com/office/drawing/2014/main" id="{C38E3341-F6BD-C622-E959-F2DCA00F917A}"/>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1" name="Google Shape;512;p23">
              <a:extLst>
                <a:ext uri="{FF2B5EF4-FFF2-40B4-BE49-F238E27FC236}">
                  <a16:creationId xmlns:a16="http://schemas.microsoft.com/office/drawing/2014/main" id="{AFA09DCD-9B7B-E5AE-2E00-CCA0A61D0129}"/>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2" name="Google Shape;513;p23">
              <a:extLst>
                <a:ext uri="{FF2B5EF4-FFF2-40B4-BE49-F238E27FC236}">
                  <a16:creationId xmlns:a16="http://schemas.microsoft.com/office/drawing/2014/main" id="{0FDD972C-CF82-38F8-1D09-37B8EA46F426}"/>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13" name="Google Shape;514;p23">
            <a:extLst>
              <a:ext uri="{FF2B5EF4-FFF2-40B4-BE49-F238E27FC236}">
                <a16:creationId xmlns:a16="http://schemas.microsoft.com/office/drawing/2014/main" id="{6F3B98CC-4089-0FF2-C1EF-A7F655A9DDD4}"/>
              </a:ext>
            </a:extLst>
          </p:cNvPr>
          <p:cNvGrpSpPr/>
          <p:nvPr/>
        </p:nvGrpSpPr>
        <p:grpSpPr>
          <a:xfrm>
            <a:off x="7752400" y="4836850"/>
            <a:ext cx="191500" cy="237125"/>
            <a:chOff x="6589325" y="3767150"/>
            <a:chExt cx="191500" cy="237125"/>
          </a:xfrm>
          <a:solidFill>
            <a:schemeClr val="accent6">
              <a:lumMod val="50000"/>
            </a:schemeClr>
          </a:solidFill>
        </p:grpSpPr>
        <p:sp>
          <p:nvSpPr>
            <p:cNvPr id="214" name="Google Shape;515;p23">
              <a:extLst>
                <a:ext uri="{FF2B5EF4-FFF2-40B4-BE49-F238E27FC236}">
                  <a16:creationId xmlns:a16="http://schemas.microsoft.com/office/drawing/2014/main" id="{EC81D3B0-937B-8F14-A215-FAE038AD89B0}"/>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5" name="Google Shape;516;p23">
              <a:extLst>
                <a:ext uri="{FF2B5EF4-FFF2-40B4-BE49-F238E27FC236}">
                  <a16:creationId xmlns:a16="http://schemas.microsoft.com/office/drawing/2014/main" id="{27E141B9-BA36-6384-644B-7BFA234906E4}"/>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6" name="Google Shape;517;p23">
              <a:extLst>
                <a:ext uri="{FF2B5EF4-FFF2-40B4-BE49-F238E27FC236}">
                  <a16:creationId xmlns:a16="http://schemas.microsoft.com/office/drawing/2014/main" id="{85DC3495-E385-48FE-4FB6-28534FBA7493}"/>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17" name="Google Shape;518;p23">
            <a:extLst>
              <a:ext uri="{FF2B5EF4-FFF2-40B4-BE49-F238E27FC236}">
                <a16:creationId xmlns:a16="http://schemas.microsoft.com/office/drawing/2014/main" id="{4BC7831A-C7BF-47A3-CEBF-C2CD6F94D44F}"/>
              </a:ext>
            </a:extLst>
          </p:cNvPr>
          <p:cNvGrpSpPr/>
          <p:nvPr/>
        </p:nvGrpSpPr>
        <p:grpSpPr>
          <a:xfrm>
            <a:off x="332100" y="4700050"/>
            <a:ext cx="232250" cy="408850"/>
            <a:chOff x="6604800" y="3074900"/>
            <a:chExt cx="232250" cy="408850"/>
          </a:xfrm>
          <a:solidFill>
            <a:schemeClr val="accent6">
              <a:lumMod val="75000"/>
            </a:schemeClr>
          </a:solidFill>
        </p:grpSpPr>
        <p:sp>
          <p:nvSpPr>
            <p:cNvPr id="218" name="Google Shape;519;p23">
              <a:extLst>
                <a:ext uri="{FF2B5EF4-FFF2-40B4-BE49-F238E27FC236}">
                  <a16:creationId xmlns:a16="http://schemas.microsoft.com/office/drawing/2014/main" id="{DAA7D3E0-7B1A-838C-4E89-2B69A87D48E2}"/>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9" name="Google Shape;520;p23">
              <a:extLst>
                <a:ext uri="{FF2B5EF4-FFF2-40B4-BE49-F238E27FC236}">
                  <a16:creationId xmlns:a16="http://schemas.microsoft.com/office/drawing/2014/main" id="{2E0A5852-87F2-0B36-46EA-E7063E0ED313}"/>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0" name="Google Shape;521;p23">
              <a:extLst>
                <a:ext uri="{FF2B5EF4-FFF2-40B4-BE49-F238E27FC236}">
                  <a16:creationId xmlns:a16="http://schemas.microsoft.com/office/drawing/2014/main" id="{1650D451-E9E2-C51F-3C10-67A5A22D61DD}"/>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21" name="Google Shape;522;p23">
            <a:extLst>
              <a:ext uri="{FF2B5EF4-FFF2-40B4-BE49-F238E27FC236}">
                <a16:creationId xmlns:a16="http://schemas.microsoft.com/office/drawing/2014/main" id="{625ECCB7-587B-42D3-086A-5CC8184A8EE5}"/>
              </a:ext>
            </a:extLst>
          </p:cNvPr>
          <p:cNvGrpSpPr/>
          <p:nvPr/>
        </p:nvGrpSpPr>
        <p:grpSpPr>
          <a:xfrm flipH="1">
            <a:off x="649806" y="4709613"/>
            <a:ext cx="769800" cy="273600"/>
            <a:chOff x="4085450" y="2454725"/>
            <a:chExt cx="769800" cy="273600"/>
          </a:xfrm>
          <a:solidFill>
            <a:schemeClr val="accent6">
              <a:lumMod val="75000"/>
            </a:schemeClr>
          </a:solidFill>
        </p:grpSpPr>
        <p:sp>
          <p:nvSpPr>
            <p:cNvPr id="222" name="Google Shape;523;p23">
              <a:extLst>
                <a:ext uri="{FF2B5EF4-FFF2-40B4-BE49-F238E27FC236}">
                  <a16:creationId xmlns:a16="http://schemas.microsoft.com/office/drawing/2014/main" id="{134F8BE7-476F-D756-3CB5-C81F534D75E6}"/>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3" name="Google Shape;524;p23">
              <a:extLst>
                <a:ext uri="{FF2B5EF4-FFF2-40B4-BE49-F238E27FC236}">
                  <a16:creationId xmlns:a16="http://schemas.microsoft.com/office/drawing/2014/main" id="{285C7736-FB80-154A-F0E7-A53549DD077D}"/>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4" name="Google Shape;525;p23">
              <a:extLst>
                <a:ext uri="{FF2B5EF4-FFF2-40B4-BE49-F238E27FC236}">
                  <a16:creationId xmlns:a16="http://schemas.microsoft.com/office/drawing/2014/main" id="{E68F9694-6D14-15BD-7882-186539B54064}"/>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5" name="Google Shape;526;p23">
              <a:extLst>
                <a:ext uri="{FF2B5EF4-FFF2-40B4-BE49-F238E27FC236}">
                  <a16:creationId xmlns:a16="http://schemas.microsoft.com/office/drawing/2014/main" id="{4394BC79-46DA-6B08-02F1-7549A6DB12BA}"/>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26" name="Google Shape;527;p23">
            <a:extLst>
              <a:ext uri="{FF2B5EF4-FFF2-40B4-BE49-F238E27FC236}">
                <a16:creationId xmlns:a16="http://schemas.microsoft.com/office/drawing/2014/main" id="{4E2BAC0D-E737-9F4C-5D6B-4C3DABFEF9F0}"/>
              </a:ext>
            </a:extLst>
          </p:cNvPr>
          <p:cNvGrpSpPr/>
          <p:nvPr/>
        </p:nvGrpSpPr>
        <p:grpSpPr>
          <a:xfrm flipH="1">
            <a:off x="8446581" y="4839500"/>
            <a:ext cx="467375" cy="157275"/>
            <a:chOff x="504825" y="4667975"/>
            <a:chExt cx="467375" cy="157275"/>
          </a:xfrm>
        </p:grpSpPr>
        <p:sp>
          <p:nvSpPr>
            <p:cNvPr id="227" name="Google Shape;528;p23">
              <a:extLst>
                <a:ext uri="{FF2B5EF4-FFF2-40B4-BE49-F238E27FC236}">
                  <a16:creationId xmlns:a16="http://schemas.microsoft.com/office/drawing/2014/main" id="{17DCAA34-F984-1409-8243-85A3B0CA0BD0}"/>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8" name="Google Shape;529;p23">
              <a:extLst>
                <a:ext uri="{FF2B5EF4-FFF2-40B4-BE49-F238E27FC236}">
                  <a16:creationId xmlns:a16="http://schemas.microsoft.com/office/drawing/2014/main" id="{8CEAC7EB-449B-FBC5-A313-5B8DAAF59AFE}"/>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29" name="Google Shape;530;p23">
            <a:extLst>
              <a:ext uri="{FF2B5EF4-FFF2-40B4-BE49-F238E27FC236}">
                <a16:creationId xmlns:a16="http://schemas.microsoft.com/office/drawing/2014/main" id="{6338EB6A-20C2-0736-BDB2-28504D0B9081}"/>
              </a:ext>
            </a:extLst>
          </p:cNvPr>
          <p:cNvGrpSpPr/>
          <p:nvPr/>
        </p:nvGrpSpPr>
        <p:grpSpPr>
          <a:xfrm>
            <a:off x="1248950" y="4889325"/>
            <a:ext cx="391375" cy="107450"/>
            <a:chOff x="190725" y="3931175"/>
            <a:chExt cx="391375" cy="107450"/>
          </a:xfrm>
        </p:grpSpPr>
        <p:sp>
          <p:nvSpPr>
            <p:cNvPr id="230" name="Google Shape;531;p23">
              <a:extLst>
                <a:ext uri="{FF2B5EF4-FFF2-40B4-BE49-F238E27FC236}">
                  <a16:creationId xmlns:a16="http://schemas.microsoft.com/office/drawing/2014/main" id="{48973200-292E-B6B6-5AC2-7C5F0D6BE6CF}"/>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1" name="Google Shape;532;p23">
              <a:extLst>
                <a:ext uri="{FF2B5EF4-FFF2-40B4-BE49-F238E27FC236}">
                  <a16:creationId xmlns:a16="http://schemas.microsoft.com/office/drawing/2014/main" id="{A3A6AF67-913C-FE06-3416-59AFEC2B8D7D}"/>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2" name="Google Shape;533;p23">
              <a:extLst>
                <a:ext uri="{FF2B5EF4-FFF2-40B4-BE49-F238E27FC236}">
                  <a16:creationId xmlns:a16="http://schemas.microsoft.com/office/drawing/2014/main" id="{947C7E28-261E-FB89-E891-D31FF8F5CEDC}"/>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7462684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pic>
        <p:nvPicPr>
          <p:cNvPr id="2050" name="Picture 2" descr="Gratis Fotos de stock gratuitas de blanco y negro, cuernos, escala de grises Foto de stock">
            <a:extLst>
              <a:ext uri="{FF2B5EF4-FFF2-40B4-BE49-F238E27FC236}">
                <a16:creationId xmlns:a16="http://schemas.microsoft.com/office/drawing/2014/main" id="{B84A647B-B602-32AC-2E1C-6B5EB803B7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333" name="Google Shape;2333;p105"/>
          <p:cNvSpPr txBox="1">
            <a:spLocks noGrp="1"/>
          </p:cNvSpPr>
          <p:nvPr>
            <p:ph type="title"/>
          </p:nvPr>
        </p:nvSpPr>
        <p:spPr>
          <a:xfrm>
            <a:off x="1388100" y="1719133"/>
            <a:ext cx="6367800" cy="20286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en">
                <a:solidFill>
                  <a:schemeClr val="bg1"/>
                </a:solidFill>
              </a:rPr>
              <a:t>Awesome</a:t>
            </a:r>
            <a:r>
              <a:rPr lang="en">
                <a:solidFill>
                  <a:schemeClr val="tx1"/>
                </a:solidFill>
              </a:rPr>
              <a:t> </a:t>
            </a:r>
            <a:r>
              <a:rPr lang="en">
                <a:solidFill>
                  <a:schemeClr val="accent6"/>
                </a:solidFill>
              </a:rPr>
              <a:t>Words</a:t>
            </a:r>
            <a:endParaRPr>
              <a:solidFill>
                <a:schemeClr val="accent6"/>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n 66">
            <a:extLst>
              <a:ext uri="{FF2B5EF4-FFF2-40B4-BE49-F238E27FC236}">
                <a16:creationId xmlns:a16="http://schemas.microsoft.com/office/drawing/2014/main" id="{81BDA334-5263-CDD4-5F26-59B0C03230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0485" y="2115753"/>
            <a:ext cx="1506427" cy="1506427"/>
          </a:xfrm>
          <a:prstGeom prst="rect">
            <a:avLst/>
          </a:prstGeom>
        </p:spPr>
      </p:pic>
      <p:sp>
        <p:nvSpPr>
          <p:cNvPr id="3" name="Google Shape;2422;p65">
            <a:extLst>
              <a:ext uri="{FF2B5EF4-FFF2-40B4-BE49-F238E27FC236}">
                <a16:creationId xmlns:a16="http://schemas.microsoft.com/office/drawing/2014/main" id="{F067BA71-1228-174A-9191-EC77A6CB68B3}"/>
              </a:ext>
            </a:extLst>
          </p:cNvPr>
          <p:cNvSpPr txBox="1"/>
          <p:nvPr/>
        </p:nvSpPr>
        <p:spPr>
          <a:xfrm>
            <a:off x="2491721" y="1357225"/>
            <a:ext cx="1360500" cy="5694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sz="2500">
                <a:solidFill>
                  <a:srgbClr val="272D35"/>
                </a:solidFill>
                <a:latin typeface="Chewy"/>
                <a:ea typeface="Chewy"/>
                <a:cs typeface="Chewy"/>
                <a:sym typeface="Chewy"/>
              </a:rPr>
              <a:t>Mercury</a:t>
            </a:r>
            <a:endParaRPr sz="2500">
              <a:solidFill>
                <a:srgbClr val="272D35"/>
              </a:solidFill>
              <a:latin typeface="Chewy"/>
              <a:ea typeface="Chewy"/>
              <a:cs typeface="Chewy"/>
              <a:sym typeface="Chewy"/>
            </a:endParaRPr>
          </a:p>
        </p:txBody>
      </p:sp>
      <p:sp>
        <p:nvSpPr>
          <p:cNvPr id="4" name="Google Shape;2423;p65">
            <a:extLst>
              <a:ext uri="{FF2B5EF4-FFF2-40B4-BE49-F238E27FC236}">
                <a16:creationId xmlns:a16="http://schemas.microsoft.com/office/drawing/2014/main" id="{A55E6A49-AD2A-128D-C28C-A9649FA79D13}"/>
              </a:ext>
            </a:extLst>
          </p:cNvPr>
          <p:cNvSpPr txBox="1"/>
          <p:nvPr/>
        </p:nvSpPr>
        <p:spPr>
          <a:xfrm>
            <a:off x="2491721" y="2556619"/>
            <a:ext cx="1360500" cy="5694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sz="2500">
                <a:solidFill>
                  <a:srgbClr val="272D35"/>
                </a:solidFill>
                <a:latin typeface="Chewy"/>
                <a:ea typeface="Chewy"/>
                <a:cs typeface="Chewy"/>
                <a:sym typeface="Chewy"/>
              </a:rPr>
              <a:t>Mars</a:t>
            </a:r>
            <a:endParaRPr sz="2500">
              <a:solidFill>
                <a:srgbClr val="272D35"/>
              </a:solidFill>
              <a:latin typeface="Chewy"/>
              <a:ea typeface="Chewy"/>
              <a:cs typeface="Chewy"/>
              <a:sym typeface="Chewy"/>
            </a:endParaRPr>
          </a:p>
        </p:txBody>
      </p:sp>
      <p:sp>
        <p:nvSpPr>
          <p:cNvPr id="5" name="Google Shape;2424;p65">
            <a:extLst>
              <a:ext uri="{FF2B5EF4-FFF2-40B4-BE49-F238E27FC236}">
                <a16:creationId xmlns:a16="http://schemas.microsoft.com/office/drawing/2014/main" id="{1D68F301-2CCD-1417-D98C-1F12B39758FE}"/>
              </a:ext>
            </a:extLst>
          </p:cNvPr>
          <p:cNvSpPr txBox="1"/>
          <p:nvPr/>
        </p:nvSpPr>
        <p:spPr>
          <a:xfrm>
            <a:off x="2481975" y="3755925"/>
            <a:ext cx="1360500" cy="5694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sz="2500">
                <a:solidFill>
                  <a:srgbClr val="272D35"/>
                </a:solidFill>
                <a:latin typeface="Chewy"/>
                <a:ea typeface="Chewy"/>
                <a:cs typeface="Chewy"/>
                <a:sym typeface="Chewy"/>
              </a:rPr>
              <a:t>Venus</a:t>
            </a:r>
            <a:endParaRPr sz="2500">
              <a:solidFill>
                <a:srgbClr val="272D35"/>
              </a:solidFill>
              <a:latin typeface="Chewy"/>
              <a:ea typeface="Chewy"/>
              <a:cs typeface="Chewy"/>
              <a:sym typeface="Chewy"/>
            </a:endParaRPr>
          </a:p>
        </p:txBody>
      </p:sp>
      <p:sp>
        <p:nvSpPr>
          <p:cNvPr id="6" name="Google Shape;2425;p65">
            <a:extLst>
              <a:ext uri="{FF2B5EF4-FFF2-40B4-BE49-F238E27FC236}">
                <a16:creationId xmlns:a16="http://schemas.microsoft.com/office/drawing/2014/main" id="{17B81C58-93FC-417A-A3E7-FBF213D6424F}"/>
              </a:ext>
            </a:extLst>
          </p:cNvPr>
          <p:cNvSpPr txBox="1"/>
          <p:nvPr/>
        </p:nvSpPr>
        <p:spPr>
          <a:xfrm>
            <a:off x="5260325" y="3755925"/>
            <a:ext cx="1370100" cy="5694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sz="2500">
                <a:solidFill>
                  <a:srgbClr val="272D35"/>
                </a:solidFill>
                <a:latin typeface="Chewy"/>
                <a:ea typeface="Chewy"/>
                <a:cs typeface="Chewy"/>
                <a:sym typeface="Chewy"/>
              </a:rPr>
              <a:t>Saturn</a:t>
            </a:r>
            <a:endParaRPr sz="2500">
              <a:solidFill>
                <a:srgbClr val="272D35"/>
              </a:solidFill>
              <a:latin typeface="Chewy"/>
              <a:ea typeface="Chewy"/>
              <a:cs typeface="Chewy"/>
              <a:sym typeface="Chewy"/>
            </a:endParaRPr>
          </a:p>
        </p:txBody>
      </p:sp>
      <p:sp>
        <p:nvSpPr>
          <p:cNvPr id="7" name="Google Shape;2426;p65">
            <a:extLst>
              <a:ext uri="{FF2B5EF4-FFF2-40B4-BE49-F238E27FC236}">
                <a16:creationId xmlns:a16="http://schemas.microsoft.com/office/drawing/2014/main" id="{FD6DDACC-2F0B-9F00-ED35-186BDA8F9B7E}"/>
              </a:ext>
            </a:extLst>
          </p:cNvPr>
          <p:cNvSpPr txBox="1"/>
          <p:nvPr/>
        </p:nvSpPr>
        <p:spPr>
          <a:xfrm>
            <a:off x="5273049" y="2556606"/>
            <a:ext cx="1370100" cy="5694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sz="2500">
                <a:solidFill>
                  <a:srgbClr val="272D35"/>
                </a:solidFill>
                <a:latin typeface="Chewy"/>
                <a:ea typeface="Chewy"/>
                <a:cs typeface="Chewy"/>
                <a:sym typeface="Chewy"/>
              </a:rPr>
              <a:t>Jupiter</a:t>
            </a:r>
            <a:endParaRPr sz="2500">
              <a:solidFill>
                <a:srgbClr val="272D35"/>
              </a:solidFill>
              <a:latin typeface="Chewy"/>
              <a:ea typeface="Chewy"/>
              <a:cs typeface="Chewy"/>
              <a:sym typeface="Chewy"/>
            </a:endParaRPr>
          </a:p>
        </p:txBody>
      </p:sp>
      <p:sp>
        <p:nvSpPr>
          <p:cNvPr id="8" name="Google Shape;2427;p65">
            <a:extLst>
              <a:ext uri="{FF2B5EF4-FFF2-40B4-BE49-F238E27FC236}">
                <a16:creationId xmlns:a16="http://schemas.microsoft.com/office/drawing/2014/main" id="{99B14D97-DE20-09CF-7816-6C85A1028938}"/>
              </a:ext>
            </a:extLst>
          </p:cNvPr>
          <p:cNvSpPr txBox="1"/>
          <p:nvPr/>
        </p:nvSpPr>
        <p:spPr>
          <a:xfrm>
            <a:off x="5273049" y="1357225"/>
            <a:ext cx="1370100" cy="5694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sz="2500">
                <a:solidFill>
                  <a:srgbClr val="272D35"/>
                </a:solidFill>
                <a:latin typeface="Chewy"/>
                <a:ea typeface="Chewy"/>
                <a:cs typeface="Chewy"/>
                <a:sym typeface="Chewy"/>
              </a:rPr>
              <a:t>Neptune</a:t>
            </a:r>
            <a:endParaRPr sz="2500">
              <a:solidFill>
                <a:srgbClr val="272D35"/>
              </a:solidFill>
              <a:latin typeface="Chewy"/>
              <a:ea typeface="Chewy"/>
              <a:cs typeface="Chewy"/>
              <a:sym typeface="Chewy"/>
            </a:endParaRPr>
          </a:p>
        </p:txBody>
      </p:sp>
      <p:sp>
        <p:nvSpPr>
          <p:cNvPr id="9" name="Google Shape;2428;p65">
            <a:extLst>
              <a:ext uri="{FF2B5EF4-FFF2-40B4-BE49-F238E27FC236}">
                <a16:creationId xmlns:a16="http://schemas.microsoft.com/office/drawing/2014/main" id="{28B0A9A1-3C00-7692-BC90-65EF9CE5B0E8}"/>
              </a:ext>
            </a:extLst>
          </p:cNvPr>
          <p:cNvSpPr txBox="1"/>
          <p:nvPr/>
        </p:nvSpPr>
        <p:spPr>
          <a:xfrm>
            <a:off x="710275" y="2458475"/>
            <a:ext cx="1536300" cy="748800"/>
          </a:xfrm>
          <a:prstGeom prst="rect">
            <a:avLst/>
          </a:prstGeom>
          <a:noFill/>
          <a:ln>
            <a:noFill/>
          </a:ln>
        </p:spPr>
        <p:txBody>
          <a:bodyPr spcFirstLastPara="1" wrap="square" lIns="91425" tIns="91425" rIns="91425" bIns="91425" anchor="ctr" anchorCtr="0">
            <a:noAutofit/>
          </a:bodyPr>
          <a:lstStyle/>
          <a:p>
            <a:pPr>
              <a:spcBef>
                <a:spcPct val="0"/>
              </a:spcBef>
              <a:spcAft>
                <a:spcPct val="0"/>
              </a:spcAft>
            </a:pPr>
            <a:r>
              <a:rPr lang="en">
                <a:solidFill>
                  <a:schemeClr val="accent6">
                    <a:lumMod val="50000"/>
                  </a:schemeClr>
                </a:solidFill>
                <a:latin typeface="Baloo Paaji 2 Medium"/>
                <a:ea typeface="Baloo Paaji 2 Medium"/>
                <a:cs typeface="Baloo Paaji 2 Medium"/>
                <a:sym typeface="Baloo Paaji 2 Medium"/>
              </a:rPr>
              <a:t>Despite being red, Mars is a cold place</a:t>
            </a:r>
            <a:endParaRPr>
              <a:solidFill>
                <a:schemeClr val="accent6">
                  <a:lumMod val="50000"/>
                </a:schemeClr>
              </a:solidFill>
              <a:latin typeface="Baloo Paaji 2 Medium"/>
              <a:ea typeface="Baloo Paaji 2 Medium"/>
              <a:cs typeface="Baloo Paaji 2 Medium"/>
              <a:sym typeface="Baloo Paaji 2 Medium"/>
            </a:endParaRPr>
          </a:p>
        </p:txBody>
      </p:sp>
      <p:sp>
        <p:nvSpPr>
          <p:cNvPr id="10" name="Google Shape;2429;p65">
            <a:extLst>
              <a:ext uri="{FF2B5EF4-FFF2-40B4-BE49-F238E27FC236}">
                <a16:creationId xmlns:a16="http://schemas.microsoft.com/office/drawing/2014/main" id="{87FBE28C-4528-81FB-107E-E27DE2DE4842}"/>
              </a:ext>
            </a:extLst>
          </p:cNvPr>
          <p:cNvSpPr txBox="1"/>
          <p:nvPr/>
        </p:nvSpPr>
        <p:spPr>
          <a:xfrm>
            <a:off x="6897325" y="2458475"/>
            <a:ext cx="1536300" cy="748800"/>
          </a:xfrm>
          <a:prstGeom prst="rect">
            <a:avLst/>
          </a:prstGeom>
          <a:noFill/>
          <a:ln>
            <a:noFill/>
          </a:ln>
        </p:spPr>
        <p:txBody>
          <a:bodyPr spcFirstLastPara="1" wrap="square" lIns="91425" tIns="91425" rIns="91425" bIns="91425" anchor="ctr" anchorCtr="0">
            <a:noAutofit/>
          </a:bodyPr>
          <a:lstStyle/>
          <a:p>
            <a:pPr algn="r">
              <a:spcBef>
                <a:spcPct val="0"/>
              </a:spcBef>
              <a:spcAft>
                <a:spcPct val="0"/>
              </a:spcAft>
            </a:pPr>
            <a:r>
              <a:rPr lang="en">
                <a:solidFill>
                  <a:schemeClr val="accent6">
                    <a:lumMod val="50000"/>
                  </a:schemeClr>
                </a:solidFill>
                <a:latin typeface="Baloo Paaji 2 Medium"/>
                <a:ea typeface="Baloo Paaji 2 Medium"/>
                <a:cs typeface="Baloo Paaji 2 Medium"/>
                <a:sym typeface="Baloo Paaji 2 Medium"/>
              </a:rPr>
              <a:t>Jupiter is the biggest planet of them all</a:t>
            </a:r>
            <a:endParaRPr>
              <a:solidFill>
                <a:schemeClr val="accent6">
                  <a:lumMod val="50000"/>
                </a:schemeClr>
              </a:solidFill>
              <a:latin typeface="Baloo Paaji 2 Medium"/>
              <a:ea typeface="Baloo Paaji 2 Medium"/>
              <a:cs typeface="Baloo Paaji 2 Medium"/>
              <a:sym typeface="Baloo Paaji 2 Medium"/>
            </a:endParaRPr>
          </a:p>
        </p:txBody>
      </p:sp>
      <p:sp>
        <p:nvSpPr>
          <p:cNvPr id="11" name="Google Shape;2430;p65">
            <a:extLst>
              <a:ext uri="{FF2B5EF4-FFF2-40B4-BE49-F238E27FC236}">
                <a16:creationId xmlns:a16="http://schemas.microsoft.com/office/drawing/2014/main" id="{3D3AB0C7-5750-5581-FB38-265A2A436DE6}"/>
              </a:ext>
            </a:extLst>
          </p:cNvPr>
          <p:cNvSpPr txBox="1"/>
          <p:nvPr/>
        </p:nvSpPr>
        <p:spPr>
          <a:xfrm>
            <a:off x="6897325" y="1257950"/>
            <a:ext cx="1536300" cy="748800"/>
          </a:xfrm>
          <a:prstGeom prst="rect">
            <a:avLst/>
          </a:prstGeom>
          <a:noFill/>
          <a:ln>
            <a:noFill/>
          </a:ln>
        </p:spPr>
        <p:txBody>
          <a:bodyPr spcFirstLastPara="1" wrap="square" lIns="91425" tIns="91425" rIns="91425" bIns="91425" anchor="ctr" anchorCtr="0">
            <a:noAutofit/>
          </a:bodyPr>
          <a:lstStyle/>
          <a:p>
            <a:pPr algn="r">
              <a:spcBef>
                <a:spcPct val="0"/>
              </a:spcBef>
              <a:spcAft>
                <a:spcPct val="0"/>
              </a:spcAft>
            </a:pPr>
            <a:r>
              <a:rPr lang="en">
                <a:solidFill>
                  <a:schemeClr val="accent6">
                    <a:lumMod val="50000"/>
                  </a:schemeClr>
                </a:solidFill>
                <a:latin typeface="Baloo Paaji 2 Medium"/>
                <a:ea typeface="Baloo Paaji 2 Medium"/>
                <a:cs typeface="Baloo Paaji 2 Medium"/>
                <a:sym typeface="Baloo Paaji 2 Medium"/>
              </a:rPr>
              <a:t>Neptune is very far away from the Sun</a:t>
            </a:r>
            <a:endParaRPr>
              <a:solidFill>
                <a:schemeClr val="accent6">
                  <a:lumMod val="50000"/>
                </a:schemeClr>
              </a:solidFill>
              <a:latin typeface="Baloo Paaji 2 Medium"/>
              <a:ea typeface="Baloo Paaji 2 Medium"/>
              <a:cs typeface="Baloo Paaji 2 Medium"/>
              <a:sym typeface="Baloo Paaji 2 Medium"/>
            </a:endParaRPr>
          </a:p>
        </p:txBody>
      </p:sp>
      <p:sp>
        <p:nvSpPr>
          <p:cNvPr id="12" name="Google Shape;2431;p65">
            <a:extLst>
              <a:ext uri="{FF2B5EF4-FFF2-40B4-BE49-F238E27FC236}">
                <a16:creationId xmlns:a16="http://schemas.microsoft.com/office/drawing/2014/main" id="{537EF949-8BF6-1CD5-A1E5-EB890E20FAB0}"/>
              </a:ext>
            </a:extLst>
          </p:cNvPr>
          <p:cNvSpPr txBox="1"/>
          <p:nvPr/>
        </p:nvSpPr>
        <p:spPr>
          <a:xfrm>
            <a:off x="6897325" y="3659000"/>
            <a:ext cx="1536300" cy="748800"/>
          </a:xfrm>
          <a:prstGeom prst="rect">
            <a:avLst/>
          </a:prstGeom>
          <a:noFill/>
          <a:ln>
            <a:noFill/>
          </a:ln>
        </p:spPr>
        <p:txBody>
          <a:bodyPr spcFirstLastPara="1" wrap="square" lIns="91425" tIns="91425" rIns="91425" bIns="91425" anchor="ctr" anchorCtr="0">
            <a:noAutofit/>
          </a:bodyPr>
          <a:lstStyle/>
          <a:p>
            <a:pPr algn="r">
              <a:spcBef>
                <a:spcPct val="0"/>
              </a:spcBef>
              <a:spcAft>
                <a:spcPct val="0"/>
              </a:spcAft>
            </a:pPr>
            <a:r>
              <a:rPr lang="en">
                <a:solidFill>
                  <a:schemeClr val="accent6">
                    <a:lumMod val="50000"/>
                  </a:schemeClr>
                </a:solidFill>
                <a:latin typeface="Baloo Paaji 2 Medium"/>
                <a:ea typeface="Baloo Paaji 2 Medium"/>
                <a:cs typeface="Baloo Paaji 2 Medium"/>
                <a:sym typeface="Baloo Paaji 2 Medium"/>
              </a:rPr>
              <a:t>Saturn is a gas giant and has several rings</a:t>
            </a:r>
            <a:endParaRPr>
              <a:solidFill>
                <a:schemeClr val="accent6">
                  <a:lumMod val="50000"/>
                </a:schemeClr>
              </a:solidFill>
              <a:latin typeface="Baloo Paaji 2 Medium"/>
              <a:ea typeface="Baloo Paaji 2 Medium"/>
              <a:cs typeface="Baloo Paaji 2 Medium"/>
              <a:sym typeface="Baloo Paaji 2 Medium"/>
            </a:endParaRPr>
          </a:p>
        </p:txBody>
      </p:sp>
      <p:sp>
        <p:nvSpPr>
          <p:cNvPr id="13" name="Google Shape;2432;p65">
            <a:extLst>
              <a:ext uri="{FF2B5EF4-FFF2-40B4-BE49-F238E27FC236}">
                <a16:creationId xmlns:a16="http://schemas.microsoft.com/office/drawing/2014/main" id="{D4484829-F1FF-DEE6-EBE5-D752999C2F85}"/>
              </a:ext>
            </a:extLst>
          </p:cNvPr>
          <p:cNvSpPr txBox="1"/>
          <p:nvPr/>
        </p:nvSpPr>
        <p:spPr>
          <a:xfrm>
            <a:off x="710275" y="1257950"/>
            <a:ext cx="1536300" cy="748800"/>
          </a:xfrm>
          <a:prstGeom prst="rect">
            <a:avLst/>
          </a:prstGeom>
          <a:noFill/>
          <a:ln>
            <a:noFill/>
          </a:ln>
        </p:spPr>
        <p:txBody>
          <a:bodyPr spcFirstLastPara="1" wrap="square" lIns="91425" tIns="91425" rIns="91425" bIns="91425" anchor="ctr" anchorCtr="0">
            <a:noAutofit/>
          </a:bodyPr>
          <a:lstStyle/>
          <a:p>
            <a:pPr>
              <a:spcBef>
                <a:spcPct val="0"/>
              </a:spcBef>
              <a:spcAft>
                <a:spcPct val="0"/>
              </a:spcAft>
            </a:pPr>
            <a:r>
              <a:rPr lang="en">
                <a:solidFill>
                  <a:schemeClr val="accent6">
                    <a:lumMod val="50000"/>
                  </a:schemeClr>
                </a:solidFill>
                <a:latin typeface="Baloo Paaji 2 Medium"/>
                <a:ea typeface="Baloo Paaji 2 Medium"/>
                <a:cs typeface="Baloo Paaji 2 Medium"/>
                <a:sym typeface="Baloo Paaji 2 Medium"/>
              </a:rPr>
              <a:t>Mercury is the closest planet to the Sun </a:t>
            </a:r>
            <a:endParaRPr>
              <a:solidFill>
                <a:schemeClr val="accent6">
                  <a:lumMod val="50000"/>
                </a:schemeClr>
              </a:solidFill>
              <a:latin typeface="Baloo Paaji 2 Medium"/>
              <a:ea typeface="Baloo Paaji 2 Medium"/>
              <a:cs typeface="Baloo Paaji 2 Medium"/>
              <a:sym typeface="Baloo Paaji 2 Medium"/>
            </a:endParaRPr>
          </a:p>
        </p:txBody>
      </p:sp>
      <p:sp>
        <p:nvSpPr>
          <p:cNvPr id="14" name="Google Shape;2433;p65">
            <a:extLst>
              <a:ext uri="{FF2B5EF4-FFF2-40B4-BE49-F238E27FC236}">
                <a16:creationId xmlns:a16="http://schemas.microsoft.com/office/drawing/2014/main" id="{F0E396EE-300E-C8A7-4E28-F81DB8E035F5}"/>
              </a:ext>
            </a:extLst>
          </p:cNvPr>
          <p:cNvSpPr txBox="1"/>
          <p:nvPr/>
        </p:nvSpPr>
        <p:spPr>
          <a:xfrm>
            <a:off x="710275" y="3659000"/>
            <a:ext cx="1536300" cy="748800"/>
          </a:xfrm>
          <a:prstGeom prst="rect">
            <a:avLst/>
          </a:prstGeom>
          <a:noFill/>
          <a:ln>
            <a:noFill/>
          </a:ln>
        </p:spPr>
        <p:txBody>
          <a:bodyPr spcFirstLastPara="1" wrap="square" lIns="91425" tIns="91425" rIns="91425" bIns="91425" anchor="ctr" anchorCtr="0">
            <a:noAutofit/>
          </a:bodyPr>
          <a:lstStyle/>
          <a:p>
            <a:pPr>
              <a:spcBef>
                <a:spcPct val="0"/>
              </a:spcBef>
              <a:spcAft>
                <a:spcPct val="0"/>
              </a:spcAft>
            </a:pPr>
            <a:r>
              <a:rPr lang="en">
                <a:solidFill>
                  <a:schemeClr val="accent6">
                    <a:lumMod val="50000"/>
                  </a:schemeClr>
                </a:solidFill>
                <a:latin typeface="Baloo Paaji 2 Medium"/>
                <a:ea typeface="Baloo Paaji 2 Medium"/>
                <a:cs typeface="Baloo Paaji 2 Medium"/>
                <a:sym typeface="Baloo Paaji 2 Medium"/>
              </a:rPr>
              <a:t>Venus is the second planet from the Sun</a:t>
            </a:r>
            <a:endParaRPr>
              <a:solidFill>
                <a:schemeClr val="accent6">
                  <a:lumMod val="50000"/>
                </a:schemeClr>
              </a:solidFill>
              <a:latin typeface="Baloo Paaji 2 Medium"/>
              <a:ea typeface="Baloo Paaji 2 Medium"/>
              <a:cs typeface="Baloo Paaji 2 Medium"/>
              <a:sym typeface="Baloo Paaji 2 Medium"/>
            </a:endParaRPr>
          </a:p>
        </p:txBody>
      </p:sp>
      <p:sp>
        <p:nvSpPr>
          <p:cNvPr id="17" name="Google Shape;2436;p65">
            <a:extLst>
              <a:ext uri="{FF2B5EF4-FFF2-40B4-BE49-F238E27FC236}">
                <a16:creationId xmlns:a16="http://schemas.microsoft.com/office/drawing/2014/main" id="{13A5793E-2B71-D544-EA97-F0F6709B5F4C}"/>
              </a:ext>
            </a:extLst>
          </p:cNvPr>
          <p:cNvSpPr/>
          <p:nvPr/>
        </p:nvSpPr>
        <p:spPr>
          <a:xfrm>
            <a:off x="4342575" y="3213250"/>
            <a:ext cx="118800" cy="143400"/>
          </a:xfrm>
          <a:prstGeom prst="rect">
            <a:avLst/>
          </a:prstGeom>
          <a:noFill/>
          <a:ln>
            <a:solidFill>
              <a:schemeClr val="accent6">
                <a:lumMod val="95000"/>
              </a:schemeClr>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437;p65">
            <a:extLst>
              <a:ext uri="{FF2B5EF4-FFF2-40B4-BE49-F238E27FC236}">
                <a16:creationId xmlns:a16="http://schemas.microsoft.com/office/drawing/2014/main" id="{6388A592-2B98-3A5B-F3DE-98D106CC2CDA}"/>
              </a:ext>
            </a:extLst>
          </p:cNvPr>
          <p:cNvSpPr/>
          <p:nvPr/>
        </p:nvSpPr>
        <p:spPr>
          <a:xfrm>
            <a:off x="4674225" y="3213250"/>
            <a:ext cx="118800" cy="143400"/>
          </a:xfrm>
          <a:prstGeom prst="rect">
            <a:avLst/>
          </a:prstGeom>
          <a:noFill/>
          <a:ln>
            <a:solidFill>
              <a:schemeClr val="accent6">
                <a:lumMod val="95000"/>
              </a:schemeClr>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440;p65">
            <a:extLst>
              <a:ext uri="{FF2B5EF4-FFF2-40B4-BE49-F238E27FC236}">
                <a16:creationId xmlns:a16="http://schemas.microsoft.com/office/drawing/2014/main" id="{0C0D33A9-A310-6C95-0037-23CCBC365DE2}"/>
              </a:ext>
            </a:extLst>
          </p:cNvPr>
          <p:cNvSpPr/>
          <p:nvPr/>
        </p:nvSpPr>
        <p:spPr>
          <a:xfrm>
            <a:off x="4325775" y="3213250"/>
            <a:ext cx="152400" cy="143400"/>
          </a:xfrm>
          <a:prstGeom prst="rect">
            <a:avLst/>
          </a:prstGeom>
          <a:noFill/>
          <a:ln>
            <a:solidFill>
              <a:schemeClr val="accent6">
                <a:lumMod val="95000"/>
              </a:schemeClr>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441;p65">
            <a:extLst>
              <a:ext uri="{FF2B5EF4-FFF2-40B4-BE49-F238E27FC236}">
                <a16:creationId xmlns:a16="http://schemas.microsoft.com/office/drawing/2014/main" id="{4BEA71EB-0D18-0E6B-E4AF-EDD447F32038}"/>
              </a:ext>
            </a:extLst>
          </p:cNvPr>
          <p:cNvSpPr/>
          <p:nvPr/>
        </p:nvSpPr>
        <p:spPr>
          <a:xfrm>
            <a:off x="4657425" y="3213250"/>
            <a:ext cx="152400" cy="143400"/>
          </a:xfrm>
          <a:prstGeom prst="rect">
            <a:avLst/>
          </a:prstGeom>
          <a:noFill/>
          <a:ln>
            <a:solidFill>
              <a:schemeClr val="accent6">
                <a:lumMod val="95000"/>
              </a:schemeClr>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cxnSp>
        <p:nvCxnSpPr>
          <p:cNvPr id="23" name="Google Shape;2461;p65">
            <a:extLst>
              <a:ext uri="{FF2B5EF4-FFF2-40B4-BE49-F238E27FC236}">
                <a16:creationId xmlns:a16="http://schemas.microsoft.com/office/drawing/2014/main" id="{0DC2B4C0-5322-6276-9AC8-E651DB77F35A}"/>
              </a:ext>
            </a:extLst>
          </p:cNvPr>
          <p:cNvCxnSpPr>
            <a:stCxn id="3" idx="3"/>
          </p:cNvCxnSpPr>
          <p:nvPr/>
        </p:nvCxnSpPr>
        <p:spPr>
          <a:xfrm>
            <a:off x="3852221" y="1641925"/>
            <a:ext cx="549900" cy="679200"/>
          </a:xfrm>
          <a:prstGeom prst="curvedConnector2">
            <a:avLst/>
          </a:prstGeom>
          <a:noFill/>
          <a:ln w="19050" cap="flat" cmpd="sng">
            <a:solidFill>
              <a:srgbClr val="272D35"/>
            </a:solidFill>
            <a:prstDash val="solid"/>
            <a:round/>
            <a:headEnd type="none" w="med" len="med"/>
            <a:tailEnd type="oval" w="med" len="med"/>
          </a:ln>
        </p:spPr>
      </p:cxnSp>
      <p:cxnSp>
        <p:nvCxnSpPr>
          <p:cNvPr id="24" name="Google Shape;2462;p65">
            <a:extLst>
              <a:ext uri="{FF2B5EF4-FFF2-40B4-BE49-F238E27FC236}">
                <a16:creationId xmlns:a16="http://schemas.microsoft.com/office/drawing/2014/main" id="{D41F7727-1F23-EDF7-3949-AA5C26DA6201}"/>
              </a:ext>
            </a:extLst>
          </p:cNvPr>
          <p:cNvCxnSpPr>
            <a:stCxn id="8" idx="1"/>
          </p:cNvCxnSpPr>
          <p:nvPr/>
        </p:nvCxnSpPr>
        <p:spPr>
          <a:xfrm rot="10800000" flipV="1">
            <a:off x="4937761" y="1641925"/>
            <a:ext cx="335289" cy="679200"/>
          </a:xfrm>
          <a:prstGeom prst="curvedConnector2">
            <a:avLst/>
          </a:prstGeom>
          <a:noFill/>
          <a:ln w="19050" cap="flat" cmpd="sng">
            <a:solidFill>
              <a:srgbClr val="272D35"/>
            </a:solidFill>
            <a:prstDash val="solid"/>
            <a:round/>
            <a:headEnd type="none" w="med" len="med"/>
            <a:tailEnd type="oval" w="med" len="med"/>
          </a:ln>
        </p:spPr>
      </p:cxnSp>
      <p:cxnSp>
        <p:nvCxnSpPr>
          <p:cNvPr id="25" name="Google Shape;2463;p65">
            <a:extLst>
              <a:ext uri="{FF2B5EF4-FFF2-40B4-BE49-F238E27FC236}">
                <a16:creationId xmlns:a16="http://schemas.microsoft.com/office/drawing/2014/main" id="{607FCA12-4F4A-2566-01E5-60014751AA6C}"/>
              </a:ext>
            </a:extLst>
          </p:cNvPr>
          <p:cNvCxnSpPr/>
          <p:nvPr/>
        </p:nvCxnSpPr>
        <p:spPr>
          <a:xfrm rot="10800000" flipH="1">
            <a:off x="3518381" y="2874483"/>
            <a:ext cx="214800" cy="2400"/>
          </a:xfrm>
          <a:prstGeom prst="curvedConnector3">
            <a:avLst>
              <a:gd name="adj1" fmla="val 49966"/>
            </a:avLst>
          </a:prstGeom>
          <a:noFill/>
          <a:ln w="19050" cap="flat" cmpd="sng">
            <a:solidFill>
              <a:srgbClr val="272D35"/>
            </a:solidFill>
            <a:prstDash val="solid"/>
            <a:round/>
            <a:headEnd type="none" w="med" len="med"/>
            <a:tailEnd type="oval" w="med" len="med"/>
          </a:ln>
        </p:spPr>
      </p:cxnSp>
      <p:cxnSp>
        <p:nvCxnSpPr>
          <p:cNvPr id="26" name="Google Shape;2464;p65">
            <a:extLst>
              <a:ext uri="{FF2B5EF4-FFF2-40B4-BE49-F238E27FC236}">
                <a16:creationId xmlns:a16="http://schemas.microsoft.com/office/drawing/2014/main" id="{3498E3DC-24ED-DEBF-17AD-7CDFEF9383A2}"/>
              </a:ext>
            </a:extLst>
          </p:cNvPr>
          <p:cNvCxnSpPr>
            <a:stCxn id="7" idx="1"/>
          </p:cNvCxnSpPr>
          <p:nvPr/>
        </p:nvCxnSpPr>
        <p:spPr>
          <a:xfrm rot="10800000">
            <a:off x="5058249" y="2838906"/>
            <a:ext cx="214800" cy="2400"/>
          </a:xfrm>
          <a:prstGeom prst="curvedConnector3">
            <a:avLst>
              <a:gd name="adj1" fmla="val 49971"/>
            </a:avLst>
          </a:prstGeom>
          <a:noFill/>
          <a:ln w="19050" cap="flat" cmpd="sng">
            <a:solidFill>
              <a:srgbClr val="272D35"/>
            </a:solidFill>
            <a:prstDash val="solid"/>
            <a:round/>
            <a:headEnd type="none" w="med" len="med"/>
            <a:tailEnd type="oval" w="med" len="med"/>
          </a:ln>
        </p:spPr>
      </p:cxnSp>
      <p:cxnSp>
        <p:nvCxnSpPr>
          <p:cNvPr id="27" name="Google Shape;2465;p65">
            <a:extLst>
              <a:ext uri="{FF2B5EF4-FFF2-40B4-BE49-F238E27FC236}">
                <a16:creationId xmlns:a16="http://schemas.microsoft.com/office/drawing/2014/main" id="{83ED5A24-97AE-E678-DB97-B50EA59A0F50}"/>
              </a:ext>
            </a:extLst>
          </p:cNvPr>
          <p:cNvCxnSpPr>
            <a:stCxn id="5" idx="3"/>
            <a:endCxn id="21" idx="2"/>
          </p:cNvCxnSpPr>
          <p:nvPr/>
        </p:nvCxnSpPr>
        <p:spPr>
          <a:xfrm rot="10800000" flipH="1">
            <a:off x="3842475" y="3356625"/>
            <a:ext cx="559500" cy="684000"/>
          </a:xfrm>
          <a:prstGeom prst="curvedConnector2">
            <a:avLst/>
          </a:prstGeom>
          <a:noFill/>
          <a:ln w="19050" cap="flat" cmpd="sng">
            <a:solidFill>
              <a:srgbClr val="272D35"/>
            </a:solidFill>
            <a:prstDash val="solid"/>
            <a:round/>
            <a:headEnd type="none" w="med" len="med"/>
            <a:tailEnd type="oval" w="med" len="med"/>
          </a:ln>
        </p:spPr>
      </p:cxnSp>
      <p:cxnSp>
        <p:nvCxnSpPr>
          <p:cNvPr id="28" name="Google Shape;2466;p65">
            <a:extLst>
              <a:ext uri="{FF2B5EF4-FFF2-40B4-BE49-F238E27FC236}">
                <a16:creationId xmlns:a16="http://schemas.microsoft.com/office/drawing/2014/main" id="{F17AFB75-3D2A-4AAF-166F-71191BE32F35}"/>
              </a:ext>
            </a:extLst>
          </p:cNvPr>
          <p:cNvCxnSpPr>
            <a:stCxn id="6" idx="1"/>
            <a:endCxn id="22" idx="2"/>
          </p:cNvCxnSpPr>
          <p:nvPr/>
        </p:nvCxnSpPr>
        <p:spPr>
          <a:xfrm rot="10800000">
            <a:off x="4733525" y="3356625"/>
            <a:ext cx="526800" cy="684000"/>
          </a:xfrm>
          <a:prstGeom prst="curvedConnector2">
            <a:avLst/>
          </a:prstGeom>
          <a:noFill/>
          <a:ln w="19050" cap="flat" cmpd="sng">
            <a:solidFill>
              <a:srgbClr val="272D35"/>
            </a:solidFill>
            <a:prstDash val="solid"/>
            <a:round/>
            <a:headEnd type="none" w="med" len="med"/>
            <a:tailEnd type="oval" w="med" len="med"/>
          </a:ln>
        </p:spPr>
      </p:cxnSp>
      <p:sp>
        <p:nvSpPr>
          <p:cNvPr id="29" name="Freeform 5">
            <a:extLst>
              <a:ext uri="{FF2B5EF4-FFF2-40B4-BE49-F238E27FC236}">
                <a16:creationId xmlns:a16="http://schemas.microsoft.com/office/drawing/2014/main" id="{682CB15B-E515-ED2B-2C28-A49109043F32}"/>
              </a:ext>
            </a:extLst>
          </p:cNvPr>
          <p:cNvSpPr/>
          <p:nvPr/>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30" name="Google Shape;502;p23">
            <a:extLst>
              <a:ext uri="{FF2B5EF4-FFF2-40B4-BE49-F238E27FC236}">
                <a16:creationId xmlns:a16="http://schemas.microsoft.com/office/drawing/2014/main" id="{8475C438-A375-3658-06EE-134AC8AED0C0}"/>
              </a:ext>
            </a:extLst>
          </p:cNvPr>
          <p:cNvGrpSpPr/>
          <p:nvPr/>
        </p:nvGrpSpPr>
        <p:grpSpPr>
          <a:xfrm>
            <a:off x="6464288" y="4786688"/>
            <a:ext cx="249750" cy="337425"/>
            <a:chOff x="8460713" y="3156188"/>
            <a:chExt cx="249750" cy="337425"/>
          </a:xfrm>
          <a:solidFill>
            <a:schemeClr val="accent6">
              <a:lumMod val="50000"/>
            </a:schemeClr>
          </a:solidFill>
        </p:grpSpPr>
        <p:sp>
          <p:nvSpPr>
            <p:cNvPr id="31" name="Google Shape;503;p23">
              <a:extLst>
                <a:ext uri="{FF2B5EF4-FFF2-40B4-BE49-F238E27FC236}">
                  <a16:creationId xmlns:a16="http://schemas.microsoft.com/office/drawing/2014/main" id="{057D4322-A0E4-AC39-8C10-810C92E85730}"/>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 name="Google Shape;504;p23">
              <a:extLst>
                <a:ext uri="{FF2B5EF4-FFF2-40B4-BE49-F238E27FC236}">
                  <a16:creationId xmlns:a16="http://schemas.microsoft.com/office/drawing/2014/main" id="{05A365D0-4809-5EDF-0EEA-64956D5E0106}"/>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505;p23">
              <a:extLst>
                <a:ext uri="{FF2B5EF4-FFF2-40B4-BE49-F238E27FC236}">
                  <a16:creationId xmlns:a16="http://schemas.microsoft.com/office/drawing/2014/main" id="{79FC7B33-0B26-B739-E7F8-4334C70B8673}"/>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4" name="Google Shape;506;p23">
            <a:extLst>
              <a:ext uri="{FF2B5EF4-FFF2-40B4-BE49-F238E27FC236}">
                <a16:creationId xmlns:a16="http://schemas.microsoft.com/office/drawing/2014/main" id="{18B77FF2-8032-B7F5-011C-FB448DBE1B83}"/>
              </a:ext>
            </a:extLst>
          </p:cNvPr>
          <p:cNvGrpSpPr/>
          <p:nvPr/>
        </p:nvGrpSpPr>
        <p:grpSpPr>
          <a:xfrm>
            <a:off x="4018175" y="4794863"/>
            <a:ext cx="219625" cy="296375"/>
            <a:chOff x="3780000" y="3051350"/>
            <a:chExt cx="219625" cy="296375"/>
          </a:xfrm>
          <a:solidFill>
            <a:schemeClr val="accent6">
              <a:lumMod val="50000"/>
            </a:schemeClr>
          </a:solidFill>
        </p:grpSpPr>
        <p:sp>
          <p:nvSpPr>
            <p:cNvPr id="35" name="Google Shape;507;p23">
              <a:extLst>
                <a:ext uri="{FF2B5EF4-FFF2-40B4-BE49-F238E27FC236}">
                  <a16:creationId xmlns:a16="http://schemas.microsoft.com/office/drawing/2014/main" id="{40C24FFE-AE57-3033-3A00-4BFAFDF47619}"/>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 name="Google Shape;508;p23">
              <a:extLst>
                <a:ext uri="{FF2B5EF4-FFF2-40B4-BE49-F238E27FC236}">
                  <a16:creationId xmlns:a16="http://schemas.microsoft.com/office/drawing/2014/main" id="{FF16B2C4-C312-5448-96A6-6703270B7B34}"/>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509;p23">
              <a:extLst>
                <a:ext uri="{FF2B5EF4-FFF2-40B4-BE49-F238E27FC236}">
                  <a16:creationId xmlns:a16="http://schemas.microsoft.com/office/drawing/2014/main" id="{5F18B4DB-D286-B87A-B853-6F1CAE7EB011}"/>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8" name="Google Shape;510;p23">
            <a:extLst>
              <a:ext uri="{FF2B5EF4-FFF2-40B4-BE49-F238E27FC236}">
                <a16:creationId xmlns:a16="http://schemas.microsoft.com/office/drawing/2014/main" id="{5A006E98-9287-4498-E570-D88D8124D927}"/>
              </a:ext>
            </a:extLst>
          </p:cNvPr>
          <p:cNvGrpSpPr/>
          <p:nvPr/>
        </p:nvGrpSpPr>
        <p:grpSpPr>
          <a:xfrm>
            <a:off x="5330288" y="4755513"/>
            <a:ext cx="242425" cy="297900"/>
            <a:chOff x="5358513" y="3088013"/>
            <a:chExt cx="242425" cy="297900"/>
          </a:xfrm>
        </p:grpSpPr>
        <p:sp>
          <p:nvSpPr>
            <p:cNvPr id="39" name="Google Shape;511;p23">
              <a:extLst>
                <a:ext uri="{FF2B5EF4-FFF2-40B4-BE49-F238E27FC236}">
                  <a16:creationId xmlns:a16="http://schemas.microsoft.com/office/drawing/2014/main" id="{63BD786D-421F-C100-6837-AC36506AABFB}"/>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 name="Google Shape;512;p23">
              <a:extLst>
                <a:ext uri="{FF2B5EF4-FFF2-40B4-BE49-F238E27FC236}">
                  <a16:creationId xmlns:a16="http://schemas.microsoft.com/office/drawing/2014/main" id="{2D446654-3D5E-4921-E5EA-6C5F20A35F34}"/>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1" name="Google Shape;513;p23">
              <a:extLst>
                <a:ext uri="{FF2B5EF4-FFF2-40B4-BE49-F238E27FC236}">
                  <a16:creationId xmlns:a16="http://schemas.microsoft.com/office/drawing/2014/main" id="{B1C87C7A-D310-5D75-E5FF-5953226D393F}"/>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42" name="Google Shape;514;p23">
            <a:extLst>
              <a:ext uri="{FF2B5EF4-FFF2-40B4-BE49-F238E27FC236}">
                <a16:creationId xmlns:a16="http://schemas.microsoft.com/office/drawing/2014/main" id="{722B6CE3-36B6-BB94-0E44-B5994898C63B}"/>
              </a:ext>
            </a:extLst>
          </p:cNvPr>
          <p:cNvGrpSpPr/>
          <p:nvPr/>
        </p:nvGrpSpPr>
        <p:grpSpPr>
          <a:xfrm>
            <a:off x="7752400" y="4836850"/>
            <a:ext cx="191500" cy="237125"/>
            <a:chOff x="6589325" y="3767150"/>
            <a:chExt cx="191500" cy="237125"/>
          </a:xfrm>
          <a:solidFill>
            <a:schemeClr val="accent6">
              <a:lumMod val="50000"/>
            </a:schemeClr>
          </a:solidFill>
        </p:grpSpPr>
        <p:sp>
          <p:nvSpPr>
            <p:cNvPr id="43" name="Google Shape;515;p23">
              <a:extLst>
                <a:ext uri="{FF2B5EF4-FFF2-40B4-BE49-F238E27FC236}">
                  <a16:creationId xmlns:a16="http://schemas.microsoft.com/office/drawing/2014/main" id="{5FBCFDEE-AC7B-7B3F-2C62-395EFE3C0066}"/>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4" name="Google Shape;516;p23">
              <a:extLst>
                <a:ext uri="{FF2B5EF4-FFF2-40B4-BE49-F238E27FC236}">
                  <a16:creationId xmlns:a16="http://schemas.microsoft.com/office/drawing/2014/main" id="{EE73DEB4-1BA6-7976-1823-9C45EE17DD4A}"/>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 name="Google Shape;517;p23">
              <a:extLst>
                <a:ext uri="{FF2B5EF4-FFF2-40B4-BE49-F238E27FC236}">
                  <a16:creationId xmlns:a16="http://schemas.microsoft.com/office/drawing/2014/main" id="{84916499-860C-A5F7-8D5F-3FD66FBC70DC}"/>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46" name="Google Shape;518;p23">
            <a:extLst>
              <a:ext uri="{FF2B5EF4-FFF2-40B4-BE49-F238E27FC236}">
                <a16:creationId xmlns:a16="http://schemas.microsoft.com/office/drawing/2014/main" id="{AB12D9F1-9E2C-D602-F42F-F584865D2C48}"/>
              </a:ext>
            </a:extLst>
          </p:cNvPr>
          <p:cNvGrpSpPr/>
          <p:nvPr/>
        </p:nvGrpSpPr>
        <p:grpSpPr>
          <a:xfrm>
            <a:off x="332100" y="4700050"/>
            <a:ext cx="232250" cy="408850"/>
            <a:chOff x="6604800" y="3074900"/>
            <a:chExt cx="232250" cy="408850"/>
          </a:xfrm>
          <a:solidFill>
            <a:schemeClr val="accent6">
              <a:lumMod val="75000"/>
            </a:schemeClr>
          </a:solidFill>
        </p:grpSpPr>
        <p:sp>
          <p:nvSpPr>
            <p:cNvPr id="47" name="Google Shape;519;p23">
              <a:extLst>
                <a:ext uri="{FF2B5EF4-FFF2-40B4-BE49-F238E27FC236}">
                  <a16:creationId xmlns:a16="http://schemas.microsoft.com/office/drawing/2014/main" id="{6EBBA6C6-CE47-8833-646A-78E23EE0822B}"/>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 name="Google Shape;520;p23">
              <a:extLst>
                <a:ext uri="{FF2B5EF4-FFF2-40B4-BE49-F238E27FC236}">
                  <a16:creationId xmlns:a16="http://schemas.microsoft.com/office/drawing/2014/main" id="{B33B4DCA-7CD4-F2DE-95E3-0336D9DA72FB}"/>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 name="Google Shape;521;p23">
              <a:extLst>
                <a:ext uri="{FF2B5EF4-FFF2-40B4-BE49-F238E27FC236}">
                  <a16:creationId xmlns:a16="http://schemas.microsoft.com/office/drawing/2014/main" id="{0DEE32FE-42A8-3373-B192-EFBC85EA2C1A}"/>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50" name="Google Shape;522;p23">
            <a:extLst>
              <a:ext uri="{FF2B5EF4-FFF2-40B4-BE49-F238E27FC236}">
                <a16:creationId xmlns:a16="http://schemas.microsoft.com/office/drawing/2014/main" id="{7DE2B9FF-FFD6-F6F9-2F31-06C141D0BB03}"/>
              </a:ext>
            </a:extLst>
          </p:cNvPr>
          <p:cNvGrpSpPr/>
          <p:nvPr/>
        </p:nvGrpSpPr>
        <p:grpSpPr>
          <a:xfrm flipH="1">
            <a:off x="649806" y="4709613"/>
            <a:ext cx="769800" cy="273600"/>
            <a:chOff x="4085450" y="2454725"/>
            <a:chExt cx="769800" cy="273600"/>
          </a:xfrm>
          <a:solidFill>
            <a:schemeClr val="accent6">
              <a:lumMod val="75000"/>
            </a:schemeClr>
          </a:solidFill>
        </p:grpSpPr>
        <p:sp>
          <p:nvSpPr>
            <p:cNvPr id="51" name="Google Shape;523;p23">
              <a:extLst>
                <a:ext uri="{FF2B5EF4-FFF2-40B4-BE49-F238E27FC236}">
                  <a16:creationId xmlns:a16="http://schemas.microsoft.com/office/drawing/2014/main" id="{4E7F658B-1865-ACC2-638E-405C9A11EA5A}"/>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 name="Google Shape;524;p23">
              <a:extLst>
                <a:ext uri="{FF2B5EF4-FFF2-40B4-BE49-F238E27FC236}">
                  <a16:creationId xmlns:a16="http://schemas.microsoft.com/office/drawing/2014/main" id="{58B3BDE4-073E-557C-61D4-84B3354C657A}"/>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 name="Google Shape;525;p23">
              <a:extLst>
                <a:ext uri="{FF2B5EF4-FFF2-40B4-BE49-F238E27FC236}">
                  <a16:creationId xmlns:a16="http://schemas.microsoft.com/office/drawing/2014/main" id="{0BE11110-1375-CE2D-C394-5CC1BA366094}"/>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 name="Google Shape;526;p23">
              <a:extLst>
                <a:ext uri="{FF2B5EF4-FFF2-40B4-BE49-F238E27FC236}">
                  <a16:creationId xmlns:a16="http://schemas.microsoft.com/office/drawing/2014/main" id="{A9D945EC-EE72-59E9-0BB2-F51E04CF6422}"/>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55" name="Google Shape;527;p23">
            <a:extLst>
              <a:ext uri="{FF2B5EF4-FFF2-40B4-BE49-F238E27FC236}">
                <a16:creationId xmlns:a16="http://schemas.microsoft.com/office/drawing/2014/main" id="{48911001-D49C-C198-DD29-2EB668D663BF}"/>
              </a:ext>
            </a:extLst>
          </p:cNvPr>
          <p:cNvGrpSpPr/>
          <p:nvPr/>
        </p:nvGrpSpPr>
        <p:grpSpPr>
          <a:xfrm flipH="1">
            <a:off x="8446581" y="4839500"/>
            <a:ext cx="467375" cy="157275"/>
            <a:chOff x="504825" y="4667975"/>
            <a:chExt cx="467375" cy="157275"/>
          </a:xfrm>
        </p:grpSpPr>
        <p:sp>
          <p:nvSpPr>
            <p:cNvPr id="56" name="Google Shape;528;p23">
              <a:extLst>
                <a:ext uri="{FF2B5EF4-FFF2-40B4-BE49-F238E27FC236}">
                  <a16:creationId xmlns:a16="http://schemas.microsoft.com/office/drawing/2014/main" id="{7E2E5392-0317-D2DA-9F06-ED0C37F0A020}"/>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 name="Google Shape;529;p23">
              <a:extLst>
                <a:ext uri="{FF2B5EF4-FFF2-40B4-BE49-F238E27FC236}">
                  <a16:creationId xmlns:a16="http://schemas.microsoft.com/office/drawing/2014/main" id="{381A56B9-F34A-0365-3E5C-6511989B6043}"/>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58" name="Google Shape;530;p23">
            <a:extLst>
              <a:ext uri="{FF2B5EF4-FFF2-40B4-BE49-F238E27FC236}">
                <a16:creationId xmlns:a16="http://schemas.microsoft.com/office/drawing/2014/main" id="{C66D06B4-33C9-CB48-0921-900E4F0F766C}"/>
              </a:ext>
            </a:extLst>
          </p:cNvPr>
          <p:cNvGrpSpPr/>
          <p:nvPr/>
        </p:nvGrpSpPr>
        <p:grpSpPr>
          <a:xfrm>
            <a:off x="1248950" y="4889325"/>
            <a:ext cx="391375" cy="107450"/>
            <a:chOff x="190725" y="3931175"/>
            <a:chExt cx="391375" cy="107450"/>
          </a:xfrm>
        </p:grpSpPr>
        <p:sp>
          <p:nvSpPr>
            <p:cNvPr id="59" name="Google Shape;531;p23">
              <a:extLst>
                <a:ext uri="{FF2B5EF4-FFF2-40B4-BE49-F238E27FC236}">
                  <a16:creationId xmlns:a16="http://schemas.microsoft.com/office/drawing/2014/main" id="{9C0D607A-AB4A-5973-1727-0A8A8B84858F}"/>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0" name="Google Shape;532;p23">
              <a:extLst>
                <a:ext uri="{FF2B5EF4-FFF2-40B4-BE49-F238E27FC236}">
                  <a16:creationId xmlns:a16="http://schemas.microsoft.com/office/drawing/2014/main" id="{CD8A5216-66CF-6180-0057-1713FAB074BC}"/>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1" name="Google Shape;533;p23">
              <a:extLst>
                <a:ext uri="{FF2B5EF4-FFF2-40B4-BE49-F238E27FC236}">
                  <a16:creationId xmlns:a16="http://schemas.microsoft.com/office/drawing/2014/main" id="{0281AD7F-89D3-8AEF-BA16-21F655F6F014}"/>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62" name="Forma libre: forma 61">
            <a:extLst>
              <a:ext uri="{FF2B5EF4-FFF2-40B4-BE49-F238E27FC236}">
                <a16:creationId xmlns:a16="http://schemas.microsoft.com/office/drawing/2014/main" id="{CA21B4D2-79E5-DCEF-0C08-37B7CEA4D522}"/>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3" name="Google Shape;1357;p57">
            <a:extLst>
              <a:ext uri="{FF2B5EF4-FFF2-40B4-BE49-F238E27FC236}">
                <a16:creationId xmlns:a16="http://schemas.microsoft.com/office/drawing/2014/main" id="{D96A4445-7808-41EC-13C0-7B92312B862E}"/>
              </a:ext>
            </a:extLst>
          </p:cNvPr>
          <p:cNvSpPr/>
          <p:nvPr/>
        </p:nvSpPr>
        <p:spPr>
          <a:xfrm>
            <a:off x="1206280" y="725931"/>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4" name="Google Shape;1334;p56">
            <a:extLst>
              <a:ext uri="{FF2B5EF4-FFF2-40B4-BE49-F238E27FC236}">
                <a16:creationId xmlns:a16="http://schemas.microsoft.com/office/drawing/2014/main" id="{88B7DA1A-FF34-6894-B440-0570A61C3B37}"/>
              </a:ext>
            </a:extLst>
          </p:cNvPr>
          <p:cNvSpPr txBox="1"/>
          <p:nvPr/>
        </p:nvSpPr>
        <p:spPr>
          <a:xfrm>
            <a:off x="1831717" y="752356"/>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rgbClr val="272D35"/>
                </a:solidFill>
                <a:latin typeface="Chau Philomene One"/>
              </a:rPr>
              <a:t>About this…</a:t>
            </a:r>
          </a:p>
        </p:txBody>
      </p:sp>
      <p:sp>
        <p:nvSpPr>
          <p:cNvPr id="65" name="Google Shape;1334;p56">
            <a:extLst>
              <a:ext uri="{FF2B5EF4-FFF2-40B4-BE49-F238E27FC236}">
                <a16:creationId xmlns:a16="http://schemas.microsoft.com/office/drawing/2014/main" id="{3A1D7864-1A2F-2099-190A-540DBB73E6D5}"/>
              </a:ext>
            </a:extLst>
          </p:cNvPr>
          <p:cNvSpPr txBox="1"/>
          <p:nvPr/>
        </p:nvSpPr>
        <p:spPr>
          <a:xfrm>
            <a:off x="827081" y="237281"/>
            <a:ext cx="5076400"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solidFill>
                  <a:schemeClr val="accent6">
                    <a:lumMod val="50000"/>
                  </a:schemeClr>
                </a:solidFill>
                <a:latin typeface="Chau Philomene One"/>
              </a:rPr>
              <a:t>Where can you find </a:t>
            </a:r>
            <a:r>
              <a:rPr lang="en-US" sz="2400">
                <a:solidFill>
                  <a:srgbClr val="272D35"/>
                </a:solidFill>
                <a:latin typeface="Chau Philomene One"/>
              </a:rPr>
              <a:t>them?</a:t>
            </a:r>
          </a:p>
        </p:txBody>
      </p:sp>
    </p:spTree>
    <p:extLst>
      <p:ext uri="{BB962C8B-B14F-4D97-AF65-F5344CB8AC3E}">
        <p14:creationId xmlns:p14="http://schemas.microsoft.com/office/powerpoint/2010/main" val="42454183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70DE0F3E-C1A6-D553-FCBC-A038C3E368AF}"/>
              </a:ext>
            </a:extLst>
          </p:cNvPr>
          <p:cNvSpPr/>
          <p:nvPr/>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pic>
        <p:nvPicPr>
          <p:cNvPr id="56" name="Imagen 55">
            <a:extLst>
              <a:ext uri="{FF2B5EF4-FFF2-40B4-BE49-F238E27FC236}">
                <a16:creationId xmlns:a16="http://schemas.microsoft.com/office/drawing/2014/main" id="{BDCCAF37-D460-8073-EA47-218118294D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80568" y="2563596"/>
            <a:ext cx="2796722" cy="2635102"/>
          </a:xfrm>
          <a:prstGeom prst="rect">
            <a:avLst/>
          </a:prstGeom>
        </p:spPr>
      </p:pic>
      <p:sp>
        <p:nvSpPr>
          <p:cNvPr id="12" name="Google Shape;1986;p57">
            <a:extLst>
              <a:ext uri="{FF2B5EF4-FFF2-40B4-BE49-F238E27FC236}">
                <a16:creationId xmlns:a16="http://schemas.microsoft.com/office/drawing/2014/main" id="{508769FB-5AD3-F494-E4DA-ABF491C61709}"/>
              </a:ext>
            </a:extLst>
          </p:cNvPr>
          <p:cNvSpPr txBox="1"/>
          <p:nvPr/>
        </p:nvSpPr>
        <p:spPr>
          <a:xfrm>
            <a:off x="715100" y="1913356"/>
            <a:ext cx="2031000" cy="4608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a:solidFill>
                  <a:schemeClr val="accent6">
                    <a:lumMod val="50000"/>
                  </a:schemeClr>
                </a:solidFill>
                <a:latin typeface="Baloo Paaji 2 Medium"/>
                <a:ea typeface="Baloo Paaji 2 Medium"/>
                <a:cs typeface="Baloo Paaji 2 Medium"/>
                <a:sym typeface="Baloo Paaji 2 Medium"/>
              </a:rPr>
              <a:t>Mercury is the closest planet to the Sun</a:t>
            </a:r>
            <a:endParaRPr>
              <a:solidFill>
                <a:schemeClr val="accent6">
                  <a:lumMod val="50000"/>
                </a:schemeClr>
              </a:solidFill>
              <a:latin typeface="Baloo Paaji 2 Medium"/>
              <a:ea typeface="Baloo Paaji 2 Medium"/>
              <a:cs typeface="Baloo Paaji 2 Medium"/>
              <a:sym typeface="Baloo Paaji 2 Medium"/>
            </a:endParaRPr>
          </a:p>
        </p:txBody>
      </p:sp>
      <p:sp>
        <p:nvSpPr>
          <p:cNvPr id="13" name="Google Shape;1987;p57">
            <a:extLst>
              <a:ext uri="{FF2B5EF4-FFF2-40B4-BE49-F238E27FC236}">
                <a16:creationId xmlns:a16="http://schemas.microsoft.com/office/drawing/2014/main" id="{B50E9860-9EDE-D1DB-EBE3-8569AF1A699F}"/>
              </a:ext>
            </a:extLst>
          </p:cNvPr>
          <p:cNvSpPr txBox="1"/>
          <p:nvPr/>
        </p:nvSpPr>
        <p:spPr>
          <a:xfrm>
            <a:off x="3256163" y="1913376"/>
            <a:ext cx="2031000" cy="4608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a:solidFill>
                  <a:schemeClr val="accent6">
                    <a:lumMod val="50000"/>
                  </a:schemeClr>
                </a:solidFill>
                <a:latin typeface="Baloo Paaji 2 Medium"/>
                <a:ea typeface="Baloo Paaji 2 Medium"/>
                <a:cs typeface="Baloo Paaji 2 Medium"/>
                <a:sym typeface="Baloo Paaji 2 Medium"/>
              </a:rPr>
              <a:t>Despite being red, Mars is a cold place</a:t>
            </a:r>
            <a:endParaRPr>
              <a:solidFill>
                <a:schemeClr val="accent6">
                  <a:lumMod val="50000"/>
                </a:schemeClr>
              </a:solidFill>
              <a:latin typeface="Baloo Paaji 2 Medium"/>
              <a:ea typeface="Baloo Paaji 2 Medium"/>
              <a:cs typeface="Baloo Paaji 2 Medium"/>
              <a:sym typeface="Baloo Paaji 2 Medium"/>
            </a:endParaRPr>
          </a:p>
        </p:txBody>
      </p:sp>
      <p:sp>
        <p:nvSpPr>
          <p:cNvPr id="14" name="Google Shape;1988;p57">
            <a:extLst>
              <a:ext uri="{FF2B5EF4-FFF2-40B4-BE49-F238E27FC236}">
                <a16:creationId xmlns:a16="http://schemas.microsoft.com/office/drawing/2014/main" id="{946CE8CA-85BF-4730-17BE-5A4A20816AAB}"/>
              </a:ext>
            </a:extLst>
          </p:cNvPr>
          <p:cNvSpPr txBox="1"/>
          <p:nvPr/>
        </p:nvSpPr>
        <p:spPr>
          <a:xfrm>
            <a:off x="715100" y="1357163"/>
            <a:ext cx="2031000" cy="5175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sz="2500">
                <a:solidFill>
                  <a:srgbClr val="272D35"/>
                </a:solidFill>
                <a:latin typeface="Chewy"/>
                <a:ea typeface="Chewy"/>
                <a:cs typeface="Chewy"/>
                <a:sym typeface="Chewy"/>
              </a:rPr>
              <a:t>Teeth</a:t>
            </a:r>
            <a:endParaRPr sz="2500">
              <a:solidFill>
                <a:srgbClr val="272D35"/>
              </a:solidFill>
              <a:latin typeface="Chewy"/>
              <a:ea typeface="Chewy"/>
              <a:cs typeface="Chewy"/>
              <a:sym typeface="Chewy"/>
            </a:endParaRPr>
          </a:p>
        </p:txBody>
      </p:sp>
      <p:sp>
        <p:nvSpPr>
          <p:cNvPr id="15" name="Google Shape;1989;p57">
            <a:extLst>
              <a:ext uri="{FF2B5EF4-FFF2-40B4-BE49-F238E27FC236}">
                <a16:creationId xmlns:a16="http://schemas.microsoft.com/office/drawing/2014/main" id="{854A4AFD-512C-84B1-D67C-379C6B4AA88D}"/>
              </a:ext>
            </a:extLst>
          </p:cNvPr>
          <p:cNvSpPr txBox="1"/>
          <p:nvPr/>
        </p:nvSpPr>
        <p:spPr>
          <a:xfrm>
            <a:off x="3256163" y="1357183"/>
            <a:ext cx="2031000" cy="517500"/>
          </a:xfrm>
          <a:prstGeom prst="rect">
            <a:avLst/>
          </a:prstGeom>
          <a:noFill/>
          <a:ln>
            <a:noFill/>
          </a:ln>
        </p:spPr>
        <p:txBody>
          <a:bodyPr spcFirstLastPara="1" wrap="square" lIns="91425" tIns="91425" rIns="91425" bIns="91425" anchor="ctr" anchorCtr="0">
            <a:noAutofit/>
          </a:bodyPr>
          <a:lstStyle/>
          <a:p>
            <a:pPr algn="ctr">
              <a:spcBef>
                <a:spcPct val="0"/>
              </a:spcBef>
              <a:spcAft>
                <a:spcPct val="0"/>
              </a:spcAft>
            </a:pPr>
            <a:r>
              <a:rPr lang="en" sz="2500">
                <a:solidFill>
                  <a:srgbClr val="272D35"/>
                </a:solidFill>
                <a:latin typeface="Chewy"/>
                <a:ea typeface="Chewy"/>
                <a:cs typeface="Chewy"/>
                <a:sym typeface="Chewy"/>
              </a:rPr>
              <a:t>Skin</a:t>
            </a:r>
            <a:endParaRPr sz="2500">
              <a:solidFill>
                <a:srgbClr val="272D35"/>
              </a:solidFill>
              <a:latin typeface="Chewy"/>
              <a:ea typeface="Chewy"/>
              <a:cs typeface="Chewy"/>
              <a:sym typeface="Chewy"/>
            </a:endParaRPr>
          </a:p>
        </p:txBody>
      </p:sp>
      <p:sp>
        <p:nvSpPr>
          <p:cNvPr id="16" name="Google Shape;1990;p57">
            <a:extLst>
              <a:ext uri="{FF2B5EF4-FFF2-40B4-BE49-F238E27FC236}">
                <a16:creationId xmlns:a16="http://schemas.microsoft.com/office/drawing/2014/main" id="{559BF4E7-BF8F-3CEE-6AD6-86216B5B5EB2}"/>
              </a:ext>
            </a:extLst>
          </p:cNvPr>
          <p:cNvSpPr/>
          <p:nvPr/>
        </p:nvSpPr>
        <p:spPr>
          <a:xfrm>
            <a:off x="1902175" y="2995088"/>
            <a:ext cx="208800" cy="1899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991;p57">
            <a:extLst>
              <a:ext uri="{FF2B5EF4-FFF2-40B4-BE49-F238E27FC236}">
                <a16:creationId xmlns:a16="http://schemas.microsoft.com/office/drawing/2014/main" id="{6248909E-678C-8D19-E366-0E41B94BE054}"/>
              </a:ext>
            </a:extLst>
          </p:cNvPr>
          <p:cNvSpPr/>
          <p:nvPr/>
        </p:nvSpPr>
        <p:spPr>
          <a:xfrm>
            <a:off x="3862375" y="3365575"/>
            <a:ext cx="208800" cy="1899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992;p57">
            <a:extLst>
              <a:ext uri="{FF2B5EF4-FFF2-40B4-BE49-F238E27FC236}">
                <a16:creationId xmlns:a16="http://schemas.microsoft.com/office/drawing/2014/main" id="{C190EB3B-5C29-15AA-7962-1C36233EA07F}"/>
              </a:ext>
            </a:extLst>
          </p:cNvPr>
          <p:cNvSpPr txBox="1"/>
          <p:nvPr/>
        </p:nvSpPr>
        <p:spPr>
          <a:xfrm>
            <a:off x="5553912" y="1357175"/>
            <a:ext cx="2870100" cy="517500"/>
          </a:xfrm>
          <a:prstGeom prst="rect">
            <a:avLst/>
          </a:prstGeom>
          <a:noFill/>
          <a:ln>
            <a:noFill/>
          </a:ln>
        </p:spPr>
        <p:txBody>
          <a:bodyPr spcFirstLastPara="1" wrap="square" lIns="91425" tIns="91425" rIns="91425" bIns="91425" anchor="ctr" anchorCtr="0">
            <a:noAutofit/>
          </a:bodyPr>
          <a:lstStyle/>
          <a:p>
            <a:pPr>
              <a:spcBef>
                <a:spcPct val="0"/>
              </a:spcBef>
              <a:spcAft>
                <a:spcPct val="0"/>
              </a:spcAft>
            </a:pPr>
            <a:r>
              <a:rPr lang="en" sz="2500">
                <a:solidFill>
                  <a:srgbClr val="272D35"/>
                </a:solidFill>
                <a:latin typeface="Chewy"/>
                <a:ea typeface="Chewy"/>
                <a:cs typeface="Chewy"/>
                <a:sym typeface="Chewy"/>
              </a:rPr>
              <a:t>Health care</a:t>
            </a:r>
            <a:endParaRPr sz="2500">
              <a:solidFill>
                <a:srgbClr val="272D35"/>
              </a:solidFill>
              <a:latin typeface="Chewy"/>
              <a:ea typeface="Chewy"/>
              <a:cs typeface="Chewy"/>
              <a:sym typeface="Chewy"/>
            </a:endParaRPr>
          </a:p>
        </p:txBody>
      </p:sp>
      <p:sp>
        <p:nvSpPr>
          <p:cNvPr id="19" name="Google Shape;1993;p57">
            <a:extLst>
              <a:ext uri="{FF2B5EF4-FFF2-40B4-BE49-F238E27FC236}">
                <a16:creationId xmlns:a16="http://schemas.microsoft.com/office/drawing/2014/main" id="{80F60BB6-0BDB-3B46-C119-8D757096EA95}"/>
              </a:ext>
            </a:extLst>
          </p:cNvPr>
          <p:cNvSpPr txBox="1"/>
          <p:nvPr/>
        </p:nvSpPr>
        <p:spPr>
          <a:xfrm>
            <a:off x="5553900" y="1913375"/>
            <a:ext cx="2870100" cy="1439400"/>
          </a:xfrm>
          <a:prstGeom prst="rect">
            <a:avLst/>
          </a:prstGeom>
          <a:noFill/>
          <a:ln>
            <a:noFill/>
          </a:ln>
        </p:spPr>
        <p:txBody>
          <a:bodyPr spcFirstLastPara="1" wrap="square" lIns="91425" tIns="91425" rIns="91425" bIns="91425" anchor="ctr" anchorCtr="0">
            <a:noAutofit/>
          </a:bodyPr>
          <a:lstStyle/>
          <a:p>
            <a:pPr marL="182880" indent="-226059">
              <a:spcBef>
                <a:spcPct val="0"/>
              </a:spcBef>
              <a:spcAft>
                <a:spcPct val="0"/>
              </a:spcAft>
              <a:buClr>
                <a:srgbClr val="4A2514"/>
              </a:buClr>
              <a:buSzPts val="1400"/>
              <a:buFont typeface="Baloo Paaji 2 Medium"/>
              <a:buAutoNum type="arabicPeriod"/>
            </a:pPr>
            <a:r>
              <a:rPr lang="en">
                <a:solidFill>
                  <a:schemeClr val="accent6">
                    <a:lumMod val="50000"/>
                  </a:schemeClr>
                </a:solidFill>
                <a:latin typeface="Baloo Paaji 2 Medium"/>
                <a:ea typeface="Baloo Paaji 2 Medium"/>
                <a:cs typeface="Baloo Paaji 2 Medium"/>
                <a:sym typeface="Baloo Paaji 2 Medium"/>
              </a:rPr>
              <a:t>Mercury is very small</a:t>
            </a:r>
            <a:endParaRPr>
              <a:solidFill>
                <a:schemeClr val="accent6">
                  <a:lumMod val="50000"/>
                </a:schemeClr>
              </a:solidFill>
              <a:latin typeface="Baloo Paaji 2 Medium"/>
              <a:ea typeface="Baloo Paaji 2 Medium"/>
              <a:cs typeface="Baloo Paaji 2 Medium"/>
              <a:sym typeface="Baloo Paaji 2 Medium"/>
            </a:endParaRPr>
          </a:p>
          <a:p>
            <a:pPr marL="182880" indent="-226059">
              <a:spcBef>
                <a:spcPct val="0"/>
              </a:spcBef>
              <a:spcAft>
                <a:spcPct val="0"/>
              </a:spcAft>
              <a:buClr>
                <a:srgbClr val="4A2514"/>
              </a:buClr>
              <a:buSzPts val="1400"/>
              <a:buFont typeface="Baloo Paaji 2 Medium"/>
              <a:buAutoNum type="arabicPeriod"/>
            </a:pPr>
            <a:r>
              <a:rPr lang="en">
                <a:solidFill>
                  <a:schemeClr val="accent6">
                    <a:lumMod val="50000"/>
                  </a:schemeClr>
                </a:solidFill>
                <a:latin typeface="Baloo Paaji 2 Medium"/>
                <a:ea typeface="Baloo Paaji 2 Medium"/>
                <a:cs typeface="Baloo Paaji 2 Medium"/>
                <a:sym typeface="Baloo Paaji 2 Medium"/>
              </a:rPr>
              <a:t>Venus is cold</a:t>
            </a:r>
            <a:endParaRPr>
              <a:solidFill>
                <a:schemeClr val="accent6">
                  <a:lumMod val="50000"/>
                </a:schemeClr>
              </a:solidFill>
              <a:latin typeface="Baloo Paaji 2 Medium"/>
              <a:ea typeface="Baloo Paaji 2 Medium"/>
              <a:cs typeface="Baloo Paaji 2 Medium"/>
              <a:sym typeface="Baloo Paaji 2 Medium"/>
            </a:endParaRPr>
          </a:p>
          <a:p>
            <a:pPr marL="182880" indent="-226059">
              <a:spcBef>
                <a:spcPct val="0"/>
              </a:spcBef>
              <a:spcAft>
                <a:spcPct val="0"/>
              </a:spcAft>
              <a:buClr>
                <a:srgbClr val="4A2514"/>
              </a:buClr>
              <a:buSzPts val="1400"/>
              <a:buFont typeface="Baloo Paaji 2 Medium"/>
              <a:buAutoNum type="arabicPeriod"/>
            </a:pPr>
            <a:r>
              <a:rPr lang="en">
                <a:solidFill>
                  <a:schemeClr val="accent6">
                    <a:lumMod val="50000"/>
                  </a:schemeClr>
                </a:solidFill>
                <a:latin typeface="Baloo Paaji 2 Medium"/>
                <a:ea typeface="Baloo Paaji 2 Medium"/>
                <a:cs typeface="Baloo Paaji 2 Medium"/>
                <a:sym typeface="Baloo Paaji 2 Medium"/>
              </a:rPr>
              <a:t>Mars is red</a:t>
            </a:r>
            <a:endParaRPr>
              <a:solidFill>
                <a:schemeClr val="accent6">
                  <a:lumMod val="50000"/>
                </a:schemeClr>
              </a:solidFill>
              <a:latin typeface="Baloo Paaji 2 Medium"/>
              <a:ea typeface="Baloo Paaji 2 Medium"/>
              <a:cs typeface="Baloo Paaji 2 Medium"/>
              <a:sym typeface="Baloo Paaji 2 Medium"/>
            </a:endParaRPr>
          </a:p>
          <a:p>
            <a:pPr marL="182880" indent="-226059">
              <a:spcBef>
                <a:spcPct val="0"/>
              </a:spcBef>
              <a:spcAft>
                <a:spcPct val="0"/>
              </a:spcAft>
              <a:buClr>
                <a:srgbClr val="4A2514"/>
              </a:buClr>
              <a:buSzPts val="1400"/>
              <a:buFont typeface="Baloo Paaji 2 Medium"/>
              <a:buAutoNum type="arabicPeriod"/>
            </a:pPr>
            <a:r>
              <a:rPr lang="en">
                <a:solidFill>
                  <a:schemeClr val="accent6">
                    <a:lumMod val="50000"/>
                  </a:schemeClr>
                </a:solidFill>
                <a:latin typeface="Baloo Paaji 2 Medium"/>
                <a:ea typeface="Baloo Paaji 2 Medium"/>
                <a:cs typeface="Baloo Paaji 2 Medium"/>
                <a:sym typeface="Baloo Paaji 2 Medium"/>
              </a:rPr>
              <a:t>Saturn is the biggest planet</a:t>
            </a:r>
            <a:endParaRPr>
              <a:solidFill>
                <a:schemeClr val="accent6">
                  <a:lumMod val="50000"/>
                </a:schemeClr>
              </a:solidFill>
              <a:latin typeface="Baloo Paaji 2 Medium"/>
              <a:ea typeface="Baloo Paaji 2 Medium"/>
              <a:cs typeface="Baloo Paaji 2 Medium"/>
              <a:sym typeface="Baloo Paaji 2 Medium"/>
            </a:endParaRPr>
          </a:p>
          <a:p>
            <a:pPr marL="182880" indent="-226059">
              <a:spcBef>
                <a:spcPct val="0"/>
              </a:spcBef>
              <a:spcAft>
                <a:spcPct val="0"/>
              </a:spcAft>
              <a:buClr>
                <a:srgbClr val="4A2514"/>
              </a:buClr>
              <a:buSzPts val="1400"/>
              <a:buFont typeface="Baloo Paaji 2 Medium"/>
              <a:buAutoNum type="arabicPeriod"/>
            </a:pPr>
            <a:r>
              <a:rPr lang="en">
                <a:solidFill>
                  <a:schemeClr val="accent6">
                    <a:lumMod val="50000"/>
                  </a:schemeClr>
                </a:solidFill>
                <a:latin typeface="Baloo Paaji 2 Medium"/>
                <a:ea typeface="Baloo Paaji 2 Medium"/>
                <a:cs typeface="Baloo Paaji 2 Medium"/>
                <a:sym typeface="Baloo Paaji 2 Medium"/>
              </a:rPr>
              <a:t>Earth is the planet with life</a:t>
            </a:r>
            <a:endParaRPr>
              <a:solidFill>
                <a:schemeClr val="accent6">
                  <a:lumMod val="50000"/>
                </a:schemeClr>
              </a:solidFill>
              <a:latin typeface="Baloo Paaji 2 Medium"/>
              <a:ea typeface="Baloo Paaji 2 Medium"/>
              <a:cs typeface="Baloo Paaji 2 Medium"/>
              <a:sym typeface="Baloo Paaji 2 Medium"/>
            </a:endParaRPr>
          </a:p>
          <a:p>
            <a:pPr marL="182880" indent="-226059">
              <a:spcBef>
                <a:spcPct val="0"/>
              </a:spcBef>
              <a:spcAft>
                <a:spcPct val="0"/>
              </a:spcAft>
              <a:buClr>
                <a:srgbClr val="4A2514"/>
              </a:buClr>
              <a:buSzPts val="1400"/>
              <a:buFont typeface="Baloo Paaji 2 Medium"/>
              <a:buAutoNum type="arabicPeriod"/>
            </a:pPr>
            <a:r>
              <a:rPr lang="en">
                <a:solidFill>
                  <a:schemeClr val="accent6">
                    <a:lumMod val="50000"/>
                  </a:schemeClr>
                </a:solidFill>
                <a:latin typeface="Baloo Paaji 2 Medium"/>
                <a:ea typeface="Baloo Paaji 2 Medium"/>
                <a:cs typeface="Baloo Paaji 2 Medium"/>
                <a:sym typeface="Baloo Paaji 2 Medium"/>
              </a:rPr>
              <a:t>Jupiter is a gas giant</a:t>
            </a:r>
            <a:endParaRPr>
              <a:solidFill>
                <a:schemeClr val="accent6">
                  <a:lumMod val="50000"/>
                </a:schemeClr>
              </a:solidFill>
              <a:latin typeface="Baloo Paaji 2 Medium"/>
              <a:ea typeface="Baloo Paaji 2 Medium"/>
              <a:cs typeface="Baloo Paaji 2 Medium"/>
              <a:sym typeface="Baloo Paaji 2 Medium"/>
            </a:endParaRPr>
          </a:p>
        </p:txBody>
      </p:sp>
      <p:cxnSp>
        <p:nvCxnSpPr>
          <p:cNvPr id="20" name="Google Shape;1995;p57">
            <a:extLst>
              <a:ext uri="{FF2B5EF4-FFF2-40B4-BE49-F238E27FC236}">
                <a16:creationId xmlns:a16="http://schemas.microsoft.com/office/drawing/2014/main" id="{9A3AC6FA-EA84-9A24-D58A-BAE33A2DB7DD}"/>
              </a:ext>
            </a:extLst>
          </p:cNvPr>
          <p:cNvCxnSpPr>
            <a:stCxn id="12" idx="2"/>
            <a:endCxn id="16" idx="1"/>
          </p:cNvCxnSpPr>
          <p:nvPr/>
        </p:nvCxnSpPr>
        <p:spPr>
          <a:xfrm rot="-5400000" flipH="1">
            <a:off x="1458500" y="2646256"/>
            <a:ext cx="715800" cy="171600"/>
          </a:xfrm>
          <a:prstGeom prst="curvedConnector2">
            <a:avLst/>
          </a:prstGeom>
          <a:noFill/>
          <a:ln w="19050" cap="flat" cmpd="sng">
            <a:solidFill>
              <a:srgbClr val="636814"/>
            </a:solidFill>
            <a:prstDash val="solid"/>
            <a:round/>
            <a:headEnd type="none" w="med" len="med"/>
            <a:tailEnd type="oval" w="med" len="med"/>
          </a:ln>
        </p:spPr>
      </p:cxnSp>
      <p:cxnSp>
        <p:nvCxnSpPr>
          <p:cNvPr id="21" name="Google Shape;1996;p57">
            <a:extLst>
              <a:ext uri="{FF2B5EF4-FFF2-40B4-BE49-F238E27FC236}">
                <a16:creationId xmlns:a16="http://schemas.microsoft.com/office/drawing/2014/main" id="{CD763052-9675-B0AF-FB8C-0CCFECA9C1A2}"/>
              </a:ext>
            </a:extLst>
          </p:cNvPr>
          <p:cNvCxnSpPr>
            <a:endCxn id="17" idx="0"/>
          </p:cNvCxnSpPr>
          <p:nvPr/>
        </p:nvCxnSpPr>
        <p:spPr>
          <a:xfrm rot="5400000">
            <a:off x="3623425" y="2717425"/>
            <a:ext cx="991500" cy="304800"/>
          </a:xfrm>
          <a:prstGeom prst="curvedConnector3">
            <a:avLst>
              <a:gd name="adj1" fmla="val 50000"/>
            </a:avLst>
          </a:prstGeom>
          <a:noFill/>
          <a:ln w="19050" cap="flat" cmpd="sng">
            <a:solidFill>
              <a:srgbClr val="636814"/>
            </a:solidFill>
            <a:prstDash val="solid"/>
            <a:round/>
            <a:headEnd type="none" w="med" len="med"/>
            <a:tailEnd type="oval" w="med" len="med"/>
          </a:ln>
        </p:spPr>
      </p:cxnSp>
      <p:grpSp>
        <p:nvGrpSpPr>
          <p:cNvPr id="23" name="Google Shape;502;p23">
            <a:extLst>
              <a:ext uri="{FF2B5EF4-FFF2-40B4-BE49-F238E27FC236}">
                <a16:creationId xmlns:a16="http://schemas.microsoft.com/office/drawing/2014/main" id="{5067F6A9-C724-28CE-3F30-61C5C53ABB71}"/>
              </a:ext>
            </a:extLst>
          </p:cNvPr>
          <p:cNvGrpSpPr/>
          <p:nvPr/>
        </p:nvGrpSpPr>
        <p:grpSpPr>
          <a:xfrm>
            <a:off x="6464288" y="4786688"/>
            <a:ext cx="249750" cy="337425"/>
            <a:chOff x="8460713" y="3156188"/>
            <a:chExt cx="249750" cy="337425"/>
          </a:xfrm>
          <a:solidFill>
            <a:schemeClr val="accent6">
              <a:lumMod val="50000"/>
            </a:schemeClr>
          </a:solidFill>
        </p:grpSpPr>
        <p:sp>
          <p:nvSpPr>
            <p:cNvPr id="24" name="Google Shape;503;p23">
              <a:extLst>
                <a:ext uri="{FF2B5EF4-FFF2-40B4-BE49-F238E27FC236}">
                  <a16:creationId xmlns:a16="http://schemas.microsoft.com/office/drawing/2014/main" id="{3F92F564-ABA0-92A4-2271-8923FB7FD9C8}"/>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 name="Google Shape;504;p23">
              <a:extLst>
                <a:ext uri="{FF2B5EF4-FFF2-40B4-BE49-F238E27FC236}">
                  <a16:creationId xmlns:a16="http://schemas.microsoft.com/office/drawing/2014/main" id="{2001C180-E6C9-76D0-8EA5-83ECF6FEB1C9}"/>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505;p23">
              <a:extLst>
                <a:ext uri="{FF2B5EF4-FFF2-40B4-BE49-F238E27FC236}">
                  <a16:creationId xmlns:a16="http://schemas.microsoft.com/office/drawing/2014/main" id="{61B85F68-C3E5-47C7-F9A6-CBEB3C1502EE}"/>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7" name="Google Shape;506;p23">
            <a:extLst>
              <a:ext uri="{FF2B5EF4-FFF2-40B4-BE49-F238E27FC236}">
                <a16:creationId xmlns:a16="http://schemas.microsoft.com/office/drawing/2014/main" id="{0687C377-63B7-1231-CC86-78039965A4EC}"/>
              </a:ext>
            </a:extLst>
          </p:cNvPr>
          <p:cNvGrpSpPr/>
          <p:nvPr/>
        </p:nvGrpSpPr>
        <p:grpSpPr>
          <a:xfrm>
            <a:off x="4018175" y="4794863"/>
            <a:ext cx="219625" cy="296375"/>
            <a:chOff x="3780000" y="3051350"/>
            <a:chExt cx="219625" cy="296375"/>
          </a:xfrm>
          <a:solidFill>
            <a:schemeClr val="accent6">
              <a:lumMod val="50000"/>
            </a:schemeClr>
          </a:solidFill>
        </p:grpSpPr>
        <p:sp>
          <p:nvSpPr>
            <p:cNvPr id="28" name="Google Shape;507;p23">
              <a:extLst>
                <a:ext uri="{FF2B5EF4-FFF2-40B4-BE49-F238E27FC236}">
                  <a16:creationId xmlns:a16="http://schemas.microsoft.com/office/drawing/2014/main" id="{337B6FE7-D4AB-A585-7149-AB0E9B9D1651}"/>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508;p23">
              <a:extLst>
                <a:ext uri="{FF2B5EF4-FFF2-40B4-BE49-F238E27FC236}">
                  <a16:creationId xmlns:a16="http://schemas.microsoft.com/office/drawing/2014/main" id="{E76DC1C1-5D32-3C07-6A61-4E2680A6B94B}"/>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 name="Google Shape;509;p23">
              <a:extLst>
                <a:ext uri="{FF2B5EF4-FFF2-40B4-BE49-F238E27FC236}">
                  <a16:creationId xmlns:a16="http://schemas.microsoft.com/office/drawing/2014/main" id="{C875037E-CBDC-7AE5-0509-4247C6BC69B4}"/>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1" name="Google Shape;510;p23">
            <a:extLst>
              <a:ext uri="{FF2B5EF4-FFF2-40B4-BE49-F238E27FC236}">
                <a16:creationId xmlns:a16="http://schemas.microsoft.com/office/drawing/2014/main" id="{E6493189-F5E8-33E9-F7AB-615A53366FA2}"/>
              </a:ext>
            </a:extLst>
          </p:cNvPr>
          <p:cNvGrpSpPr/>
          <p:nvPr/>
        </p:nvGrpSpPr>
        <p:grpSpPr>
          <a:xfrm>
            <a:off x="5330288" y="4755513"/>
            <a:ext cx="242425" cy="297900"/>
            <a:chOff x="5358513" y="3088013"/>
            <a:chExt cx="242425" cy="297900"/>
          </a:xfrm>
        </p:grpSpPr>
        <p:sp>
          <p:nvSpPr>
            <p:cNvPr id="32" name="Google Shape;511;p23">
              <a:extLst>
                <a:ext uri="{FF2B5EF4-FFF2-40B4-BE49-F238E27FC236}">
                  <a16:creationId xmlns:a16="http://schemas.microsoft.com/office/drawing/2014/main" id="{43CA0D75-4F27-BB04-0E2D-6C959AA6AFC7}"/>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512;p23">
              <a:extLst>
                <a:ext uri="{FF2B5EF4-FFF2-40B4-BE49-F238E27FC236}">
                  <a16:creationId xmlns:a16="http://schemas.microsoft.com/office/drawing/2014/main" id="{BE0B742B-ED3E-0F86-934D-365E1483B294}"/>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513;p23">
              <a:extLst>
                <a:ext uri="{FF2B5EF4-FFF2-40B4-BE49-F238E27FC236}">
                  <a16:creationId xmlns:a16="http://schemas.microsoft.com/office/drawing/2014/main" id="{5FC6AD9D-2AF5-67E8-F7F8-249C39A55EF9}"/>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5" name="Google Shape;514;p23">
            <a:extLst>
              <a:ext uri="{FF2B5EF4-FFF2-40B4-BE49-F238E27FC236}">
                <a16:creationId xmlns:a16="http://schemas.microsoft.com/office/drawing/2014/main" id="{F85B603F-B791-59D3-0C69-562F4227921A}"/>
              </a:ext>
            </a:extLst>
          </p:cNvPr>
          <p:cNvGrpSpPr/>
          <p:nvPr/>
        </p:nvGrpSpPr>
        <p:grpSpPr>
          <a:xfrm>
            <a:off x="7752400" y="4836850"/>
            <a:ext cx="191500" cy="237125"/>
            <a:chOff x="6589325" y="3767150"/>
            <a:chExt cx="191500" cy="237125"/>
          </a:xfrm>
          <a:solidFill>
            <a:schemeClr val="accent6">
              <a:lumMod val="50000"/>
            </a:schemeClr>
          </a:solidFill>
        </p:grpSpPr>
        <p:sp>
          <p:nvSpPr>
            <p:cNvPr id="36" name="Google Shape;515;p23">
              <a:extLst>
                <a:ext uri="{FF2B5EF4-FFF2-40B4-BE49-F238E27FC236}">
                  <a16:creationId xmlns:a16="http://schemas.microsoft.com/office/drawing/2014/main" id="{0FD2A256-6B80-A137-F5CC-37B3729DBB15}"/>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516;p23">
              <a:extLst>
                <a:ext uri="{FF2B5EF4-FFF2-40B4-BE49-F238E27FC236}">
                  <a16:creationId xmlns:a16="http://schemas.microsoft.com/office/drawing/2014/main" id="{61BAA5AD-D26C-2A24-8D08-252F399A90C7}"/>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 name="Google Shape;517;p23">
              <a:extLst>
                <a:ext uri="{FF2B5EF4-FFF2-40B4-BE49-F238E27FC236}">
                  <a16:creationId xmlns:a16="http://schemas.microsoft.com/office/drawing/2014/main" id="{9D6C8985-14CF-D0DC-12B6-5574BD4A61F2}"/>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9" name="Google Shape;518;p23">
            <a:extLst>
              <a:ext uri="{FF2B5EF4-FFF2-40B4-BE49-F238E27FC236}">
                <a16:creationId xmlns:a16="http://schemas.microsoft.com/office/drawing/2014/main" id="{F4DB914D-3249-A799-8C19-649D56EFD3BB}"/>
              </a:ext>
            </a:extLst>
          </p:cNvPr>
          <p:cNvGrpSpPr/>
          <p:nvPr/>
        </p:nvGrpSpPr>
        <p:grpSpPr>
          <a:xfrm>
            <a:off x="332100" y="4700050"/>
            <a:ext cx="232250" cy="408850"/>
            <a:chOff x="6604800" y="3074900"/>
            <a:chExt cx="232250" cy="408850"/>
          </a:xfrm>
          <a:solidFill>
            <a:schemeClr val="accent6">
              <a:lumMod val="75000"/>
            </a:schemeClr>
          </a:solidFill>
        </p:grpSpPr>
        <p:sp>
          <p:nvSpPr>
            <p:cNvPr id="40" name="Google Shape;519;p23">
              <a:extLst>
                <a:ext uri="{FF2B5EF4-FFF2-40B4-BE49-F238E27FC236}">
                  <a16:creationId xmlns:a16="http://schemas.microsoft.com/office/drawing/2014/main" id="{76C0F88A-0082-AE21-615E-FA86045AC733}"/>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1" name="Google Shape;520;p23">
              <a:extLst>
                <a:ext uri="{FF2B5EF4-FFF2-40B4-BE49-F238E27FC236}">
                  <a16:creationId xmlns:a16="http://schemas.microsoft.com/office/drawing/2014/main" id="{8DA5EAC1-4D7A-9BED-059D-F4270FD58AB3}"/>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2" name="Google Shape;521;p23">
              <a:extLst>
                <a:ext uri="{FF2B5EF4-FFF2-40B4-BE49-F238E27FC236}">
                  <a16:creationId xmlns:a16="http://schemas.microsoft.com/office/drawing/2014/main" id="{E8DC10F7-181F-633F-ACA1-DF3E4716E319}"/>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43" name="Google Shape;522;p23">
            <a:extLst>
              <a:ext uri="{FF2B5EF4-FFF2-40B4-BE49-F238E27FC236}">
                <a16:creationId xmlns:a16="http://schemas.microsoft.com/office/drawing/2014/main" id="{5ED8905D-496B-E00B-4E24-5D432D5F9BB3}"/>
              </a:ext>
            </a:extLst>
          </p:cNvPr>
          <p:cNvGrpSpPr/>
          <p:nvPr/>
        </p:nvGrpSpPr>
        <p:grpSpPr>
          <a:xfrm flipH="1">
            <a:off x="649806" y="4709613"/>
            <a:ext cx="769800" cy="273600"/>
            <a:chOff x="4085450" y="2454725"/>
            <a:chExt cx="769800" cy="273600"/>
          </a:xfrm>
          <a:solidFill>
            <a:schemeClr val="accent6">
              <a:lumMod val="75000"/>
            </a:schemeClr>
          </a:solidFill>
        </p:grpSpPr>
        <p:sp>
          <p:nvSpPr>
            <p:cNvPr id="44" name="Google Shape;523;p23">
              <a:extLst>
                <a:ext uri="{FF2B5EF4-FFF2-40B4-BE49-F238E27FC236}">
                  <a16:creationId xmlns:a16="http://schemas.microsoft.com/office/drawing/2014/main" id="{6B943FF4-8ADE-DB7D-E5A7-F2CD3AE037FD}"/>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 name="Google Shape;524;p23">
              <a:extLst>
                <a:ext uri="{FF2B5EF4-FFF2-40B4-BE49-F238E27FC236}">
                  <a16:creationId xmlns:a16="http://schemas.microsoft.com/office/drawing/2014/main" id="{B4011291-C797-D4FC-869D-6575B4D2ABC8}"/>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6" name="Google Shape;525;p23">
              <a:extLst>
                <a:ext uri="{FF2B5EF4-FFF2-40B4-BE49-F238E27FC236}">
                  <a16:creationId xmlns:a16="http://schemas.microsoft.com/office/drawing/2014/main" id="{AB9C6182-0CC9-0CE8-6565-3953A525B960}"/>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7" name="Google Shape;526;p23">
              <a:extLst>
                <a:ext uri="{FF2B5EF4-FFF2-40B4-BE49-F238E27FC236}">
                  <a16:creationId xmlns:a16="http://schemas.microsoft.com/office/drawing/2014/main" id="{34863C52-D196-6A6E-16DE-B220CDDD1B45}"/>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48" name="Google Shape;527;p23">
            <a:extLst>
              <a:ext uri="{FF2B5EF4-FFF2-40B4-BE49-F238E27FC236}">
                <a16:creationId xmlns:a16="http://schemas.microsoft.com/office/drawing/2014/main" id="{E9F03B85-150B-8DB9-A3AE-E305A4E107F5}"/>
              </a:ext>
            </a:extLst>
          </p:cNvPr>
          <p:cNvGrpSpPr/>
          <p:nvPr/>
        </p:nvGrpSpPr>
        <p:grpSpPr>
          <a:xfrm flipH="1">
            <a:off x="8446581" y="4839500"/>
            <a:ext cx="467375" cy="157275"/>
            <a:chOff x="504825" y="4667975"/>
            <a:chExt cx="467375" cy="157275"/>
          </a:xfrm>
        </p:grpSpPr>
        <p:sp>
          <p:nvSpPr>
            <p:cNvPr id="49" name="Google Shape;528;p23">
              <a:extLst>
                <a:ext uri="{FF2B5EF4-FFF2-40B4-BE49-F238E27FC236}">
                  <a16:creationId xmlns:a16="http://schemas.microsoft.com/office/drawing/2014/main" id="{64A5DA00-5BBF-16B3-E56A-039143F87B88}"/>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0" name="Google Shape;529;p23">
              <a:extLst>
                <a:ext uri="{FF2B5EF4-FFF2-40B4-BE49-F238E27FC236}">
                  <a16:creationId xmlns:a16="http://schemas.microsoft.com/office/drawing/2014/main" id="{32F96D6D-B31F-BB0F-BB3B-22330F843B93}"/>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51" name="Google Shape;530;p23">
            <a:extLst>
              <a:ext uri="{FF2B5EF4-FFF2-40B4-BE49-F238E27FC236}">
                <a16:creationId xmlns:a16="http://schemas.microsoft.com/office/drawing/2014/main" id="{D50E7611-ADAF-2262-096D-E1143B770AAC}"/>
              </a:ext>
            </a:extLst>
          </p:cNvPr>
          <p:cNvGrpSpPr/>
          <p:nvPr/>
        </p:nvGrpSpPr>
        <p:grpSpPr>
          <a:xfrm>
            <a:off x="1248950" y="4889325"/>
            <a:ext cx="391375" cy="107450"/>
            <a:chOff x="190725" y="3931175"/>
            <a:chExt cx="391375" cy="107450"/>
          </a:xfrm>
        </p:grpSpPr>
        <p:sp>
          <p:nvSpPr>
            <p:cNvPr id="52" name="Google Shape;531;p23">
              <a:extLst>
                <a:ext uri="{FF2B5EF4-FFF2-40B4-BE49-F238E27FC236}">
                  <a16:creationId xmlns:a16="http://schemas.microsoft.com/office/drawing/2014/main" id="{C054D99C-96C2-C024-CAAB-9C50A2BAC252}"/>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 name="Google Shape;532;p23">
              <a:extLst>
                <a:ext uri="{FF2B5EF4-FFF2-40B4-BE49-F238E27FC236}">
                  <a16:creationId xmlns:a16="http://schemas.microsoft.com/office/drawing/2014/main" id="{75B4EB2C-C6F0-0D1F-BF34-D25FA74A87B9}"/>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 name="Google Shape;533;p23">
              <a:extLst>
                <a:ext uri="{FF2B5EF4-FFF2-40B4-BE49-F238E27FC236}">
                  <a16:creationId xmlns:a16="http://schemas.microsoft.com/office/drawing/2014/main" id="{62F9FB07-42F9-C78A-3CA9-6A08CF0F3056}"/>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57" name="Forma libre: forma 56">
            <a:extLst>
              <a:ext uri="{FF2B5EF4-FFF2-40B4-BE49-F238E27FC236}">
                <a16:creationId xmlns:a16="http://schemas.microsoft.com/office/drawing/2014/main" id="{138BCF59-9744-2FBA-41AD-1B760949215B}"/>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8" name="Google Shape;1357;p57">
            <a:extLst>
              <a:ext uri="{FF2B5EF4-FFF2-40B4-BE49-F238E27FC236}">
                <a16:creationId xmlns:a16="http://schemas.microsoft.com/office/drawing/2014/main" id="{A0A29A1C-DD41-40CE-F210-DA88715F6048}"/>
              </a:ext>
            </a:extLst>
          </p:cNvPr>
          <p:cNvSpPr/>
          <p:nvPr/>
        </p:nvSpPr>
        <p:spPr>
          <a:xfrm>
            <a:off x="1206280" y="725931"/>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9" name="Google Shape;1334;p56">
            <a:extLst>
              <a:ext uri="{FF2B5EF4-FFF2-40B4-BE49-F238E27FC236}">
                <a16:creationId xmlns:a16="http://schemas.microsoft.com/office/drawing/2014/main" id="{F0BBEEF1-9BD2-22B3-5749-0ADB8478C81F}"/>
              </a:ext>
            </a:extLst>
          </p:cNvPr>
          <p:cNvSpPr txBox="1"/>
          <p:nvPr/>
        </p:nvSpPr>
        <p:spPr>
          <a:xfrm>
            <a:off x="1831717" y="752356"/>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rgbClr val="272D35"/>
                </a:solidFill>
                <a:latin typeface="Chau Philomene One"/>
              </a:rPr>
              <a:t>About this…</a:t>
            </a:r>
          </a:p>
        </p:txBody>
      </p:sp>
      <p:sp>
        <p:nvSpPr>
          <p:cNvPr id="60" name="Google Shape;1334;p56">
            <a:extLst>
              <a:ext uri="{FF2B5EF4-FFF2-40B4-BE49-F238E27FC236}">
                <a16:creationId xmlns:a16="http://schemas.microsoft.com/office/drawing/2014/main" id="{9BA7F2C2-87E0-AA44-FCBE-4BADF3A992EE}"/>
              </a:ext>
            </a:extLst>
          </p:cNvPr>
          <p:cNvSpPr txBox="1"/>
          <p:nvPr/>
        </p:nvSpPr>
        <p:spPr>
          <a:xfrm>
            <a:off x="827081" y="237281"/>
            <a:ext cx="5076400"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solidFill>
                  <a:schemeClr val="accent6">
                    <a:lumMod val="50000"/>
                  </a:schemeClr>
                </a:solidFill>
                <a:latin typeface="Chau Philomene One"/>
              </a:rPr>
              <a:t>Where can you find </a:t>
            </a:r>
            <a:r>
              <a:rPr lang="en-US" sz="2400">
                <a:solidFill>
                  <a:srgbClr val="272D35"/>
                </a:solidFill>
                <a:latin typeface="Chau Philomene One"/>
              </a:rPr>
              <a:t>them?</a:t>
            </a:r>
          </a:p>
        </p:txBody>
      </p:sp>
    </p:spTree>
    <p:extLst>
      <p:ext uri="{BB962C8B-B14F-4D97-AF65-F5344CB8AC3E}">
        <p14:creationId xmlns:p14="http://schemas.microsoft.com/office/powerpoint/2010/main" val="37291691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9;p28">
            <a:extLst>
              <a:ext uri="{FF2B5EF4-FFF2-40B4-BE49-F238E27FC236}">
                <a16:creationId xmlns:a16="http://schemas.microsoft.com/office/drawing/2014/main" id="{0B72017F-00DC-8B0E-35D9-5B7A91FFB2B4}"/>
              </a:ext>
            </a:extLst>
          </p:cNvPr>
          <p:cNvSpPr/>
          <p:nvPr/>
        </p:nvSpPr>
        <p:spPr>
          <a:xfrm>
            <a:off x="0" y="3737925"/>
            <a:ext cx="9143654" cy="1405447"/>
          </a:xfrm>
          <a:custGeom>
            <a:avLst/>
            <a:gdLst/>
            <a:ahLst/>
            <a:cxnLst/>
            <a:rect l="l" t="t" r="r" b="b"/>
            <a:pathLst>
              <a:path w="284960" h="123042" extrusionOk="0">
                <a:moveTo>
                  <a:pt x="0" y="0"/>
                </a:moveTo>
                <a:lnTo>
                  <a:pt x="0" y="123041"/>
                </a:lnTo>
                <a:lnTo>
                  <a:pt x="284960" y="123041"/>
                </a:lnTo>
                <a:lnTo>
                  <a:pt x="284960" y="0"/>
                </a:lnTo>
                <a:close/>
              </a:path>
            </a:pathLst>
          </a:custGeom>
          <a:solidFill>
            <a:schemeClr val="accent6">
              <a:lumMod val="8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3" name="Google Shape;600;p28">
            <a:extLst>
              <a:ext uri="{FF2B5EF4-FFF2-40B4-BE49-F238E27FC236}">
                <a16:creationId xmlns:a16="http://schemas.microsoft.com/office/drawing/2014/main" id="{A920D82E-695A-3463-1935-6A970D68D995}"/>
              </a:ext>
            </a:extLst>
          </p:cNvPr>
          <p:cNvGrpSpPr/>
          <p:nvPr/>
        </p:nvGrpSpPr>
        <p:grpSpPr>
          <a:xfrm flipH="1">
            <a:off x="7125525" y="4409388"/>
            <a:ext cx="295625" cy="398225"/>
            <a:chOff x="4391675" y="3159900"/>
            <a:chExt cx="295625" cy="398225"/>
          </a:xfrm>
        </p:grpSpPr>
        <p:sp>
          <p:nvSpPr>
            <p:cNvPr id="4" name="Google Shape;601;p28">
              <a:extLst>
                <a:ext uri="{FF2B5EF4-FFF2-40B4-BE49-F238E27FC236}">
                  <a16:creationId xmlns:a16="http://schemas.microsoft.com/office/drawing/2014/main" id="{87A67BBC-74C8-7D2E-9246-F911DA100E10}"/>
                </a:ext>
              </a:extLst>
            </p:cNvPr>
            <p:cNvSpPr/>
            <p:nvPr/>
          </p:nvSpPr>
          <p:spPr>
            <a:xfrm>
              <a:off x="4391675" y="3308850"/>
              <a:ext cx="120100" cy="249275"/>
            </a:xfrm>
            <a:custGeom>
              <a:avLst/>
              <a:gdLst/>
              <a:ahLst/>
              <a:cxnLst/>
              <a:rect l="l" t="t" r="r" b="b"/>
              <a:pathLst>
                <a:path w="4804" h="9971" extrusionOk="0">
                  <a:moveTo>
                    <a:pt x="1" y="0"/>
                  </a:moveTo>
                  <a:cubicBezTo>
                    <a:pt x="1" y="1"/>
                    <a:pt x="3466" y="5563"/>
                    <a:pt x="4803" y="9970"/>
                  </a:cubicBezTo>
                  <a:cubicBezTo>
                    <a:pt x="4803" y="9970"/>
                    <a:pt x="4104" y="319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602;p28">
              <a:extLst>
                <a:ext uri="{FF2B5EF4-FFF2-40B4-BE49-F238E27FC236}">
                  <a16:creationId xmlns:a16="http://schemas.microsoft.com/office/drawing/2014/main" id="{ECEE1072-12D8-84D8-4B8B-1F4279B07F3F}"/>
                </a:ext>
              </a:extLst>
            </p:cNvPr>
            <p:cNvSpPr/>
            <p:nvPr/>
          </p:nvSpPr>
          <p:spPr>
            <a:xfrm>
              <a:off x="4481350" y="3159900"/>
              <a:ext cx="96375" cy="334400"/>
            </a:xfrm>
            <a:custGeom>
              <a:avLst/>
              <a:gdLst/>
              <a:ahLst/>
              <a:cxnLst/>
              <a:rect l="l" t="t" r="r" b="b"/>
              <a:pathLst>
                <a:path w="3855" h="13376" extrusionOk="0">
                  <a:moveTo>
                    <a:pt x="1" y="1"/>
                  </a:moveTo>
                  <a:cubicBezTo>
                    <a:pt x="1" y="2"/>
                    <a:pt x="3466" y="10214"/>
                    <a:pt x="3709" y="13375"/>
                  </a:cubicBezTo>
                  <a:cubicBezTo>
                    <a:pt x="3709" y="13375"/>
                    <a:pt x="3709" y="13375"/>
                    <a:pt x="3709" y="13375"/>
                  </a:cubicBezTo>
                  <a:cubicBezTo>
                    <a:pt x="3709" y="13375"/>
                    <a:pt x="3854" y="461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603;p28">
              <a:extLst>
                <a:ext uri="{FF2B5EF4-FFF2-40B4-BE49-F238E27FC236}">
                  <a16:creationId xmlns:a16="http://schemas.microsoft.com/office/drawing/2014/main" id="{2FB56F12-F843-601A-91B7-7E0EA20993D5}"/>
                </a:ext>
              </a:extLst>
            </p:cNvPr>
            <p:cNvSpPr/>
            <p:nvPr/>
          </p:nvSpPr>
          <p:spPr>
            <a:xfrm>
              <a:off x="4623450" y="3210075"/>
              <a:ext cx="63850" cy="223425"/>
            </a:xfrm>
            <a:custGeom>
              <a:avLst/>
              <a:gdLst/>
              <a:ahLst/>
              <a:cxnLst/>
              <a:rect l="l" t="t" r="r" b="b"/>
              <a:pathLst>
                <a:path w="2554" h="8937" extrusionOk="0">
                  <a:moveTo>
                    <a:pt x="548" y="0"/>
                  </a:moveTo>
                  <a:lnTo>
                    <a:pt x="548" y="0"/>
                  </a:lnTo>
                  <a:cubicBezTo>
                    <a:pt x="1064" y="3678"/>
                    <a:pt x="1" y="8936"/>
                    <a:pt x="1" y="8936"/>
                  </a:cubicBezTo>
                  <a:cubicBezTo>
                    <a:pt x="2554" y="3405"/>
                    <a:pt x="548" y="0"/>
                    <a:pt x="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7" name="Google Shape;604;p28">
            <a:extLst>
              <a:ext uri="{FF2B5EF4-FFF2-40B4-BE49-F238E27FC236}">
                <a16:creationId xmlns:a16="http://schemas.microsoft.com/office/drawing/2014/main" id="{7056E8B1-1BDF-51BF-A1A8-DA62908D282D}"/>
              </a:ext>
            </a:extLst>
          </p:cNvPr>
          <p:cNvGrpSpPr/>
          <p:nvPr/>
        </p:nvGrpSpPr>
        <p:grpSpPr>
          <a:xfrm flipH="1">
            <a:off x="176775" y="3617613"/>
            <a:ext cx="240900" cy="297150"/>
            <a:chOff x="4879550" y="2643175"/>
            <a:chExt cx="240900" cy="297150"/>
          </a:xfrm>
        </p:grpSpPr>
        <p:sp>
          <p:nvSpPr>
            <p:cNvPr id="8" name="Google Shape;605;p28">
              <a:extLst>
                <a:ext uri="{FF2B5EF4-FFF2-40B4-BE49-F238E27FC236}">
                  <a16:creationId xmlns:a16="http://schemas.microsoft.com/office/drawing/2014/main" id="{70056449-82E1-345C-8D37-A8D92CC383D1}"/>
                </a:ext>
              </a:extLst>
            </p:cNvPr>
            <p:cNvSpPr/>
            <p:nvPr/>
          </p:nvSpPr>
          <p:spPr>
            <a:xfrm>
              <a:off x="5025425" y="2700950"/>
              <a:ext cx="95025" cy="216575"/>
            </a:xfrm>
            <a:custGeom>
              <a:avLst/>
              <a:gdLst/>
              <a:ahLst/>
              <a:cxnLst/>
              <a:rect l="l" t="t" r="r" b="b"/>
              <a:pathLst>
                <a:path w="3800" h="8663" extrusionOk="0">
                  <a:moveTo>
                    <a:pt x="3800" y="0"/>
                  </a:moveTo>
                  <a:lnTo>
                    <a:pt x="3800" y="0"/>
                  </a:lnTo>
                  <a:cubicBezTo>
                    <a:pt x="396" y="2857"/>
                    <a:pt x="1" y="8632"/>
                    <a:pt x="1" y="8663"/>
                  </a:cubicBezTo>
                  <a:cubicBezTo>
                    <a:pt x="1034" y="4863"/>
                    <a:pt x="3800" y="0"/>
                    <a:pt x="38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606;p28">
              <a:extLst>
                <a:ext uri="{FF2B5EF4-FFF2-40B4-BE49-F238E27FC236}">
                  <a16:creationId xmlns:a16="http://schemas.microsoft.com/office/drawing/2014/main" id="{A88EE578-5436-1C8A-CCFA-60068B293152}"/>
                </a:ext>
              </a:extLst>
            </p:cNvPr>
            <p:cNvSpPr/>
            <p:nvPr/>
          </p:nvSpPr>
          <p:spPr>
            <a:xfrm>
              <a:off x="4950200" y="2643175"/>
              <a:ext cx="54750" cy="297150"/>
            </a:xfrm>
            <a:custGeom>
              <a:avLst/>
              <a:gdLst/>
              <a:ahLst/>
              <a:cxnLst/>
              <a:rect l="l" t="t" r="r" b="b"/>
              <a:pathLst>
                <a:path w="2190" h="11886" extrusionOk="0">
                  <a:moveTo>
                    <a:pt x="2189" y="1"/>
                  </a:moveTo>
                  <a:lnTo>
                    <a:pt x="2189" y="1"/>
                  </a:lnTo>
                  <a:cubicBezTo>
                    <a:pt x="1" y="4682"/>
                    <a:pt x="1976" y="11886"/>
                    <a:pt x="1976" y="11886"/>
                  </a:cubicBezTo>
                  <a:cubicBezTo>
                    <a:pt x="1521" y="9181"/>
                    <a:pt x="2189" y="2"/>
                    <a:pt x="2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607;p28">
              <a:extLst>
                <a:ext uri="{FF2B5EF4-FFF2-40B4-BE49-F238E27FC236}">
                  <a16:creationId xmlns:a16="http://schemas.microsoft.com/office/drawing/2014/main" id="{A43CCAC6-3D22-C78D-3C76-322C10687380}"/>
                </a:ext>
              </a:extLst>
            </p:cNvPr>
            <p:cNvSpPr/>
            <p:nvPr/>
          </p:nvSpPr>
          <p:spPr>
            <a:xfrm>
              <a:off x="4879550" y="2738925"/>
              <a:ext cx="95750" cy="171775"/>
            </a:xfrm>
            <a:custGeom>
              <a:avLst/>
              <a:gdLst/>
              <a:ahLst/>
              <a:cxnLst/>
              <a:rect l="l" t="t" r="r" b="b"/>
              <a:pathLst>
                <a:path w="3829" h="6871" extrusionOk="0">
                  <a:moveTo>
                    <a:pt x="395" y="1"/>
                  </a:moveTo>
                  <a:cubicBezTo>
                    <a:pt x="395" y="1"/>
                    <a:pt x="0" y="3375"/>
                    <a:pt x="3830" y="6870"/>
                  </a:cubicBezTo>
                  <a:cubicBezTo>
                    <a:pt x="3830" y="6870"/>
                    <a:pt x="1246" y="3101"/>
                    <a:pt x="3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1" name="Google Shape;608;p28">
            <a:extLst>
              <a:ext uri="{FF2B5EF4-FFF2-40B4-BE49-F238E27FC236}">
                <a16:creationId xmlns:a16="http://schemas.microsoft.com/office/drawing/2014/main" id="{54AA57C4-9369-35F4-D67F-399E49DCABC1}"/>
              </a:ext>
            </a:extLst>
          </p:cNvPr>
          <p:cNvGrpSpPr/>
          <p:nvPr/>
        </p:nvGrpSpPr>
        <p:grpSpPr>
          <a:xfrm flipH="1">
            <a:off x="5660200" y="4124475"/>
            <a:ext cx="240900" cy="297925"/>
            <a:chOff x="6973050" y="1915200"/>
            <a:chExt cx="240900" cy="297925"/>
          </a:xfrm>
        </p:grpSpPr>
        <p:sp>
          <p:nvSpPr>
            <p:cNvPr id="12" name="Google Shape;609;p28">
              <a:extLst>
                <a:ext uri="{FF2B5EF4-FFF2-40B4-BE49-F238E27FC236}">
                  <a16:creationId xmlns:a16="http://schemas.microsoft.com/office/drawing/2014/main" id="{FA73656F-96E5-B046-8453-25460E61287A}"/>
                </a:ext>
              </a:extLst>
            </p:cNvPr>
            <p:cNvSpPr/>
            <p:nvPr/>
          </p:nvSpPr>
          <p:spPr>
            <a:xfrm>
              <a:off x="7118950" y="1972975"/>
              <a:ext cx="95000" cy="217350"/>
            </a:xfrm>
            <a:custGeom>
              <a:avLst/>
              <a:gdLst/>
              <a:ahLst/>
              <a:cxnLst/>
              <a:rect l="l" t="t" r="r" b="b"/>
              <a:pathLst>
                <a:path w="3800" h="8694" extrusionOk="0">
                  <a:moveTo>
                    <a:pt x="3800" y="0"/>
                  </a:moveTo>
                  <a:lnTo>
                    <a:pt x="3800" y="0"/>
                  </a:lnTo>
                  <a:cubicBezTo>
                    <a:pt x="395" y="2857"/>
                    <a:pt x="0" y="8632"/>
                    <a:pt x="0" y="8693"/>
                  </a:cubicBezTo>
                  <a:cubicBezTo>
                    <a:pt x="1033" y="4894"/>
                    <a:pt x="3799" y="1"/>
                    <a:pt x="3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610;p28">
              <a:extLst>
                <a:ext uri="{FF2B5EF4-FFF2-40B4-BE49-F238E27FC236}">
                  <a16:creationId xmlns:a16="http://schemas.microsoft.com/office/drawing/2014/main" id="{CBD580EA-102D-0575-758B-3008395433A8}"/>
                </a:ext>
              </a:extLst>
            </p:cNvPr>
            <p:cNvSpPr/>
            <p:nvPr/>
          </p:nvSpPr>
          <p:spPr>
            <a:xfrm>
              <a:off x="7043700" y="1915200"/>
              <a:ext cx="54750" cy="297925"/>
            </a:xfrm>
            <a:custGeom>
              <a:avLst/>
              <a:gdLst/>
              <a:ahLst/>
              <a:cxnLst/>
              <a:rect l="l" t="t" r="r" b="b"/>
              <a:pathLst>
                <a:path w="2190" h="11917" extrusionOk="0">
                  <a:moveTo>
                    <a:pt x="2189" y="1"/>
                  </a:moveTo>
                  <a:lnTo>
                    <a:pt x="2189" y="1"/>
                  </a:lnTo>
                  <a:cubicBezTo>
                    <a:pt x="1" y="4682"/>
                    <a:pt x="1977" y="11916"/>
                    <a:pt x="1977" y="11916"/>
                  </a:cubicBezTo>
                  <a:cubicBezTo>
                    <a:pt x="1521" y="9211"/>
                    <a:pt x="2189" y="2"/>
                    <a:pt x="2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611;p28">
              <a:extLst>
                <a:ext uri="{FF2B5EF4-FFF2-40B4-BE49-F238E27FC236}">
                  <a16:creationId xmlns:a16="http://schemas.microsoft.com/office/drawing/2014/main" id="{36C47DEC-A4EF-0E1B-585D-CBEDA312365E}"/>
                </a:ext>
              </a:extLst>
            </p:cNvPr>
            <p:cNvSpPr/>
            <p:nvPr/>
          </p:nvSpPr>
          <p:spPr>
            <a:xfrm>
              <a:off x="6973050" y="2010200"/>
              <a:ext cx="95750" cy="172525"/>
            </a:xfrm>
            <a:custGeom>
              <a:avLst/>
              <a:gdLst/>
              <a:ahLst/>
              <a:cxnLst/>
              <a:rect l="l" t="t" r="r" b="b"/>
              <a:pathLst>
                <a:path w="3829" h="6901" extrusionOk="0">
                  <a:moveTo>
                    <a:pt x="395" y="0"/>
                  </a:moveTo>
                  <a:cubicBezTo>
                    <a:pt x="365" y="31"/>
                    <a:pt x="0" y="3435"/>
                    <a:pt x="3830" y="6900"/>
                  </a:cubicBezTo>
                  <a:cubicBezTo>
                    <a:pt x="3830" y="6900"/>
                    <a:pt x="1246" y="3131"/>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5" name="Google Shape;612;p28">
            <a:extLst>
              <a:ext uri="{FF2B5EF4-FFF2-40B4-BE49-F238E27FC236}">
                <a16:creationId xmlns:a16="http://schemas.microsoft.com/office/drawing/2014/main" id="{E6D99223-9896-71A1-FD96-789A99B4CAC6}"/>
              </a:ext>
            </a:extLst>
          </p:cNvPr>
          <p:cNvGrpSpPr/>
          <p:nvPr/>
        </p:nvGrpSpPr>
        <p:grpSpPr>
          <a:xfrm flipH="1">
            <a:off x="4344675" y="4198925"/>
            <a:ext cx="191525" cy="237100"/>
            <a:chOff x="7022425" y="3283025"/>
            <a:chExt cx="191525" cy="237100"/>
          </a:xfrm>
        </p:grpSpPr>
        <p:sp>
          <p:nvSpPr>
            <p:cNvPr id="16" name="Google Shape;613;p28">
              <a:extLst>
                <a:ext uri="{FF2B5EF4-FFF2-40B4-BE49-F238E27FC236}">
                  <a16:creationId xmlns:a16="http://schemas.microsoft.com/office/drawing/2014/main" id="{D834508C-AA9A-FF75-0085-302DBD57E70E}"/>
                </a:ext>
              </a:extLst>
            </p:cNvPr>
            <p:cNvSpPr/>
            <p:nvPr/>
          </p:nvSpPr>
          <p:spPr>
            <a:xfrm>
              <a:off x="7138700" y="3330125"/>
              <a:ext cx="75250" cy="171750"/>
            </a:xfrm>
            <a:custGeom>
              <a:avLst/>
              <a:gdLst/>
              <a:ahLst/>
              <a:cxnLst/>
              <a:rect l="l" t="t" r="r" b="b"/>
              <a:pathLst>
                <a:path w="3010" h="6870" extrusionOk="0">
                  <a:moveTo>
                    <a:pt x="3010" y="1"/>
                  </a:moveTo>
                  <a:lnTo>
                    <a:pt x="3010" y="1"/>
                  </a:lnTo>
                  <a:cubicBezTo>
                    <a:pt x="304" y="2219"/>
                    <a:pt x="0" y="6870"/>
                    <a:pt x="0" y="6870"/>
                  </a:cubicBezTo>
                  <a:cubicBezTo>
                    <a:pt x="821" y="3861"/>
                    <a:pt x="3009" y="1"/>
                    <a:pt x="3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614;p28">
              <a:extLst>
                <a:ext uri="{FF2B5EF4-FFF2-40B4-BE49-F238E27FC236}">
                  <a16:creationId xmlns:a16="http://schemas.microsoft.com/office/drawing/2014/main" id="{872C27DE-8F82-70CA-0216-BF56E6F434F8}"/>
                </a:ext>
              </a:extLst>
            </p:cNvPr>
            <p:cNvSpPr/>
            <p:nvPr/>
          </p:nvSpPr>
          <p:spPr>
            <a:xfrm>
              <a:off x="7079425" y="3283025"/>
              <a:ext cx="42575" cy="237100"/>
            </a:xfrm>
            <a:custGeom>
              <a:avLst/>
              <a:gdLst/>
              <a:ahLst/>
              <a:cxnLst/>
              <a:rect l="l" t="t" r="r" b="b"/>
              <a:pathLst>
                <a:path w="1703" h="9484" extrusionOk="0">
                  <a:moveTo>
                    <a:pt x="1703" y="0"/>
                  </a:moveTo>
                  <a:lnTo>
                    <a:pt x="1703" y="0"/>
                  </a:lnTo>
                  <a:cubicBezTo>
                    <a:pt x="1" y="3739"/>
                    <a:pt x="1551" y="9483"/>
                    <a:pt x="1551" y="9483"/>
                  </a:cubicBezTo>
                  <a:cubicBezTo>
                    <a:pt x="1156" y="7356"/>
                    <a:pt x="1703" y="1"/>
                    <a:pt x="17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615;p28">
              <a:extLst>
                <a:ext uri="{FF2B5EF4-FFF2-40B4-BE49-F238E27FC236}">
                  <a16:creationId xmlns:a16="http://schemas.microsoft.com/office/drawing/2014/main" id="{689E3C0C-156D-85B6-64E7-0148AA656C13}"/>
                </a:ext>
              </a:extLst>
            </p:cNvPr>
            <p:cNvSpPr/>
            <p:nvPr/>
          </p:nvSpPr>
          <p:spPr>
            <a:xfrm>
              <a:off x="7022425" y="3359000"/>
              <a:ext cx="76025" cy="136800"/>
            </a:xfrm>
            <a:custGeom>
              <a:avLst/>
              <a:gdLst/>
              <a:ahLst/>
              <a:cxnLst/>
              <a:rect l="l" t="t" r="r" b="b"/>
              <a:pathLst>
                <a:path w="3041" h="5472" extrusionOk="0">
                  <a:moveTo>
                    <a:pt x="305" y="1"/>
                  </a:moveTo>
                  <a:cubicBezTo>
                    <a:pt x="305" y="61"/>
                    <a:pt x="1" y="2706"/>
                    <a:pt x="3040" y="5472"/>
                  </a:cubicBezTo>
                  <a:cubicBezTo>
                    <a:pt x="3040" y="5472"/>
                    <a:pt x="974" y="2493"/>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9" name="Google Shape;616;p28">
            <a:extLst>
              <a:ext uri="{FF2B5EF4-FFF2-40B4-BE49-F238E27FC236}">
                <a16:creationId xmlns:a16="http://schemas.microsoft.com/office/drawing/2014/main" id="{167C2139-5456-BB4C-3098-51B6BB338266}"/>
              </a:ext>
            </a:extLst>
          </p:cNvPr>
          <p:cNvGrpSpPr/>
          <p:nvPr/>
        </p:nvGrpSpPr>
        <p:grpSpPr>
          <a:xfrm flipH="1">
            <a:off x="8373825" y="4069400"/>
            <a:ext cx="232250" cy="408075"/>
            <a:chOff x="5188350" y="1879500"/>
            <a:chExt cx="232250" cy="408075"/>
          </a:xfrm>
        </p:grpSpPr>
        <p:sp>
          <p:nvSpPr>
            <p:cNvPr id="20" name="Google Shape;617;p28">
              <a:extLst>
                <a:ext uri="{FF2B5EF4-FFF2-40B4-BE49-F238E27FC236}">
                  <a16:creationId xmlns:a16="http://schemas.microsoft.com/office/drawing/2014/main" id="{6DB4E83E-A424-50E2-F5B0-156F8C7655D5}"/>
                </a:ext>
              </a:extLst>
            </p:cNvPr>
            <p:cNvSpPr/>
            <p:nvPr/>
          </p:nvSpPr>
          <p:spPr>
            <a:xfrm>
              <a:off x="5329400" y="1958525"/>
              <a:ext cx="91200" cy="297150"/>
            </a:xfrm>
            <a:custGeom>
              <a:avLst/>
              <a:gdLst/>
              <a:ahLst/>
              <a:cxnLst/>
              <a:rect l="l" t="t" r="r" b="b"/>
              <a:pathLst>
                <a:path w="3648" h="11886" extrusionOk="0">
                  <a:moveTo>
                    <a:pt x="3648" y="1"/>
                  </a:moveTo>
                  <a:lnTo>
                    <a:pt x="3648" y="1"/>
                  </a:lnTo>
                  <a:cubicBezTo>
                    <a:pt x="335" y="3891"/>
                    <a:pt x="0" y="11885"/>
                    <a:pt x="0" y="11885"/>
                  </a:cubicBezTo>
                  <a:cubicBezTo>
                    <a:pt x="942" y="6688"/>
                    <a:pt x="3647" y="1"/>
                    <a:pt x="3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618;p28">
              <a:extLst>
                <a:ext uri="{FF2B5EF4-FFF2-40B4-BE49-F238E27FC236}">
                  <a16:creationId xmlns:a16="http://schemas.microsoft.com/office/drawing/2014/main" id="{C6A491E3-80A8-526B-5255-F4D38CEDF3F0}"/>
                </a:ext>
              </a:extLst>
            </p:cNvPr>
            <p:cNvSpPr/>
            <p:nvPr/>
          </p:nvSpPr>
          <p:spPr>
            <a:xfrm>
              <a:off x="5260625" y="1879500"/>
              <a:ext cx="47525" cy="408075"/>
            </a:xfrm>
            <a:custGeom>
              <a:avLst/>
              <a:gdLst/>
              <a:ahLst/>
              <a:cxnLst/>
              <a:rect l="l" t="t" r="r" b="b"/>
              <a:pathLst>
                <a:path w="1901" h="16322" extrusionOk="0">
                  <a:moveTo>
                    <a:pt x="1900" y="0"/>
                  </a:moveTo>
                  <a:lnTo>
                    <a:pt x="1900" y="0"/>
                  </a:lnTo>
                  <a:cubicBezTo>
                    <a:pt x="1" y="5894"/>
                    <a:pt x="1489" y="14738"/>
                    <a:pt x="1696" y="16134"/>
                  </a:cubicBezTo>
                  <a:lnTo>
                    <a:pt x="1696" y="16134"/>
                  </a:lnTo>
                  <a:cubicBezTo>
                    <a:pt x="1283" y="12233"/>
                    <a:pt x="1900" y="2"/>
                    <a:pt x="1900" y="0"/>
                  </a:cubicBezTo>
                  <a:close/>
                  <a:moveTo>
                    <a:pt x="1696" y="16134"/>
                  </a:moveTo>
                  <a:lnTo>
                    <a:pt x="1696" y="16134"/>
                  </a:lnTo>
                  <a:cubicBezTo>
                    <a:pt x="1703" y="16200"/>
                    <a:pt x="1710" y="16262"/>
                    <a:pt x="1718" y="16323"/>
                  </a:cubicBezTo>
                  <a:cubicBezTo>
                    <a:pt x="1723" y="16323"/>
                    <a:pt x="1714" y="16258"/>
                    <a:pt x="1696" y="161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619;p28">
              <a:extLst>
                <a:ext uri="{FF2B5EF4-FFF2-40B4-BE49-F238E27FC236}">
                  <a16:creationId xmlns:a16="http://schemas.microsoft.com/office/drawing/2014/main" id="{41384431-2271-023D-2DA3-6EE56087B18A}"/>
                </a:ext>
              </a:extLst>
            </p:cNvPr>
            <p:cNvSpPr/>
            <p:nvPr/>
          </p:nvSpPr>
          <p:spPr>
            <a:xfrm>
              <a:off x="5188350" y="2010950"/>
              <a:ext cx="91675" cy="236350"/>
            </a:xfrm>
            <a:custGeom>
              <a:avLst/>
              <a:gdLst/>
              <a:ahLst/>
              <a:cxnLst/>
              <a:rect l="l" t="t" r="r" b="b"/>
              <a:pathLst>
                <a:path w="3667" h="9454" extrusionOk="0">
                  <a:moveTo>
                    <a:pt x="353" y="1"/>
                  </a:moveTo>
                  <a:cubicBezTo>
                    <a:pt x="351" y="1"/>
                    <a:pt x="1" y="4667"/>
                    <a:pt x="3666" y="9454"/>
                  </a:cubicBezTo>
                  <a:cubicBezTo>
                    <a:pt x="3666" y="9454"/>
                    <a:pt x="1144" y="4287"/>
                    <a:pt x="353" y="1"/>
                  </a:cubicBezTo>
                  <a:cubicBezTo>
                    <a:pt x="353" y="1"/>
                    <a:pt x="353" y="1"/>
                    <a:pt x="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3" name="Google Shape;620;p28">
            <a:extLst>
              <a:ext uri="{FF2B5EF4-FFF2-40B4-BE49-F238E27FC236}">
                <a16:creationId xmlns:a16="http://schemas.microsoft.com/office/drawing/2014/main" id="{6C637EDE-65E7-B64D-612D-8EB651A7AC70}"/>
              </a:ext>
            </a:extLst>
          </p:cNvPr>
          <p:cNvSpPr/>
          <p:nvPr/>
        </p:nvSpPr>
        <p:spPr>
          <a:xfrm flipH="1">
            <a:off x="1525" y="3911700"/>
            <a:ext cx="7124000" cy="1231050"/>
          </a:xfrm>
          <a:custGeom>
            <a:avLst/>
            <a:gdLst/>
            <a:ahLst/>
            <a:cxnLst/>
            <a:rect l="l" t="t" r="r" b="b"/>
            <a:pathLst>
              <a:path w="284960" h="49242" extrusionOk="0">
                <a:moveTo>
                  <a:pt x="284960" y="1"/>
                </a:moveTo>
                <a:cubicBezTo>
                  <a:pt x="284960" y="1"/>
                  <a:pt x="269458" y="183"/>
                  <a:pt x="220186" y="1703"/>
                </a:cubicBezTo>
                <a:cubicBezTo>
                  <a:pt x="197754" y="2371"/>
                  <a:pt x="172344" y="3922"/>
                  <a:pt x="153833" y="10943"/>
                </a:cubicBezTo>
                <a:lnTo>
                  <a:pt x="153498" y="11065"/>
                </a:lnTo>
                <a:cubicBezTo>
                  <a:pt x="151219" y="11946"/>
                  <a:pt x="149091" y="12888"/>
                  <a:pt x="147085" y="13922"/>
                </a:cubicBezTo>
                <a:cubicBezTo>
                  <a:pt x="135595" y="19788"/>
                  <a:pt x="105200" y="27691"/>
                  <a:pt x="98816" y="28542"/>
                </a:cubicBezTo>
                <a:cubicBezTo>
                  <a:pt x="92494" y="29363"/>
                  <a:pt x="53527" y="37539"/>
                  <a:pt x="48147" y="40700"/>
                </a:cubicBezTo>
                <a:cubicBezTo>
                  <a:pt x="42706" y="43861"/>
                  <a:pt x="17143" y="46962"/>
                  <a:pt x="0" y="49241"/>
                </a:cubicBezTo>
                <a:lnTo>
                  <a:pt x="284960" y="49241"/>
                </a:lnTo>
                <a:lnTo>
                  <a:pt x="284960" y="1"/>
                </a:lnTo>
                <a:close/>
              </a:path>
            </a:pathLst>
          </a:custGeom>
          <a:solidFill>
            <a:srgbClr val="61849C"/>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 name="Google Shape;621;p28">
            <a:extLst>
              <a:ext uri="{FF2B5EF4-FFF2-40B4-BE49-F238E27FC236}">
                <a16:creationId xmlns:a16="http://schemas.microsoft.com/office/drawing/2014/main" id="{8886212F-2FB8-E9CC-F4B0-8A511FF4DD81}"/>
              </a:ext>
            </a:extLst>
          </p:cNvPr>
          <p:cNvSpPr/>
          <p:nvPr/>
        </p:nvSpPr>
        <p:spPr>
          <a:xfrm flipH="1">
            <a:off x="0" y="3910950"/>
            <a:ext cx="7125525" cy="1231800"/>
          </a:xfrm>
          <a:custGeom>
            <a:avLst/>
            <a:gdLst/>
            <a:ahLst/>
            <a:cxnLst/>
            <a:rect l="l" t="t" r="r" b="b"/>
            <a:pathLst>
              <a:path w="285021" h="49272" extrusionOk="0">
                <a:moveTo>
                  <a:pt x="285021" y="0"/>
                </a:moveTo>
                <a:cubicBezTo>
                  <a:pt x="284960" y="31"/>
                  <a:pt x="269458" y="213"/>
                  <a:pt x="220156" y="1702"/>
                </a:cubicBezTo>
                <a:cubicBezTo>
                  <a:pt x="194867" y="2462"/>
                  <a:pt x="165748" y="4377"/>
                  <a:pt x="147085" y="13952"/>
                </a:cubicBezTo>
                <a:cubicBezTo>
                  <a:pt x="135626" y="19818"/>
                  <a:pt x="105200" y="27690"/>
                  <a:pt x="98816" y="28572"/>
                </a:cubicBezTo>
                <a:cubicBezTo>
                  <a:pt x="92433" y="29393"/>
                  <a:pt x="53527" y="37599"/>
                  <a:pt x="48147" y="40730"/>
                </a:cubicBezTo>
                <a:cubicBezTo>
                  <a:pt x="42706" y="43891"/>
                  <a:pt x="17143" y="46992"/>
                  <a:pt x="0" y="49271"/>
                </a:cubicBezTo>
                <a:lnTo>
                  <a:pt x="51916" y="49271"/>
                </a:lnTo>
                <a:cubicBezTo>
                  <a:pt x="51916" y="49271"/>
                  <a:pt x="52311" y="49150"/>
                  <a:pt x="53071" y="48998"/>
                </a:cubicBezTo>
                <a:cubicBezTo>
                  <a:pt x="60062" y="47326"/>
                  <a:pt x="128057" y="31915"/>
                  <a:pt x="138088" y="31520"/>
                </a:cubicBezTo>
                <a:lnTo>
                  <a:pt x="106142" y="31156"/>
                </a:lnTo>
                <a:cubicBezTo>
                  <a:pt x="106142" y="31156"/>
                  <a:pt x="147175" y="27530"/>
                  <a:pt x="155104" y="27530"/>
                </a:cubicBezTo>
                <a:cubicBezTo>
                  <a:pt x="155324" y="27530"/>
                  <a:pt x="155519" y="27533"/>
                  <a:pt x="155687" y="27539"/>
                </a:cubicBezTo>
                <a:cubicBezTo>
                  <a:pt x="155687" y="27539"/>
                  <a:pt x="136655" y="25525"/>
                  <a:pt x="131141" y="25525"/>
                </a:cubicBezTo>
                <a:cubicBezTo>
                  <a:pt x="130947" y="25525"/>
                  <a:pt x="130770" y="25527"/>
                  <a:pt x="130610" y="25532"/>
                </a:cubicBezTo>
                <a:cubicBezTo>
                  <a:pt x="132718" y="25417"/>
                  <a:pt x="166271" y="23602"/>
                  <a:pt x="174457" y="23602"/>
                </a:cubicBezTo>
                <a:cubicBezTo>
                  <a:pt x="174890" y="23602"/>
                  <a:pt x="175252" y="23607"/>
                  <a:pt x="175535" y="23617"/>
                </a:cubicBezTo>
                <a:lnTo>
                  <a:pt x="159152" y="19575"/>
                </a:lnTo>
                <a:cubicBezTo>
                  <a:pt x="189821" y="17812"/>
                  <a:pt x="208363" y="16444"/>
                  <a:pt x="208363" y="16444"/>
                </a:cubicBezTo>
                <a:cubicBezTo>
                  <a:pt x="208363" y="16444"/>
                  <a:pt x="190987" y="15939"/>
                  <a:pt x="177326" y="15939"/>
                </a:cubicBezTo>
                <a:cubicBezTo>
                  <a:pt x="170875" y="15939"/>
                  <a:pt x="165252" y="16052"/>
                  <a:pt x="162678" y="16383"/>
                </a:cubicBezTo>
                <a:cubicBezTo>
                  <a:pt x="166791" y="15821"/>
                  <a:pt x="194526" y="12637"/>
                  <a:pt x="200647" y="12637"/>
                </a:cubicBezTo>
                <a:cubicBezTo>
                  <a:pt x="200814" y="12637"/>
                  <a:pt x="200964" y="12640"/>
                  <a:pt x="201098" y="12645"/>
                </a:cubicBezTo>
                <a:cubicBezTo>
                  <a:pt x="201098" y="12645"/>
                  <a:pt x="189031" y="10821"/>
                  <a:pt x="178453" y="9848"/>
                </a:cubicBezTo>
                <a:cubicBezTo>
                  <a:pt x="183408" y="9469"/>
                  <a:pt x="207340" y="8774"/>
                  <a:pt x="227692" y="8774"/>
                </a:cubicBezTo>
                <a:cubicBezTo>
                  <a:pt x="238303" y="8774"/>
                  <a:pt x="247940" y="8963"/>
                  <a:pt x="253409" y="9484"/>
                </a:cubicBezTo>
                <a:cubicBezTo>
                  <a:pt x="253409" y="9484"/>
                  <a:pt x="233348" y="11550"/>
                  <a:pt x="231433" y="12493"/>
                </a:cubicBezTo>
                <a:lnTo>
                  <a:pt x="256570" y="12493"/>
                </a:lnTo>
                <a:lnTo>
                  <a:pt x="238576" y="15654"/>
                </a:lnTo>
                <a:lnTo>
                  <a:pt x="264291" y="15107"/>
                </a:lnTo>
                <a:lnTo>
                  <a:pt x="264291" y="15107"/>
                </a:lnTo>
                <a:cubicBezTo>
                  <a:pt x="264290" y="15107"/>
                  <a:pt x="249275" y="17143"/>
                  <a:pt x="246722" y="18055"/>
                </a:cubicBezTo>
                <a:cubicBezTo>
                  <a:pt x="245875" y="18364"/>
                  <a:pt x="249134" y="18460"/>
                  <a:pt x="254082" y="18460"/>
                </a:cubicBezTo>
                <a:cubicBezTo>
                  <a:pt x="262364" y="18460"/>
                  <a:pt x="275380" y="18190"/>
                  <a:pt x="281805" y="18190"/>
                </a:cubicBezTo>
                <a:cubicBezTo>
                  <a:pt x="283257" y="18190"/>
                  <a:pt x="284373" y="18204"/>
                  <a:pt x="285021" y="18237"/>
                </a:cubicBezTo>
                <a:lnTo>
                  <a:pt x="285021" y="15198"/>
                </a:lnTo>
                <a:cubicBezTo>
                  <a:pt x="285021" y="15198"/>
                  <a:pt x="279701" y="14438"/>
                  <a:pt x="278121" y="14438"/>
                </a:cubicBezTo>
                <a:lnTo>
                  <a:pt x="285021" y="13070"/>
                </a:lnTo>
                <a:lnTo>
                  <a:pt x="285021" y="11459"/>
                </a:lnTo>
                <a:cubicBezTo>
                  <a:pt x="285021" y="11459"/>
                  <a:pt x="280533" y="10507"/>
                  <a:pt x="278864" y="10507"/>
                </a:cubicBezTo>
                <a:cubicBezTo>
                  <a:pt x="278769" y="10507"/>
                  <a:pt x="278683" y="10510"/>
                  <a:pt x="278607" y="10517"/>
                </a:cubicBezTo>
                <a:lnTo>
                  <a:pt x="285021" y="9636"/>
                </a:lnTo>
                <a:cubicBezTo>
                  <a:pt x="285021" y="9636"/>
                  <a:pt x="280005" y="7721"/>
                  <a:pt x="277026" y="7569"/>
                </a:cubicBezTo>
                <a:cubicBezTo>
                  <a:pt x="277026" y="7569"/>
                  <a:pt x="281039" y="6414"/>
                  <a:pt x="285021" y="6414"/>
                </a:cubicBezTo>
                <a:lnTo>
                  <a:pt x="285021" y="0"/>
                </a:lnTo>
                <a:close/>
              </a:path>
            </a:pathLst>
          </a:custGeom>
          <a:solidFill>
            <a:srgbClr val="6D95B0"/>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 name="Google Shape;622;p28">
            <a:extLst>
              <a:ext uri="{FF2B5EF4-FFF2-40B4-BE49-F238E27FC236}">
                <a16:creationId xmlns:a16="http://schemas.microsoft.com/office/drawing/2014/main" id="{EDC4440A-4BE8-A034-2179-F02B67A8AD8F}"/>
              </a:ext>
            </a:extLst>
          </p:cNvPr>
          <p:cNvSpPr/>
          <p:nvPr/>
        </p:nvSpPr>
        <p:spPr>
          <a:xfrm flipH="1">
            <a:off x="1570700" y="4635875"/>
            <a:ext cx="8375" cy="25"/>
          </a:xfrm>
          <a:custGeom>
            <a:avLst/>
            <a:gdLst/>
            <a:ahLst/>
            <a:cxnLst/>
            <a:rect l="l" t="t" r="r" b="b"/>
            <a:pathLst>
              <a:path w="335" h="1" extrusionOk="0">
                <a:moveTo>
                  <a:pt x="335" y="1"/>
                </a:moveTo>
                <a:lnTo>
                  <a:pt x="0" y="1"/>
                </a:lnTo>
                <a:close/>
              </a:path>
            </a:pathLst>
          </a:custGeom>
          <a:solidFill>
            <a:srgbClr val="6D95B0"/>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623;p28">
            <a:extLst>
              <a:ext uri="{FF2B5EF4-FFF2-40B4-BE49-F238E27FC236}">
                <a16:creationId xmlns:a16="http://schemas.microsoft.com/office/drawing/2014/main" id="{940F5627-A895-2117-6F7E-DA483394D4F0}"/>
              </a:ext>
            </a:extLst>
          </p:cNvPr>
          <p:cNvSpPr/>
          <p:nvPr/>
        </p:nvSpPr>
        <p:spPr>
          <a:xfrm flipH="1">
            <a:off x="1525" y="4571275"/>
            <a:ext cx="3397500" cy="572225"/>
          </a:xfrm>
          <a:custGeom>
            <a:avLst/>
            <a:gdLst/>
            <a:ahLst/>
            <a:cxnLst/>
            <a:rect l="l" t="t" r="r" b="b"/>
            <a:pathLst>
              <a:path w="135900" h="22889" extrusionOk="0">
                <a:moveTo>
                  <a:pt x="102100" y="1"/>
                </a:moveTo>
                <a:cubicBezTo>
                  <a:pt x="95808" y="1"/>
                  <a:pt x="89698" y="31"/>
                  <a:pt x="86020" y="31"/>
                </a:cubicBezTo>
                <a:lnTo>
                  <a:pt x="82525" y="31"/>
                </a:lnTo>
                <a:cubicBezTo>
                  <a:pt x="81522" y="62"/>
                  <a:pt x="83102" y="366"/>
                  <a:pt x="85139" y="700"/>
                </a:cubicBezTo>
                <a:cubicBezTo>
                  <a:pt x="85534" y="791"/>
                  <a:pt x="85929" y="822"/>
                  <a:pt x="86355" y="913"/>
                </a:cubicBezTo>
                <a:cubicBezTo>
                  <a:pt x="88817" y="1277"/>
                  <a:pt x="91522" y="1673"/>
                  <a:pt x="91522" y="1673"/>
                </a:cubicBezTo>
                <a:cubicBezTo>
                  <a:pt x="90610" y="1703"/>
                  <a:pt x="88817" y="1825"/>
                  <a:pt x="86659" y="1916"/>
                </a:cubicBezTo>
                <a:cubicBezTo>
                  <a:pt x="86203" y="1977"/>
                  <a:pt x="85716" y="1977"/>
                  <a:pt x="85260" y="2007"/>
                </a:cubicBezTo>
                <a:cubicBezTo>
                  <a:pt x="80549" y="2281"/>
                  <a:pt x="74896" y="2585"/>
                  <a:pt x="73224" y="2676"/>
                </a:cubicBezTo>
                <a:cubicBezTo>
                  <a:pt x="75230" y="2676"/>
                  <a:pt x="81187" y="3496"/>
                  <a:pt x="85443" y="4104"/>
                </a:cubicBezTo>
                <a:cubicBezTo>
                  <a:pt x="86142" y="4165"/>
                  <a:pt x="86780" y="4287"/>
                  <a:pt x="87358" y="4347"/>
                </a:cubicBezTo>
                <a:cubicBezTo>
                  <a:pt x="89030" y="4621"/>
                  <a:pt x="90124" y="4773"/>
                  <a:pt x="90124" y="4773"/>
                </a:cubicBezTo>
                <a:cubicBezTo>
                  <a:pt x="89425" y="4803"/>
                  <a:pt x="88574" y="4803"/>
                  <a:pt x="87510" y="4864"/>
                </a:cubicBezTo>
                <a:cubicBezTo>
                  <a:pt x="86932" y="4864"/>
                  <a:pt x="86233" y="4895"/>
                  <a:pt x="85534" y="4895"/>
                </a:cubicBezTo>
                <a:cubicBezTo>
                  <a:pt x="81491" y="5016"/>
                  <a:pt x="75868" y="5168"/>
                  <a:pt x="69667" y="5350"/>
                </a:cubicBezTo>
                <a:lnTo>
                  <a:pt x="69516" y="5350"/>
                </a:lnTo>
                <a:cubicBezTo>
                  <a:pt x="61248" y="5563"/>
                  <a:pt x="51886" y="5837"/>
                  <a:pt x="43862" y="6080"/>
                </a:cubicBezTo>
                <a:cubicBezTo>
                  <a:pt x="42281" y="6110"/>
                  <a:pt x="40761" y="6141"/>
                  <a:pt x="39302" y="6171"/>
                </a:cubicBezTo>
                <a:cubicBezTo>
                  <a:pt x="37357" y="6232"/>
                  <a:pt x="35503" y="6293"/>
                  <a:pt x="33861" y="6323"/>
                </a:cubicBezTo>
                <a:cubicBezTo>
                  <a:pt x="33345" y="6323"/>
                  <a:pt x="32889" y="6384"/>
                  <a:pt x="32433" y="6384"/>
                </a:cubicBezTo>
                <a:cubicBezTo>
                  <a:pt x="29849" y="6445"/>
                  <a:pt x="27721" y="6536"/>
                  <a:pt x="26323" y="6566"/>
                </a:cubicBezTo>
                <a:cubicBezTo>
                  <a:pt x="25867" y="6566"/>
                  <a:pt x="25503" y="6597"/>
                  <a:pt x="25199" y="6597"/>
                </a:cubicBezTo>
                <a:cubicBezTo>
                  <a:pt x="24651" y="6627"/>
                  <a:pt x="24347" y="6627"/>
                  <a:pt x="24347" y="6627"/>
                </a:cubicBezTo>
                <a:lnTo>
                  <a:pt x="25199" y="6718"/>
                </a:lnTo>
                <a:lnTo>
                  <a:pt x="26354" y="6840"/>
                </a:lnTo>
                <a:lnTo>
                  <a:pt x="32250" y="7357"/>
                </a:lnTo>
                <a:lnTo>
                  <a:pt x="33740" y="7509"/>
                </a:lnTo>
                <a:lnTo>
                  <a:pt x="38877" y="7965"/>
                </a:lnTo>
                <a:lnTo>
                  <a:pt x="43618" y="8420"/>
                </a:lnTo>
                <a:lnTo>
                  <a:pt x="63284" y="10244"/>
                </a:lnTo>
                <a:cubicBezTo>
                  <a:pt x="63284" y="10244"/>
                  <a:pt x="54439" y="10366"/>
                  <a:pt x="43345" y="10639"/>
                </a:cubicBezTo>
                <a:cubicBezTo>
                  <a:pt x="41673" y="10670"/>
                  <a:pt x="39940" y="10700"/>
                  <a:pt x="38178" y="10731"/>
                </a:cubicBezTo>
                <a:cubicBezTo>
                  <a:pt x="36597" y="10791"/>
                  <a:pt x="34986" y="10822"/>
                  <a:pt x="33345" y="10852"/>
                </a:cubicBezTo>
                <a:cubicBezTo>
                  <a:pt x="32706" y="10852"/>
                  <a:pt x="32068" y="10882"/>
                  <a:pt x="31399" y="10882"/>
                </a:cubicBezTo>
                <a:lnTo>
                  <a:pt x="27083" y="11004"/>
                </a:lnTo>
                <a:cubicBezTo>
                  <a:pt x="26506" y="11004"/>
                  <a:pt x="25989" y="11034"/>
                  <a:pt x="25411" y="11034"/>
                </a:cubicBezTo>
                <a:lnTo>
                  <a:pt x="24955" y="11034"/>
                </a:lnTo>
                <a:cubicBezTo>
                  <a:pt x="24135" y="11095"/>
                  <a:pt x="23253" y="11095"/>
                  <a:pt x="22402" y="11126"/>
                </a:cubicBezTo>
                <a:cubicBezTo>
                  <a:pt x="18755" y="11247"/>
                  <a:pt x="15320" y="11338"/>
                  <a:pt x="12220" y="11490"/>
                </a:cubicBezTo>
                <a:cubicBezTo>
                  <a:pt x="11855" y="11490"/>
                  <a:pt x="11521" y="11551"/>
                  <a:pt x="11125" y="11551"/>
                </a:cubicBezTo>
                <a:cubicBezTo>
                  <a:pt x="8663" y="11703"/>
                  <a:pt x="6505" y="11794"/>
                  <a:pt x="4681" y="11916"/>
                </a:cubicBezTo>
                <a:cubicBezTo>
                  <a:pt x="3374" y="12038"/>
                  <a:pt x="2280" y="12098"/>
                  <a:pt x="1399" y="12220"/>
                </a:cubicBezTo>
                <a:cubicBezTo>
                  <a:pt x="821" y="12250"/>
                  <a:pt x="335" y="12341"/>
                  <a:pt x="1" y="12402"/>
                </a:cubicBezTo>
                <a:cubicBezTo>
                  <a:pt x="1" y="12402"/>
                  <a:pt x="517" y="12463"/>
                  <a:pt x="1490" y="12493"/>
                </a:cubicBezTo>
                <a:cubicBezTo>
                  <a:pt x="2311" y="12524"/>
                  <a:pt x="3496" y="12615"/>
                  <a:pt x="4894" y="12676"/>
                </a:cubicBezTo>
                <a:cubicBezTo>
                  <a:pt x="6414" y="12797"/>
                  <a:pt x="8238" y="12919"/>
                  <a:pt x="10244" y="13010"/>
                </a:cubicBezTo>
                <a:cubicBezTo>
                  <a:pt x="10761" y="13010"/>
                  <a:pt x="11217" y="13071"/>
                  <a:pt x="11703" y="13101"/>
                </a:cubicBezTo>
                <a:cubicBezTo>
                  <a:pt x="15046" y="13314"/>
                  <a:pt x="18846" y="13557"/>
                  <a:pt x="22797" y="13831"/>
                </a:cubicBezTo>
                <a:cubicBezTo>
                  <a:pt x="23740" y="13892"/>
                  <a:pt x="24682" y="13922"/>
                  <a:pt x="25685" y="14013"/>
                </a:cubicBezTo>
                <a:lnTo>
                  <a:pt x="25746" y="14013"/>
                </a:lnTo>
                <a:cubicBezTo>
                  <a:pt x="26414" y="14074"/>
                  <a:pt x="27083" y="14135"/>
                  <a:pt x="27721" y="14165"/>
                </a:cubicBezTo>
                <a:lnTo>
                  <a:pt x="30700" y="14378"/>
                </a:lnTo>
                <a:cubicBezTo>
                  <a:pt x="31460" y="14439"/>
                  <a:pt x="32220" y="14500"/>
                  <a:pt x="32980" y="14530"/>
                </a:cubicBezTo>
                <a:cubicBezTo>
                  <a:pt x="34378" y="14621"/>
                  <a:pt x="35776" y="14743"/>
                  <a:pt x="37144" y="14834"/>
                </a:cubicBezTo>
                <a:cubicBezTo>
                  <a:pt x="39089" y="14986"/>
                  <a:pt x="40944" y="15138"/>
                  <a:pt x="42737" y="15290"/>
                </a:cubicBezTo>
                <a:cubicBezTo>
                  <a:pt x="49120" y="15837"/>
                  <a:pt x="54287" y="16414"/>
                  <a:pt x="56506" y="16901"/>
                </a:cubicBezTo>
                <a:cubicBezTo>
                  <a:pt x="56506" y="16901"/>
                  <a:pt x="50427" y="17266"/>
                  <a:pt x="42372" y="17934"/>
                </a:cubicBezTo>
                <a:cubicBezTo>
                  <a:pt x="40427" y="18086"/>
                  <a:pt x="38360" y="18238"/>
                  <a:pt x="36232" y="18421"/>
                </a:cubicBezTo>
                <a:cubicBezTo>
                  <a:pt x="35016" y="18542"/>
                  <a:pt x="33770" y="18633"/>
                  <a:pt x="32524" y="18755"/>
                </a:cubicBezTo>
                <a:cubicBezTo>
                  <a:pt x="31582" y="18846"/>
                  <a:pt x="30579" y="18937"/>
                  <a:pt x="29636" y="19029"/>
                </a:cubicBezTo>
                <a:cubicBezTo>
                  <a:pt x="29332" y="19059"/>
                  <a:pt x="29028" y="19059"/>
                  <a:pt x="28724" y="19089"/>
                </a:cubicBezTo>
                <a:cubicBezTo>
                  <a:pt x="26931" y="19241"/>
                  <a:pt x="25199" y="19454"/>
                  <a:pt x="23466" y="19636"/>
                </a:cubicBezTo>
                <a:cubicBezTo>
                  <a:pt x="17600" y="20275"/>
                  <a:pt x="12189" y="20974"/>
                  <a:pt x="8572" y="21673"/>
                </a:cubicBezTo>
                <a:cubicBezTo>
                  <a:pt x="8055" y="21795"/>
                  <a:pt x="7599" y="21886"/>
                  <a:pt x="7144" y="21977"/>
                </a:cubicBezTo>
                <a:cubicBezTo>
                  <a:pt x="6688" y="22098"/>
                  <a:pt x="6292" y="22220"/>
                  <a:pt x="5928" y="22342"/>
                </a:cubicBezTo>
                <a:cubicBezTo>
                  <a:pt x="5229" y="22524"/>
                  <a:pt x="4742" y="22706"/>
                  <a:pt x="4408" y="22889"/>
                </a:cubicBezTo>
                <a:lnTo>
                  <a:pt x="135900" y="22889"/>
                </a:lnTo>
                <a:lnTo>
                  <a:pt x="135900" y="21278"/>
                </a:lnTo>
                <a:lnTo>
                  <a:pt x="121614" y="19332"/>
                </a:lnTo>
                <a:cubicBezTo>
                  <a:pt x="128848" y="18877"/>
                  <a:pt x="135900" y="18877"/>
                  <a:pt x="135900" y="18877"/>
                </a:cubicBezTo>
                <a:lnTo>
                  <a:pt x="135900" y="14196"/>
                </a:lnTo>
                <a:lnTo>
                  <a:pt x="117966" y="12828"/>
                </a:lnTo>
                <a:lnTo>
                  <a:pt x="116082" y="12676"/>
                </a:lnTo>
                <a:lnTo>
                  <a:pt x="118057" y="12524"/>
                </a:lnTo>
                <a:lnTo>
                  <a:pt x="135748" y="11490"/>
                </a:lnTo>
                <a:lnTo>
                  <a:pt x="135748" y="6536"/>
                </a:lnTo>
                <a:cubicBezTo>
                  <a:pt x="134319" y="6414"/>
                  <a:pt x="126933" y="5989"/>
                  <a:pt x="120489" y="5624"/>
                </a:cubicBezTo>
                <a:cubicBezTo>
                  <a:pt x="120276" y="5624"/>
                  <a:pt x="120094" y="5563"/>
                  <a:pt x="119912" y="5563"/>
                </a:cubicBezTo>
                <a:cubicBezTo>
                  <a:pt x="114744" y="5259"/>
                  <a:pt x="110337" y="5016"/>
                  <a:pt x="110337" y="5016"/>
                </a:cubicBezTo>
                <a:lnTo>
                  <a:pt x="121097" y="3861"/>
                </a:lnTo>
                <a:lnTo>
                  <a:pt x="121340" y="3831"/>
                </a:lnTo>
                <a:lnTo>
                  <a:pt x="134350" y="2463"/>
                </a:lnTo>
                <a:cubicBezTo>
                  <a:pt x="131340" y="2311"/>
                  <a:pt x="112829" y="2007"/>
                  <a:pt x="112829" y="2007"/>
                </a:cubicBezTo>
                <a:lnTo>
                  <a:pt x="123225" y="62"/>
                </a:lnTo>
                <a:cubicBezTo>
                  <a:pt x="120550" y="1"/>
                  <a:pt x="112130" y="1"/>
                  <a:pt x="103619" y="1"/>
                </a:cubicBezTo>
                <a:close/>
              </a:path>
            </a:pathLst>
          </a:custGeom>
          <a:solidFill>
            <a:srgbClr val="6D95B0"/>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624;p28">
            <a:extLst>
              <a:ext uri="{FF2B5EF4-FFF2-40B4-BE49-F238E27FC236}">
                <a16:creationId xmlns:a16="http://schemas.microsoft.com/office/drawing/2014/main" id="{E23E3FC8-0A62-1DC0-5E35-E01917C2775F}"/>
              </a:ext>
            </a:extLst>
          </p:cNvPr>
          <p:cNvSpPr/>
          <p:nvPr/>
        </p:nvSpPr>
        <p:spPr>
          <a:xfrm flipH="1">
            <a:off x="1525" y="3911700"/>
            <a:ext cx="7124000" cy="1231050"/>
          </a:xfrm>
          <a:custGeom>
            <a:avLst/>
            <a:gdLst/>
            <a:ahLst/>
            <a:cxnLst/>
            <a:rect l="l" t="t" r="r" b="b"/>
            <a:pathLst>
              <a:path w="284960" h="49242" extrusionOk="0">
                <a:moveTo>
                  <a:pt x="284960" y="1"/>
                </a:moveTo>
                <a:cubicBezTo>
                  <a:pt x="284960" y="1"/>
                  <a:pt x="269458" y="183"/>
                  <a:pt x="220156" y="1672"/>
                </a:cubicBezTo>
                <a:cubicBezTo>
                  <a:pt x="194867" y="2432"/>
                  <a:pt x="165748" y="4347"/>
                  <a:pt x="147085" y="13922"/>
                </a:cubicBezTo>
                <a:cubicBezTo>
                  <a:pt x="135595" y="19788"/>
                  <a:pt x="105200" y="27691"/>
                  <a:pt x="98816" y="28542"/>
                </a:cubicBezTo>
                <a:cubicBezTo>
                  <a:pt x="92494" y="29363"/>
                  <a:pt x="53527" y="37539"/>
                  <a:pt x="48147" y="40700"/>
                </a:cubicBezTo>
                <a:cubicBezTo>
                  <a:pt x="42706" y="43861"/>
                  <a:pt x="17143" y="46962"/>
                  <a:pt x="0" y="49241"/>
                </a:cubicBezTo>
                <a:lnTo>
                  <a:pt x="22493" y="49241"/>
                </a:lnTo>
                <a:cubicBezTo>
                  <a:pt x="22493" y="49241"/>
                  <a:pt x="43557" y="46688"/>
                  <a:pt x="49575" y="43709"/>
                </a:cubicBezTo>
                <a:cubicBezTo>
                  <a:pt x="55594" y="40700"/>
                  <a:pt x="67874" y="37083"/>
                  <a:pt x="85351" y="33314"/>
                </a:cubicBezTo>
                <a:cubicBezTo>
                  <a:pt x="102829" y="29545"/>
                  <a:pt x="128148" y="26019"/>
                  <a:pt x="149091" y="16171"/>
                </a:cubicBezTo>
                <a:cubicBezTo>
                  <a:pt x="170034" y="6353"/>
                  <a:pt x="195688" y="5168"/>
                  <a:pt x="241676" y="3891"/>
                </a:cubicBezTo>
                <a:cubicBezTo>
                  <a:pt x="275385" y="2918"/>
                  <a:pt x="283714" y="2918"/>
                  <a:pt x="284960" y="2858"/>
                </a:cubicBezTo>
                <a:lnTo>
                  <a:pt x="284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29" name="Google Shape;626;p28">
            <a:extLst>
              <a:ext uri="{FF2B5EF4-FFF2-40B4-BE49-F238E27FC236}">
                <a16:creationId xmlns:a16="http://schemas.microsoft.com/office/drawing/2014/main" id="{89377679-C32E-24F2-A4DD-CA2CE735BA54}"/>
              </a:ext>
            </a:extLst>
          </p:cNvPr>
          <p:cNvGrpSpPr/>
          <p:nvPr/>
        </p:nvGrpSpPr>
        <p:grpSpPr>
          <a:xfrm flipH="1">
            <a:off x="240125" y="3512913"/>
            <a:ext cx="428600" cy="118025"/>
            <a:chOff x="6693400" y="2612575"/>
            <a:chExt cx="428600" cy="118025"/>
          </a:xfrm>
        </p:grpSpPr>
        <p:sp>
          <p:nvSpPr>
            <p:cNvPr id="30" name="Google Shape;627;p28">
              <a:extLst>
                <a:ext uri="{FF2B5EF4-FFF2-40B4-BE49-F238E27FC236}">
                  <a16:creationId xmlns:a16="http://schemas.microsoft.com/office/drawing/2014/main" id="{F67239C6-96C0-0E94-CE26-41982099FDB1}"/>
                </a:ext>
              </a:extLst>
            </p:cNvPr>
            <p:cNvSpPr/>
            <p:nvPr/>
          </p:nvSpPr>
          <p:spPr>
            <a:xfrm>
              <a:off x="6693400" y="2613375"/>
              <a:ext cx="428600" cy="117225"/>
            </a:xfrm>
            <a:custGeom>
              <a:avLst/>
              <a:gdLst/>
              <a:ahLst/>
              <a:cxnLst/>
              <a:rect l="l" t="t" r="r" b="b"/>
              <a:pathLst>
                <a:path w="17144" h="4689" extrusionOk="0">
                  <a:moveTo>
                    <a:pt x="7223" y="0"/>
                  </a:moveTo>
                  <a:cubicBezTo>
                    <a:pt x="6229" y="0"/>
                    <a:pt x="5229" y="639"/>
                    <a:pt x="4347" y="1254"/>
                  </a:cubicBezTo>
                  <a:cubicBezTo>
                    <a:pt x="2858" y="2287"/>
                    <a:pt x="1399" y="3442"/>
                    <a:pt x="1" y="4688"/>
                  </a:cubicBezTo>
                  <a:lnTo>
                    <a:pt x="17144" y="4688"/>
                  </a:lnTo>
                  <a:cubicBezTo>
                    <a:pt x="16505" y="3503"/>
                    <a:pt x="15806" y="2318"/>
                    <a:pt x="14894" y="1527"/>
                  </a:cubicBezTo>
                  <a:cubicBezTo>
                    <a:pt x="14438" y="1071"/>
                    <a:pt x="13922" y="767"/>
                    <a:pt x="13344" y="615"/>
                  </a:cubicBezTo>
                  <a:cubicBezTo>
                    <a:pt x="13124" y="554"/>
                    <a:pt x="12908" y="523"/>
                    <a:pt x="12697" y="523"/>
                  </a:cubicBezTo>
                  <a:cubicBezTo>
                    <a:pt x="12385" y="523"/>
                    <a:pt x="12084" y="592"/>
                    <a:pt x="11794" y="737"/>
                  </a:cubicBezTo>
                  <a:cubicBezTo>
                    <a:pt x="11429" y="889"/>
                    <a:pt x="11095" y="1193"/>
                    <a:pt x="10730" y="1254"/>
                  </a:cubicBezTo>
                  <a:cubicBezTo>
                    <a:pt x="10634" y="1295"/>
                    <a:pt x="10538" y="1311"/>
                    <a:pt x="10445" y="1311"/>
                  </a:cubicBezTo>
                  <a:cubicBezTo>
                    <a:pt x="10332" y="1311"/>
                    <a:pt x="10222" y="1287"/>
                    <a:pt x="10122" y="1254"/>
                  </a:cubicBezTo>
                  <a:cubicBezTo>
                    <a:pt x="9362" y="1071"/>
                    <a:pt x="8694" y="403"/>
                    <a:pt x="7934" y="129"/>
                  </a:cubicBezTo>
                  <a:cubicBezTo>
                    <a:pt x="7873" y="99"/>
                    <a:pt x="7751" y="99"/>
                    <a:pt x="7630" y="38"/>
                  </a:cubicBezTo>
                  <a:cubicBezTo>
                    <a:pt x="7494" y="12"/>
                    <a:pt x="7359" y="0"/>
                    <a:pt x="7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 name="Google Shape;628;p28">
              <a:extLst>
                <a:ext uri="{FF2B5EF4-FFF2-40B4-BE49-F238E27FC236}">
                  <a16:creationId xmlns:a16="http://schemas.microsoft.com/office/drawing/2014/main" id="{9EB21C8C-7B0B-DDFD-33AC-FDCB6C2E69DB}"/>
                </a:ext>
              </a:extLst>
            </p:cNvPr>
            <p:cNvSpPr/>
            <p:nvPr/>
          </p:nvSpPr>
          <p:spPr>
            <a:xfrm>
              <a:off x="6693400" y="2612575"/>
              <a:ext cx="203675" cy="117275"/>
            </a:xfrm>
            <a:custGeom>
              <a:avLst/>
              <a:gdLst/>
              <a:ahLst/>
              <a:cxnLst/>
              <a:rect l="l" t="t" r="r" b="b"/>
              <a:pathLst>
                <a:path w="8147" h="4691" extrusionOk="0">
                  <a:moveTo>
                    <a:pt x="7210" y="1"/>
                  </a:moveTo>
                  <a:cubicBezTo>
                    <a:pt x="6221" y="1"/>
                    <a:pt x="5226" y="616"/>
                    <a:pt x="4347" y="1255"/>
                  </a:cubicBezTo>
                  <a:cubicBezTo>
                    <a:pt x="2858" y="2289"/>
                    <a:pt x="1399" y="3413"/>
                    <a:pt x="1" y="4690"/>
                  </a:cubicBezTo>
                  <a:lnTo>
                    <a:pt x="7934" y="4690"/>
                  </a:lnTo>
                  <a:cubicBezTo>
                    <a:pt x="7995" y="4690"/>
                    <a:pt x="7995" y="4629"/>
                    <a:pt x="7995" y="4629"/>
                  </a:cubicBezTo>
                  <a:cubicBezTo>
                    <a:pt x="8055" y="4477"/>
                    <a:pt x="8147" y="4325"/>
                    <a:pt x="8147" y="4143"/>
                  </a:cubicBezTo>
                  <a:cubicBezTo>
                    <a:pt x="8147" y="3657"/>
                    <a:pt x="7721" y="3413"/>
                    <a:pt x="7478" y="3018"/>
                  </a:cubicBezTo>
                  <a:cubicBezTo>
                    <a:pt x="7295" y="2502"/>
                    <a:pt x="7326" y="2106"/>
                    <a:pt x="7417" y="1559"/>
                  </a:cubicBezTo>
                  <a:cubicBezTo>
                    <a:pt x="7478" y="1043"/>
                    <a:pt x="7691" y="526"/>
                    <a:pt x="7630" y="40"/>
                  </a:cubicBezTo>
                  <a:cubicBezTo>
                    <a:pt x="7490" y="13"/>
                    <a:pt x="7350" y="1"/>
                    <a:pt x="7210" y="1"/>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 name="Google Shape;629;p28">
              <a:extLst>
                <a:ext uri="{FF2B5EF4-FFF2-40B4-BE49-F238E27FC236}">
                  <a16:creationId xmlns:a16="http://schemas.microsoft.com/office/drawing/2014/main" id="{5EBEE7CF-9C26-757D-A958-C445307B262E}"/>
                </a:ext>
              </a:extLst>
            </p:cNvPr>
            <p:cNvSpPr/>
            <p:nvPr/>
          </p:nvSpPr>
          <p:spPr>
            <a:xfrm>
              <a:off x="6944925" y="2626425"/>
              <a:ext cx="98050" cy="104175"/>
            </a:xfrm>
            <a:custGeom>
              <a:avLst/>
              <a:gdLst/>
              <a:ahLst/>
              <a:cxnLst/>
              <a:rect l="l" t="t" r="r" b="b"/>
              <a:pathLst>
                <a:path w="3922" h="4167" extrusionOk="0">
                  <a:moveTo>
                    <a:pt x="2604" y="1"/>
                  </a:moveTo>
                  <a:cubicBezTo>
                    <a:pt x="2289" y="1"/>
                    <a:pt x="1981" y="70"/>
                    <a:pt x="1672" y="215"/>
                  </a:cubicBezTo>
                  <a:cubicBezTo>
                    <a:pt x="1338" y="367"/>
                    <a:pt x="1004" y="671"/>
                    <a:pt x="608" y="732"/>
                  </a:cubicBezTo>
                  <a:cubicBezTo>
                    <a:pt x="526" y="773"/>
                    <a:pt x="438" y="789"/>
                    <a:pt x="346" y="789"/>
                  </a:cubicBezTo>
                  <a:cubicBezTo>
                    <a:pt x="234" y="789"/>
                    <a:pt x="117" y="765"/>
                    <a:pt x="0" y="732"/>
                  </a:cubicBezTo>
                  <a:lnTo>
                    <a:pt x="0" y="732"/>
                  </a:lnTo>
                  <a:lnTo>
                    <a:pt x="365" y="1552"/>
                  </a:lnTo>
                  <a:cubicBezTo>
                    <a:pt x="426" y="1735"/>
                    <a:pt x="548" y="1917"/>
                    <a:pt x="669" y="2039"/>
                  </a:cubicBezTo>
                  <a:cubicBezTo>
                    <a:pt x="852" y="2191"/>
                    <a:pt x="1125" y="2191"/>
                    <a:pt x="1338" y="2252"/>
                  </a:cubicBezTo>
                  <a:cubicBezTo>
                    <a:pt x="1915" y="2373"/>
                    <a:pt x="2371" y="2829"/>
                    <a:pt x="2797" y="3376"/>
                  </a:cubicBezTo>
                  <a:cubicBezTo>
                    <a:pt x="3010" y="3619"/>
                    <a:pt x="3192" y="3893"/>
                    <a:pt x="3405" y="4166"/>
                  </a:cubicBezTo>
                  <a:lnTo>
                    <a:pt x="3922" y="4166"/>
                  </a:lnTo>
                  <a:cubicBezTo>
                    <a:pt x="3861" y="3771"/>
                    <a:pt x="3739" y="3437"/>
                    <a:pt x="3557" y="3133"/>
                  </a:cubicBezTo>
                  <a:cubicBezTo>
                    <a:pt x="3435" y="2829"/>
                    <a:pt x="3283" y="2525"/>
                    <a:pt x="3192" y="2191"/>
                  </a:cubicBezTo>
                  <a:cubicBezTo>
                    <a:pt x="3101" y="1492"/>
                    <a:pt x="3405" y="793"/>
                    <a:pt x="3253" y="93"/>
                  </a:cubicBezTo>
                  <a:cubicBezTo>
                    <a:pt x="3032" y="32"/>
                    <a:pt x="2817" y="1"/>
                    <a:pt x="2604" y="1"/>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3" name="Google Shape;630;p28">
            <a:extLst>
              <a:ext uri="{FF2B5EF4-FFF2-40B4-BE49-F238E27FC236}">
                <a16:creationId xmlns:a16="http://schemas.microsoft.com/office/drawing/2014/main" id="{2F269BE3-BEB9-CCE8-2D68-D535B31F60A6}"/>
              </a:ext>
            </a:extLst>
          </p:cNvPr>
          <p:cNvSpPr/>
          <p:nvPr/>
        </p:nvSpPr>
        <p:spPr>
          <a:xfrm flipH="1">
            <a:off x="989375" y="4607000"/>
            <a:ext cx="92725" cy="535750"/>
          </a:xfrm>
          <a:custGeom>
            <a:avLst/>
            <a:gdLst/>
            <a:ahLst/>
            <a:cxnLst/>
            <a:rect l="l" t="t" r="r" b="b"/>
            <a:pathLst>
              <a:path w="3709" h="21430" extrusionOk="0">
                <a:moveTo>
                  <a:pt x="0" y="0"/>
                </a:moveTo>
                <a:cubicBezTo>
                  <a:pt x="30" y="304"/>
                  <a:pt x="760" y="5350"/>
                  <a:pt x="1125" y="12098"/>
                </a:cubicBezTo>
                <a:cubicBezTo>
                  <a:pt x="1216" y="13314"/>
                  <a:pt x="1277" y="14590"/>
                  <a:pt x="1307" y="15897"/>
                </a:cubicBezTo>
                <a:cubicBezTo>
                  <a:pt x="1307" y="16384"/>
                  <a:pt x="1368" y="16870"/>
                  <a:pt x="1368" y="17356"/>
                </a:cubicBezTo>
                <a:cubicBezTo>
                  <a:pt x="1398" y="18694"/>
                  <a:pt x="1398" y="20062"/>
                  <a:pt x="1398" y="21429"/>
                </a:cubicBezTo>
                <a:lnTo>
                  <a:pt x="3587" y="21429"/>
                </a:lnTo>
                <a:cubicBezTo>
                  <a:pt x="3678" y="20092"/>
                  <a:pt x="3708" y="18694"/>
                  <a:pt x="3648" y="17144"/>
                </a:cubicBezTo>
                <a:cubicBezTo>
                  <a:pt x="3556" y="15624"/>
                  <a:pt x="3435" y="14074"/>
                  <a:pt x="3222" y="12402"/>
                </a:cubicBezTo>
                <a:cubicBezTo>
                  <a:pt x="3222" y="12189"/>
                  <a:pt x="3192" y="11976"/>
                  <a:pt x="3131" y="11794"/>
                </a:cubicBezTo>
                <a:cubicBezTo>
                  <a:pt x="3040" y="10882"/>
                  <a:pt x="2827" y="9909"/>
                  <a:pt x="2644" y="8937"/>
                </a:cubicBezTo>
                <a:cubicBezTo>
                  <a:pt x="2037" y="6171"/>
                  <a:pt x="1216" y="3192"/>
                  <a:pt x="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631;p28">
            <a:extLst>
              <a:ext uri="{FF2B5EF4-FFF2-40B4-BE49-F238E27FC236}">
                <a16:creationId xmlns:a16="http://schemas.microsoft.com/office/drawing/2014/main" id="{6A1B9F46-53AF-ED29-84E5-A7A6319A14DF}"/>
              </a:ext>
            </a:extLst>
          </p:cNvPr>
          <p:cNvSpPr/>
          <p:nvPr/>
        </p:nvSpPr>
        <p:spPr>
          <a:xfrm flipH="1">
            <a:off x="762175" y="4381300"/>
            <a:ext cx="143650" cy="761450"/>
          </a:xfrm>
          <a:custGeom>
            <a:avLst/>
            <a:gdLst/>
            <a:ahLst/>
            <a:cxnLst/>
            <a:rect l="l" t="t" r="r" b="b"/>
            <a:pathLst>
              <a:path w="5746" h="30457" extrusionOk="0">
                <a:moveTo>
                  <a:pt x="2584" y="1"/>
                </a:moveTo>
                <a:cubicBezTo>
                  <a:pt x="2584" y="3"/>
                  <a:pt x="2736" y="15655"/>
                  <a:pt x="1" y="30457"/>
                </a:cubicBezTo>
                <a:lnTo>
                  <a:pt x="2281" y="30457"/>
                </a:lnTo>
                <a:cubicBezTo>
                  <a:pt x="4408" y="23466"/>
                  <a:pt x="5746" y="13132"/>
                  <a:pt x="258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5" name="Google Shape;632;p28">
            <a:extLst>
              <a:ext uri="{FF2B5EF4-FFF2-40B4-BE49-F238E27FC236}">
                <a16:creationId xmlns:a16="http://schemas.microsoft.com/office/drawing/2014/main" id="{7562FB10-649D-2B3E-18AE-085D6BCE66CA}"/>
              </a:ext>
            </a:extLst>
          </p:cNvPr>
          <p:cNvSpPr/>
          <p:nvPr/>
        </p:nvSpPr>
        <p:spPr>
          <a:xfrm flipH="1">
            <a:off x="2661900" y="4254400"/>
            <a:ext cx="229525" cy="888350"/>
          </a:xfrm>
          <a:custGeom>
            <a:avLst/>
            <a:gdLst/>
            <a:ahLst/>
            <a:cxnLst/>
            <a:rect l="l" t="t" r="r" b="b"/>
            <a:pathLst>
              <a:path w="9181" h="35534" extrusionOk="0">
                <a:moveTo>
                  <a:pt x="1" y="1"/>
                </a:moveTo>
                <a:cubicBezTo>
                  <a:pt x="1" y="4"/>
                  <a:pt x="1885" y="24075"/>
                  <a:pt x="3618" y="35533"/>
                </a:cubicBezTo>
                <a:lnTo>
                  <a:pt x="9180" y="35533"/>
                </a:lnTo>
                <a:cubicBezTo>
                  <a:pt x="9059" y="35017"/>
                  <a:pt x="8937" y="34439"/>
                  <a:pt x="8846" y="33831"/>
                </a:cubicBezTo>
                <a:cubicBezTo>
                  <a:pt x="7387" y="26992"/>
                  <a:pt x="5381" y="16384"/>
                  <a:pt x="4651" y="8785"/>
                </a:cubicBezTo>
                <a:lnTo>
                  <a:pt x="4651" y="8785"/>
                </a:lnTo>
                <a:cubicBezTo>
                  <a:pt x="4651" y="8787"/>
                  <a:pt x="4803" y="22099"/>
                  <a:pt x="5563" y="27509"/>
                </a:cubicBezTo>
                <a:cubicBezTo>
                  <a:pt x="5411" y="26871"/>
                  <a:pt x="1034" y="6749"/>
                  <a:pt x="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 name="Google Shape;633;p28">
            <a:extLst>
              <a:ext uri="{FF2B5EF4-FFF2-40B4-BE49-F238E27FC236}">
                <a16:creationId xmlns:a16="http://schemas.microsoft.com/office/drawing/2014/main" id="{DEC289AE-1357-A7DD-E318-A75978AF9FA4}"/>
              </a:ext>
            </a:extLst>
          </p:cNvPr>
          <p:cNvSpPr/>
          <p:nvPr/>
        </p:nvSpPr>
        <p:spPr>
          <a:xfrm flipH="1">
            <a:off x="3215100" y="4124475"/>
            <a:ext cx="368575" cy="1018275"/>
          </a:xfrm>
          <a:custGeom>
            <a:avLst/>
            <a:gdLst/>
            <a:ahLst/>
            <a:cxnLst/>
            <a:rect l="l" t="t" r="r" b="b"/>
            <a:pathLst>
              <a:path w="14743" h="40731" extrusionOk="0">
                <a:moveTo>
                  <a:pt x="4651" y="0"/>
                </a:moveTo>
                <a:cubicBezTo>
                  <a:pt x="4651" y="1"/>
                  <a:pt x="4773" y="943"/>
                  <a:pt x="4985" y="2584"/>
                </a:cubicBezTo>
                <a:cubicBezTo>
                  <a:pt x="6049" y="10730"/>
                  <a:pt x="9393" y="35290"/>
                  <a:pt x="10305" y="38390"/>
                </a:cubicBezTo>
                <a:cubicBezTo>
                  <a:pt x="10153" y="38116"/>
                  <a:pt x="7265" y="32007"/>
                  <a:pt x="4104" y="27447"/>
                </a:cubicBezTo>
                <a:cubicBezTo>
                  <a:pt x="3496" y="26536"/>
                  <a:pt x="2888" y="25715"/>
                  <a:pt x="2280" y="25016"/>
                </a:cubicBezTo>
                <a:cubicBezTo>
                  <a:pt x="1490" y="24043"/>
                  <a:pt x="730" y="23344"/>
                  <a:pt x="0" y="22919"/>
                </a:cubicBezTo>
                <a:lnTo>
                  <a:pt x="0" y="22919"/>
                </a:lnTo>
                <a:cubicBezTo>
                  <a:pt x="0" y="22919"/>
                  <a:pt x="852" y="24590"/>
                  <a:pt x="1976" y="27083"/>
                </a:cubicBezTo>
                <a:cubicBezTo>
                  <a:pt x="2554" y="28390"/>
                  <a:pt x="3253" y="29910"/>
                  <a:pt x="3952" y="31551"/>
                </a:cubicBezTo>
                <a:cubicBezTo>
                  <a:pt x="5259" y="34499"/>
                  <a:pt x="6627" y="37812"/>
                  <a:pt x="7599" y="40730"/>
                </a:cubicBezTo>
                <a:lnTo>
                  <a:pt x="14742" y="40730"/>
                </a:lnTo>
                <a:cubicBezTo>
                  <a:pt x="14560" y="39910"/>
                  <a:pt x="14347" y="39028"/>
                  <a:pt x="14134" y="38116"/>
                </a:cubicBezTo>
                <a:cubicBezTo>
                  <a:pt x="11642" y="27691"/>
                  <a:pt x="7265" y="9727"/>
                  <a:pt x="5320" y="2462"/>
                </a:cubicBezTo>
                <a:cubicBezTo>
                  <a:pt x="5016" y="1398"/>
                  <a:pt x="4803" y="578"/>
                  <a:pt x="4651"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634;p28">
            <a:extLst>
              <a:ext uri="{FF2B5EF4-FFF2-40B4-BE49-F238E27FC236}">
                <a16:creationId xmlns:a16="http://schemas.microsoft.com/office/drawing/2014/main" id="{34F04C43-910F-88B8-6428-2FAF1BB7F0AC}"/>
              </a:ext>
            </a:extLst>
          </p:cNvPr>
          <p:cNvSpPr/>
          <p:nvPr/>
        </p:nvSpPr>
        <p:spPr>
          <a:xfrm flipH="1">
            <a:off x="3061600" y="4781775"/>
            <a:ext cx="195325" cy="360975"/>
          </a:xfrm>
          <a:custGeom>
            <a:avLst/>
            <a:gdLst/>
            <a:ahLst/>
            <a:cxnLst/>
            <a:rect l="l" t="t" r="r" b="b"/>
            <a:pathLst>
              <a:path w="7813" h="14439" extrusionOk="0">
                <a:moveTo>
                  <a:pt x="7812" y="0"/>
                </a:moveTo>
                <a:cubicBezTo>
                  <a:pt x="4985" y="3314"/>
                  <a:pt x="2797" y="7417"/>
                  <a:pt x="1034" y="11733"/>
                </a:cubicBezTo>
                <a:cubicBezTo>
                  <a:pt x="669" y="12645"/>
                  <a:pt x="304" y="13526"/>
                  <a:pt x="1" y="14438"/>
                </a:cubicBezTo>
                <a:lnTo>
                  <a:pt x="2493" y="14438"/>
                </a:lnTo>
                <a:cubicBezTo>
                  <a:pt x="5320" y="6171"/>
                  <a:pt x="7721" y="183"/>
                  <a:pt x="7812" y="0"/>
                </a:cubicBez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 name="Google Shape;635;p28">
            <a:extLst>
              <a:ext uri="{FF2B5EF4-FFF2-40B4-BE49-F238E27FC236}">
                <a16:creationId xmlns:a16="http://schemas.microsoft.com/office/drawing/2014/main" id="{2B577FE7-85D2-94FA-3A61-0E0656AFC42C}"/>
              </a:ext>
            </a:extLst>
          </p:cNvPr>
          <p:cNvSpPr/>
          <p:nvPr/>
        </p:nvSpPr>
        <p:spPr>
          <a:xfrm flipH="1">
            <a:off x="3467400" y="4495300"/>
            <a:ext cx="88150" cy="647450"/>
          </a:xfrm>
          <a:custGeom>
            <a:avLst/>
            <a:gdLst/>
            <a:ahLst/>
            <a:cxnLst/>
            <a:rect l="l" t="t" r="r" b="b"/>
            <a:pathLst>
              <a:path w="3526" h="25898" extrusionOk="0">
                <a:moveTo>
                  <a:pt x="3526" y="0"/>
                </a:moveTo>
                <a:cubicBezTo>
                  <a:pt x="2462" y="3192"/>
                  <a:pt x="1702" y="6596"/>
                  <a:pt x="1155" y="10122"/>
                </a:cubicBezTo>
                <a:cubicBezTo>
                  <a:pt x="1064" y="10852"/>
                  <a:pt x="942" y="11551"/>
                  <a:pt x="851" y="12250"/>
                </a:cubicBezTo>
                <a:cubicBezTo>
                  <a:pt x="304" y="16748"/>
                  <a:pt x="30" y="21368"/>
                  <a:pt x="0" y="25897"/>
                </a:cubicBezTo>
                <a:lnTo>
                  <a:pt x="2584" y="25897"/>
                </a:lnTo>
                <a:cubicBezTo>
                  <a:pt x="2644" y="22706"/>
                  <a:pt x="2736" y="19605"/>
                  <a:pt x="2827" y="16718"/>
                </a:cubicBezTo>
                <a:cubicBezTo>
                  <a:pt x="2888" y="15259"/>
                  <a:pt x="2948" y="13891"/>
                  <a:pt x="2979" y="12554"/>
                </a:cubicBezTo>
                <a:cubicBezTo>
                  <a:pt x="3252" y="5198"/>
                  <a:pt x="3526" y="1"/>
                  <a:pt x="3526" y="0"/>
                </a:cubicBez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 name="Google Shape;636;p28">
            <a:extLst>
              <a:ext uri="{FF2B5EF4-FFF2-40B4-BE49-F238E27FC236}">
                <a16:creationId xmlns:a16="http://schemas.microsoft.com/office/drawing/2014/main" id="{3645B352-FB0C-2D3E-A849-054DBCB679F3}"/>
              </a:ext>
            </a:extLst>
          </p:cNvPr>
          <p:cNvSpPr/>
          <p:nvPr/>
        </p:nvSpPr>
        <p:spPr>
          <a:xfrm flipH="1">
            <a:off x="3831375" y="4970975"/>
            <a:ext cx="46375" cy="171775"/>
          </a:xfrm>
          <a:custGeom>
            <a:avLst/>
            <a:gdLst/>
            <a:ahLst/>
            <a:cxnLst/>
            <a:rect l="l" t="t" r="r" b="b"/>
            <a:pathLst>
              <a:path w="1855" h="6871" extrusionOk="0">
                <a:moveTo>
                  <a:pt x="213" y="1"/>
                </a:moveTo>
                <a:cubicBezTo>
                  <a:pt x="213" y="1"/>
                  <a:pt x="0" y="2615"/>
                  <a:pt x="578" y="6870"/>
                </a:cubicBezTo>
                <a:lnTo>
                  <a:pt x="1854" y="6870"/>
                </a:lnTo>
                <a:cubicBezTo>
                  <a:pt x="1216" y="4560"/>
                  <a:pt x="669" y="2250"/>
                  <a:pt x="213" y="1"/>
                </a:cubicBez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 name="Google Shape;637;p28">
            <a:extLst>
              <a:ext uri="{FF2B5EF4-FFF2-40B4-BE49-F238E27FC236}">
                <a16:creationId xmlns:a16="http://schemas.microsoft.com/office/drawing/2014/main" id="{BE53179A-6B35-E69E-554B-5EC284A6B910}"/>
              </a:ext>
            </a:extLst>
          </p:cNvPr>
          <p:cNvSpPr/>
          <p:nvPr/>
        </p:nvSpPr>
        <p:spPr>
          <a:xfrm flipH="1">
            <a:off x="2513725" y="4387400"/>
            <a:ext cx="166450" cy="754575"/>
          </a:xfrm>
          <a:custGeom>
            <a:avLst/>
            <a:gdLst/>
            <a:ahLst/>
            <a:cxnLst/>
            <a:rect l="l" t="t" r="r" b="b"/>
            <a:pathLst>
              <a:path w="6657" h="30183" extrusionOk="0">
                <a:moveTo>
                  <a:pt x="6658" y="0"/>
                </a:moveTo>
                <a:cubicBezTo>
                  <a:pt x="5776" y="4681"/>
                  <a:pt x="2433" y="19453"/>
                  <a:pt x="396" y="28481"/>
                </a:cubicBezTo>
                <a:cubicBezTo>
                  <a:pt x="274" y="29089"/>
                  <a:pt x="122" y="29636"/>
                  <a:pt x="1" y="30183"/>
                </a:cubicBezTo>
                <a:lnTo>
                  <a:pt x="3314" y="30183"/>
                </a:lnTo>
                <a:lnTo>
                  <a:pt x="6658"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1" name="Google Shape;638;p28">
            <a:extLst>
              <a:ext uri="{FF2B5EF4-FFF2-40B4-BE49-F238E27FC236}">
                <a16:creationId xmlns:a16="http://schemas.microsoft.com/office/drawing/2014/main" id="{12113D2C-D54B-B208-EDFD-953FB26088F0}"/>
              </a:ext>
            </a:extLst>
          </p:cNvPr>
          <p:cNvSpPr/>
          <p:nvPr/>
        </p:nvSpPr>
        <p:spPr>
          <a:xfrm flipH="1">
            <a:off x="2246250" y="4040125"/>
            <a:ext cx="275100" cy="1102625"/>
          </a:xfrm>
          <a:custGeom>
            <a:avLst/>
            <a:gdLst/>
            <a:ahLst/>
            <a:cxnLst/>
            <a:rect l="l" t="t" r="r" b="b"/>
            <a:pathLst>
              <a:path w="11004" h="44105" extrusionOk="0">
                <a:moveTo>
                  <a:pt x="11004" y="0"/>
                </a:moveTo>
                <a:lnTo>
                  <a:pt x="11004" y="0"/>
                </a:lnTo>
                <a:cubicBezTo>
                  <a:pt x="9849" y="5320"/>
                  <a:pt x="3010" y="32280"/>
                  <a:pt x="1" y="44104"/>
                </a:cubicBezTo>
                <a:lnTo>
                  <a:pt x="6353" y="44104"/>
                </a:lnTo>
                <a:cubicBezTo>
                  <a:pt x="9423" y="29485"/>
                  <a:pt x="11004" y="3"/>
                  <a:pt x="11004" y="0"/>
                </a:cubicBez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2" name="Google Shape;639;p28">
            <a:extLst>
              <a:ext uri="{FF2B5EF4-FFF2-40B4-BE49-F238E27FC236}">
                <a16:creationId xmlns:a16="http://schemas.microsoft.com/office/drawing/2014/main" id="{50BEB698-C73D-77E1-8556-8284FCAF0D89}"/>
              </a:ext>
            </a:extLst>
          </p:cNvPr>
          <p:cNvSpPr/>
          <p:nvPr/>
        </p:nvSpPr>
        <p:spPr>
          <a:xfrm flipH="1">
            <a:off x="346500" y="4630550"/>
            <a:ext cx="268275" cy="512200"/>
          </a:xfrm>
          <a:custGeom>
            <a:avLst/>
            <a:gdLst/>
            <a:ahLst/>
            <a:cxnLst/>
            <a:rect l="l" t="t" r="r" b="b"/>
            <a:pathLst>
              <a:path w="10731" h="20488" extrusionOk="0">
                <a:moveTo>
                  <a:pt x="10730" y="1"/>
                </a:moveTo>
                <a:cubicBezTo>
                  <a:pt x="10426" y="396"/>
                  <a:pt x="3830" y="9393"/>
                  <a:pt x="0" y="20487"/>
                </a:cubicBezTo>
                <a:lnTo>
                  <a:pt x="3709" y="20487"/>
                </a:lnTo>
                <a:cubicBezTo>
                  <a:pt x="5928" y="12250"/>
                  <a:pt x="8450" y="3952"/>
                  <a:pt x="10730" y="1"/>
                </a:cubicBez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3" name="Google Shape;640;p28">
            <a:extLst>
              <a:ext uri="{FF2B5EF4-FFF2-40B4-BE49-F238E27FC236}">
                <a16:creationId xmlns:a16="http://schemas.microsoft.com/office/drawing/2014/main" id="{50DE0E69-1B1F-DD25-3860-1E1B2811B449}"/>
              </a:ext>
            </a:extLst>
          </p:cNvPr>
          <p:cNvSpPr/>
          <p:nvPr/>
        </p:nvSpPr>
        <p:spPr>
          <a:xfrm flipH="1">
            <a:off x="1141350" y="4436025"/>
            <a:ext cx="155050" cy="706725"/>
          </a:xfrm>
          <a:custGeom>
            <a:avLst/>
            <a:gdLst/>
            <a:ahLst/>
            <a:cxnLst/>
            <a:rect l="l" t="t" r="r" b="b"/>
            <a:pathLst>
              <a:path w="6202" h="28269" extrusionOk="0">
                <a:moveTo>
                  <a:pt x="0" y="0"/>
                </a:moveTo>
                <a:cubicBezTo>
                  <a:pt x="1611" y="5441"/>
                  <a:pt x="1885" y="18025"/>
                  <a:pt x="1794" y="28268"/>
                </a:cubicBezTo>
                <a:lnTo>
                  <a:pt x="5624" y="28268"/>
                </a:lnTo>
                <a:cubicBezTo>
                  <a:pt x="6201" y="14408"/>
                  <a:pt x="365" y="791"/>
                  <a:pt x="0" y="0"/>
                </a:cubicBez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4" name="Google Shape;641;p28">
            <a:extLst>
              <a:ext uri="{FF2B5EF4-FFF2-40B4-BE49-F238E27FC236}">
                <a16:creationId xmlns:a16="http://schemas.microsoft.com/office/drawing/2014/main" id="{0256E9A5-9B5A-2FB7-E320-A046AB1FD720}"/>
              </a:ext>
            </a:extLst>
          </p:cNvPr>
          <p:cNvSpPr/>
          <p:nvPr/>
        </p:nvSpPr>
        <p:spPr>
          <a:xfrm flipH="1">
            <a:off x="940750" y="4803050"/>
            <a:ext cx="199875" cy="339700"/>
          </a:xfrm>
          <a:custGeom>
            <a:avLst/>
            <a:gdLst/>
            <a:ahLst/>
            <a:cxnLst/>
            <a:rect l="l" t="t" r="r" b="b"/>
            <a:pathLst>
              <a:path w="7995" h="13588" extrusionOk="0">
                <a:moveTo>
                  <a:pt x="7660" y="1"/>
                </a:moveTo>
                <a:lnTo>
                  <a:pt x="7660" y="1"/>
                </a:lnTo>
                <a:cubicBezTo>
                  <a:pt x="7417" y="608"/>
                  <a:pt x="7144" y="1216"/>
                  <a:pt x="6900" y="1824"/>
                </a:cubicBezTo>
                <a:cubicBezTo>
                  <a:pt x="6475" y="2736"/>
                  <a:pt x="6049" y="3648"/>
                  <a:pt x="5563" y="4590"/>
                </a:cubicBezTo>
                <a:cubicBezTo>
                  <a:pt x="5472" y="4712"/>
                  <a:pt x="5441" y="4803"/>
                  <a:pt x="5381" y="4925"/>
                </a:cubicBezTo>
                <a:cubicBezTo>
                  <a:pt x="4833" y="5958"/>
                  <a:pt x="4226" y="7022"/>
                  <a:pt x="3618" y="8055"/>
                </a:cubicBezTo>
                <a:cubicBezTo>
                  <a:pt x="2523" y="9940"/>
                  <a:pt x="1277" y="11794"/>
                  <a:pt x="1" y="13587"/>
                </a:cubicBezTo>
                <a:lnTo>
                  <a:pt x="3770" y="13587"/>
                </a:lnTo>
                <a:cubicBezTo>
                  <a:pt x="4499" y="12402"/>
                  <a:pt x="5107" y="11277"/>
                  <a:pt x="5593" y="10213"/>
                </a:cubicBezTo>
                <a:cubicBezTo>
                  <a:pt x="5745" y="9909"/>
                  <a:pt x="5867" y="9606"/>
                  <a:pt x="5989" y="9332"/>
                </a:cubicBezTo>
                <a:cubicBezTo>
                  <a:pt x="6748" y="7599"/>
                  <a:pt x="7144" y="5988"/>
                  <a:pt x="7417" y="4651"/>
                </a:cubicBezTo>
                <a:cubicBezTo>
                  <a:pt x="7995" y="1733"/>
                  <a:pt x="7660" y="1"/>
                  <a:pt x="7660" y="1"/>
                </a:cubicBez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 name="Google Shape;642;p28">
            <a:extLst>
              <a:ext uri="{FF2B5EF4-FFF2-40B4-BE49-F238E27FC236}">
                <a16:creationId xmlns:a16="http://schemas.microsoft.com/office/drawing/2014/main" id="{643EC0C5-8C39-A3FF-9015-68C156648E11}"/>
              </a:ext>
            </a:extLst>
          </p:cNvPr>
          <p:cNvSpPr/>
          <p:nvPr/>
        </p:nvSpPr>
        <p:spPr>
          <a:xfrm flipH="1">
            <a:off x="648200" y="4905625"/>
            <a:ext cx="44850" cy="237125"/>
          </a:xfrm>
          <a:custGeom>
            <a:avLst/>
            <a:gdLst/>
            <a:ahLst/>
            <a:cxnLst/>
            <a:rect l="l" t="t" r="r" b="b"/>
            <a:pathLst>
              <a:path w="1794" h="9485" extrusionOk="0">
                <a:moveTo>
                  <a:pt x="274" y="1"/>
                </a:moveTo>
                <a:cubicBezTo>
                  <a:pt x="274" y="2"/>
                  <a:pt x="305" y="3892"/>
                  <a:pt x="1" y="9484"/>
                </a:cubicBezTo>
                <a:lnTo>
                  <a:pt x="1794" y="9484"/>
                </a:lnTo>
                <a:cubicBezTo>
                  <a:pt x="1551" y="6566"/>
                  <a:pt x="1095" y="3405"/>
                  <a:pt x="274" y="1"/>
                </a:cubicBez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6" name="Google Shape;643;p28">
            <a:extLst>
              <a:ext uri="{FF2B5EF4-FFF2-40B4-BE49-F238E27FC236}">
                <a16:creationId xmlns:a16="http://schemas.microsoft.com/office/drawing/2014/main" id="{80BFC2D8-F712-09B4-AF8A-9330A8DC3C3A}"/>
              </a:ext>
            </a:extLst>
          </p:cNvPr>
          <p:cNvSpPr/>
          <p:nvPr/>
        </p:nvSpPr>
        <p:spPr>
          <a:xfrm flipH="1">
            <a:off x="1486350" y="4683000"/>
            <a:ext cx="179350" cy="459750"/>
          </a:xfrm>
          <a:custGeom>
            <a:avLst/>
            <a:gdLst/>
            <a:ahLst/>
            <a:cxnLst/>
            <a:rect l="l" t="t" r="r" b="b"/>
            <a:pathLst>
              <a:path w="7174" h="18390" extrusionOk="0">
                <a:moveTo>
                  <a:pt x="0" y="0"/>
                </a:moveTo>
                <a:cubicBezTo>
                  <a:pt x="122" y="426"/>
                  <a:pt x="2736" y="8541"/>
                  <a:pt x="4955" y="18389"/>
                </a:cubicBezTo>
                <a:lnTo>
                  <a:pt x="7174" y="18389"/>
                </a:lnTo>
                <a:cubicBezTo>
                  <a:pt x="5927" y="13101"/>
                  <a:pt x="3739" y="6930"/>
                  <a:pt x="0" y="0"/>
                </a:cubicBez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7" name="Google Shape;644;p28">
            <a:extLst>
              <a:ext uri="{FF2B5EF4-FFF2-40B4-BE49-F238E27FC236}">
                <a16:creationId xmlns:a16="http://schemas.microsoft.com/office/drawing/2014/main" id="{DEDF18B8-C3F7-DB26-F6EC-FD0B203480FE}"/>
              </a:ext>
            </a:extLst>
          </p:cNvPr>
          <p:cNvSpPr/>
          <p:nvPr/>
        </p:nvSpPr>
        <p:spPr>
          <a:xfrm flipH="1">
            <a:off x="1330575" y="4774925"/>
            <a:ext cx="87400" cy="367825"/>
          </a:xfrm>
          <a:custGeom>
            <a:avLst/>
            <a:gdLst/>
            <a:ahLst/>
            <a:cxnLst/>
            <a:rect l="l" t="t" r="r" b="b"/>
            <a:pathLst>
              <a:path w="3496" h="14713" extrusionOk="0">
                <a:moveTo>
                  <a:pt x="0" y="1"/>
                </a:moveTo>
                <a:cubicBezTo>
                  <a:pt x="0" y="2"/>
                  <a:pt x="912" y="6506"/>
                  <a:pt x="1277" y="14712"/>
                </a:cubicBezTo>
                <a:lnTo>
                  <a:pt x="3496" y="14712"/>
                </a:lnTo>
                <a:cubicBezTo>
                  <a:pt x="3131" y="10427"/>
                  <a:pt x="2097" y="5472"/>
                  <a:pt x="0" y="1"/>
                </a:cubicBez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 name="Google Shape;2342;p63">
            <a:extLst>
              <a:ext uri="{FF2B5EF4-FFF2-40B4-BE49-F238E27FC236}">
                <a16:creationId xmlns:a16="http://schemas.microsoft.com/office/drawing/2014/main" id="{1C39BC8A-A84E-8FB7-6B2D-6CFDABAC081E}"/>
              </a:ext>
            </a:extLst>
          </p:cNvPr>
          <p:cNvSpPr/>
          <p:nvPr/>
        </p:nvSpPr>
        <p:spPr>
          <a:xfrm flipH="1">
            <a:off x="44825" y="682925"/>
            <a:ext cx="1870900" cy="3150672"/>
          </a:xfrm>
          <a:custGeom>
            <a:avLst/>
            <a:gdLst/>
            <a:ahLst/>
            <a:cxnLst/>
            <a:rect l="l" t="t" r="r" b="b"/>
            <a:pathLst>
              <a:path w="74836" h="53649" extrusionOk="0">
                <a:moveTo>
                  <a:pt x="50255" y="10394"/>
                </a:moveTo>
                <a:cubicBezTo>
                  <a:pt x="53217" y="12975"/>
                  <a:pt x="55839" y="15303"/>
                  <a:pt x="55504" y="15928"/>
                </a:cubicBezTo>
                <a:cubicBezTo>
                  <a:pt x="54896" y="17174"/>
                  <a:pt x="52069" y="21217"/>
                  <a:pt x="49637" y="27418"/>
                </a:cubicBezTo>
                <a:cubicBezTo>
                  <a:pt x="47205" y="33649"/>
                  <a:pt x="47418" y="36475"/>
                  <a:pt x="47418" y="36475"/>
                </a:cubicBezTo>
                <a:cubicBezTo>
                  <a:pt x="47418" y="36475"/>
                  <a:pt x="43132" y="32585"/>
                  <a:pt x="42373" y="29849"/>
                </a:cubicBezTo>
                <a:cubicBezTo>
                  <a:pt x="41309" y="25928"/>
                  <a:pt x="41947" y="18968"/>
                  <a:pt x="47844" y="13192"/>
                </a:cubicBezTo>
                <a:cubicBezTo>
                  <a:pt x="48815" y="12239"/>
                  <a:pt x="49608" y="11296"/>
                  <a:pt x="50255" y="10394"/>
                </a:cubicBezTo>
                <a:close/>
                <a:moveTo>
                  <a:pt x="73315" y="1"/>
                </a:moveTo>
                <a:cubicBezTo>
                  <a:pt x="67084" y="4773"/>
                  <a:pt x="57084" y="14864"/>
                  <a:pt x="57084" y="14864"/>
                </a:cubicBezTo>
                <a:cubicBezTo>
                  <a:pt x="57084" y="14864"/>
                  <a:pt x="54865" y="11946"/>
                  <a:pt x="52677" y="10639"/>
                </a:cubicBezTo>
                <a:cubicBezTo>
                  <a:pt x="52130" y="10321"/>
                  <a:pt x="51523" y="9913"/>
                  <a:pt x="50889" y="9453"/>
                </a:cubicBezTo>
                <a:lnTo>
                  <a:pt x="50889" y="9453"/>
                </a:lnTo>
                <a:cubicBezTo>
                  <a:pt x="53048" y="6030"/>
                  <a:pt x="53133" y="3405"/>
                  <a:pt x="53133" y="3405"/>
                </a:cubicBezTo>
                <a:lnTo>
                  <a:pt x="51765" y="3405"/>
                </a:lnTo>
                <a:cubicBezTo>
                  <a:pt x="51606" y="5419"/>
                  <a:pt x="50846" y="7114"/>
                  <a:pt x="49797" y="8630"/>
                </a:cubicBezTo>
                <a:lnTo>
                  <a:pt x="49797" y="8630"/>
                </a:lnTo>
                <a:cubicBezTo>
                  <a:pt x="46825" y="6321"/>
                  <a:pt x="43710" y="3375"/>
                  <a:pt x="43710" y="3375"/>
                </a:cubicBezTo>
                <a:lnTo>
                  <a:pt x="42980" y="3375"/>
                </a:lnTo>
                <a:cubicBezTo>
                  <a:pt x="43900" y="4815"/>
                  <a:pt x="46552" y="7167"/>
                  <a:pt x="49182" y="9459"/>
                </a:cubicBezTo>
                <a:lnTo>
                  <a:pt x="49182" y="9459"/>
                </a:lnTo>
                <a:cubicBezTo>
                  <a:pt x="46595" y="12738"/>
                  <a:pt x="42825" y="15236"/>
                  <a:pt x="41430" y="18542"/>
                </a:cubicBezTo>
                <a:cubicBezTo>
                  <a:pt x="39303" y="23618"/>
                  <a:pt x="39424" y="27813"/>
                  <a:pt x="39424" y="27813"/>
                </a:cubicBezTo>
                <a:cubicBezTo>
                  <a:pt x="39424" y="27813"/>
                  <a:pt x="32585" y="19606"/>
                  <a:pt x="26050" y="15928"/>
                </a:cubicBezTo>
                <a:cubicBezTo>
                  <a:pt x="21415" y="13320"/>
                  <a:pt x="17820" y="13127"/>
                  <a:pt x="14516" y="13127"/>
                </a:cubicBezTo>
                <a:cubicBezTo>
                  <a:pt x="13943" y="13127"/>
                  <a:pt x="13379" y="13133"/>
                  <a:pt x="12820" y="13133"/>
                </a:cubicBezTo>
                <a:cubicBezTo>
                  <a:pt x="12057" y="13133"/>
                  <a:pt x="11303" y="13122"/>
                  <a:pt x="10548" y="13071"/>
                </a:cubicBezTo>
                <a:cubicBezTo>
                  <a:pt x="6147" y="12746"/>
                  <a:pt x="914" y="7800"/>
                  <a:pt x="845" y="7800"/>
                </a:cubicBezTo>
                <a:lnTo>
                  <a:pt x="845" y="7800"/>
                </a:lnTo>
                <a:cubicBezTo>
                  <a:pt x="843" y="7800"/>
                  <a:pt x="845" y="7804"/>
                  <a:pt x="852" y="7812"/>
                </a:cubicBezTo>
                <a:cubicBezTo>
                  <a:pt x="1065" y="8116"/>
                  <a:pt x="1" y="8511"/>
                  <a:pt x="1" y="8511"/>
                </a:cubicBezTo>
                <a:cubicBezTo>
                  <a:pt x="10579" y="17995"/>
                  <a:pt x="16475" y="13162"/>
                  <a:pt x="21947" y="16718"/>
                </a:cubicBezTo>
                <a:cubicBezTo>
                  <a:pt x="27418" y="20335"/>
                  <a:pt x="44500" y="39941"/>
                  <a:pt x="44287" y="42038"/>
                </a:cubicBezTo>
                <a:cubicBezTo>
                  <a:pt x="44075" y="44135"/>
                  <a:pt x="41126" y="53619"/>
                  <a:pt x="41126" y="53619"/>
                </a:cubicBezTo>
                <a:lnTo>
                  <a:pt x="41126" y="53649"/>
                </a:lnTo>
                <a:lnTo>
                  <a:pt x="49820" y="53649"/>
                </a:lnTo>
                <a:cubicBezTo>
                  <a:pt x="49212" y="40883"/>
                  <a:pt x="51127" y="30609"/>
                  <a:pt x="56476" y="20153"/>
                </a:cubicBezTo>
                <a:cubicBezTo>
                  <a:pt x="61856" y="9697"/>
                  <a:pt x="74835" y="669"/>
                  <a:pt x="74835" y="669"/>
                </a:cubicBezTo>
                <a:lnTo>
                  <a:pt x="73315"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389;p63">
            <a:extLst>
              <a:ext uri="{FF2B5EF4-FFF2-40B4-BE49-F238E27FC236}">
                <a16:creationId xmlns:a16="http://schemas.microsoft.com/office/drawing/2014/main" id="{94C2699E-F678-C2FD-D530-CBE815CC6646}"/>
              </a:ext>
            </a:extLst>
          </p:cNvPr>
          <p:cNvSpPr/>
          <p:nvPr/>
        </p:nvSpPr>
        <p:spPr>
          <a:xfrm flipH="1">
            <a:off x="1525" y="455425"/>
            <a:ext cx="1869350" cy="572237"/>
          </a:xfrm>
          <a:custGeom>
            <a:avLst/>
            <a:gdLst/>
            <a:ahLst/>
            <a:cxnLst/>
            <a:rect l="l" t="t" r="r" b="b"/>
            <a:pathLst>
              <a:path w="74774" h="12691" extrusionOk="0">
                <a:moveTo>
                  <a:pt x="61521" y="0"/>
                </a:moveTo>
                <a:cubicBezTo>
                  <a:pt x="58938" y="1459"/>
                  <a:pt x="56506" y="2827"/>
                  <a:pt x="54439" y="3009"/>
                </a:cubicBezTo>
                <a:cubicBezTo>
                  <a:pt x="54106" y="3037"/>
                  <a:pt x="53787" y="3050"/>
                  <a:pt x="53480" y="3050"/>
                </a:cubicBezTo>
                <a:cubicBezTo>
                  <a:pt x="49711" y="3050"/>
                  <a:pt x="47659" y="1095"/>
                  <a:pt x="41456" y="1095"/>
                </a:cubicBezTo>
                <a:cubicBezTo>
                  <a:pt x="40508" y="1095"/>
                  <a:pt x="39462" y="1141"/>
                  <a:pt x="38299" y="1246"/>
                </a:cubicBezTo>
                <a:cubicBezTo>
                  <a:pt x="28876" y="2097"/>
                  <a:pt x="28177" y="5441"/>
                  <a:pt x="23010" y="5502"/>
                </a:cubicBezTo>
                <a:cubicBezTo>
                  <a:pt x="17843" y="5562"/>
                  <a:pt x="183" y="5958"/>
                  <a:pt x="61" y="8632"/>
                </a:cubicBezTo>
                <a:cubicBezTo>
                  <a:pt x="0" y="10122"/>
                  <a:pt x="8693" y="11186"/>
                  <a:pt x="20639" y="11824"/>
                </a:cubicBezTo>
                <a:cubicBezTo>
                  <a:pt x="26900" y="12158"/>
                  <a:pt x="34104" y="12401"/>
                  <a:pt x="41430" y="12553"/>
                </a:cubicBezTo>
                <a:lnTo>
                  <a:pt x="42281" y="12553"/>
                </a:lnTo>
                <a:lnTo>
                  <a:pt x="49910" y="12645"/>
                </a:lnTo>
                <a:lnTo>
                  <a:pt x="51308" y="12645"/>
                </a:lnTo>
                <a:cubicBezTo>
                  <a:pt x="53542" y="12675"/>
                  <a:pt x="55754" y="12690"/>
                  <a:pt x="57919" y="12690"/>
                </a:cubicBezTo>
                <a:cubicBezTo>
                  <a:pt x="60085" y="12690"/>
                  <a:pt x="62205" y="12675"/>
                  <a:pt x="64257" y="12645"/>
                </a:cubicBezTo>
                <a:cubicBezTo>
                  <a:pt x="65169" y="12645"/>
                  <a:pt x="66081" y="12614"/>
                  <a:pt x="66992" y="12614"/>
                </a:cubicBezTo>
                <a:cubicBezTo>
                  <a:pt x="67661" y="12614"/>
                  <a:pt x="68360" y="12584"/>
                  <a:pt x="69029" y="12584"/>
                </a:cubicBezTo>
                <a:cubicBezTo>
                  <a:pt x="71065" y="12584"/>
                  <a:pt x="72980" y="12493"/>
                  <a:pt x="74774" y="12462"/>
                </a:cubicBezTo>
                <a:lnTo>
                  <a:pt x="74774"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390;p63">
            <a:extLst>
              <a:ext uri="{FF2B5EF4-FFF2-40B4-BE49-F238E27FC236}">
                <a16:creationId xmlns:a16="http://schemas.microsoft.com/office/drawing/2014/main" id="{F4D97806-01FA-239D-CC6C-91F281B40080}"/>
              </a:ext>
            </a:extLst>
          </p:cNvPr>
          <p:cNvSpPr/>
          <p:nvPr/>
        </p:nvSpPr>
        <p:spPr>
          <a:xfrm flipH="1">
            <a:off x="-58854" y="738775"/>
            <a:ext cx="2698379" cy="459761"/>
          </a:xfrm>
          <a:custGeom>
            <a:avLst/>
            <a:gdLst/>
            <a:ahLst/>
            <a:cxnLst/>
            <a:rect l="l" t="t" r="r" b="b"/>
            <a:pathLst>
              <a:path w="108543" h="13152" extrusionOk="0">
                <a:moveTo>
                  <a:pt x="76328" y="1"/>
                </a:moveTo>
                <a:cubicBezTo>
                  <a:pt x="68495" y="1"/>
                  <a:pt x="61532" y="2675"/>
                  <a:pt x="54438" y="4455"/>
                </a:cubicBezTo>
                <a:cubicBezTo>
                  <a:pt x="54408" y="4455"/>
                  <a:pt x="54317" y="4516"/>
                  <a:pt x="54286" y="4516"/>
                </a:cubicBezTo>
                <a:cubicBezTo>
                  <a:pt x="47630" y="6188"/>
                  <a:pt x="40304" y="7130"/>
                  <a:pt x="32857" y="7282"/>
                </a:cubicBezTo>
                <a:cubicBezTo>
                  <a:pt x="28876" y="7343"/>
                  <a:pt x="24803" y="7191"/>
                  <a:pt x="20973" y="7768"/>
                </a:cubicBezTo>
                <a:cubicBezTo>
                  <a:pt x="17112" y="8315"/>
                  <a:pt x="486" y="8072"/>
                  <a:pt x="30" y="10048"/>
                </a:cubicBezTo>
                <a:cubicBezTo>
                  <a:pt x="1" y="12362"/>
                  <a:pt x="21479" y="13152"/>
                  <a:pt x="34573" y="13152"/>
                </a:cubicBezTo>
                <a:cubicBezTo>
                  <a:pt x="35067" y="13152"/>
                  <a:pt x="35550" y="13150"/>
                  <a:pt x="36019" y="13148"/>
                </a:cubicBezTo>
                <a:lnTo>
                  <a:pt x="38207" y="13148"/>
                </a:lnTo>
                <a:cubicBezTo>
                  <a:pt x="39575" y="13148"/>
                  <a:pt x="40791" y="13087"/>
                  <a:pt x="41794" y="13057"/>
                </a:cubicBezTo>
                <a:cubicBezTo>
                  <a:pt x="52346" y="12648"/>
                  <a:pt x="62505" y="10524"/>
                  <a:pt x="73054" y="10524"/>
                </a:cubicBezTo>
                <a:cubicBezTo>
                  <a:pt x="73474" y="10524"/>
                  <a:pt x="73895" y="10527"/>
                  <a:pt x="74317" y="10534"/>
                </a:cubicBezTo>
                <a:cubicBezTo>
                  <a:pt x="76597" y="10595"/>
                  <a:pt x="78877" y="10747"/>
                  <a:pt x="81156" y="10929"/>
                </a:cubicBezTo>
                <a:lnTo>
                  <a:pt x="81217" y="10929"/>
                </a:lnTo>
                <a:cubicBezTo>
                  <a:pt x="81764" y="10960"/>
                  <a:pt x="82281" y="11051"/>
                  <a:pt x="82828" y="11081"/>
                </a:cubicBezTo>
                <a:cubicBezTo>
                  <a:pt x="82889" y="11081"/>
                  <a:pt x="83010" y="11112"/>
                  <a:pt x="83102" y="11112"/>
                </a:cubicBezTo>
                <a:cubicBezTo>
                  <a:pt x="86475" y="11507"/>
                  <a:pt x="89849" y="11902"/>
                  <a:pt x="93223" y="12328"/>
                </a:cubicBezTo>
                <a:cubicBezTo>
                  <a:pt x="93831" y="12419"/>
                  <a:pt x="94500" y="12480"/>
                  <a:pt x="95108" y="12571"/>
                </a:cubicBezTo>
                <a:cubicBezTo>
                  <a:pt x="95503" y="12631"/>
                  <a:pt x="95959" y="12662"/>
                  <a:pt x="96384" y="12723"/>
                </a:cubicBezTo>
                <a:cubicBezTo>
                  <a:pt x="98156" y="12894"/>
                  <a:pt x="100035" y="12978"/>
                  <a:pt x="101958" y="12978"/>
                </a:cubicBezTo>
                <a:cubicBezTo>
                  <a:pt x="104127" y="12978"/>
                  <a:pt x="106352" y="12871"/>
                  <a:pt x="108543" y="12662"/>
                </a:cubicBezTo>
                <a:lnTo>
                  <a:pt x="108543" y="7282"/>
                </a:lnTo>
                <a:cubicBezTo>
                  <a:pt x="106567" y="7039"/>
                  <a:pt x="104561" y="6796"/>
                  <a:pt x="102828" y="6492"/>
                </a:cubicBezTo>
                <a:cubicBezTo>
                  <a:pt x="102464" y="6400"/>
                  <a:pt x="102068" y="6340"/>
                  <a:pt x="101734" y="6248"/>
                </a:cubicBezTo>
                <a:cubicBezTo>
                  <a:pt x="101217" y="6157"/>
                  <a:pt x="100670" y="6036"/>
                  <a:pt x="100184" y="5914"/>
                </a:cubicBezTo>
                <a:cubicBezTo>
                  <a:pt x="99454" y="5732"/>
                  <a:pt x="98786" y="5519"/>
                  <a:pt x="98087" y="5337"/>
                </a:cubicBezTo>
                <a:cubicBezTo>
                  <a:pt x="91430" y="3422"/>
                  <a:pt x="85716" y="443"/>
                  <a:pt x="78117" y="48"/>
                </a:cubicBezTo>
                <a:cubicBezTo>
                  <a:pt x="77515" y="16"/>
                  <a:pt x="76919" y="1"/>
                  <a:pt x="76328" y="1"/>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nvGrpSpPr>
          <p:cNvPr id="100" name="Google Shape;600;p28">
            <a:extLst>
              <a:ext uri="{FF2B5EF4-FFF2-40B4-BE49-F238E27FC236}">
                <a16:creationId xmlns:a16="http://schemas.microsoft.com/office/drawing/2014/main" id="{C84A0C66-97D2-1A8D-FAFB-D9561EE576C6}"/>
              </a:ext>
            </a:extLst>
          </p:cNvPr>
          <p:cNvGrpSpPr/>
          <p:nvPr/>
        </p:nvGrpSpPr>
        <p:grpSpPr>
          <a:xfrm flipH="1">
            <a:off x="7277925" y="4561788"/>
            <a:ext cx="295625" cy="398225"/>
            <a:chOff x="4391675" y="3159900"/>
            <a:chExt cx="295625" cy="398225"/>
          </a:xfrm>
          <a:solidFill>
            <a:srgbClr val="272D35"/>
          </a:solidFill>
        </p:grpSpPr>
        <p:sp>
          <p:nvSpPr>
            <p:cNvPr id="101" name="Google Shape;601;p28">
              <a:extLst>
                <a:ext uri="{FF2B5EF4-FFF2-40B4-BE49-F238E27FC236}">
                  <a16:creationId xmlns:a16="http://schemas.microsoft.com/office/drawing/2014/main" id="{B7E6B5AD-F7EF-220C-5768-A7FAB848814F}"/>
                </a:ext>
              </a:extLst>
            </p:cNvPr>
            <p:cNvSpPr/>
            <p:nvPr/>
          </p:nvSpPr>
          <p:spPr>
            <a:xfrm>
              <a:off x="4391675" y="3308850"/>
              <a:ext cx="120100" cy="249275"/>
            </a:xfrm>
            <a:custGeom>
              <a:avLst/>
              <a:gdLst/>
              <a:ahLst/>
              <a:cxnLst/>
              <a:rect l="l" t="t" r="r" b="b"/>
              <a:pathLst>
                <a:path w="4804" h="9971" extrusionOk="0">
                  <a:moveTo>
                    <a:pt x="1" y="0"/>
                  </a:moveTo>
                  <a:cubicBezTo>
                    <a:pt x="1" y="1"/>
                    <a:pt x="3466" y="5563"/>
                    <a:pt x="4803" y="9970"/>
                  </a:cubicBezTo>
                  <a:cubicBezTo>
                    <a:pt x="4803" y="9970"/>
                    <a:pt x="4104" y="3192"/>
                    <a:pt x="1"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 name="Google Shape;602;p28">
              <a:extLst>
                <a:ext uri="{FF2B5EF4-FFF2-40B4-BE49-F238E27FC236}">
                  <a16:creationId xmlns:a16="http://schemas.microsoft.com/office/drawing/2014/main" id="{6C39D877-C05C-63D2-5A7F-F8424D001F04}"/>
                </a:ext>
              </a:extLst>
            </p:cNvPr>
            <p:cNvSpPr/>
            <p:nvPr/>
          </p:nvSpPr>
          <p:spPr>
            <a:xfrm>
              <a:off x="4481350" y="3159900"/>
              <a:ext cx="96375" cy="334400"/>
            </a:xfrm>
            <a:custGeom>
              <a:avLst/>
              <a:gdLst/>
              <a:ahLst/>
              <a:cxnLst/>
              <a:rect l="l" t="t" r="r" b="b"/>
              <a:pathLst>
                <a:path w="3855" h="13376" extrusionOk="0">
                  <a:moveTo>
                    <a:pt x="1" y="1"/>
                  </a:moveTo>
                  <a:cubicBezTo>
                    <a:pt x="1" y="2"/>
                    <a:pt x="3466" y="10214"/>
                    <a:pt x="3709" y="13375"/>
                  </a:cubicBezTo>
                  <a:cubicBezTo>
                    <a:pt x="3709" y="13375"/>
                    <a:pt x="3709" y="13375"/>
                    <a:pt x="3709" y="13375"/>
                  </a:cubicBezTo>
                  <a:cubicBezTo>
                    <a:pt x="3709" y="13375"/>
                    <a:pt x="3854" y="4613"/>
                    <a:pt x="1"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 name="Google Shape;603;p28">
              <a:extLst>
                <a:ext uri="{FF2B5EF4-FFF2-40B4-BE49-F238E27FC236}">
                  <a16:creationId xmlns:a16="http://schemas.microsoft.com/office/drawing/2014/main" id="{BF5A3947-D53A-2D13-8289-D77C359606A0}"/>
                </a:ext>
              </a:extLst>
            </p:cNvPr>
            <p:cNvSpPr/>
            <p:nvPr/>
          </p:nvSpPr>
          <p:spPr>
            <a:xfrm>
              <a:off x="4623450" y="3210075"/>
              <a:ext cx="63850" cy="223425"/>
            </a:xfrm>
            <a:custGeom>
              <a:avLst/>
              <a:gdLst/>
              <a:ahLst/>
              <a:cxnLst/>
              <a:rect l="l" t="t" r="r" b="b"/>
              <a:pathLst>
                <a:path w="2554" h="8937" extrusionOk="0">
                  <a:moveTo>
                    <a:pt x="548" y="0"/>
                  </a:moveTo>
                  <a:lnTo>
                    <a:pt x="548" y="0"/>
                  </a:lnTo>
                  <a:cubicBezTo>
                    <a:pt x="1064" y="3678"/>
                    <a:pt x="1" y="8936"/>
                    <a:pt x="1" y="8936"/>
                  </a:cubicBezTo>
                  <a:cubicBezTo>
                    <a:pt x="2554" y="3405"/>
                    <a:pt x="548" y="0"/>
                    <a:pt x="54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04" name="Google Shape;608;p28">
            <a:extLst>
              <a:ext uri="{FF2B5EF4-FFF2-40B4-BE49-F238E27FC236}">
                <a16:creationId xmlns:a16="http://schemas.microsoft.com/office/drawing/2014/main" id="{94E4588A-F860-8E01-BCBC-89084344C259}"/>
              </a:ext>
            </a:extLst>
          </p:cNvPr>
          <p:cNvGrpSpPr/>
          <p:nvPr/>
        </p:nvGrpSpPr>
        <p:grpSpPr>
          <a:xfrm flipH="1">
            <a:off x="5812600" y="4276875"/>
            <a:ext cx="240900" cy="297925"/>
            <a:chOff x="6973050" y="1915200"/>
            <a:chExt cx="240900" cy="297925"/>
          </a:xfrm>
          <a:solidFill>
            <a:srgbClr val="272D35"/>
          </a:solidFill>
        </p:grpSpPr>
        <p:sp>
          <p:nvSpPr>
            <p:cNvPr id="105" name="Google Shape;609;p28">
              <a:extLst>
                <a:ext uri="{FF2B5EF4-FFF2-40B4-BE49-F238E27FC236}">
                  <a16:creationId xmlns:a16="http://schemas.microsoft.com/office/drawing/2014/main" id="{D6F73B3A-6ECF-A7EF-90EF-F1C2C86951E4}"/>
                </a:ext>
              </a:extLst>
            </p:cNvPr>
            <p:cNvSpPr/>
            <p:nvPr/>
          </p:nvSpPr>
          <p:spPr>
            <a:xfrm>
              <a:off x="7118950" y="1972975"/>
              <a:ext cx="95000" cy="217350"/>
            </a:xfrm>
            <a:custGeom>
              <a:avLst/>
              <a:gdLst/>
              <a:ahLst/>
              <a:cxnLst/>
              <a:rect l="l" t="t" r="r" b="b"/>
              <a:pathLst>
                <a:path w="3800" h="8694" extrusionOk="0">
                  <a:moveTo>
                    <a:pt x="3800" y="0"/>
                  </a:moveTo>
                  <a:lnTo>
                    <a:pt x="3800" y="0"/>
                  </a:lnTo>
                  <a:cubicBezTo>
                    <a:pt x="395" y="2857"/>
                    <a:pt x="0" y="8632"/>
                    <a:pt x="0" y="8693"/>
                  </a:cubicBezTo>
                  <a:cubicBezTo>
                    <a:pt x="1033" y="4894"/>
                    <a:pt x="3799" y="1"/>
                    <a:pt x="380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 name="Google Shape;610;p28">
              <a:extLst>
                <a:ext uri="{FF2B5EF4-FFF2-40B4-BE49-F238E27FC236}">
                  <a16:creationId xmlns:a16="http://schemas.microsoft.com/office/drawing/2014/main" id="{AAFE2BED-80EB-464D-CBC3-2590FC27E158}"/>
                </a:ext>
              </a:extLst>
            </p:cNvPr>
            <p:cNvSpPr/>
            <p:nvPr/>
          </p:nvSpPr>
          <p:spPr>
            <a:xfrm>
              <a:off x="7043700" y="1915200"/>
              <a:ext cx="54750" cy="297925"/>
            </a:xfrm>
            <a:custGeom>
              <a:avLst/>
              <a:gdLst/>
              <a:ahLst/>
              <a:cxnLst/>
              <a:rect l="l" t="t" r="r" b="b"/>
              <a:pathLst>
                <a:path w="2190" h="11917" extrusionOk="0">
                  <a:moveTo>
                    <a:pt x="2189" y="1"/>
                  </a:moveTo>
                  <a:lnTo>
                    <a:pt x="2189" y="1"/>
                  </a:lnTo>
                  <a:cubicBezTo>
                    <a:pt x="1" y="4682"/>
                    <a:pt x="1977" y="11916"/>
                    <a:pt x="1977" y="11916"/>
                  </a:cubicBezTo>
                  <a:cubicBezTo>
                    <a:pt x="1521" y="9211"/>
                    <a:pt x="2189" y="2"/>
                    <a:pt x="2189"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 name="Google Shape;611;p28">
              <a:extLst>
                <a:ext uri="{FF2B5EF4-FFF2-40B4-BE49-F238E27FC236}">
                  <a16:creationId xmlns:a16="http://schemas.microsoft.com/office/drawing/2014/main" id="{B940A320-FF5B-94F8-E316-96BB4AAA3FA4}"/>
                </a:ext>
              </a:extLst>
            </p:cNvPr>
            <p:cNvSpPr/>
            <p:nvPr/>
          </p:nvSpPr>
          <p:spPr>
            <a:xfrm>
              <a:off x="6973050" y="2010200"/>
              <a:ext cx="95750" cy="172525"/>
            </a:xfrm>
            <a:custGeom>
              <a:avLst/>
              <a:gdLst/>
              <a:ahLst/>
              <a:cxnLst/>
              <a:rect l="l" t="t" r="r" b="b"/>
              <a:pathLst>
                <a:path w="3829" h="6901" extrusionOk="0">
                  <a:moveTo>
                    <a:pt x="395" y="0"/>
                  </a:moveTo>
                  <a:cubicBezTo>
                    <a:pt x="365" y="31"/>
                    <a:pt x="0" y="3435"/>
                    <a:pt x="3830" y="6900"/>
                  </a:cubicBezTo>
                  <a:cubicBezTo>
                    <a:pt x="3830" y="6900"/>
                    <a:pt x="1246" y="3131"/>
                    <a:pt x="395"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08" name="Google Shape;612;p28">
            <a:extLst>
              <a:ext uri="{FF2B5EF4-FFF2-40B4-BE49-F238E27FC236}">
                <a16:creationId xmlns:a16="http://schemas.microsoft.com/office/drawing/2014/main" id="{FDE05EB0-5505-DA9A-D42D-A8B3356B14B3}"/>
              </a:ext>
            </a:extLst>
          </p:cNvPr>
          <p:cNvGrpSpPr/>
          <p:nvPr/>
        </p:nvGrpSpPr>
        <p:grpSpPr>
          <a:xfrm flipH="1">
            <a:off x="4497075" y="4351325"/>
            <a:ext cx="191525" cy="237100"/>
            <a:chOff x="7022425" y="3283025"/>
            <a:chExt cx="191525" cy="237100"/>
          </a:xfrm>
          <a:solidFill>
            <a:srgbClr val="272D35"/>
          </a:solidFill>
        </p:grpSpPr>
        <p:sp>
          <p:nvSpPr>
            <p:cNvPr id="109" name="Google Shape;613;p28">
              <a:extLst>
                <a:ext uri="{FF2B5EF4-FFF2-40B4-BE49-F238E27FC236}">
                  <a16:creationId xmlns:a16="http://schemas.microsoft.com/office/drawing/2014/main" id="{3CD379F8-791B-2655-9408-02183B6201B0}"/>
                </a:ext>
              </a:extLst>
            </p:cNvPr>
            <p:cNvSpPr/>
            <p:nvPr/>
          </p:nvSpPr>
          <p:spPr>
            <a:xfrm>
              <a:off x="7138700" y="3330125"/>
              <a:ext cx="75250" cy="171750"/>
            </a:xfrm>
            <a:custGeom>
              <a:avLst/>
              <a:gdLst/>
              <a:ahLst/>
              <a:cxnLst/>
              <a:rect l="l" t="t" r="r" b="b"/>
              <a:pathLst>
                <a:path w="3010" h="6870" extrusionOk="0">
                  <a:moveTo>
                    <a:pt x="3010" y="1"/>
                  </a:moveTo>
                  <a:lnTo>
                    <a:pt x="3010" y="1"/>
                  </a:lnTo>
                  <a:cubicBezTo>
                    <a:pt x="304" y="2219"/>
                    <a:pt x="0" y="6870"/>
                    <a:pt x="0" y="6870"/>
                  </a:cubicBezTo>
                  <a:cubicBezTo>
                    <a:pt x="821" y="3861"/>
                    <a:pt x="3009" y="1"/>
                    <a:pt x="301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0" name="Google Shape;614;p28">
              <a:extLst>
                <a:ext uri="{FF2B5EF4-FFF2-40B4-BE49-F238E27FC236}">
                  <a16:creationId xmlns:a16="http://schemas.microsoft.com/office/drawing/2014/main" id="{A45F24BB-7078-39A6-200C-297EE349AA1D}"/>
                </a:ext>
              </a:extLst>
            </p:cNvPr>
            <p:cNvSpPr/>
            <p:nvPr/>
          </p:nvSpPr>
          <p:spPr>
            <a:xfrm>
              <a:off x="7079425" y="3283025"/>
              <a:ext cx="42575" cy="237100"/>
            </a:xfrm>
            <a:custGeom>
              <a:avLst/>
              <a:gdLst/>
              <a:ahLst/>
              <a:cxnLst/>
              <a:rect l="l" t="t" r="r" b="b"/>
              <a:pathLst>
                <a:path w="1703" h="9484" extrusionOk="0">
                  <a:moveTo>
                    <a:pt x="1703" y="0"/>
                  </a:moveTo>
                  <a:lnTo>
                    <a:pt x="1703" y="0"/>
                  </a:lnTo>
                  <a:cubicBezTo>
                    <a:pt x="1" y="3739"/>
                    <a:pt x="1551" y="9483"/>
                    <a:pt x="1551" y="9483"/>
                  </a:cubicBezTo>
                  <a:cubicBezTo>
                    <a:pt x="1156" y="7356"/>
                    <a:pt x="1703" y="1"/>
                    <a:pt x="1703"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1" name="Google Shape;615;p28">
              <a:extLst>
                <a:ext uri="{FF2B5EF4-FFF2-40B4-BE49-F238E27FC236}">
                  <a16:creationId xmlns:a16="http://schemas.microsoft.com/office/drawing/2014/main" id="{63BD93DD-7DDA-B53B-34DF-AB3EFE39930B}"/>
                </a:ext>
              </a:extLst>
            </p:cNvPr>
            <p:cNvSpPr/>
            <p:nvPr/>
          </p:nvSpPr>
          <p:spPr>
            <a:xfrm>
              <a:off x="7022425" y="3359000"/>
              <a:ext cx="76025" cy="136800"/>
            </a:xfrm>
            <a:custGeom>
              <a:avLst/>
              <a:gdLst/>
              <a:ahLst/>
              <a:cxnLst/>
              <a:rect l="l" t="t" r="r" b="b"/>
              <a:pathLst>
                <a:path w="3041" h="5472" extrusionOk="0">
                  <a:moveTo>
                    <a:pt x="305" y="1"/>
                  </a:moveTo>
                  <a:cubicBezTo>
                    <a:pt x="305" y="61"/>
                    <a:pt x="1" y="2706"/>
                    <a:pt x="3040" y="5472"/>
                  </a:cubicBezTo>
                  <a:cubicBezTo>
                    <a:pt x="3040" y="5472"/>
                    <a:pt x="974" y="2493"/>
                    <a:pt x="305"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12" name="Google Shape;616;p28">
            <a:extLst>
              <a:ext uri="{FF2B5EF4-FFF2-40B4-BE49-F238E27FC236}">
                <a16:creationId xmlns:a16="http://schemas.microsoft.com/office/drawing/2014/main" id="{54CE6CC6-529B-37EA-424F-6015D75E6E45}"/>
              </a:ext>
            </a:extLst>
          </p:cNvPr>
          <p:cNvGrpSpPr/>
          <p:nvPr/>
        </p:nvGrpSpPr>
        <p:grpSpPr>
          <a:xfrm flipH="1">
            <a:off x="8526225" y="4221800"/>
            <a:ext cx="232250" cy="408075"/>
            <a:chOff x="5188350" y="1879500"/>
            <a:chExt cx="232250" cy="408075"/>
          </a:xfrm>
          <a:solidFill>
            <a:srgbClr val="272D35"/>
          </a:solidFill>
        </p:grpSpPr>
        <p:sp>
          <p:nvSpPr>
            <p:cNvPr id="113" name="Google Shape;617;p28">
              <a:extLst>
                <a:ext uri="{FF2B5EF4-FFF2-40B4-BE49-F238E27FC236}">
                  <a16:creationId xmlns:a16="http://schemas.microsoft.com/office/drawing/2014/main" id="{0ED499F1-AC9B-36D8-3E16-DBEA2DCF98F6}"/>
                </a:ext>
              </a:extLst>
            </p:cNvPr>
            <p:cNvSpPr/>
            <p:nvPr/>
          </p:nvSpPr>
          <p:spPr>
            <a:xfrm>
              <a:off x="5329400" y="1958525"/>
              <a:ext cx="91200" cy="297150"/>
            </a:xfrm>
            <a:custGeom>
              <a:avLst/>
              <a:gdLst/>
              <a:ahLst/>
              <a:cxnLst/>
              <a:rect l="l" t="t" r="r" b="b"/>
              <a:pathLst>
                <a:path w="3648" h="11886" extrusionOk="0">
                  <a:moveTo>
                    <a:pt x="3648" y="1"/>
                  </a:moveTo>
                  <a:lnTo>
                    <a:pt x="3648" y="1"/>
                  </a:lnTo>
                  <a:cubicBezTo>
                    <a:pt x="335" y="3891"/>
                    <a:pt x="0" y="11885"/>
                    <a:pt x="0" y="11885"/>
                  </a:cubicBezTo>
                  <a:cubicBezTo>
                    <a:pt x="942" y="6688"/>
                    <a:pt x="3647" y="1"/>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4" name="Google Shape;618;p28">
              <a:extLst>
                <a:ext uri="{FF2B5EF4-FFF2-40B4-BE49-F238E27FC236}">
                  <a16:creationId xmlns:a16="http://schemas.microsoft.com/office/drawing/2014/main" id="{EA73D25C-B49B-0B1E-AFE9-09DAE1E1C019}"/>
                </a:ext>
              </a:extLst>
            </p:cNvPr>
            <p:cNvSpPr/>
            <p:nvPr/>
          </p:nvSpPr>
          <p:spPr>
            <a:xfrm>
              <a:off x="5260625" y="1879500"/>
              <a:ext cx="47525" cy="408075"/>
            </a:xfrm>
            <a:custGeom>
              <a:avLst/>
              <a:gdLst/>
              <a:ahLst/>
              <a:cxnLst/>
              <a:rect l="l" t="t" r="r" b="b"/>
              <a:pathLst>
                <a:path w="1901" h="16322" extrusionOk="0">
                  <a:moveTo>
                    <a:pt x="1900" y="0"/>
                  </a:moveTo>
                  <a:lnTo>
                    <a:pt x="1900" y="0"/>
                  </a:lnTo>
                  <a:cubicBezTo>
                    <a:pt x="1" y="5894"/>
                    <a:pt x="1489" y="14738"/>
                    <a:pt x="1696" y="16134"/>
                  </a:cubicBezTo>
                  <a:lnTo>
                    <a:pt x="1696" y="16134"/>
                  </a:lnTo>
                  <a:cubicBezTo>
                    <a:pt x="1283" y="12233"/>
                    <a:pt x="1900" y="2"/>
                    <a:pt x="1900" y="0"/>
                  </a:cubicBezTo>
                  <a:close/>
                  <a:moveTo>
                    <a:pt x="1696" y="16134"/>
                  </a:moveTo>
                  <a:lnTo>
                    <a:pt x="1696" y="16134"/>
                  </a:lnTo>
                  <a:cubicBezTo>
                    <a:pt x="1703" y="16200"/>
                    <a:pt x="1710" y="16262"/>
                    <a:pt x="1718" y="16323"/>
                  </a:cubicBezTo>
                  <a:cubicBezTo>
                    <a:pt x="1723" y="16323"/>
                    <a:pt x="1714" y="16258"/>
                    <a:pt x="1696" y="161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5" name="Google Shape;619;p28">
              <a:extLst>
                <a:ext uri="{FF2B5EF4-FFF2-40B4-BE49-F238E27FC236}">
                  <a16:creationId xmlns:a16="http://schemas.microsoft.com/office/drawing/2014/main" id="{83C7F93A-2D26-6320-6418-5DB66FA98AC4}"/>
                </a:ext>
              </a:extLst>
            </p:cNvPr>
            <p:cNvSpPr/>
            <p:nvPr/>
          </p:nvSpPr>
          <p:spPr>
            <a:xfrm>
              <a:off x="5188350" y="2010950"/>
              <a:ext cx="91675" cy="236350"/>
            </a:xfrm>
            <a:custGeom>
              <a:avLst/>
              <a:gdLst/>
              <a:ahLst/>
              <a:cxnLst/>
              <a:rect l="l" t="t" r="r" b="b"/>
              <a:pathLst>
                <a:path w="3667" h="9454" extrusionOk="0">
                  <a:moveTo>
                    <a:pt x="353" y="1"/>
                  </a:moveTo>
                  <a:cubicBezTo>
                    <a:pt x="351" y="1"/>
                    <a:pt x="1" y="4667"/>
                    <a:pt x="3666" y="9454"/>
                  </a:cubicBezTo>
                  <a:cubicBezTo>
                    <a:pt x="3666" y="9454"/>
                    <a:pt x="1144" y="4287"/>
                    <a:pt x="353" y="1"/>
                  </a:cubicBezTo>
                  <a:cubicBezTo>
                    <a:pt x="353" y="1"/>
                    <a:pt x="353" y="1"/>
                    <a:pt x="353"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117" name="Imagen 116">
            <a:extLst>
              <a:ext uri="{FF2B5EF4-FFF2-40B4-BE49-F238E27FC236}">
                <a16:creationId xmlns:a16="http://schemas.microsoft.com/office/drawing/2014/main" id="{7C590B9F-A592-1511-F930-67A232AB71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6430" y="2049580"/>
            <a:ext cx="2592391" cy="1975402"/>
          </a:xfrm>
          <a:prstGeom prst="rect">
            <a:avLst/>
          </a:prstGeom>
        </p:spPr>
      </p:pic>
      <p:sp>
        <p:nvSpPr>
          <p:cNvPr id="28" name="Google Shape;625;p28">
            <a:extLst>
              <a:ext uri="{FF2B5EF4-FFF2-40B4-BE49-F238E27FC236}">
                <a16:creationId xmlns:a16="http://schemas.microsoft.com/office/drawing/2014/main" id="{8C1F6565-12A7-46BD-1288-EF9E3882BA2C}"/>
              </a:ext>
            </a:extLst>
          </p:cNvPr>
          <p:cNvSpPr/>
          <p:nvPr/>
        </p:nvSpPr>
        <p:spPr>
          <a:xfrm flipH="1">
            <a:off x="0" y="3279088"/>
            <a:ext cx="2296425" cy="686200"/>
          </a:xfrm>
          <a:custGeom>
            <a:avLst/>
            <a:gdLst/>
            <a:ahLst/>
            <a:cxnLst/>
            <a:rect l="l" t="t" r="r" b="b"/>
            <a:pathLst>
              <a:path w="91857" h="27448" extrusionOk="0">
                <a:moveTo>
                  <a:pt x="39971" y="0"/>
                </a:moveTo>
                <a:lnTo>
                  <a:pt x="39971" y="0"/>
                </a:lnTo>
                <a:cubicBezTo>
                  <a:pt x="38451" y="4955"/>
                  <a:pt x="45929" y="15593"/>
                  <a:pt x="45929" y="15593"/>
                </a:cubicBezTo>
                <a:lnTo>
                  <a:pt x="39667" y="16049"/>
                </a:lnTo>
                <a:cubicBezTo>
                  <a:pt x="39059" y="13678"/>
                  <a:pt x="31339" y="4226"/>
                  <a:pt x="31339" y="4225"/>
                </a:cubicBezTo>
                <a:lnTo>
                  <a:pt x="31339" y="4225"/>
                </a:lnTo>
                <a:lnTo>
                  <a:pt x="31947" y="14377"/>
                </a:lnTo>
                <a:lnTo>
                  <a:pt x="25776" y="10335"/>
                </a:lnTo>
                <a:lnTo>
                  <a:pt x="25776" y="10335"/>
                </a:lnTo>
                <a:lnTo>
                  <a:pt x="27661" y="16232"/>
                </a:lnTo>
                <a:lnTo>
                  <a:pt x="1" y="16232"/>
                </a:lnTo>
                <a:cubicBezTo>
                  <a:pt x="10883" y="22128"/>
                  <a:pt x="91857" y="27447"/>
                  <a:pt x="91857" y="27447"/>
                </a:cubicBezTo>
                <a:lnTo>
                  <a:pt x="91857" y="11946"/>
                </a:lnTo>
                <a:cubicBezTo>
                  <a:pt x="86750" y="12554"/>
                  <a:pt x="60914" y="13739"/>
                  <a:pt x="60914" y="13739"/>
                </a:cubicBezTo>
                <a:cubicBezTo>
                  <a:pt x="60336" y="12280"/>
                  <a:pt x="60640" y="5442"/>
                  <a:pt x="60640" y="5441"/>
                </a:cubicBezTo>
                <a:lnTo>
                  <a:pt x="60640" y="5441"/>
                </a:lnTo>
                <a:cubicBezTo>
                  <a:pt x="58148" y="7569"/>
                  <a:pt x="55382" y="14195"/>
                  <a:pt x="55382" y="14195"/>
                </a:cubicBezTo>
                <a:cubicBezTo>
                  <a:pt x="53832" y="12736"/>
                  <a:pt x="50458" y="6840"/>
                  <a:pt x="50458" y="6839"/>
                </a:cubicBezTo>
                <a:lnTo>
                  <a:pt x="50458" y="6839"/>
                </a:lnTo>
                <a:lnTo>
                  <a:pt x="51066" y="14651"/>
                </a:lnTo>
                <a:cubicBezTo>
                  <a:pt x="49181" y="13010"/>
                  <a:pt x="39972" y="1"/>
                  <a:pt x="39971" y="0"/>
                </a:cubicBez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 name="Google Shape;1089;p42">
            <a:extLst>
              <a:ext uri="{FF2B5EF4-FFF2-40B4-BE49-F238E27FC236}">
                <a16:creationId xmlns:a16="http://schemas.microsoft.com/office/drawing/2014/main" id="{64CA6A85-2545-B473-7032-36282B8B341A}"/>
              </a:ext>
            </a:extLst>
          </p:cNvPr>
          <p:cNvSpPr txBox="1"/>
          <p:nvPr/>
        </p:nvSpPr>
        <p:spPr>
          <a:xfrm>
            <a:off x="4098325" y="2222025"/>
            <a:ext cx="4493400" cy="1163100"/>
          </a:xfrm>
          <a:prstGeom prst="rect">
            <a:avLst/>
          </a:prstGeom>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a:solidFill>
                  <a:srgbClr val="272D35"/>
                </a:solidFill>
              </a:rPr>
              <a:t>You can give a brief description of the topic you want to talk about here. For example, if you want to talk about Mercury, you can say that it’s the smallest planet in the entire Solar System</a:t>
            </a:r>
          </a:p>
        </p:txBody>
      </p:sp>
      <p:sp>
        <p:nvSpPr>
          <p:cNvPr id="121" name="Google Shape;1090;p42">
            <a:extLst>
              <a:ext uri="{FF2B5EF4-FFF2-40B4-BE49-F238E27FC236}">
                <a16:creationId xmlns:a16="http://schemas.microsoft.com/office/drawing/2014/main" id="{B7F81BD7-9F3D-03B4-BFA0-9EAE2315B7D6}"/>
              </a:ext>
            </a:extLst>
          </p:cNvPr>
          <p:cNvSpPr txBox="1"/>
          <p:nvPr/>
        </p:nvSpPr>
        <p:spPr>
          <a:xfrm>
            <a:off x="4167800" y="1309025"/>
            <a:ext cx="4355400" cy="950100"/>
          </a:xfrm>
          <a:prstGeom prst="rect">
            <a:avLst/>
          </a:prstGeom>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MX" sz="4000">
                <a:solidFill>
                  <a:srgbClr val="272D35"/>
                </a:solidFill>
                <a:latin typeface="Chau Philomene One"/>
              </a:rPr>
              <a:t>CONCLUSIONS</a:t>
            </a:r>
            <a:endParaRPr lang="es-PE" sz="4000">
              <a:solidFill>
                <a:srgbClr val="272D35"/>
              </a:solidFill>
              <a:latin typeface="Chau Philomene One"/>
            </a:endParaRPr>
          </a:p>
        </p:txBody>
      </p:sp>
      <p:sp>
        <p:nvSpPr>
          <p:cNvPr id="123" name="Google Shape;1334;p56">
            <a:extLst>
              <a:ext uri="{FF2B5EF4-FFF2-40B4-BE49-F238E27FC236}">
                <a16:creationId xmlns:a16="http://schemas.microsoft.com/office/drawing/2014/main" id="{FE239C46-C3E4-03D1-3736-0746AD97E236}"/>
              </a:ext>
            </a:extLst>
          </p:cNvPr>
          <p:cNvSpPr txBox="1"/>
          <p:nvPr/>
        </p:nvSpPr>
        <p:spPr>
          <a:xfrm>
            <a:off x="6673205" y="250907"/>
            <a:ext cx="1869350"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2400">
                <a:solidFill>
                  <a:schemeClr val="accent6">
                    <a:lumMod val="50000"/>
                  </a:schemeClr>
                </a:solidFill>
                <a:latin typeface="Chau Philomene One"/>
              </a:rPr>
              <a:t>Rhinos </a:t>
            </a:r>
            <a:r>
              <a:rPr lang="es-PE" sz="2400">
                <a:solidFill>
                  <a:srgbClr val="272D35"/>
                </a:solidFill>
                <a:latin typeface="Chau Philomene One"/>
              </a:rPr>
              <a:t>theme</a:t>
            </a:r>
          </a:p>
        </p:txBody>
      </p:sp>
      <p:sp>
        <p:nvSpPr>
          <p:cNvPr id="124" name="Google Shape;1357;p57">
            <a:extLst>
              <a:ext uri="{FF2B5EF4-FFF2-40B4-BE49-F238E27FC236}">
                <a16:creationId xmlns:a16="http://schemas.microsoft.com/office/drawing/2014/main" id="{E876C450-B1E7-A5B5-9E45-3F2254D5FC21}"/>
              </a:ext>
            </a:extLst>
          </p:cNvPr>
          <p:cNvSpPr/>
          <p:nvPr/>
        </p:nvSpPr>
        <p:spPr>
          <a:xfrm>
            <a:off x="7052404" y="739557"/>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5" name="Google Shape;1334;p56">
            <a:extLst>
              <a:ext uri="{FF2B5EF4-FFF2-40B4-BE49-F238E27FC236}">
                <a16:creationId xmlns:a16="http://schemas.microsoft.com/office/drawing/2014/main" id="{CDA3C6CB-B8C2-6023-0081-892467F50D80}"/>
              </a:ext>
            </a:extLst>
          </p:cNvPr>
          <p:cNvSpPr txBox="1"/>
          <p:nvPr/>
        </p:nvSpPr>
        <p:spPr>
          <a:xfrm>
            <a:off x="7677841" y="765982"/>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rgbClr val="272D35"/>
                </a:solidFill>
                <a:latin typeface="Chau Philomene One"/>
              </a:rPr>
              <a:t>About this…</a:t>
            </a:r>
          </a:p>
        </p:txBody>
      </p:sp>
    </p:spTree>
    <p:extLst>
      <p:ext uri="{BB962C8B-B14F-4D97-AF65-F5344CB8AC3E}">
        <p14:creationId xmlns:p14="http://schemas.microsoft.com/office/powerpoint/2010/main" val="11156775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72;p66">
            <a:extLst>
              <a:ext uri="{FF2B5EF4-FFF2-40B4-BE49-F238E27FC236}">
                <a16:creationId xmlns:a16="http://schemas.microsoft.com/office/drawing/2014/main" id="{7ECC2C9C-03A1-AB7F-A144-5292697282FC}"/>
              </a:ext>
            </a:extLst>
          </p:cNvPr>
          <p:cNvSpPr txBox="1"/>
          <p:nvPr/>
        </p:nvSpPr>
        <p:spPr>
          <a:xfrm>
            <a:off x="1290763" y="3741400"/>
            <a:ext cx="2907600" cy="71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1pPr>
            <a:lvl2pPr marL="914400" marR="0" lvl="1"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2pPr>
            <a:lvl3pPr marL="1371600" marR="0" lvl="2"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3pPr>
            <a:lvl4pPr marL="1828800" marR="0" lvl="3"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4pPr>
            <a:lvl5pPr marL="2286000" marR="0" lvl="4"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5pPr>
            <a:lvl6pPr marL="2743200" marR="0" lvl="5"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6pPr>
            <a:lvl7pPr marL="3200400" marR="0" lvl="6"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7pPr>
            <a:lvl8pPr marL="3657600" marR="0" lvl="7"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8pPr>
            <a:lvl9pPr marL="4114800" marR="0" lvl="8"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9pPr>
          </a:lstStyle>
          <a:p>
            <a:pPr marL="0" marR="0" lvl="0" indent="0" algn="ctr" defTabSz="914400" rtl="0" eaLnBrk="1" fontAlgn="auto" latinLnBrk="0" hangingPunct="1">
              <a:lnSpc>
                <a:spcPct val="100000"/>
              </a:lnSpc>
              <a:spcBef>
                <a:spcPct val="0"/>
              </a:spcBef>
              <a:spcAft>
                <a:spcPct val="0"/>
              </a:spcAft>
              <a:buClr>
                <a:srgbClr val="4A2514"/>
              </a:buClr>
              <a:buSzPts val="1400"/>
              <a:buFont typeface="Baloo Paaji 2 Medium"/>
              <a:buNone/>
              <a:defRPr/>
            </a:pPr>
            <a:r>
              <a:rPr kumimoji="0" lang="en-US" sz="1400" b="0" i="0" u="none" strike="noStrike" kern="0" cap="none" spc="0" normalizeH="0" baseline="0" noProof="0">
                <a:ln>
                  <a:noFill/>
                </a:ln>
                <a:solidFill>
                  <a:schemeClr val="accent6">
                    <a:lumMod val="50000"/>
                  </a:schemeClr>
                </a:solidFill>
                <a:effectLst/>
                <a:uLnTx/>
                <a:uFillTx/>
                <a:latin typeface="Baloo Paaji 2 Medium"/>
                <a:cs typeface="Baloo Paaji 2 Medium"/>
                <a:sym typeface="Baloo Paaji 2 Medium"/>
              </a:rPr>
              <a:t>You can replace the image on the screen with your own</a:t>
            </a:r>
          </a:p>
        </p:txBody>
      </p:sp>
      <p:sp>
        <p:nvSpPr>
          <p:cNvPr id="3" name="Google Shape;2473;p66">
            <a:extLst>
              <a:ext uri="{FF2B5EF4-FFF2-40B4-BE49-F238E27FC236}">
                <a16:creationId xmlns:a16="http://schemas.microsoft.com/office/drawing/2014/main" id="{993BB63F-C196-71DA-8735-9603ACC7655C}"/>
              </a:ext>
            </a:extLst>
          </p:cNvPr>
          <p:cNvSpPr txBox="1"/>
          <p:nvPr/>
        </p:nvSpPr>
        <p:spPr>
          <a:xfrm>
            <a:off x="1290775" y="3302900"/>
            <a:ext cx="2907600" cy="438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ctr" rtl="0">
              <a:lnSpc>
                <a:spcPct val="100000"/>
              </a:lnSpc>
              <a:spcBef>
                <a:spcPct val="0"/>
              </a:spcBef>
              <a:spcAft>
                <a:spcPct val="0"/>
              </a:spcAft>
              <a:buClr>
                <a:schemeClr val="dk1"/>
              </a:buClr>
              <a:buSzPts val="2400"/>
              <a:buFont typeface="Chewy"/>
              <a:buNone/>
              <a:defRPr sz="2400" b="0" i="0" u="none" strike="noStrike" cap="none">
                <a:solidFill>
                  <a:schemeClr val="dk2"/>
                </a:solidFill>
                <a:latin typeface="Chewy"/>
                <a:ea typeface="Chewy"/>
                <a:cs typeface="Chewy"/>
                <a:sym typeface="Chewy"/>
              </a:defRPr>
            </a:lvl1pPr>
            <a:lvl2pPr marL="914400" marR="0" lvl="1"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2pPr>
            <a:lvl3pPr marL="1371600" marR="0" lvl="2"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3pPr>
            <a:lvl4pPr marL="1828800" marR="0" lvl="3"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4pPr>
            <a:lvl5pPr marL="2286000" marR="0" lvl="4"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5pPr>
            <a:lvl6pPr marL="2743200" marR="0" lvl="5"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6pPr>
            <a:lvl7pPr marL="3200400" marR="0" lvl="6"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7pPr>
            <a:lvl8pPr marL="3657600" marR="0" lvl="7"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8pPr>
            <a:lvl9pPr marL="4114800" marR="0" lvl="8"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9pPr>
          </a:lstStyle>
          <a:p>
            <a:pPr marL="0" marR="0" lvl="0" indent="0" algn="ctr" defTabSz="914400" rtl="0" eaLnBrk="1" fontAlgn="auto" latinLnBrk="0" hangingPunct="1">
              <a:lnSpc>
                <a:spcPct val="100000"/>
              </a:lnSpc>
              <a:spcBef>
                <a:spcPct val="0"/>
              </a:spcBef>
              <a:spcAft>
                <a:spcPct val="0"/>
              </a:spcAft>
              <a:buClr>
                <a:srgbClr val="4A2514"/>
              </a:buClr>
              <a:buSzPts val="2400"/>
              <a:buFont typeface="Chewy"/>
              <a:buNone/>
              <a:defRPr/>
            </a:pPr>
            <a:r>
              <a:rPr kumimoji="0" lang="es-PE" sz="2400" b="0" i="0" u="none" strike="noStrike" kern="0" cap="none" spc="0" normalizeH="0" baseline="0" noProof="0">
                <a:ln>
                  <a:noFill/>
                </a:ln>
                <a:solidFill>
                  <a:srgbClr val="272D35"/>
                </a:solidFill>
                <a:effectLst/>
                <a:uLnTx/>
                <a:uFillTx/>
                <a:latin typeface="Chewy"/>
                <a:sym typeface="Chewy"/>
              </a:rPr>
              <a:t>Susan Bones</a:t>
            </a:r>
          </a:p>
        </p:txBody>
      </p:sp>
      <p:sp>
        <p:nvSpPr>
          <p:cNvPr id="4" name="Google Shape;2474;p66">
            <a:extLst>
              <a:ext uri="{FF2B5EF4-FFF2-40B4-BE49-F238E27FC236}">
                <a16:creationId xmlns:a16="http://schemas.microsoft.com/office/drawing/2014/main" id="{3FBBEE9F-6C15-3E76-6D43-0209386EAC13}"/>
              </a:ext>
            </a:extLst>
          </p:cNvPr>
          <p:cNvSpPr txBox="1"/>
          <p:nvPr/>
        </p:nvSpPr>
        <p:spPr>
          <a:xfrm>
            <a:off x="4945650" y="3302900"/>
            <a:ext cx="2907600" cy="438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ctr" rtl="0">
              <a:lnSpc>
                <a:spcPct val="100000"/>
              </a:lnSpc>
              <a:spcBef>
                <a:spcPct val="0"/>
              </a:spcBef>
              <a:spcAft>
                <a:spcPct val="0"/>
              </a:spcAft>
              <a:buClr>
                <a:schemeClr val="dk1"/>
              </a:buClr>
              <a:buSzPts val="2400"/>
              <a:buFont typeface="Chewy"/>
              <a:buNone/>
              <a:defRPr sz="2400" b="0" i="0" u="none" strike="noStrike" cap="none">
                <a:solidFill>
                  <a:schemeClr val="dk2"/>
                </a:solidFill>
                <a:latin typeface="Chewy"/>
                <a:ea typeface="Chewy"/>
                <a:cs typeface="Chewy"/>
                <a:sym typeface="Chewy"/>
              </a:defRPr>
            </a:lvl1pPr>
            <a:lvl2pPr marL="914400" marR="0" lvl="1"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2pPr>
            <a:lvl3pPr marL="1371600" marR="0" lvl="2"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3pPr>
            <a:lvl4pPr marL="1828800" marR="0" lvl="3"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4pPr>
            <a:lvl5pPr marL="2286000" marR="0" lvl="4"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5pPr>
            <a:lvl6pPr marL="2743200" marR="0" lvl="5"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6pPr>
            <a:lvl7pPr marL="3200400" marR="0" lvl="6"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7pPr>
            <a:lvl8pPr marL="3657600" marR="0" lvl="7"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8pPr>
            <a:lvl9pPr marL="4114800" marR="0" lvl="8" indent="-317500" algn="ctr" rtl="0">
              <a:lnSpc>
                <a:spcPct val="100000"/>
              </a:lnSpc>
              <a:spcBef>
                <a:spcPct val="0"/>
              </a:spcBef>
              <a:spcAft>
                <a:spcPct val="0"/>
              </a:spcAft>
              <a:buClr>
                <a:schemeClr val="dk1"/>
              </a:buClr>
              <a:buSzPts val="2400"/>
              <a:buFont typeface="Chewy"/>
              <a:buNone/>
              <a:defRPr sz="2400" b="0" i="0" u="none" strike="noStrike" cap="none">
                <a:solidFill>
                  <a:schemeClr val="dk1"/>
                </a:solidFill>
                <a:latin typeface="Chewy"/>
                <a:ea typeface="Chewy"/>
                <a:cs typeface="Chewy"/>
                <a:sym typeface="Chewy"/>
              </a:defRPr>
            </a:lvl9pPr>
          </a:lstStyle>
          <a:p>
            <a:pPr marL="0" marR="0" lvl="0" indent="0" algn="ctr" defTabSz="914400" rtl="0" eaLnBrk="1" fontAlgn="auto" latinLnBrk="0" hangingPunct="1">
              <a:lnSpc>
                <a:spcPct val="100000"/>
              </a:lnSpc>
              <a:spcBef>
                <a:spcPct val="0"/>
              </a:spcBef>
              <a:spcAft>
                <a:spcPct val="0"/>
              </a:spcAft>
              <a:buClr>
                <a:srgbClr val="4A2514"/>
              </a:buClr>
              <a:buSzPts val="2400"/>
              <a:buFont typeface="Chewy"/>
              <a:buNone/>
              <a:defRPr/>
            </a:pPr>
            <a:r>
              <a:rPr kumimoji="0" lang="es-PE" sz="2400" b="0" i="0" u="none" strike="noStrike" kern="0" cap="none" spc="0" normalizeH="0" baseline="0" noProof="0">
                <a:ln>
                  <a:noFill/>
                </a:ln>
                <a:solidFill>
                  <a:srgbClr val="272D35"/>
                </a:solidFill>
                <a:effectLst/>
                <a:uLnTx/>
                <a:uFillTx/>
                <a:latin typeface="Chewy"/>
                <a:sym typeface="Chewy"/>
              </a:rPr>
              <a:t>Timmy Yimmy</a:t>
            </a:r>
          </a:p>
        </p:txBody>
      </p:sp>
      <p:sp>
        <p:nvSpPr>
          <p:cNvPr id="5" name="Google Shape;2475;p66">
            <a:extLst>
              <a:ext uri="{FF2B5EF4-FFF2-40B4-BE49-F238E27FC236}">
                <a16:creationId xmlns:a16="http://schemas.microsoft.com/office/drawing/2014/main" id="{1CCF8CD0-301A-7B9C-56EA-A8CD1FEE1DE2}"/>
              </a:ext>
            </a:extLst>
          </p:cNvPr>
          <p:cNvSpPr txBox="1"/>
          <p:nvPr/>
        </p:nvSpPr>
        <p:spPr>
          <a:xfrm>
            <a:off x="4945638" y="3741400"/>
            <a:ext cx="2907600" cy="71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1pPr>
            <a:lvl2pPr marL="914400" marR="0" lvl="1"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2pPr>
            <a:lvl3pPr marL="1371600" marR="0" lvl="2"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3pPr>
            <a:lvl4pPr marL="1828800" marR="0" lvl="3"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4pPr>
            <a:lvl5pPr marL="2286000" marR="0" lvl="4"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5pPr>
            <a:lvl6pPr marL="2743200" marR="0" lvl="5"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6pPr>
            <a:lvl7pPr marL="3200400" marR="0" lvl="6"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7pPr>
            <a:lvl8pPr marL="3657600" marR="0" lvl="7"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8pPr>
            <a:lvl9pPr marL="4114800" marR="0" lvl="8" indent="-317500" algn="ctr" rtl="0">
              <a:lnSpc>
                <a:spcPct val="100000"/>
              </a:lnSpc>
              <a:spcBef>
                <a:spcPct val="0"/>
              </a:spcBef>
              <a:spcAft>
                <a:spcPct val="0"/>
              </a:spcAft>
              <a:buClr>
                <a:schemeClr val="dk1"/>
              </a:buClr>
              <a:buSzPts val="1400"/>
              <a:buFont typeface="Baloo Paaji 2 Medium"/>
              <a:buNone/>
              <a:defRPr sz="1400" b="0" i="0" u="none" strike="noStrike" cap="none">
                <a:solidFill>
                  <a:schemeClr val="dk1"/>
                </a:solidFill>
                <a:latin typeface="Baloo Paaji 2 Medium"/>
                <a:ea typeface="Baloo Paaji 2 Medium"/>
                <a:cs typeface="Baloo Paaji 2 Medium"/>
                <a:sym typeface="Baloo Paaji 2 Medium"/>
              </a:defRPr>
            </a:lvl9pPr>
          </a:lstStyle>
          <a:p>
            <a:pPr marL="0" marR="0" lvl="0" indent="0" algn="ctr" defTabSz="914400" rtl="0" eaLnBrk="1" fontAlgn="auto" latinLnBrk="0" hangingPunct="1">
              <a:lnSpc>
                <a:spcPct val="100000"/>
              </a:lnSpc>
              <a:spcBef>
                <a:spcPct val="0"/>
              </a:spcBef>
              <a:spcAft>
                <a:spcPct val="0"/>
              </a:spcAft>
              <a:buClr>
                <a:srgbClr val="4A2514"/>
              </a:buClr>
              <a:buSzPts val="1400"/>
              <a:buFont typeface="Baloo Paaji 2 Medium"/>
              <a:buNone/>
              <a:defRPr/>
            </a:pPr>
            <a:r>
              <a:rPr kumimoji="0" lang="en-US" sz="1400" b="0" i="0" u="none" strike="noStrike" kern="0" cap="none" spc="0" normalizeH="0" baseline="0" noProof="0">
                <a:ln>
                  <a:noFill/>
                </a:ln>
                <a:solidFill>
                  <a:schemeClr val="accent6">
                    <a:lumMod val="50000"/>
                  </a:schemeClr>
                </a:solidFill>
                <a:effectLst/>
                <a:uLnTx/>
                <a:uFillTx/>
                <a:latin typeface="Baloo Paaji 2 Medium"/>
                <a:cs typeface="Baloo Paaji 2 Medium"/>
                <a:sym typeface="Baloo Paaji 2 Medium"/>
              </a:rPr>
              <a:t>You can replace the image on the screen with your own</a:t>
            </a:r>
          </a:p>
        </p:txBody>
      </p:sp>
      <p:pic>
        <p:nvPicPr>
          <p:cNvPr id="6" name="Google Shape;2477;p66">
            <a:extLst>
              <a:ext uri="{FF2B5EF4-FFF2-40B4-BE49-F238E27FC236}">
                <a16:creationId xmlns:a16="http://schemas.microsoft.com/office/drawing/2014/main" id="{10C74415-2095-2911-A732-8B26F683ABC5}"/>
              </a:ext>
            </a:extLst>
          </p:cNvPr>
          <p:cNvPicPr preferRelativeResize="0"/>
          <p:nvPr/>
        </p:nvPicPr>
        <p:blipFill>
          <a:blip r:embed="rId3" cstate="email">
            <a:alphaModFix/>
            <a:extLst>
              <a:ext uri="{28A0092B-C50C-407E-A947-70E740481C1C}">
                <a14:useLocalDpi xmlns:a14="http://schemas.microsoft.com/office/drawing/2010/main"/>
              </a:ext>
            </a:extLst>
          </a:blip>
          <a:srcRect/>
          <a:stretch>
            <a:fillRect/>
          </a:stretch>
        </p:blipFill>
        <p:spPr>
          <a:xfrm>
            <a:off x="1897225" y="1396750"/>
            <a:ext cx="1694700" cy="1717200"/>
          </a:xfrm>
          <a:prstGeom prst="ellipse">
            <a:avLst/>
          </a:prstGeom>
          <a:noFill/>
          <a:ln>
            <a:noFill/>
          </a:ln>
        </p:spPr>
      </p:pic>
      <p:pic>
        <p:nvPicPr>
          <p:cNvPr id="7" name="Google Shape;2478;p66">
            <a:extLst>
              <a:ext uri="{FF2B5EF4-FFF2-40B4-BE49-F238E27FC236}">
                <a16:creationId xmlns:a16="http://schemas.microsoft.com/office/drawing/2014/main" id="{830B7055-F5A8-E797-5991-BB22322C227C}"/>
              </a:ext>
            </a:extLst>
          </p:cNvPr>
          <p:cNvPicPr preferRelativeResize="0"/>
          <p:nvPr/>
        </p:nvPicPr>
        <p:blipFill>
          <a:blip r:embed="rId4" cstate="email">
            <a:alphaModFix/>
            <a:extLst>
              <a:ext uri="{28A0092B-C50C-407E-A947-70E740481C1C}">
                <a14:useLocalDpi xmlns:a14="http://schemas.microsoft.com/office/drawing/2010/main"/>
              </a:ext>
            </a:extLst>
          </a:blip>
          <a:srcRect/>
          <a:stretch>
            <a:fillRect/>
          </a:stretch>
        </p:blipFill>
        <p:spPr>
          <a:xfrm>
            <a:off x="5552100" y="1396750"/>
            <a:ext cx="1694700" cy="1717200"/>
          </a:xfrm>
          <a:prstGeom prst="ellipse">
            <a:avLst/>
          </a:prstGeom>
          <a:noFill/>
          <a:ln>
            <a:noFill/>
          </a:ln>
        </p:spPr>
      </p:pic>
      <p:sp>
        <p:nvSpPr>
          <p:cNvPr id="11" name="Forma libre: forma 10">
            <a:extLst>
              <a:ext uri="{FF2B5EF4-FFF2-40B4-BE49-F238E27FC236}">
                <a16:creationId xmlns:a16="http://schemas.microsoft.com/office/drawing/2014/main" id="{CFA47B37-F49A-BAB6-6FC5-B4307B5CF75D}"/>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1357;p57">
            <a:extLst>
              <a:ext uri="{FF2B5EF4-FFF2-40B4-BE49-F238E27FC236}">
                <a16:creationId xmlns:a16="http://schemas.microsoft.com/office/drawing/2014/main" id="{436188A7-A54C-96DB-A92E-9F025660BFDB}"/>
              </a:ext>
            </a:extLst>
          </p:cNvPr>
          <p:cNvSpPr/>
          <p:nvPr/>
        </p:nvSpPr>
        <p:spPr>
          <a:xfrm>
            <a:off x="1206280" y="725931"/>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1334;p56">
            <a:extLst>
              <a:ext uri="{FF2B5EF4-FFF2-40B4-BE49-F238E27FC236}">
                <a16:creationId xmlns:a16="http://schemas.microsoft.com/office/drawing/2014/main" id="{7656F147-418C-EF69-F757-7DCE9057F504}"/>
              </a:ext>
            </a:extLst>
          </p:cNvPr>
          <p:cNvSpPr txBox="1"/>
          <p:nvPr/>
        </p:nvSpPr>
        <p:spPr>
          <a:xfrm>
            <a:off x="1831717" y="752356"/>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rgbClr val="272D35"/>
                </a:solidFill>
                <a:latin typeface="Chau Philomene One"/>
              </a:rPr>
              <a:t>About this…</a:t>
            </a:r>
          </a:p>
        </p:txBody>
      </p:sp>
      <p:sp>
        <p:nvSpPr>
          <p:cNvPr id="14" name="Google Shape;1334;p56">
            <a:extLst>
              <a:ext uri="{FF2B5EF4-FFF2-40B4-BE49-F238E27FC236}">
                <a16:creationId xmlns:a16="http://schemas.microsoft.com/office/drawing/2014/main" id="{2C14AB85-B290-F11D-DB6F-4E09B927C1FA}"/>
              </a:ext>
            </a:extLst>
          </p:cNvPr>
          <p:cNvSpPr txBox="1"/>
          <p:nvPr/>
        </p:nvSpPr>
        <p:spPr>
          <a:xfrm>
            <a:off x="1309681" y="237281"/>
            <a:ext cx="1380619"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solidFill>
                  <a:schemeClr val="accent6">
                    <a:lumMod val="50000"/>
                  </a:schemeClr>
                </a:solidFill>
                <a:latin typeface="Chau Philomene One"/>
              </a:rPr>
              <a:t>Our </a:t>
            </a:r>
            <a:r>
              <a:rPr lang="en-US" sz="2400">
                <a:solidFill>
                  <a:srgbClr val="272D35"/>
                </a:solidFill>
                <a:latin typeface="Chau Philomene One"/>
              </a:rPr>
              <a:t>team</a:t>
            </a:r>
          </a:p>
        </p:txBody>
      </p:sp>
      <p:sp>
        <p:nvSpPr>
          <p:cNvPr id="15" name="Freeform 5">
            <a:extLst>
              <a:ext uri="{FF2B5EF4-FFF2-40B4-BE49-F238E27FC236}">
                <a16:creationId xmlns:a16="http://schemas.microsoft.com/office/drawing/2014/main" id="{490104AD-D5E7-40F7-D92B-56B5A8A4C39B}"/>
              </a:ext>
            </a:extLst>
          </p:cNvPr>
          <p:cNvSpPr/>
          <p:nvPr/>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16" name="Google Shape;502;p23">
            <a:extLst>
              <a:ext uri="{FF2B5EF4-FFF2-40B4-BE49-F238E27FC236}">
                <a16:creationId xmlns:a16="http://schemas.microsoft.com/office/drawing/2014/main" id="{6C88B400-A87A-5C7C-58AD-38B35FE9F106}"/>
              </a:ext>
            </a:extLst>
          </p:cNvPr>
          <p:cNvGrpSpPr/>
          <p:nvPr/>
        </p:nvGrpSpPr>
        <p:grpSpPr>
          <a:xfrm>
            <a:off x="6464288" y="4786688"/>
            <a:ext cx="249750" cy="337425"/>
            <a:chOff x="8460713" y="3156188"/>
            <a:chExt cx="249750" cy="337425"/>
          </a:xfrm>
          <a:solidFill>
            <a:schemeClr val="accent6">
              <a:lumMod val="50000"/>
            </a:schemeClr>
          </a:solidFill>
        </p:grpSpPr>
        <p:sp>
          <p:nvSpPr>
            <p:cNvPr id="17" name="Google Shape;503;p23">
              <a:extLst>
                <a:ext uri="{FF2B5EF4-FFF2-40B4-BE49-F238E27FC236}">
                  <a16:creationId xmlns:a16="http://schemas.microsoft.com/office/drawing/2014/main" id="{87EFFE89-FA72-503B-1D5A-A1D150314BF6}"/>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504;p23">
              <a:extLst>
                <a:ext uri="{FF2B5EF4-FFF2-40B4-BE49-F238E27FC236}">
                  <a16:creationId xmlns:a16="http://schemas.microsoft.com/office/drawing/2014/main" id="{4ED79917-31EE-6E60-2F8C-4D237B0AB662}"/>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505;p23">
              <a:extLst>
                <a:ext uri="{FF2B5EF4-FFF2-40B4-BE49-F238E27FC236}">
                  <a16:creationId xmlns:a16="http://schemas.microsoft.com/office/drawing/2014/main" id="{FDA35F3D-8730-D1E3-6752-D41D5993C95F}"/>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0" name="Google Shape;506;p23">
            <a:extLst>
              <a:ext uri="{FF2B5EF4-FFF2-40B4-BE49-F238E27FC236}">
                <a16:creationId xmlns:a16="http://schemas.microsoft.com/office/drawing/2014/main" id="{72B2E543-0DE8-02D6-F439-A5557790FA30}"/>
              </a:ext>
            </a:extLst>
          </p:cNvPr>
          <p:cNvGrpSpPr/>
          <p:nvPr/>
        </p:nvGrpSpPr>
        <p:grpSpPr>
          <a:xfrm>
            <a:off x="4018175" y="4794863"/>
            <a:ext cx="219625" cy="296375"/>
            <a:chOff x="3780000" y="3051350"/>
            <a:chExt cx="219625" cy="296375"/>
          </a:xfrm>
          <a:solidFill>
            <a:schemeClr val="accent6">
              <a:lumMod val="50000"/>
            </a:schemeClr>
          </a:solidFill>
        </p:grpSpPr>
        <p:sp>
          <p:nvSpPr>
            <p:cNvPr id="21" name="Google Shape;507;p23">
              <a:extLst>
                <a:ext uri="{FF2B5EF4-FFF2-40B4-BE49-F238E27FC236}">
                  <a16:creationId xmlns:a16="http://schemas.microsoft.com/office/drawing/2014/main" id="{C11CF5AA-4B4A-262B-D778-0ECE38EF5E2D}"/>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508;p23">
              <a:extLst>
                <a:ext uri="{FF2B5EF4-FFF2-40B4-BE49-F238E27FC236}">
                  <a16:creationId xmlns:a16="http://schemas.microsoft.com/office/drawing/2014/main" id="{D0B0D213-F2FA-9BB2-2227-2898FEABAEEC}"/>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 name="Google Shape;509;p23">
              <a:extLst>
                <a:ext uri="{FF2B5EF4-FFF2-40B4-BE49-F238E27FC236}">
                  <a16:creationId xmlns:a16="http://schemas.microsoft.com/office/drawing/2014/main" id="{688EB76D-45CF-FFF4-DBDA-2E8DE478840C}"/>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4" name="Google Shape;510;p23">
            <a:extLst>
              <a:ext uri="{FF2B5EF4-FFF2-40B4-BE49-F238E27FC236}">
                <a16:creationId xmlns:a16="http://schemas.microsoft.com/office/drawing/2014/main" id="{52BD41F2-3D82-2DCE-0D5C-4B866DEB7967}"/>
              </a:ext>
            </a:extLst>
          </p:cNvPr>
          <p:cNvGrpSpPr/>
          <p:nvPr/>
        </p:nvGrpSpPr>
        <p:grpSpPr>
          <a:xfrm>
            <a:off x="5330288" y="4755513"/>
            <a:ext cx="242425" cy="297900"/>
            <a:chOff x="5358513" y="3088013"/>
            <a:chExt cx="242425" cy="297900"/>
          </a:xfrm>
        </p:grpSpPr>
        <p:sp>
          <p:nvSpPr>
            <p:cNvPr id="25" name="Google Shape;511;p23">
              <a:extLst>
                <a:ext uri="{FF2B5EF4-FFF2-40B4-BE49-F238E27FC236}">
                  <a16:creationId xmlns:a16="http://schemas.microsoft.com/office/drawing/2014/main" id="{23C9E6DD-E204-307D-E33C-102F79FF44F6}"/>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512;p23">
              <a:extLst>
                <a:ext uri="{FF2B5EF4-FFF2-40B4-BE49-F238E27FC236}">
                  <a16:creationId xmlns:a16="http://schemas.microsoft.com/office/drawing/2014/main" id="{07EB57A7-5D59-C863-D394-622D3EC03422}"/>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513;p23">
              <a:extLst>
                <a:ext uri="{FF2B5EF4-FFF2-40B4-BE49-F238E27FC236}">
                  <a16:creationId xmlns:a16="http://schemas.microsoft.com/office/drawing/2014/main" id="{37756058-4939-EBCF-0A17-9024BF2D7C58}"/>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8" name="Google Shape;514;p23">
            <a:extLst>
              <a:ext uri="{FF2B5EF4-FFF2-40B4-BE49-F238E27FC236}">
                <a16:creationId xmlns:a16="http://schemas.microsoft.com/office/drawing/2014/main" id="{7531D155-4C61-5B97-4541-E360A88294C4}"/>
              </a:ext>
            </a:extLst>
          </p:cNvPr>
          <p:cNvGrpSpPr/>
          <p:nvPr/>
        </p:nvGrpSpPr>
        <p:grpSpPr>
          <a:xfrm>
            <a:off x="7752400" y="4836850"/>
            <a:ext cx="191500" cy="237125"/>
            <a:chOff x="6589325" y="3767150"/>
            <a:chExt cx="191500" cy="237125"/>
          </a:xfrm>
          <a:solidFill>
            <a:schemeClr val="accent6">
              <a:lumMod val="50000"/>
            </a:schemeClr>
          </a:solidFill>
        </p:grpSpPr>
        <p:sp>
          <p:nvSpPr>
            <p:cNvPr id="29" name="Google Shape;515;p23">
              <a:extLst>
                <a:ext uri="{FF2B5EF4-FFF2-40B4-BE49-F238E27FC236}">
                  <a16:creationId xmlns:a16="http://schemas.microsoft.com/office/drawing/2014/main" id="{B60C4177-BECA-BCFC-4366-2DEF09418CB9}"/>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 name="Google Shape;516;p23">
              <a:extLst>
                <a:ext uri="{FF2B5EF4-FFF2-40B4-BE49-F238E27FC236}">
                  <a16:creationId xmlns:a16="http://schemas.microsoft.com/office/drawing/2014/main" id="{1ACEE74A-6D85-1605-FC69-A4ECC344B896}"/>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 name="Google Shape;517;p23">
              <a:extLst>
                <a:ext uri="{FF2B5EF4-FFF2-40B4-BE49-F238E27FC236}">
                  <a16:creationId xmlns:a16="http://schemas.microsoft.com/office/drawing/2014/main" id="{922E62D6-60B7-2539-427D-1CFF67E7A765}"/>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2" name="Google Shape;518;p23">
            <a:extLst>
              <a:ext uri="{FF2B5EF4-FFF2-40B4-BE49-F238E27FC236}">
                <a16:creationId xmlns:a16="http://schemas.microsoft.com/office/drawing/2014/main" id="{471CDEF3-B7C9-B581-CED2-B0C1D87D6673}"/>
              </a:ext>
            </a:extLst>
          </p:cNvPr>
          <p:cNvGrpSpPr/>
          <p:nvPr/>
        </p:nvGrpSpPr>
        <p:grpSpPr>
          <a:xfrm>
            <a:off x="332100" y="4700050"/>
            <a:ext cx="232250" cy="408850"/>
            <a:chOff x="6604800" y="3074900"/>
            <a:chExt cx="232250" cy="408850"/>
          </a:xfrm>
          <a:solidFill>
            <a:schemeClr val="accent6">
              <a:lumMod val="75000"/>
            </a:schemeClr>
          </a:solidFill>
        </p:grpSpPr>
        <p:sp>
          <p:nvSpPr>
            <p:cNvPr id="33" name="Google Shape;519;p23">
              <a:extLst>
                <a:ext uri="{FF2B5EF4-FFF2-40B4-BE49-F238E27FC236}">
                  <a16:creationId xmlns:a16="http://schemas.microsoft.com/office/drawing/2014/main" id="{8BE74179-F473-C017-DCF6-A514EB80E004}"/>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520;p23">
              <a:extLst>
                <a:ext uri="{FF2B5EF4-FFF2-40B4-BE49-F238E27FC236}">
                  <a16:creationId xmlns:a16="http://schemas.microsoft.com/office/drawing/2014/main" id="{01BD75FA-2C2B-7142-5D84-AE167A5A12DA}"/>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5" name="Google Shape;521;p23">
              <a:extLst>
                <a:ext uri="{FF2B5EF4-FFF2-40B4-BE49-F238E27FC236}">
                  <a16:creationId xmlns:a16="http://schemas.microsoft.com/office/drawing/2014/main" id="{D7324066-FB73-3C7C-45EE-28AB06D65A1D}"/>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6" name="Google Shape;522;p23">
            <a:extLst>
              <a:ext uri="{FF2B5EF4-FFF2-40B4-BE49-F238E27FC236}">
                <a16:creationId xmlns:a16="http://schemas.microsoft.com/office/drawing/2014/main" id="{A077203A-6609-7B6A-EA9D-B796C76528CC}"/>
              </a:ext>
            </a:extLst>
          </p:cNvPr>
          <p:cNvGrpSpPr/>
          <p:nvPr/>
        </p:nvGrpSpPr>
        <p:grpSpPr>
          <a:xfrm flipH="1">
            <a:off x="649806" y="4709613"/>
            <a:ext cx="769800" cy="273600"/>
            <a:chOff x="4085450" y="2454725"/>
            <a:chExt cx="769800" cy="273600"/>
          </a:xfrm>
          <a:solidFill>
            <a:schemeClr val="accent6">
              <a:lumMod val="75000"/>
            </a:schemeClr>
          </a:solidFill>
        </p:grpSpPr>
        <p:sp>
          <p:nvSpPr>
            <p:cNvPr id="37" name="Google Shape;523;p23">
              <a:extLst>
                <a:ext uri="{FF2B5EF4-FFF2-40B4-BE49-F238E27FC236}">
                  <a16:creationId xmlns:a16="http://schemas.microsoft.com/office/drawing/2014/main" id="{DD7D9E8D-F008-5883-1017-9B37E759FFED}"/>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 name="Google Shape;524;p23">
              <a:extLst>
                <a:ext uri="{FF2B5EF4-FFF2-40B4-BE49-F238E27FC236}">
                  <a16:creationId xmlns:a16="http://schemas.microsoft.com/office/drawing/2014/main" id="{8D3400B7-E66B-7173-59FD-152BA1438CBC}"/>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 name="Google Shape;525;p23">
              <a:extLst>
                <a:ext uri="{FF2B5EF4-FFF2-40B4-BE49-F238E27FC236}">
                  <a16:creationId xmlns:a16="http://schemas.microsoft.com/office/drawing/2014/main" id="{4D14D680-B9F0-27C7-DC6B-BF55B80287AE}"/>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 name="Google Shape;526;p23">
              <a:extLst>
                <a:ext uri="{FF2B5EF4-FFF2-40B4-BE49-F238E27FC236}">
                  <a16:creationId xmlns:a16="http://schemas.microsoft.com/office/drawing/2014/main" id="{A957897F-19E7-2E6B-77F8-3247A12C4BE0}"/>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41" name="Google Shape;527;p23">
            <a:extLst>
              <a:ext uri="{FF2B5EF4-FFF2-40B4-BE49-F238E27FC236}">
                <a16:creationId xmlns:a16="http://schemas.microsoft.com/office/drawing/2014/main" id="{2EAB1C47-A9F6-B972-AEE7-C2EB9ECBD82B}"/>
              </a:ext>
            </a:extLst>
          </p:cNvPr>
          <p:cNvGrpSpPr/>
          <p:nvPr/>
        </p:nvGrpSpPr>
        <p:grpSpPr>
          <a:xfrm flipH="1">
            <a:off x="8446581" y="4839500"/>
            <a:ext cx="467375" cy="157275"/>
            <a:chOff x="504825" y="4667975"/>
            <a:chExt cx="467375" cy="157275"/>
          </a:xfrm>
        </p:grpSpPr>
        <p:sp>
          <p:nvSpPr>
            <p:cNvPr id="42" name="Google Shape;528;p23">
              <a:extLst>
                <a:ext uri="{FF2B5EF4-FFF2-40B4-BE49-F238E27FC236}">
                  <a16:creationId xmlns:a16="http://schemas.microsoft.com/office/drawing/2014/main" id="{3D8D1916-4949-3A39-FF70-32D87102DFC6}"/>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3" name="Google Shape;529;p23">
              <a:extLst>
                <a:ext uri="{FF2B5EF4-FFF2-40B4-BE49-F238E27FC236}">
                  <a16:creationId xmlns:a16="http://schemas.microsoft.com/office/drawing/2014/main" id="{5BE31277-BAB2-C0DB-B748-A24E9A6F3C28}"/>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44" name="Google Shape;530;p23">
            <a:extLst>
              <a:ext uri="{FF2B5EF4-FFF2-40B4-BE49-F238E27FC236}">
                <a16:creationId xmlns:a16="http://schemas.microsoft.com/office/drawing/2014/main" id="{F6B7BC0A-E30A-3588-3EA1-285BA22449DA}"/>
              </a:ext>
            </a:extLst>
          </p:cNvPr>
          <p:cNvGrpSpPr/>
          <p:nvPr/>
        </p:nvGrpSpPr>
        <p:grpSpPr>
          <a:xfrm>
            <a:off x="1248950" y="4889325"/>
            <a:ext cx="391375" cy="107450"/>
            <a:chOff x="190725" y="3931175"/>
            <a:chExt cx="391375" cy="107450"/>
          </a:xfrm>
        </p:grpSpPr>
        <p:sp>
          <p:nvSpPr>
            <p:cNvPr id="45" name="Google Shape;531;p23">
              <a:extLst>
                <a:ext uri="{FF2B5EF4-FFF2-40B4-BE49-F238E27FC236}">
                  <a16:creationId xmlns:a16="http://schemas.microsoft.com/office/drawing/2014/main" id="{9DCCC2AD-EDE3-9112-46EC-71035585A231}"/>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6" name="Google Shape;532;p23">
              <a:extLst>
                <a:ext uri="{FF2B5EF4-FFF2-40B4-BE49-F238E27FC236}">
                  <a16:creationId xmlns:a16="http://schemas.microsoft.com/office/drawing/2014/main" id="{00625053-99C6-D621-0A29-065FEBE5FD8E}"/>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7" name="Google Shape;533;p23">
              <a:extLst>
                <a:ext uri="{FF2B5EF4-FFF2-40B4-BE49-F238E27FC236}">
                  <a16:creationId xmlns:a16="http://schemas.microsoft.com/office/drawing/2014/main" id="{A1BB49AA-AD18-C6F5-80DE-E90015C15562}"/>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96892905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to ilustración de un rinoceronte en medio del bosque">
            <a:extLst>
              <a:ext uri="{FF2B5EF4-FFF2-40B4-BE49-F238E27FC236}">
                <a16:creationId xmlns:a16="http://schemas.microsoft.com/office/drawing/2014/main" id="{21DB8DFE-5D07-FA7E-13F5-8D6A53A586E6}"/>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0" y="-39913"/>
            <a:ext cx="9144000" cy="5127067"/>
          </a:xfrm>
          <a:prstGeom prst="rect">
            <a:avLst/>
          </a:prstGeom>
          <a:noFill/>
          <a:extLst>
            <a:ext uri="{909E8E84-426E-40DD-AFC4-6F175D3DCCD1}">
              <a14:hiddenFill xmlns:a14="http://schemas.microsoft.com/office/drawing/2010/main">
                <a:solidFill>
                  <a:srgbClr val="FFFFFF"/>
                </a:solidFill>
              </a14:hiddenFill>
            </a:ext>
          </a:extLst>
        </p:spPr>
      </p:pic>
      <p:sp>
        <p:nvSpPr>
          <p:cNvPr id="46" name="Google Shape;371;p28">
            <a:extLst>
              <a:ext uri="{FF2B5EF4-FFF2-40B4-BE49-F238E27FC236}">
                <a16:creationId xmlns:a16="http://schemas.microsoft.com/office/drawing/2014/main" id="{B93E2625-CC08-C405-7ED5-6A0215141F43}"/>
              </a:ext>
            </a:extLst>
          </p:cNvPr>
          <p:cNvSpPr txBox="1"/>
          <p:nvPr/>
        </p:nvSpPr>
        <p:spPr>
          <a:xfrm>
            <a:off x="3555574" y="242113"/>
            <a:ext cx="5347926" cy="196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rgbClr val="191919"/>
              </a:buClr>
              <a:buSzPts val="5200"/>
              <a:buFont typeface="Big Shoulders Stencil Text"/>
              <a:buNone/>
              <a:defRPr sz="7200" b="1" i="0" u="none" strike="noStrike" cap="none">
                <a:solidFill>
                  <a:schemeClr val="dk1"/>
                </a:solidFill>
                <a:latin typeface="Big Shoulders Stencil Text ExtraBold"/>
                <a:ea typeface="Big Shoulders Stencil Text ExtraBold"/>
                <a:cs typeface="Big Shoulders Stencil Text ExtraBold"/>
                <a:sym typeface="Big Shoulders Stencil Text ExtraBold"/>
              </a:defRPr>
            </a:lvl1pPr>
            <a:lvl2pPr marR="0" lvl="1"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ct val="0"/>
              </a:spcBef>
              <a:spcAft>
                <a:spcPct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80000"/>
              </a:lnSpc>
              <a:spcBef>
                <a:spcPct val="0"/>
              </a:spcBef>
              <a:spcAft>
                <a:spcPct val="0"/>
              </a:spcAft>
              <a:buClr>
                <a:srgbClr val="191919"/>
              </a:buClr>
              <a:buSzPts val="5200"/>
              <a:buFont typeface="Big Shoulders Stencil Text"/>
              <a:buNone/>
              <a:defRPr/>
            </a:pPr>
            <a:r>
              <a:rPr lang="es-MX" sz="8800">
                <a:gradFill>
                  <a:gsLst>
                    <a:gs pos="0">
                      <a:srgbClr val="272D35"/>
                    </a:gs>
                    <a:gs pos="100000">
                      <a:schemeClr val="accent6">
                        <a:lumMod val="50000"/>
                      </a:schemeClr>
                    </a:gs>
                  </a:gsLst>
                  <a:lin ang="5400000" scaled="0"/>
                </a:gradFill>
                <a:latin typeface="Poppins" panose="00000500000000000000" pitchFamily="2" charset="0"/>
                <a:cs typeface="Poppins" panose="00000500000000000000" pitchFamily="2" charset="0"/>
              </a:rPr>
              <a:t>T</a:t>
            </a:r>
            <a:r>
              <a:rPr lang="es-PE" sz="8800">
                <a:gradFill>
                  <a:gsLst>
                    <a:gs pos="0">
                      <a:srgbClr val="272D35"/>
                    </a:gs>
                    <a:gs pos="100000">
                      <a:schemeClr val="accent6">
                        <a:lumMod val="50000"/>
                      </a:schemeClr>
                    </a:gs>
                  </a:gsLst>
                  <a:lin ang="5400000" scaled="0"/>
                </a:gradFill>
                <a:latin typeface="Poppins" panose="00000500000000000000" pitchFamily="2" charset="0"/>
                <a:cs typeface="Poppins" panose="00000500000000000000" pitchFamily="2" charset="0"/>
              </a:rPr>
              <a:t>HANKS</a:t>
            </a:r>
            <a:endParaRPr kumimoji="0" lang="es-PE" sz="8800" b="1" i="0" u="none" strike="noStrike" kern="0" cap="none" spc="0" normalizeH="0" baseline="0" noProof="0">
              <a:ln>
                <a:noFill/>
              </a:ln>
              <a:gradFill>
                <a:gsLst>
                  <a:gs pos="0">
                    <a:srgbClr val="272D35"/>
                  </a:gs>
                  <a:gs pos="100000">
                    <a:schemeClr val="accent6">
                      <a:lumMod val="50000"/>
                    </a:schemeClr>
                  </a:gs>
                </a:gsLst>
                <a:lin ang="5400000" scaled="0"/>
              </a:gradFill>
              <a:effectLst/>
              <a:uLnTx/>
              <a:uFillTx/>
              <a:latin typeface="Poppins" panose="00000500000000000000" pitchFamily="2" charset="0"/>
              <a:cs typeface="Poppins" panose="00000500000000000000" pitchFamily="2" charset="0"/>
              <a:sym typeface="Big Shoulders Stencil Text ExtraBold"/>
            </a:endParaRPr>
          </a:p>
        </p:txBody>
      </p:sp>
      <p:grpSp>
        <p:nvGrpSpPr>
          <p:cNvPr id="49" name="Grupo 48">
            <a:extLst>
              <a:ext uri="{FF2B5EF4-FFF2-40B4-BE49-F238E27FC236}">
                <a16:creationId xmlns:a16="http://schemas.microsoft.com/office/drawing/2014/main" id="{373A575E-7831-24C6-2085-6F724B614100}"/>
              </a:ext>
            </a:extLst>
          </p:cNvPr>
          <p:cNvGrpSpPr/>
          <p:nvPr/>
        </p:nvGrpSpPr>
        <p:grpSpPr>
          <a:xfrm rot="10800000">
            <a:off x="152400" y="141288"/>
            <a:ext cx="1589314" cy="940682"/>
            <a:chOff x="152400" y="141288"/>
            <a:chExt cx="2306638" cy="1365251"/>
          </a:xfrm>
          <a:solidFill>
            <a:schemeClr val="accent6">
              <a:lumMod val="95000"/>
            </a:schemeClr>
          </a:solidFill>
        </p:grpSpPr>
        <p:sp>
          <p:nvSpPr>
            <p:cNvPr id="50" name="Freeform 6">
              <a:extLst>
                <a:ext uri="{FF2B5EF4-FFF2-40B4-BE49-F238E27FC236}">
                  <a16:creationId xmlns:a16="http://schemas.microsoft.com/office/drawing/2014/main" id="{FAAED058-5EAF-096B-F83D-32A901D987BF}"/>
                </a:ext>
              </a:extLst>
            </p:cNvPr>
            <p:cNvSpPr/>
            <p:nvPr userDrawn="1"/>
          </p:nvSpPr>
          <p:spPr bwMode="auto">
            <a:xfrm>
              <a:off x="1905000" y="969963"/>
              <a:ext cx="241300" cy="246063"/>
            </a:xfrm>
            <a:custGeom>
              <a:avLst/>
              <a:gdLst>
                <a:gd name="T0" fmla="*/ 64 w 64"/>
                <a:gd name="T1" fmla="*/ 33 h 65"/>
                <a:gd name="T2" fmla="*/ 34 w 64"/>
                <a:gd name="T3" fmla="*/ 65 h 65"/>
                <a:gd name="T4" fmla="*/ 0 w 64"/>
                <a:gd name="T5" fmla="*/ 33 h 65"/>
                <a:gd name="T6" fmla="*/ 34 w 64"/>
                <a:gd name="T7" fmla="*/ 1 h 65"/>
                <a:gd name="T8" fmla="*/ 64 w 64"/>
                <a:gd name="T9" fmla="*/ 33 h 65"/>
              </a:gdLst>
              <a:ahLst/>
              <a:cxnLst>
                <a:cxn ang="0">
                  <a:pos x="T0" y="T1"/>
                </a:cxn>
                <a:cxn ang="0">
                  <a:pos x="T2" y="T3"/>
                </a:cxn>
                <a:cxn ang="0">
                  <a:pos x="T4" y="T5"/>
                </a:cxn>
                <a:cxn ang="0">
                  <a:pos x="T6" y="T7"/>
                </a:cxn>
                <a:cxn ang="0">
                  <a:pos x="T8" y="T9"/>
                </a:cxn>
              </a:cxnLst>
              <a:rect l="0" t="0" r="r" b="b"/>
              <a:pathLst>
                <a:path w="64" h="65">
                  <a:moveTo>
                    <a:pt x="64" y="33"/>
                  </a:moveTo>
                  <a:cubicBezTo>
                    <a:pt x="64" y="53"/>
                    <a:pt x="53" y="65"/>
                    <a:pt x="34" y="65"/>
                  </a:cubicBezTo>
                  <a:cubicBezTo>
                    <a:pt x="16" y="64"/>
                    <a:pt x="1" y="50"/>
                    <a:pt x="0" y="33"/>
                  </a:cubicBezTo>
                  <a:cubicBezTo>
                    <a:pt x="0" y="17"/>
                    <a:pt x="17" y="0"/>
                    <a:pt x="34" y="1"/>
                  </a:cubicBezTo>
                  <a:cubicBezTo>
                    <a:pt x="53" y="1"/>
                    <a:pt x="64" y="13"/>
                    <a:pt x="6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1" name="Freeform 7">
              <a:extLst>
                <a:ext uri="{FF2B5EF4-FFF2-40B4-BE49-F238E27FC236}">
                  <a16:creationId xmlns:a16="http://schemas.microsoft.com/office/drawing/2014/main" id="{8836AA0B-116F-DD97-5904-4810EAB6BEF3}"/>
                </a:ext>
              </a:extLst>
            </p:cNvPr>
            <p:cNvSpPr/>
            <p:nvPr userDrawn="1"/>
          </p:nvSpPr>
          <p:spPr bwMode="auto">
            <a:xfrm>
              <a:off x="2384425" y="1200151"/>
              <a:ext cx="74613" cy="76200"/>
            </a:xfrm>
            <a:custGeom>
              <a:avLst/>
              <a:gdLst>
                <a:gd name="T0" fmla="*/ 11 w 20"/>
                <a:gd name="T1" fmla="*/ 20 h 20"/>
                <a:gd name="T2" fmla="*/ 1 w 20"/>
                <a:gd name="T3" fmla="*/ 11 h 20"/>
                <a:gd name="T4" fmla="*/ 10 w 20"/>
                <a:gd name="T5" fmla="*/ 0 h 20"/>
                <a:gd name="T6" fmla="*/ 19 w 20"/>
                <a:gd name="T7" fmla="*/ 9 h 20"/>
                <a:gd name="T8" fmla="*/ 11 w 20"/>
                <a:gd name="T9" fmla="*/ 20 h 20"/>
              </a:gdLst>
              <a:ahLst/>
              <a:cxnLst>
                <a:cxn ang="0">
                  <a:pos x="T0" y="T1"/>
                </a:cxn>
                <a:cxn ang="0">
                  <a:pos x="T2" y="T3"/>
                </a:cxn>
                <a:cxn ang="0">
                  <a:pos x="T4" y="T5"/>
                </a:cxn>
                <a:cxn ang="0">
                  <a:pos x="T6" y="T7"/>
                </a:cxn>
                <a:cxn ang="0">
                  <a:pos x="T8" y="T9"/>
                </a:cxn>
              </a:cxnLst>
              <a:rect l="0" t="0" r="r" b="b"/>
              <a:pathLst>
                <a:path w="20" h="20">
                  <a:moveTo>
                    <a:pt x="11" y="20"/>
                  </a:moveTo>
                  <a:cubicBezTo>
                    <a:pt x="5" y="19"/>
                    <a:pt x="1" y="16"/>
                    <a:pt x="1" y="11"/>
                  </a:cubicBezTo>
                  <a:cubicBezTo>
                    <a:pt x="0" y="5"/>
                    <a:pt x="4" y="1"/>
                    <a:pt x="10" y="0"/>
                  </a:cubicBezTo>
                  <a:cubicBezTo>
                    <a:pt x="15" y="0"/>
                    <a:pt x="19" y="3"/>
                    <a:pt x="19" y="9"/>
                  </a:cubicBezTo>
                  <a:cubicBezTo>
                    <a:pt x="20" y="15"/>
                    <a:pt x="16" y="18"/>
                    <a:pt x="1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2" name="Freeform 8">
              <a:extLst>
                <a:ext uri="{FF2B5EF4-FFF2-40B4-BE49-F238E27FC236}">
                  <a16:creationId xmlns:a16="http://schemas.microsoft.com/office/drawing/2014/main" id="{554334A6-E590-3F02-7751-729A13122A26}"/>
                </a:ext>
              </a:extLst>
            </p:cNvPr>
            <p:cNvSpPr/>
            <p:nvPr userDrawn="1"/>
          </p:nvSpPr>
          <p:spPr bwMode="auto">
            <a:xfrm>
              <a:off x="2387600" y="141288"/>
              <a:ext cx="68263" cy="68263"/>
            </a:xfrm>
            <a:custGeom>
              <a:avLst/>
              <a:gdLst>
                <a:gd name="T0" fmla="*/ 8 w 18"/>
                <a:gd name="T1" fmla="*/ 18 h 18"/>
                <a:gd name="T2" fmla="*/ 0 w 18"/>
                <a:gd name="T3" fmla="*/ 9 h 18"/>
                <a:gd name="T4" fmla="*/ 10 w 18"/>
                <a:gd name="T5" fmla="*/ 0 h 18"/>
                <a:gd name="T6" fmla="*/ 18 w 18"/>
                <a:gd name="T7" fmla="*/ 9 h 18"/>
                <a:gd name="T8" fmla="*/ 8 w 18"/>
                <a:gd name="T9" fmla="*/ 18 h 18"/>
              </a:gdLst>
              <a:ahLst/>
              <a:cxnLst>
                <a:cxn ang="0">
                  <a:pos x="T0" y="T1"/>
                </a:cxn>
                <a:cxn ang="0">
                  <a:pos x="T2" y="T3"/>
                </a:cxn>
                <a:cxn ang="0">
                  <a:pos x="T4" y="T5"/>
                </a:cxn>
                <a:cxn ang="0">
                  <a:pos x="T6" y="T7"/>
                </a:cxn>
                <a:cxn ang="0">
                  <a:pos x="T8" y="T9"/>
                </a:cxn>
              </a:cxnLst>
              <a:rect l="0" t="0" r="r" b="b"/>
              <a:pathLst>
                <a:path w="18" h="18">
                  <a:moveTo>
                    <a:pt x="8" y="18"/>
                  </a:moveTo>
                  <a:cubicBezTo>
                    <a:pt x="3" y="17"/>
                    <a:pt x="0" y="14"/>
                    <a:pt x="0" y="9"/>
                  </a:cubicBezTo>
                  <a:cubicBezTo>
                    <a:pt x="0" y="3"/>
                    <a:pt x="3" y="0"/>
                    <a:pt x="10" y="0"/>
                  </a:cubicBezTo>
                  <a:cubicBezTo>
                    <a:pt x="15" y="0"/>
                    <a:pt x="18" y="4"/>
                    <a:pt x="18" y="9"/>
                  </a:cubicBezTo>
                  <a:cubicBezTo>
                    <a:pt x="18" y="15"/>
                    <a:pt x="14" y="18"/>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3" name="Freeform 9">
              <a:extLst>
                <a:ext uri="{FF2B5EF4-FFF2-40B4-BE49-F238E27FC236}">
                  <a16:creationId xmlns:a16="http://schemas.microsoft.com/office/drawing/2014/main" id="{659CE9F4-31E1-20D1-5868-A967D73CCE36}"/>
                </a:ext>
              </a:extLst>
            </p:cNvPr>
            <p:cNvSpPr/>
            <p:nvPr userDrawn="1"/>
          </p:nvSpPr>
          <p:spPr bwMode="auto">
            <a:xfrm>
              <a:off x="2384425" y="488951"/>
              <a:ext cx="74613" cy="79375"/>
            </a:xfrm>
            <a:custGeom>
              <a:avLst/>
              <a:gdLst>
                <a:gd name="T0" fmla="*/ 19 w 20"/>
                <a:gd name="T1" fmla="*/ 12 h 21"/>
                <a:gd name="T2" fmla="*/ 7 w 20"/>
                <a:gd name="T3" fmla="*/ 19 h 21"/>
                <a:gd name="T4" fmla="*/ 1 w 20"/>
                <a:gd name="T5" fmla="*/ 9 h 21"/>
                <a:gd name="T6" fmla="*/ 11 w 20"/>
                <a:gd name="T7" fmla="*/ 1 h 21"/>
                <a:gd name="T8" fmla="*/ 19 w 20"/>
                <a:gd name="T9" fmla="*/ 12 h 21"/>
              </a:gdLst>
              <a:ahLst/>
              <a:cxnLst>
                <a:cxn ang="0">
                  <a:pos x="T0" y="T1"/>
                </a:cxn>
                <a:cxn ang="0">
                  <a:pos x="T2" y="T3"/>
                </a:cxn>
                <a:cxn ang="0">
                  <a:pos x="T4" y="T5"/>
                </a:cxn>
                <a:cxn ang="0">
                  <a:pos x="T6" y="T7"/>
                </a:cxn>
                <a:cxn ang="0">
                  <a:pos x="T8" y="T9"/>
                </a:cxn>
              </a:cxnLst>
              <a:rect l="0" t="0" r="r" b="b"/>
              <a:pathLst>
                <a:path w="20" h="21">
                  <a:moveTo>
                    <a:pt x="19" y="12"/>
                  </a:moveTo>
                  <a:cubicBezTo>
                    <a:pt x="17" y="18"/>
                    <a:pt x="13" y="21"/>
                    <a:pt x="7" y="19"/>
                  </a:cubicBezTo>
                  <a:cubicBezTo>
                    <a:pt x="2" y="18"/>
                    <a:pt x="0" y="14"/>
                    <a:pt x="1" y="9"/>
                  </a:cubicBezTo>
                  <a:cubicBezTo>
                    <a:pt x="2" y="3"/>
                    <a:pt x="5" y="0"/>
                    <a:pt x="11" y="1"/>
                  </a:cubicBezTo>
                  <a:cubicBezTo>
                    <a:pt x="17" y="2"/>
                    <a:pt x="20" y="6"/>
                    <a:pt x="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4" name="Freeform 10">
              <a:extLst>
                <a:ext uri="{FF2B5EF4-FFF2-40B4-BE49-F238E27FC236}">
                  <a16:creationId xmlns:a16="http://schemas.microsoft.com/office/drawing/2014/main" id="{FD03B798-A0DC-8F72-D52F-D0D2AFC955AB}"/>
                </a:ext>
              </a:extLst>
            </p:cNvPr>
            <p:cNvSpPr/>
            <p:nvPr userDrawn="1"/>
          </p:nvSpPr>
          <p:spPr bwMode="auto">
            <a:xfrm>
              <a:off x="2387600" y="669926"/>
              <a:ext cx="68263" cy="73025"/>
            </a:xfrm>
            <a:custGeom>
              <a:avLst/>
              <a:gdLst>
                <a:gd name="T0" fmla="*/ 0 w 18"/>
                <a:gd name="T1" fmla="*/ 8 h 19"/>
                <a:gd name="T2" fmla="*/ 9 w 18"/>
                <a:gd name="T3" fmla="*/ 0 h 19"/>
                <a:gd name="T4" fmla="*/ 18 w 18"/>
                <a:gd name="T5" fmla="*/ 10 h 19"/>
                <a:gd name="T6" fmla="*/ 9 w 18"/>
                <a:gd name="T7" fmla="*/ 19 h 19"/>
                <a:gd name="T8" fmla="*/ 0 w 18"/>
                <a:gd name="T9" fmla="*/ 8 h 19"/>
              </a:gdLst>
              <a:ahLst/>
              <a:cxnLst>
                <a:cxn ang="0">
                  <a:pos x="T0" y="T1"/>
                </a:cxn>
                <a:cxn ang="0">
                  <a:pos x="T2" y="T3"/>
                </a:cxn>
                <a:cxn ang="0">
                  <a:pos x="T4" y="T5"/>
                </a:cxn>
                <a:cxn ang="0">
                  <a:pos x="T6" y="T7"/>
                </a:cxn>
                <a:cxn ang="0">
                  <a:pos x="T8" y="T9"/>
                </a:cxn>
              </a:cxnLst>
              <a:rect l="0" t="0" r="r" b="b"/>
              <a:pathLst>
                <a:path w="18" h="19">
                  <a:moveTo>
                    <a:pt x="0" y="8"/>
                  </a:moveTo>
                  <a:cubicBezTo>
                    <a:pt x="0" y="3"/>
                    <a:pt x="4" y="0"/>
                    <a:pt x="9" y="0"/>
                  </a:cubicBezTo>
                  <a:cubicBezTo>
                    <a:pt x="15" y="0"/>
                    <a:pt x="18" y="4"/>
                    <a:pt x="18" y="10"/>
                  </a:cubicBezTo>
                  <a:cubicBezTo>
                    <a:pt x="18" y="15"/>
                    <a:pt x="14" y="19"/>
                    <a:pt x="9" y="19"/>
                  </a:cubicBezTo>
                  <a:cubicBezTo>
                    <a:pt x="3" y="19"/>
                    <a:pt x="0" y="15"/>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5" name="Freeform 11">
              <a:extLst>
                <a:ext uri="{FF2B5EF4-FFF2-40B4-BE49-F238E27FC236}">
                  <a16:creationId xmlns:a16="http://schemas.microsoft.com/office/drawing/2014/main" id="{6214F73B-CDD6-55A2-AD9F-DF644739F273}"/>
                </a:ext>
              </a:extLst>
            </p:cNvPr>
            <p:cNvSpPr/>
            <p:nvPr userDrawn="1"/>
          </p:nvSpPr>
          <p:spPr bwMode="auto">
            <a:xfrm>
              <a:off x="2387600" y="847726"/>
              <a:ext cx="68263" cy="68263"/>
            </a:xfrm>
            <a:custGeom>
              <a:avLst/>
              <a:gdLst>
                <a:gd name="T0" fmla="*/ 18 w 18"/>
                <a:gd name="T1" fmla="*/ 9 h 18"/>
                <a:gd name="T2" fmla="*/ 9 w 18"/>
                <a:gd name="T3" fmla="*/ 17 h 18"/>
                <a:gd name="T4" fmla="*/ 0 w 18"/>
                <a:gd name="T5" fmla="*/ 9 h 18"/>
                <a:gd name="T6" fmla="*/ 10 w 18"/>
                <a:gd name="T7" fmla="*/ 0 h 18"/>
                <a:gd name="T8" fmla="*/ 18 w 18"/>
                <a:gd name="T9" fmla="*/ 9 h 18"/>
              </a:gdLst>
              <a:ahLst/>
              <a:cxnLst>
                <a:cxn ang="0">
                  <a:pos x="T0" y="T1"/>
                </a:cxn>
                <a:cxn ang="0">
                  <a:pos x="T2" y="T3"/>
                </a:cxn>
                <a:cxn ang="0">
                  <a:pos x="T4" y="T5"/>
                </a:cxn>
                <a:cxn ang="0">
                  <a:pos x="T6" y="T7"/>
                </a:cxn>
                <a:cxn ang="0">
                  <a:pos x="T8" y="T9"/>
                </a:cxn>
              </a:cxnLst>
              <a:rect l="0" t="0" r="r" b="b"/>
              <a:pathLst>
                <a:path w="18" h="18">
                  <a:moveTo>
                    <a:pt x="18" y="9"/>
                  </a:moveTo>
                  <a:cubicBezTo>
                    <a:pt x="17" y="15"/>
                    <a:pt x="14" y="17"/>
                    <a:pt x="9" y="17"/>
                  </a:cubicBezTo>
                  <a:cubicBezTo>
                    <a:pt x="3" y="18"/>
                    <a:pt x="0" y="14"/>
                    <a:pt x="0" y="9"/>
                  </a:cubicBezTo>
                  <a:cubicBezTo>
                    <a:pt x="0" y="3"/>
                    <a:pt x="3" y="0"/>
                    <a:pt x="10" y="0"/>
                  </a:cubicBezTo>
                  <a:cubicBezTo>
                    <a:pt x="16" y="1"/>
                    <a:pt x="17" y="5"/>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6" name="Freeform 12">
              <a:extLst>
                <a:ext uri="{FF2B5EF4-FFF2-40B4-BE49-F238E27FC236}">
                  <a16:creationId xmlns:a16="http://schemas.microsoft.com/office/drawing/2014/main" id="{F46EF44C-2FC5-8589-2662-4093468AE324}"/>
                </a:ext>
              </a:extLst>
            </p:cNvPr>
            <p:cNvSpPr/>
            <p:nvPr userDrawn="1"/>
          </p:nvSpPr>
          <p:spPr bwMode="auto">
            <a:xfrm>
              <a:off x="325438" y="1435101"/>
              <a:ext cx="71438" cy="71438"/>
            </a:xfrm>
            <a:custGeom>
              <a:avLst/>
              <a:gdLst>
                <a:gd name="T0" fmla="*/ 19 w 19"/>
                <a:gd name="T1" fmla="*/ 10 h 19"/>
                <a:gd name="T2" fmla="*/ 10 w 19"/>
                <a:gd name="T3" fmla="*/ 18 h 19"/>
                <a:gd name="T4" fmla="*/ 1 w 19"/>
                <a:gd name="T5" fmla="*/ 8 h 19"/>
                <a:gd name="T6" fmla="*/ 11 w 19"/>
                <a:gd name="T7" fmla="*/ 1 h 19"/>
                <a:gd name="T8" fmla="*/ 19 w 19"/>
                <a:gd name="T9" fmla="*/ 10 h 19"/>
              </a:gdLst>
              <a:ahLst/>
              <a:cxnLst>
                <a:cxn ang="0">
                  <a:pos x="T0" y="T1"/>
                </a:cxn>
                <a:cxn ang="0">
                  <a:pos x="T2" y="T3"/>
                </a:cxn>
                <a:cxn ang="0">
                  <a:pos x="T4" y="T5"/>
                </a:cxn>
                <a:cxn ang="0">
                  <a:pos x="T6" y="T7"/>
                </a:cxn>
                <a:cxn ang="0">
                  <a:pos x="T8" y="T9"/>
                </a:cxn>
              </a:cxnLst>
              <a:rect l="0" t="0" r="r" b="b"/>
              <a:pathLst>
                <a:path w="19" h="19">
                  <a:moveTo>
                    <a:pt x="19" y="10"/>
                  </a:moveTo>
                  <a:cubicBezTo>
                    <a:pt x="18" y="15"/>
                    <a:pt x="15" y="19"/>
                    <a:pt x="10" y="18"/>
                  </a:cubicBezTo>
                  <a:cubicBezTo>
                    <a:pt x="4" y="18"/>
                    <a:pt x="0" y="14"/>
                    <a:pt x="1" y="8"/>
                  </a:cubicBezTo>
                  <a:cubicBezTo>
                    <a:pt x="2" y="3"/>
                    <a:pt x="5" y="0"/>
                    <a:pt x="11" y="1"/>
                  </a:cubicBezTo>
                  <a:cubicBezTo>
                    <a:pt x="16" y="1"/>
                    <a:pt x="19" y="5"/>
                    <a:pt x="1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7" name="Freeform 13">
              <a:extLst>
                <a:ext uri="{FF2B5EF4-FFF2-40B4-BE49-F238E27FC236}">
                  <a16:creationId xmlns:a16="http://schemas.microsoft.com/office/drawing/2014/main" id="{B4A0F750-5C6C-E8EB-A6F0-45A8F50C0740}"/>
                </a:ext>
              </a:extLst>
            </p:cNvPr>
            <p:cNvSpPr/>
            <p:nvPr userDrawn="1"/>
          </p:nvSpPr>
          <p:spPr bwMode="auto">
            <a:xfrm>
              <a:off x="857250" y="1438276"/>
              <a:ext cx="68263" cy="68263"/>
            </a:xfrm>
            <a:custGeom>
              <a:avLst/>
              <a:gdLst>
                <a:gd name="T0" fmla="*/ 18 w 18"/>
                <a:gd name="T1" fmla="*/ 8 h 18"/>
                <a:gd name="T2" fmla="*/ 10 w 18"/>
                <a:gd name="T3" fmla="*/ 17 h 18"/>
                <a:gd name="T4" fmla="*/ 0 w 18"/>
                <a:gd name="T5" fmla="*/ 8 h 18"/>
                <a:gd name="T6" fmla="*/ 9 w 18"/>
                <a:gd name="T7" fmla="*/ 0 h 18"/>
                <a:gd name="T8" fmla="*/ 18 w 18"/>
                <a:gd name="T9" fmla="*/ 8 h 18"/>
              </a:gdLst>
              <a:ahLst/>
              <a:cxnLst>
                <a:cxn ang="0">
                  <a:pos x="T0" y="T1"/>
                </a:cxn>
                <a:cxn ang="0">
                  <a:pos x="T2" y="T3"/>
                </a:cxn>
                <a:cxn ang="0">
                  <a:pos x="T4" y="T5"/>
                </a:cxn>
                <a:cxn ang="0">
                  <a:pos x="T6" y="T7"/>
                </a:cxn>
                <a:cxn ang="0">
                  <a:pos x="T8" y="T9"/>
                </a:cxn>
              </a:cxnLst>
              <a:rect l="0" t="0" r="r" b="b"/>
              <a:pathLst>
                <a:path w="18" h="18">
                  <a:moveTo>
                    <a:pt x="18" y="8"/>
                  </a:moveTo>
                  <a:cubicBezTo>
                    <a:pt x="18" y="13"/>
                    <a:pt x="15" y="17"/>
                    <a:pt x="10" y="17"/>
                  </a:cubicBezTo>
                  <a:cubicBezTo>
                    <a:pt x="4" y="18"/>
                    <a:pt x="0" y="14"/>
                    <a:pt x="0" y="8"/>
                  </a:cubicBezTo>
                  <a:cubicBezTo>
                    <a:pt x="0" y="2"/>
                    <a:pt x="4" y="0"/>
                    <a:pt x="9" y="0"/>
                  </a:cubicBezTo>
                  <a:cubicBezTo>
                    <a:pt x="15" y="0"/>
                    <a:pt x="17" y="3"/>
                    <a:pt x="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8" name="Freeform 14">
              <a:extLst>
                <a:ext uri="{FF2B5EF4-FFF2-40B4-BE49-F238E27FC236}">
                  <a16:creationId xmlns:a16="http://schemas.microsoft.com/office/drawing/2014/main" id="{D72F2FC4-698B-BB7C-C4C8-B3F3D133D65A}"/>
                </a:ext>
              </a:extLst>
            </p:cNvPr>
            <p:cNvSpPr/>
            <p:nvPr userDrawn="1"/>
          </p:nvSpPr>
          <p:spPr bwMode="auto">
            <a:xfrm>
              <a:off x="2387600" y="314326"/>
              <a:ext cx="68263" cy="73025"/>
            </a:xfrm>
            <a:custGeom>
              <a:avLst/>
              <a:gdLst>
                <a:gd name="T0" fmla="*/ 8 w 18"/>
                <a:gd name="T1" fmla="*/ 19 h 19"/>
                <a:gd name="T2" fmla="*/ 0 w 18"/>
                <a:gd name="T3" fmla="*/ 9 h 19"/>
                <a:gd name="T4" fmla="*/ 11 w 18"/>
                <a:gd name="T5" fmla="*/ 1 h 19"/>
                <a:gd name="T6" fmla="*/ 18 w 18"/>
                <a:gd name="T7" fmla="*/ 11 h 19"/>
                <a:gd name="T8" fmla="*/ 8 w 18"/>
                <a:gd name="T9" fmla="*/ 19 h 19"/>
              </a:gdLst>
              <a:ahLst/>
              <a:cxnLst>
                <a:cxn ang="0">
                  <a:pos x="T0" y="T1"/>
                </a:cxn>
                <a:cxn ang="0">
                  <a:pos x="T2" y="T3"/>
                </a:cxn>
                <a:cxn ang="0">
                  <a:pos x="T4" y="T5"/>
                </a:cxn>
                <a:cxn ang="0">
                  <a:pos x="T6" y="T7"/>
                </a:cxn>
                <a:cxn ang="0">
                  <a:pos x="T8" y="T9"/>
                </a:cxn>
              </a:cxnLst>
              <a:rect l="0" t="0" r="r" b="b"/>
              <a:pathLst>
                <a:path w="18" h="19">
                  <a:moveTo>
                    <a:pt x="8" y="19"/>
                  </a:moveTo>
                  <a:cubicBezTo>
                    <a:pt x="3" y="18"/>
                    <a:pt x="0" y="15"/>
                    <a:pt x="0" y="9"/>
                  </a:cubicBezTo>
                  <a:cubicBezTo>
                    <a:pt x="0" y="3"/>
                    <a:pt x="5" y="0"/>
                    <a:pt x="11" y="1"/>
                  </a:cubicBezTo>
                  <a:cubicBezTo>
                    <a:pt x="16" y="2"/>
                    <a:pt x="18" y="6"/>
                    <a:pt x="18" y="11"/>
                  </a:cubicBezTo>
                  <a:cubicBezTo>
                    <a:pt x="17" y="16"/>
                    <a:pt x="14" y="19"/>
                    <a:pt x="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9" name="Freeform 15">
              <a:extLst>
                <a:ext uri="{FF2B5EF4-FFF2-40B4-BE49-F238E27FC236}">
                  <a16:creationId xmlns:a16="http://schemas.microsoft.com/office/drawing/2014/main" id="{1422840F-9FE3-34C4-8CA0-7FB3B84F48B6}"/>
                </a:ext>
              </a:extLst>
            </p:cNvPr>
            <p:cNvSpPr/>
            <p:nvPr userDrawn="1"/>
          </p:nvSpPr>
          <p:spPr bwMode="auto">
            <a:xfrm>
              <a:off x="503238" y="1435101"/>
              <a:ext cx="71438" cy="71438"/>
            </a:xfrm>
            <a:custGeom>
              <a:avLst/>
              <a:gdLst>
                <a:gd name="T0" fmla="*/ 9 w 19"/>
                <a:gd name="T1" fmla="*/ 19 h 19"/>
                <a:gd name="T2" fmla="*/ 0 w 19"/>
                <a:gd name="T3" fmla="*/ 10 h 19"/>
                <a:gd name="T4" fmla="*/ 10 w 19"/>
                <a:gd name="T5" fmla="*/ 0 h 19"/>
                <a:gd name="T6" fmla="*/ 19 w 19"/>
                <a:gd name="T7" fmla="*/ 9 h 19"/>
                <a:gd name="T8" fmla="*/ 9 w 19"/>
                <a:gd name="T9" fmla="*/ 19 h 19"/>
              </a:gdLst>
              <a:ahLst/>
              <a:cxnLst>
                <a:cxn ang="0">
                  <a:pos x="T0" y="T1"/>
                </a:cxn>
                <a:cxn ang="0">
                  <a:pos x="T2" y="T3"/>
                </a:cxn>
                <a:cxn ang="0">
                  <a:pos x="T4" y="T5"/>
                </a:cxn>
                <a:cxn ang="0">
                  <a:pos x="T6" y="T7"/>
                </a:cxn>
                <a:cxn ang="0">
                  <a:pos x="T8" y="T9"/>
                </a:cxn>
              </a:cxnLst>
              <a:rect l="0" t="0" r="r" b="b"/>
              <a:pathLst>
                <a:path w="19" h="19">
                  <a:moveTo>
                    <a:pt x="9" y="19"/>
                  </a:moveTo>
                  <a:cubicBezTo>
                    <a:pt x="4" y="18"/>
                    <a:pt x="0" y="15"/>
                    <a:pt x="0" y="10"/>
                  </a:cubicBezTo>
                  <a:cubicBezTo>
                    <a:pt x="1" y="4"/>
                    <a:pt x="4" y="0"/>
                    <a:pt x="10" y="0"/>
                  </a:cubicBezTo>
                  <a:cubicBezTo>
                    <a:pt x="16" y="0"/>
                    <a:pt x="18" y="4"/>
                    <a:pt x="19" y="9"/>
                  </a:cubicBezTo>
                  <a:cubicBezTo>
                    <a:pt x="19" y="15"/>
                    <a:pt x="15" y="18"/>
                    <a:pt x="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60" name="Freeform 16">
              <a:extLst>
                <a:ext uri="{FF2B5EF4-FFF2-40B4-BE49-F238E27FC236}">
                  <a16:creationId xmlns:a16="http://schemas.microsoft.com/office/drawing/2014/main" id="{A6B6F074-CD1B-B482-F8AA-B53469EC007B}"/>
                </a:ext>
              </a:extLst>
            </p:cNvPr>
            <p:cNvSpPr/>
            <p:nvPr userDrawn="1"/>
          </p:nvSpPr>
          <p:spPr bwMode="auto">
            <a:xfrm>
              <a:off x="679450" y="1435101"/>
              <a:ext cx="73025" cy="71438"/>
            </a:xfrm>
            <a:custGeom>
              <a:avLst/>
              <a:gdLst>
                <a:gd name="T0" fmla="*/ 9 w 19"/>
                <a:gd name="T1" fmla="*/ 18 h 19"/>
                <a:gd name="T2" fmla="*/ 1 w 19"/>
                <a:gd name="T3" fmla="*/ 9 h 19"/>
                <a:gd name="T4" fmla="*/ 11 w 19"/>
                <a:gd name="T5" fmla="*/ 1 h 19"/>
                <a:gd name="T6" fmla="*/ 18 w 19"/>
                <a:gd name="T7" fmla="*/ 11 h 19"/>
                <a:gd name="T8" fmla="*/ 9 w 19"/>
                <a:gd name="T9" fmla="*/ 18 h 19"/>
              </a:gdLst>
              <a:ahLst/>
              <a:cxnLst>
                <a:cxn ang="0">
                  <a:pos x="T0" y="T1"/>
                </a:cxn>
                <a:cxn ang="0">
                  <a:pos x="T2" y="T3"/>
                </a:cxn>
                <a:cxn ang="0">
                  <a:pos x="T4" y="T5"/>
                </a:cxn>
                <a:cxn ang="0">
                  <a:pos x="T6" y="T7"/>
                </a:cxn>
                <a:cxn ang="0">
                  <a:pos x="T8" y="T9"/>
                </a:cxn>
              </a:cxnLst>
              <a:rect l="0" t="0" r="r" b="b"/>
              <a:pathLst>
                <a:path w="19" h="19">
                  <a:moveTo>
                    <a:pt x="9" y="18"/>
                  </a:moveTo>
                  <a:cubicBezTo>
                    <a:pt x="4" y="17"/>
                    <a:pt x="0" y="15"/>
                    <a:pt x="1" y="9"/>
                  </a:cubicBezTo>
                  <a:cubicBezTo>
                    <a:pt x="1" y="3"/>
                    <a:pt x="5" y="0"/>
                    <a:pt x="11" y="1"/>
                  </a:cubicBezTo>
                  <a:cubicBezTo>
                    <a:pt x="17" y="2"/>
                    <a:pt x="19" y="5"/>
                    <a:pt x="18" y="11"/>
                  </a:cubicBezTo>
                  <a:cubicBezTo>
                    <a:pt x="18" y="16"/>
                    <a:pt x="15" y="19"/>
                    <a:pt x="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61" name="Freeform 17">
              <a:extLst>
                <a:ext uri="{FF2B5EF4-FFF2-40B4-BE49-F238E27FC236}">
                  <a16:creationId xmlns:a16="http://schemas.microsoft.com/office/drawing/2014/main" id="{F4A378B9-B4A6-78BE-C3C2-6ADBD208F308}"/>
                </a:ext>
              </a:extLst>
            </p:cNvPr>
            <p:cNvSpPr/>
            <p:nvPr userDrawn="1"/>
          </p:nvSpPr>
          <p:spPr bwMode="auto">
            <a:xfrm>
              <a:off x="1735138" y="1438276"/>
              <a:ext cx="71438" cy="65088"/>
            </a:xfrm>
            <a:custGeom>
              <a:avLst/>
              <a:gdLst>
                <a:gd name="T0" fmla="*/ 10 w 19"/>
                <a:gd name="T1" fmla="*/ 17 h 17"/>
                <a:gd name="T2" fmla="*/ 1 w 19"/>
                <a:gd name="T3" fmla="*/ 9 h 17"/>
                <a:gd name="T4" fmla="*/ 10 w 19"/>
                <a:gd name="T5" fmla="*/ 0 h 17"/>
                <a:gd name="T6" fmla="*/ 19 w 19"/>
                <a:gd name="T7" fmla="*/ 9 h 17"/>
                <a:gd name="T8" fmla="*/ 10 w 19"/>
                <a:gd name="T9" fmla="*/ 17 h 17"/>
              </a:gdLst>
              <a:ahLst/>
              <a:cxnLst>
                <a:cxn ang="0">
                  <a:pos x="T0" y="T1"/>
                </a:cxn>
                <a:cxn ang="0">
                  <a:pos x="T2" y="T3"/>
                </a:cxn>
                <a:cxn ang="0">
                  <a:pos x="T4" y="T5"/>
                </a:cxn>
                <a:cxn ang="0">
                  <a:pos x="T6" y="T7"/>
                </a:cxn>
                <a:cxn ang="0">
                  <a:pos x="T8" y="T9"/>
                </a:cxn>
              </a:cxnLst>
              <a:rect l="0" t="0" r="r" b="b"/>
              <a:pathLst>
                <a:path w="19" h="17">
                  <a:moveTo>
                    <a:pt x="10" y="17"/>
                  </a:moveTo>
                  <a:cubicBezTo>
                    <a:pt x="5" y="17"/>
                    <a:pt x="2" y="15"/>
                    <a:pt x="1" y="9"/>
                  </a:cubicBezTo>
                  <a:cubicBezTo>
                    <a:pt x="0" y="3"/>
                    <a:pt x="4" y="0"/>
                    <a:pt x="10" y="0"/>
                  </a:cubicBezTo>
                  <a:cubicBezTo>
                    <a:pt x="16" y="0"/>
                    <a:pt x="19" y="3"/>
                    <a:pt x="19" y="9"/>
                  </a:cubicBezTo>
                  <a:cubicBezTo>
                    <a:pt x="19" y="14"/>
                    <a:pt x="16" y="17"/>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62" name="Freeform 18">
              <a:extLst>
                <a:ext uri="{FF2B5EF4-FFF2-40B4-BE49-F238E27FC236}">
                  <a16:creationId xmlns:a16="http://schemas.microsoft.com/office/drawing/2014/main" id="{68F24F81-6CE4-9B09-A12D-1F536155A375}"/>
                </a:ext>
              </a:extLst>
            </p:cNvPr>
            <p:cNvSpPr/>
            <p:nvPr userDrawn="1"/>
          </p:nvSpPr>
          <p:spPr bwMode="auto">
            <a:xfrm>
              <a:off x="2384425" y="1025526"/>
              <a:ext cx="71438" cy="68263"/>
            </a:xfrm>
            <a:custGeom>
              <a:avLst/>
              <a:gdLst>
                <a:gd name="T0" fmla="*/ 19 w 19"/>
                <a:gd name="T1" fmla="*/ 9 h 18"/>
                <a:gd name="T2" fmla="*/ 10 w 19"/>
                <a:gd name="T3" fmla="*/ 18 h 18"/>
                <a:gd name="T4" fmla="*/ 1 w 19"/>
                <a:gd name="T5" fmla="*/ 8 h 18"/>
                <a:gd name="T6" fmla="*/ 11 w 19"/>
                <a:gd name="T7" fmla="*/ 1 h 18"/>
                <a:gd name="T8" fmla="*/ 19 w 19"/>
                <a:gd name="T9" fmla="*/ 9 h 18"/>
              </a:gdLst>
              <a:ahLst/>
              <a:cxnLst>
                <a:cxn ang="0">
                  <a:pos x="T0" y="T1"/>
                </a:cxn>
                <a:cxn ang="0">
                  <a:pos x="T2" y="T3"/>
                </a:cxn>
                <a:cxn ang="0">
                  <a:pos x="T4" y="T5"/>
                </a:cxn>
                <a:cxn ang="0">
                  <a:pos x="T6" y="T7"/>
                </a:cxn>
                <a:cxn ang="0">
                  <a:pos x="T8" y="T9"/>
                </a:cxn>
              </a:cxnLst>
              <a:rect l="0" t="0" r="r" b="b"/>
              <a:pathLst>
                <a:path w="19" h="18">
                  <a:moveTo>
                    <a:pt x="19" y="9"/>
                  </a:moveTo>
                  <a:cubicBezTo>
                    <a:pt x="18" y="14"/>
                    <a:pt x="15" y="18"/>
                    <a:pt x="10" y="18"/>
                  </a:cubicBezTo>
                  <a:cubicBezTo>
                    <a:pt x="3" y="18"/>
                    <a:pt x="0" y="13"/>
                    <a:pt x="1" y="8"/>
                  </a:cubicBezTo>
                  <a:cubicBezTo>
                    <a:pt x="2" y="3"/>
                    <a:pt x="5" y="0"/>
                    <a:pt x="11" y="1"/>
                  </a:cubicBezTo>
                  <a:cubicBezTo>
                    <a:pt x="16" y="1"/>
                    <a:pt x="19" y="4"/>
                    <a:pt x="1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63" name="Freeform 19">
              <a:extLst>
                <a:ext uri="{FF2B5EF4-FFF2-40B4-BE49-F238E27FC236}">
                  <a16:creationId xmlns:a16="http://schemas.microsoft.com/office/drawing/2014/main" id="{C0322EBE-EE5A-B7AB-B7E7-EFAE41E885BC}"/>
                </a:ext>
              </a:extLst>
            </p:cNvPr>
            <p:cNvSpPr/>
            <p:nvPr userDrawn="1"/>
          </p:nvSpPr>
          <p:spPr bwMode="auto">
            <a:xfrm>
              <a:off x="152400" y="1435101"/>
              <a:ext cx="68263" cy="68263"/>
            </a:xfrm>
            <a:custGeom>
              <a:avLst/>
              <a:gdLst>
                <a:gd name="T0" fmla="*/ 9 w 18"/>
                <a:gd name="T1" fmla="*/ 18 h 18"/>
                <a:gd name="T2" fmla="*/ 0 w 18"/>
                <a:gd name="T3" fmla="*/ 10 h 18"/>
                <a:gd name="T4" fmla="*/ 8 w 18"/>
                <a:gd name="T5" fmla="*/ 1 h 18"/>
                <a:gd name="T6" fmla="*/ 17 w 18"/>
                <a:gd name="T7" fmla="*/ 9 h 18"/>
                <a:gd name="T8" fmla="*/ 9 w 18"/>
                <a:gd name="T9" fmla="*/ 18 h 18"/>
              </a:gdLst>
              <a:ahLst/>
              <a:cxnLst>
                <a:cxn ang="0">
                  <a:pos x="T0" y="T1"/>
                </a:cxn>
                <a:cxn ang="0">
                  <a:pos x="T2" y="T3"/>
                </a:cxn>
                <a:cxn ang="0">
                  <a:pos x="T4" y="T5"/>
                </a:cxn>
                <a:cxn ang="0">
                  <a:pos x="T6" y="T7"/>
                </a:cxn>
                <a:cxn ang="0">
                  <a:pos x="T8" y="T9"/>
                </a:cxn>
              </a:cxnLst>
              <a:rect l="0" t="0" r="r" b="b"/>
              <a:pathLst>
                <a:path w="18" h="18">
                  <a:moveTo>
                    <a:pt x="9" y="18"/>
                  </a:moveTo>
                  <a:cubicBezTo>
                    <a:pt x="4" y="18"/>
                    <a:pt x="1" y="16"/>
                    <a:pt x="0" y="10"/>
                  </a:cubicBezTo>
                  <a:cubicBezTo>
                    <a:pt x="0" y="5"/>
                    <a:pt x="2" y="1"/>
                    <a:pt x="8" y="1"/>
                  </a:cubicBezTo>
                  <a:cubicBezTo>
                    <a:pt x="13" y="0"/>
                    <a:pt x="17" y="3"/>
                    <a:pt x="17" y="9"/>
                  </a:cubicBezTo>
                  <a:cubicBezTo>
                    <a:pt x="18" y="14"/>
                    <a:pt x="15" y="18"/>
                    <a:pt x="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24" name="Freeform 20">
              <a:extLst>
                <a:ext uri="{FF2B5EF4-FFF2-40B4-BE49-F238E27FC236}">
                  <a16:creationId xmlns:a16="http://schemas.microsoft.com/office/drawing/2014/main" id="{68017128-D4A4-1FD1-947C-332361088B6C}"/>
                </a:ext>
              </a:extLst>
            </p:cNvPr>
            <p:cNvSpPr/>
            <p:nvPr userDrawn="1"/>
          </p:nvSpPr>
          <p:spPr bwMode="auto">
            <a:xfrm>
              <a:off x="1030288" y="1435101"/>
              <a:ext cx="71438" cy="68263"/>
            </a:xfrm>
            <a:custGeom>
              <a:avLst/>
              <a:gdLst>
                <a:gd name="T0" fmla="*/ 10 w 19"/>
                <a:gd name="T1" fmla="*/ 0 h 18"/>
                <a:gd name="T2" fmla="*/ 19 w 19"/>
                <a:gd name="T3" fmla="*/ 10 h 18"/>
                <a:gd name="T4" fmla="*/ 10 w 19"/>
                <a:gd name="T5" fmla="*/ 18 h 18"/>
                <a:gd name="T6" fmla="*/ 0 w 19"/>
                <a:gd name="T7" fmla="*/ 8 h 18"/>
                <a:gd name="T8" fmla="*/ 10 w 19"/>
                <a:gd name="T9" fmla="*/ 0 h 18"/>
              </a:gdLst>
              <a:ahLst/>
              <a:cxnLst>
                <a:cxn ang="0">
                  <a:pos x="T0" y="T1"/>
                </a:cxn>
                <a:cxn ang="0">
                  <a:pos x="T2" y="T3"/>
                </a:cxn>
                <a:cxn ang="0">
                  <a:pos x="T4" y="T5"/>
                </a:cxn>
                <a:cxn ang="0">
                  <a:pos x="T6" y="T7"/>
                </a:cxn>
                <a:cxn ang="0">
                  <a:pos x="T8" y="T9"/>
                </a:cxn>
              </a:cxnLst>
              <a:rect l="0" t="0" r="r" b="b"/>
              <a:pathLst>
                <a:path w="19" h="18">
                  <a:moveTo>
                    <a:pt x="10" y="0"/>
                  </a:moveTo>
                  <a:cubicBezTo>
                    <a:pt x="15" y="2"/>
                    <a:pt x="19" y="4"/>
                    <a:pt x="19" y="10"/>
                  </a:cubicBezTo>
                  <a:cubicBezTo>
                    <a:pt x="19" y="15"/>
                    <a:pt x="15" y="18"/>
                    <a:pt x="10" y="18"/>
                  </a:cubicBezTo>
                  <a:cubicBezTo>
                    <a:pt x="4" y="18"/>
                    <a:pt x="0" y="15"/>
                    <a:pt x="0" y="8"/>
                  </a:cubicBezTo>
                  <a:cubicBezTo>
                    <a:pt x="1" y="3"/>
                    <a:pt x="5"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25" name="Freeform 21">
              <a:extLst>
                <a:ext uri="{FF2B5EF4-FFF2-40B4-BE49-F238E27FC236}">
                  <a16:creationId xmlns:a16="http://schemas.microsoft.com/office/drawing/2014/main" id="{9E79A5E3-E24D-38F1-A8F7-9B4FA8159736}"/>
                </a:ext>
              </a:extLst>
            </p:cNvPr>
            <p:cNvSpPr/>
            <p:nvPr userDrawn="1"/>
          </p:nvSpPr>
          <p:spPr bwMode="auto">
            <a:xfrm>
              <a:off x="1208088" y="1438276"/>
              <a:ext cx="68263" cy="68263"/>
            </a:xfrm>
            <a:custGeom>
              <a:avLst/>
              <a:gdLst>
                <a:gd name="T0" fmla="*/ 18 w 18"/>
                <a:gd name="T1" fmla="*/ 8 h 18"/>
                <a:gd name="T2" fmla="*/ 9 w 18"/>
                <a:gd name="T3" fmla="*/ 17 h 18"/>
                <a:gd name="T4" fmla="*/ 1 w 18"/>
                <a:gd name="T5" fmla="*/ 8 h 18"/>
                <a:gd name="T6" fmla="*/ 10 w 18"/>
                <a:gd name="T7" fmla="*/ 0 h 18"/>
                <a:gd name="T8" fmla="*/ 18 w 18"/>
                <a:gd name="T9" fmla="*/ 8 h 18"/>
              </a:gdLst>
              <a:ahLst/>
              <a:cxnLst>
                <a:cxn ang="0">
                  <a:pos x="T0" y="T1"/>
                </a:cxn>
                <a:cxn ang="0">
                  <a:pos x="T2" y="T3"/>
                </a:cxn>
                <a:cxn ang="0">
                  <a:pos x="T4" y="T5"/>
                </a:cxn>
                <a:cxn ang="0">
                  <a:pos x="T6" y="T7"/>
                </a:cxn>
                <a:cxn ang="0">
                  <a:pos x="T8" y="T9"/>
                </a:cxn>
              </a:cxnLst>
              <a:rect l="0" t="0" r="r" b="b"/>
              <a:pathLst>
                <a:path w="18" h="18">
                  <a:moveTo>
                    <a:pt x="18" y="8"/>
                  </a:moveTo>
                  <a:cubicBezTo>
                    <a:pt x="17" y="15"/>
                    <a:pt x="14" y="18"/>
                    <a:pt x="9" y="17"/>
                  </a:cubicBezTo>
                  <a:cubicBezTo>
                    <a:pt x="3" y="17"/>
                    <a:pt x="0" y="13"/>
                    <a:pt x="1" y="8"/>
                  </a:cubicBezTo>
                  <a:cubicBezTo>
                    <a:pt x="1" y="2"/>
                    <a:pt x="5" y="0"/>
                    <a:pt x="10" y="0"/>
                  </a:cubicBezTo>
                  <a:cubicBezTo>
                    <a:pt x="16" y="0"/>
                    <a:pt x="17" y="4"/>
                    <a:pt x="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27" name="Freeform 22">
              <a:extLst>
                <a:ext uri="{FF2B5EF4-FFF2-40B4-BE49-F238E27FC236}">
                  <a16:creationId xmlns:a16="http://schemas.microsoft.com/office/drawing/2014/main" id="{A3B1D2CA-F3B9-95E1-2145-BD14014A189F}"/>
                </a:ext>
              </a:extLst>
            </p:cNvPr>
            <p:cNvSpPr/>
            <p:nvPr userDrawn="1"/>
          </p:nvSpPr>
          <p:spPr bwMode="auto">
            <a:xfrm>
              <a:off x="1389063" y="1438276"/>
              <a:ext cx="63500" cy="65088"/>
            </a:xfrm>
            <a:custGeom>
              <a:avLst/>
              <a:gdLst>
                <a:gd name="T0" fmla="*/ 9 w 17"/>
                <a:gd name="T1" fmla="*/ 17 h 17"/>
                <a:gd name="T2" fmla="*/ 0 w 17"/>
                <a:gd name="T3" fmla="*/ 9 h 17"/>
                <a:gd name="T4" fmla="*/ 8 w 17"/>
                <a:gd name="T5" fmla="*/ 0 h 17"/>
                <a:gd name="T6" fmla="*/ 17 w 17"/>
                <a:gd name="T7" fmla="*/ 8 h 17"/>
                <a:gd name="T8" fmla="*/ 9 w 17"/>
                <a:gd name="T9" fmla="*/ 17 h 17"/>
              </a:gdLst>
              <a:ahLst/>
              <a:cxnLst>
                <a:cxn ang="0">
                  <a:pos x="T0" y="T1"/>
                </a:cxn>
                <a:cxn ang="0">
                  <a:pos x="T2" y="T3"/>
                </a:cxn>
                <a:cxn ang="0">
                  <a:pos x="T4" y="T5"/>
                </a:cxn>
                <a:cxn ang="0">
                  <a:pos x="T6" y="T7"/>
                </a:cxn>
                <a:cxn ang="0">
                  <a:pos x="T8" y="T9"/>
                </a:cxn>
              </a:cxnLst>
              <a:rect l="0" t="0" r="r" b="b"/>
              <a:pathLst>
                <a:path w="17" h="17">
                  <a:moveTo>
                    <a:pt x="9" y="17"/>
                  </a:moveTo>
                  <a:cubicBezTo>
                    <a:pt x="3" y="17"/>
                    <a:pt x="0" y="14"/>
                    <a:pt x="0" y="9"/>
                  </a:cubicBezTo>
                  <a:cubicBezTo>
                    <a:pt x="0" y="4"/>
                    <a:pt x="3" y="0"/>
                    <a:pt x="8" y="0"/>
                  </a:cubicBezTo>
                  <a:cubicBezTo>
                    <a:pt x="13" y="0"/>
                    <a:pt x="17" y="3"/>
                    <a:pt x="17" y="8"/>
                  </a:cubicBezTo>
                  <a:cubicBezTo>
                    <a:pt x="17" y="14"/>
                    <a:pt x="14"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28" name="Freeform 23">
              <a:extLst>
                <a:ext uri="{FF2B5EF4-FFF2-40B4-BE49-F238E27FC236}">
                  <a16:creationId xmlns:a16="http://schemas.microsoft.com/office/drawing/2014/main" id="{28094A64-87D9-147E-FD2D-39A48E0F88A6}"/>
                </a:ext>
              </a:extLst>
            </p:cNvPr>
            <p:cNvSpPr/>
            <p:nvPr userDrawn="1"/>
          </p:nvSpPr>
          <p:spPr bwMode="auto">
            <a:xfrm>
              <a:off x="1558925" y="1435101"/>
              <a:ext cx="71438" cy="71438"/>
            </a:xfrm>
            <a:custGeom>
              <a:avLst/>
              <a:gdLst>
                <a:gd name="T0" fmla="*/ 19 w 19"/>
                <a:gd name="T1" fmla="*/ 9 h 19"/>
                <a:gd name="T2" fmla="*/ 11 w 19"/>
                <a:gd name="T3" fmla="*/ 18 h 19"/>
                <a:gd name="T4" fmla="*/ 1 w 19"/>
                <a:gd name="T5" fmla="*/ 11 h 19"/>
                <a:gd name="T6" fmla="*/ 10 w 19"/>
                <a:gd name="T7" fmla="*/ 1 h 19"/>
                <a:gd name="T8" fmla="*/ 19 w 19"/>
                <a:gd name="T9" fmla="*/ 9 h 19"/>
              </a:gdLst>
              <a:ahLst/>
              <a:cxnLst>
                <a:cxn ang="0">
                  <a:pos x="T0" y="T1"/>
                </a:cxn>
                <a:cxn ang="0">
                  <a:pos x="T2" y="T3"/>
                </a:cxn>
                <a:cxn ang="0">
                  <a:pos x="T4" y="T5"/>
                </a:cxn>
                <a:cxn ang="0">
                  <a:pos x="T6" y="T7"/>
                </a:cxn>
                <a:cxn ang="0">
                  <a:pos x="T8" y="T9"/>
                </a:cxn>
              </a:cxnLst>
              <a:rect l="0" t="0" r="r" b="b"/>
              <a:pathLst>
                <a:path w="19" h="19">
                  <a:moveTo>
                    <a:pt x="19" y="9"/>
                  </a:moveTo>
                  <a:cubicBezTo>
                    <a:pt x="19" y="15"/>
                    <a:pt x="16" y="18"/>
                    <a:pt x="11" y="18"/>
                  </a:cubicBezTo>
                  <a:cubicBezTo>
                    <a:pt x="5" y="19"/>
                    <a:pt x="2" y="16"/>
                    <a:pt x="1" y="11"/>
                  </a:cubicBezTo>
                  <a:cubicBezTo>
                    <a:pt x="0" y="4"/>
                    <a:pt x="4" y="0"/>
                    <a:pt x="10" y="1"/>
                  </a:cubicBezTo>
                  <a:cubicBezTo>
                    <a:pt x="15" y="1"/>
                    <a:pt x="19" y="4"/>
                    <a:pt x="1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29" name="Freeform 24">
              <a:extLst>
                <a:ext uri="{FF2B5EF4-FFF2-40B4-BE49-F238E27FC236}">
                  <a16:creationId xmlns:a16="http://schemas.microsoft.com/office/drawing/2014/main" id="{E88F9A57-B2BB-5663-D67B-C8DDE877059B}"/>
                </a:ext>
              </a:extLst>
            </p:cNvPr>
            <p:cNvSpPr/>
            <p:nvPr userDrawn="1"/>
          </p:nvSpPr>
          <p:spPr bwMode="auto">
            <a:xfrm>
              <a:off x="1916113" y="1438276"/>
              <a:ext cx="68263" cy="68263"/>
            </a:xfrm>
            <a:custGeom>
              <a:avLst/>
              <a:gdLst>
                <a:gd name="T0" fmla="*/ 9 w 18"/>
                <a:gd name="T1" fmla="*/ 0 h 18"/>
                <a:gd name="T2" fmla="*/ 17 w 18"/>
                <a:gd name="T3" fmla="*/ 9 h 18"/>
                <a:gd name="T4" fmla="*/ 8 w 18"/>
                <a:gd name="T5" fmla="*/ 17 h 18"/>
                <a:gd name="T6" fmla="*/ 0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15" y="1"/>
                    <a:pt x="18" y="4"/>
                    <a:pt x="17" y="9"/>
                  </a:cubicBezTo>
                  <a:cubicBezTo>
                    <a:pt x="17" y="14"/>
                    <a:pt x="13" y="18"/>
                    <a:pt x="8" y="17"/>
                  </a:cubicBezTo>
                  <a:cubicBezTo>
                    <a:pt x="2" y="17"/>
                    <a:pt x="0" y="13"/>
                    <a:pt x="0" y="8"/>
                  </a:cubicBezTo>
                  <a:cubicBezTo>
                    <a:pt x="1" y="2"/>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30" name="Freeform 25">
              <a:extLst>
                <a:ext uri="{FF2B5EF4-FFF2-40B4-BE49-F238E27FC236}">
                  <a16:creationId xmlns:a16="http://schemas.microsoft.com/office/drawing/2014/main" id="{C032B757-4BDC-4452-7185-2E01AAEEB693}"/>
                </a:ext>
              </a:extLst>
            </p:cNvPr>
            <p:cNvSpPr/>
            <p:nvPr userDrawn="1"/>
          </p:nvSpPr>
          <p:spPr bwMode="auto">
            <a:xfrm>
              <a:off x="2089150" y="1438276"/>
              <a:ext cx="68263" cy="65088"/>
            </a:xfrm>
            <a:custGeom>
              <a:avLst/>
              <a:gdLst>
                <a:gd name="T0" fmla="*/ 9 w 18"/>
                <a:gd name="T1" fmla="*/ 0 h 17"/>
                <a:gd name="T2" fmla="*/ 18 w 18"/>
                <a:gd name="T3" fmla="*/ 8 h 17"/>
                <a:gd name="T4" fmla="*/ 10 w 18"/>
                <a:gd name="T5" fmla="*/ 17 h 17"/>
                <a:gd name="T6" fmla="*/ 1 w 18"/>
                <a:gd name="T7" fmla="*/ 8 h 17"/>
                <a:gd name="T8" fmla="*/ 9 w 18"/>
                <a:gd name="T9" fmla="*/ 0 h 17"/>
              </a:gdLst>
              <a:ahLst/>
              <a:cxnLst>
                <a:cxn ang="0">
                  <a:pos x="T0" y="T1"/>
                </a:cxn>
                <a:cxn ang="0">
                  <a:pos x="T2" y="T3"/>
                </a:cxn>
                <a:cxn ang="0">
                  <a:pos x="T4" y="T5"/>
                </a:cxn>
                <a:cxn ang="0">
                  <a:pos x="T6" y="T7"/>
                </a:cxn>
                <a:cxn ang="0">
                  <a:pos x="T8" y="T9"/>
                </a:cxn>
              </a:cxnLst>
              <a:rect l="0" t="0" r="r" b="b"/>
              <a:pathLst>
                <a:path w="18" h="17">
                  <a:moveTo>
                    <a:pt x="9" y="0"/>
                  </a:moveTo>
                  <a:cubicBezTo>
                    <a:pt x="14" y="0"/>
                    <a:pt x="18" y="3"/>
                    <a:pt x="18" y="8"/>
                  </a:cubicBezTo>
                  <a:cubicBezTo>
                    <a:pt x="18" y="13"/>
                    <a:pt x="16" y="17"/>
                    <a:pt x="10" y="17"/>
                  </a:cubicBezTo>
                  <a:cubicBezTo>
                    <a:pt x="5" y="17"/>
                    <a:pt x="0" y="15"/>
                    <a:pt x="1" y="8"/>
                  </a:cubicBezTo>
                  <a:cubicBezTo>
                    <a:pt x="1" y="3"/>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31" name="Freeform 26">
              <a:extLst>
                <a:ext uri="{FF2B5EF4-FFF2-40B4-BE49-F238E27FC236}">
                  <a16:creationId xmlns:a16="http://schemas.microsoft.com/office/drawing/2014/main" id="{27537F21-EADA-8B5B-20CE-78F5B5894A9B}"/>
                </a:ext>
              </a:extLst>
            </p:cNvPr>
            <p:cNvSpPr/>
            <p:nvPr userDrawn="1"/>
          </p:nvSpPr>
          <p:spPr bwMode="auto">
            <a:xfrm>
              <a:off x="2263775" y="1435101"/>
              <a:ext cx="74613" cy="71438"/>
            </a:xfrm>
            <a:custGeom>
              <a:avLst/>
              <a:gdLst>
                <a:gd name="T0" fmla="*/ 12 w 20"/>
                <a:gd name="T1" fmla="*/ 18 h 19"/>
                <a:gd name="T2" fmla="*/ 1 w 20"/>
                <a:gd name="T3" fmla="*/ 11 h 19"/>
                <a:gd name="T4" fmla="*/ 10 w 20"/>
                <a:gd name="T5" fmla="*/ 1 h 19"/>
                <a:gd name="T6" fmla="*/ 19 w 20"/>
                <a:gd name="T7" fmla="*/ 9 h 19"/>
                <a:gd name="T8" fmla="*/ 12 w 20"/>
                <a:gd name="T9" fmla="*/ 18 h 19"/>
              </a:gdLst>
              <a:ahLst/>
              <a:cxnLst>
                <a:cxn ang="0">
                  <a:pos x="T0" y="T1"/>
                </a:cxn>
                <a:cxn ang="0">
                  <a:pos x="T2" y="T3"/>
                </a:cxn>
                <a:cxn ang="0">
                  <a:pos x="T4" y="T5"/>
                </a:cxn>
                <a:cxn ang="0">
                  <a:pos x="T6" y="T7"/>
                </a:cxn>
                <a:cxn ang="0">
                  <a:pos x="T8" y="T9"/>
                </a:cxn>
              </a:cxnLst>
              <a:rect l="0" t="0" r="r" b="b"/>
              <a:pathLst>
                <a:path w="20" h="19">
                  <a:moveTo>
                    <a:pt x="12" y="18"/>
                  </a:moveTo>
                  <a:cubicBezTo>
                    <a:pt x="6" y="19"/>
                    <a:pt x="2" y="16"/>
                    <a:pt x="1" y="11"/>
                  </a:cubicBezTo>
                  <a:cubicBezTo>
                    <a:pt x="0" y="4"/>
                    <a:pt x="5" y="1"/>
                    <a:pt x="10" y="1"/>
                  </a:cubicBezTo>
                  <a:cubicBezTo>
                    <a:pt x="16" y="0"/>
                    <a:pt x="19" y="4"/>
                    <a:pt x="19" y="9"/>
                  </a:cubicBezTo>
                  <a:cubicBezTo>
                    <a:pt x="20" y="15"/>
                    <a:pt x="16" y="17"/>
                    <a:pt x="1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grpSp>
        <p:nvGrpSpPr>
          <p:cNvPr id="1054" name="Grupo 1053">
            <a:extLst>
              <a:ext uri="{FF2B5EF4-FFF2-40B4-BE49-F238E27FC236}">
                <a16:creationId xmlns:a16="http://schemas.microsoft.com/office/drawing/2014/main" id="{AD4F9A57-0B29-D6FC-F3C5-9381C6BF86E3}"/>
              </a:ext>
            </a:extLst>
          </p:cNvPr>
          <p:cNvGrpSpPr/>
          <p:nvPr/>
        </p:nvGrpSpPr>
        <p:grpSpPr>
          <a:xfrm rot="10800000" flipH="1" flipV="1">
            <a:off x="7402286" y="4000787"/>
            <a:ext cx="1589314" cy="940682"/>
            <a:chOff x="152400" y="141288"/>
            <a:chExt cx="2306638" cy="1365251"/>
          </a:xfrm>
          <a:solidFill>
            <a:schemeClr val="accent6">
              <a:lumMod val="95000"/>
            </a:schemeClr>
          </a:solidFill>
        </p:grpSpPr>
        <p:sp>
          <p:nvSpPr>
            <p:cNvPr id="1055" name="Freeform 6">
              <a:extLst>
                <a:ext uri="{FF2B5EF4-FFF2-40B4-BE49-F238E27FC236}">
                  <a16:creationId xmlns:a16="http://schemas.microsoft.com/office/drawing/2014/main" id="{28E4F225-1B7D-3C6A-D54D-BF58BB04DE47}"/>
                </a:ext>
              </a:extLst>
            </p:cNvPr>
            <p:cNvSpPr/>
            <p:nvPr userDrawn="1"/>
          </p:nvSpPr>
          <p:spPr bwMode="auto">
            <a:xfrm>
              <a:off x="1905000" y="969963"/>
              <a:ext cx="241300" cy="246063"/>
            </a:xfrm>
            <a:custGeom>
              <a:avLst/>
              <a:gdLst>
                <a:gd name="T0" fmla="*/ 64 w 64"/>
                <a:gd name="T1" fmla="*/ 33 h 65"/>
                <a:gd name="T2" fmla="*/ 34 w 64"/>
                <a:gd name="T3" fmla="*/ 65 h 65"/>
                <a:gd name="T4" fmla="*/ 0 w 64"/>
                <a:gd name="T5" fmla="*/ 33 h 65"/>
                <a:gd name="T6" fmla="*/ 34 w 64"/>
                <a:gd name="T7" fmla="*/ 1 h 65"/>
                <a:gd name="T8" fmla="*/ 64 w 64"/>
                <a:gd name="T9" fmla="*/ 33 h 65"/>
              </a:gdLst>
              <a:ahLst/>
              <a:cxnLst>
                <a:cxn ang="0">
                  <a:pos x="T0" y="T1"/>
                </a:cxn>
                <a:cxn ang="0">
                  <a:pos x="T2" y="T3"/>
                </a:cxn>
                <a:cxn ang="0">
                  <a:pos x="T4" y="T5"/>
                </a:cxn>
                <a:cxn ang="0">
                  <a:pos x="T6" y="T7"/>
                </a:cxn>
                <a:cxn ang="0">
                  <a:pos x="T8" y="T9"/>
                </a:cxn>
              </a:cxnLst>
              <a:rect l="0" t="0" r="r" b="b"/>
              <a:pathLst>
                <a:path w="64" h="65">
                  <a:moveTo>
                    <a:pt x="64" y="33"/>
                  </a:moveTo>
                  <a:cubicBezTo>
                    <a:pt x="64" y="53"/>
                    <a:pt x="53" y="65"/>
                    <a:pt x="34" y="65"/>
                  </a:cubicBezTo>
                  <a:cubicBezTo>
                    <a:pt x="16" y="64"/>
                    <a:pt x="1" y="50"/>
                    <a:pt x="0" y="33"/>
                  </a:cubicBezTo>
                  <a:cubicBezTo>
                    <a:pt x="0" y="17"/>
                    <a:pt x="17" y="0"/>
                    <a:pt x="34" y="1"/>
                  </a:cubicBezTo>
                  <a:cubicBezTo>
                    <a:pt x="53" y="1"/>
                    <a:pt x="64" y="13"/>
                    <a:pt x="6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56" name="Freeform 7">
              <a:extLst>
                <a:ext uri="{FF2B5EF4-FFF2-40B4-BE49-F238E27FC236}">
                  <a16:creationId xmlns:a16="http://schemas.microsoft.com/office/drawing/2014/main" id="{DC20EFAD-DDB9-E659-6679-3BA03558701C}"/>
                </a:ext>
              </a:extLst>
            </p:cNvPr>
            <p:cNvSpPr/>
            <p:nvPr userDrawn="1"/>
          </p:nvSpPr>
          <p:spPr bwMode="auto">
            <a:xfrm>
              <a:off x="2384425" y="1200151"/>
              <a:ext cx="74613" cy="76200"/>
            </a:xfrm>
            <a:custGeom>
              <a:avLst/>
              <a:gdLst>
                <a:gd name="T0" fmla="*/ 11 w 20"/>
                <a:gd name="T1" fmla="*/ 20 h 20"/>
                <a:gd name="T2" fmla="*/ 1 w 20"/>
                <a:gd name="T3" fmla="*/ 11 h 20"/>
                <a:gd name="T4" fmla="*/ 10 w 20"/>
                <a:gd name="T5" fmla="*/ 0 h 20"/>
                <a:gd name="T6" fmla="*/ 19 w 20"/>
                <a:gd name="T7" fmla="*/ 9 h 20"/>
                <a:gd name="T8" fmla="*/ 11 w 20"/>
                <a:gd name="T9" fmla="*/ 20 h 20"/>
              </a:gdLst>
              <a:ahLst/>
              <a:cxnLst>
                <a:cxn ang="0">
                  <a:pos x="T0" y="T1"/>
                </a:cxn>
                <a:cxn ang="0">
                  <a:pos x="T2" y="T3"/>
                </a:cxn>
                <a:cxn ang="0">
                  <a:pos x="T4" y="T5"/>
                </a:cxn>
                <a:cxn ang="0">
                  <a:pos x="T6" y="T7"/>
                </a:cxn>
                <a:cxn ang="0">
                  <a:pos x="T8" y="T9"/>
                </a:cxn>
              </a:cxnLst>
              <a:rect l="0" t="0" r="r" b="b"/>
              <a:pathLst>
                <a:path w="20" h="20">
                  <a:moveTo>
                    <a:pt x="11" y="20"/>
                  </a:moveTo>
                  <a:cubicBezTo>
                    <a:pt x="5" y="19"/>
                    <a:pt x="1" y="16"/>
                    <a:pt x="1" y="11"/>
                  </a:cubicBezTo>
                  <a:cubicBezTo>
                    <a:pt x="0" y="5"/>
                    <a:pt x="4" y="1"/>
                    <a:pt x="10" y="0"/>
                  </a:cubicBezTo>
                  <a:cubicBezTo>
                    <a:pt x="15" y="0"/>
                    <a:pt x="19" y="3"/>
                    <a:pt x="19" y="9"/>
                  </a:cubicBezTo>
                  <a:cubicBezTo>
                    <a:pt x="20" y="15"/>
                    <a:pt x="16" y="18"/>
                    <a:pt x="1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57" name="Freeform 8">
              <a:extLst>
                <a:ext uri="{FF2B5EF4-FFF2-40B4-BE49-F238E27FC236}">
                  <a16:creationId xmlns:a16="http://schemas.microsoft.com/office/drawing/2014/main" id="{D402FFF0-1E22-4965-2246-2F5D2405053C}"/>
                </a:ext>
              </a:extLst>
            </p:cNvPr>
            <p:cNvSpPr/>
            <p:nvPr userDrawn="1"/>
          </p:nvSpPr>
          <p:spPr bwMode="auto">
            <a:xfrm>
              <a:off x="2387600" y="141288"/>
              <a:ext cx="68263" cy="68263"/>
            </a:xfrm>
            <a:custGeom>
              <a:avLst/>
              <a:gdLst>
                <a:gd name="T0" fmla="*/ 8 w 18"/>
                <a:gd name="T1" fmla="*/ 18 h 18"/>
                <a:gd name="T2" fmla="*/ 0 w 18"/>
                <a:gd name="T3" fmla="*/ 9 h 18"/>
                <a:gd name="T4" fmla="*/ 10 w 18"/>
                <a:gd name="T5" fmla="*/ 0 h 18"/>
                <a:gd name="T6" fmla="*/ 18 w 18"/>
                <a:gd name="T7" fmla="*/ 9 h 18"/>
                <a:gd name="T8" fmla="*/ 8 w 18"/>
                <a:gd name="T9" fmla="*/ 18 h 18"/>
              </a:gdLst>
              <a:ahLst/>
              <a:cxnLst>
                <a:cxn ang="0">
                  <a:pos x="T0" y="T1"/>
                </a:cxn>
                <a:cxn ang="0">
                  <a:pos x="T2" y="T3"/>
                </a:cxn>
                <a:cxn ang="0">
                  <a:pos x="T4" y="T5"/>
                </a:cxn>
                <a:cxn ang="0">
                  <a:pos x="T6" y="T7"/>
                </a:cxn>
                <a:cxn ang="0">
                  <a:pos x="T8" y="T9"/>
                </a:cxn>
              </a:cxnLst>
              <a:rect l="0" t="0" r="r" b="b"/>
              <a:pathLst>
                <a:path w="18" h="18">
                  <a:moveTo>
                    <a:pt x="8" y="18"/>
                  </a:moveTo>
                  <a:cubicBezTo>
                    <a:pt x="3" y="17"/>
                    <a:pt x="0" y="14"/>
                    <a:pt x="0" y="9"/>
                  </a:cubicBezTo>
                  <a:cubicBezTo>
                    <a:pt x="0" y="3"/>
                    <a:pt x="3" y="0"/>
                    <a:pt x="10" y="0"/>
                  </a:cubicBezTo>
                  <a:cubicBezTo>
                    <a:pt x="15" y="0"/>
                    <a:pt x="18" y="4"/>
                    <a:pt x="18" y="9"/>
                  </a:cubicBezTo>
                  <a:cubicBezTo>
                    <a:pt x="18" y="15"/>
                    <a:pt x="14" y="18"/>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58" name="Freeform 9">
              <a:extLst>
                <a:ext uri="{FF2B5EF4-FFF2-40B4-BE49-F238E27FC236}">
                  <a16:creationId xmlns:a16="http://schemas.microsoft.com/office/drawing/2014/main" id="{103338BC-C0E5-C111-FF1C-9FE5EDA05A60}"/>
                </a:ext>
              </a:extLst>
            </p:cNvPr>
            <p:cNvSpPr/>
            <p:nvPr userDrawn="1"/>
          </p:nvSpPr>
          <p:spPr bwMode="auto">
            <a:xfrm>
              <a:off x="2384425" y="488951"/>
              <a:ext cx="74613" cy="79375"/>
            </a:xfrm>
            <a:custGeom>
              <a:avLst/>
              <a:gdLst>
                <a:gd name="T0" fmla="*/ 19 w 20"/>
                <a:gd name="T1" fmla="*/ 12 h 21"/>
                <a:gd name="T2" fmla="*/ 7 w 20"/>
                <a:gd name="T3" fmla="*/ 19 h 21"/>
                <a:gd name="T4" fmla="*/ 1 w 20"/>
                <a:gd name="T5" fmla="*/ 9 h 21"/>
                <a:gd name="T6" fmla="*/ 11 w 20"/>
                <a:gd name="T7" fmla="*/ 1 h 21"/>
                <a:gd name="T8" fmla="*/ 19 w 20"/>
                <a:gd name="T9" fmla="*/ 12 h 21"/>
              </a:gdLst>
              <a:ahLst/>
              <a:cxnLst>
                <a:cxn ang="0">
                  <a:pos x="T0" y="T1"/>
                </a:cxn>
                <a:cxn ang="0">
                  <a:pos x="T2" y="T3"/>
                </a:cxn>
                <a:cxn ang="0">
                  <a:pos x="T4" y="T5"/>
                </a:cxn>
                <a:cxn ang="0">
                  <a:pos x="T6" y="T7"/>
                </a:cxn>
                <a:cxn ang="0">
                  <a:pos x="T8" y="T9"/>
                </a:cxn>
              </a:cxnLst>
              <a:rect l="0" t="0" r="r" b="b"/>
              <a:pathLst>
                <a:path w="20" h="21">
                  <a:moveTo>
                    <a:pt x="19" y="12"/>
                  </a:moveTo>
                  <a:cubicBezTo>
                    <a:pt x="17" y="18"/>
                    <a:pt x="13" y="21"/>
                    <a:pt x="7" y="19"/>
                  </a:cubicBezTo>
                  <a:cubicBezTo>
                    <a:pt x="2" y="18"/>
                    <a:pt x="0" y="14"/>
                    <a:pt x="1" y="9"/>
                  </a:cubicBezTo>
                  <a:cubicBezTo>
                    <a:pt x="2" y="3"/>
                    <a:pt x="5" y="0"/>
                    <a:pt x="11" y="1"/>
                  </a:cubicBezTo>
                  <a:cubicBezTo>
                    <a:pt x="17" y="2"/>
                    <a:pt x="20" y="6"/>
                    <a:pt x="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59" name="Freeform 10">
              <a:extLst>
                <a:ext uri="{FF2B5EF4-FFF2-40B4-BE49-F238E27FC236}">
                  <a16:creationId xmlns:a16="http://schemas.microsoft.com/office/drawing/2014/main" id="{64AAEB20-5F6A-5D7A-B3E1-864D89C1081E}"/>
                </a:ext>
              </a:extLst>
            </p:cNvPr>
            <p:cNvSpPr/>
            <p:nvPr userDrawn="1"/>
          </p:nvSpPr>
          <p:spPr bwMode="auto">
            <a:xfrm>
              <a:off x="2387600" y="669926"/>
              <a:ext cx="68263" cy="73025"/>
            </a:xfrm>
            <a:custGeom>
              <a:avLst/>
              <a:gdLst>
                <a:gd name="T0" fmla="*/ 0 w 18"/>
                <a:gd name="T1" fmla="*/ 8 h 19"/>
                <a:gd name="T2" fmla="*/ 9 w 18"/>
                <a:gd name="T3" fmla="*/ 0 h 19"/>
                <a:gd name="T4" fmla="*/ 18 w 18"/>
                <a:gd name="T5" fmla="*/ 10 h 19"/>
                <a:gd name="T6" fmla="*/ 9 w 18"/>
                <a:gd name="T7" fmla="*/ 19 h 19"/>
                <a:gd name="T8" fmla="*/ 0 w 18"/>
                <a:gd name="T9" fmla="*/ 8 h 19"/>
              </a:gdLst>
              <a:ahLst/>
              <a:cxnLst>
                <a:cxn ang="0">
                  <a:pos x="T0" y="T1"/>
                </a:cxn>
                <a:cxn ang="0">
                  <a:pos x="T2" y="T3"/>
                </a:cxn>
                <a:cxn ang="0">
                  <a:pos x="T4" y="T5"/>
                </a:cxn>
                <a:cxn ang="0">
                  <a:pos x="T6" y="T7"/>
                </a:cxn>
                <a:cxn ang="0">
                  <a:pos x="T8" y="T9"/>
                </a:cxn>
              </a:cxnLst>
              <a:rect l="0" t="0" r="r" b="b"/>
              <a:pathLst>
                <a:path w="18" h="19">
                  <a:moveTo>
                    <a:pt x="0" y="8"/>
                  </a:moveTo>
                  <a:cubicBezTo>
                    <a:pt x="0" y="3"/>
                    <a:pt x="4" y="0"/>
                    <a:pt x="9" y="0"/>
                  </a:cubicBezTo>
                  <a:cubicBezTo>
                    <a:pt x="15" y="0"/>
                    <a:pt x="18" y="4"/>
                    <a:pt x="18" y="10"/>
                  </a:cubicBezTo>
                  <a:cubicBezTo>
                    <a:pt x="18" y="15"/>
                    <a:pt x="14" y="19"/>
                    <a:pt x="9" y="19"/>
                  </a:cubicBezTo>
                  <a:cubicBezTo>
                    <a:pt x="3" y="19"/>
                    <a:pt x="0" y="15"/>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0" name="Freeform 11">
              <a:extLst>
                <a:ext uri="{FF2B5EF4-FFF2-40B4-BE49-F238E27FC236}">
                  <a16:creationId xmlns:a16="http://schemas.microsoft.com/office/drawing/2014/main" id="{C34CA31C-08D5-4056-0D6B-E5EE61A0858F}"/>
                </a:ext>
              </a:extLst>
            </p:cNvPr>
            <p:cNvSpPr/>
            <p:nvPr userDrawn="1"/>
          </p:nvSpPr>
          <p:spPr bwMode="auto">
            <a:xfrm>
              <a:off x="2387600" y="847726"/>
              <a:ext cx="68263" cy="68263"/>
            </a:xfrm>
            <a:custGeom>
              <a:avLst/>
              <a:gdLst>
                <a:gd name="T0" fmla="*/ 18 w 18"/>
                <a:gd name="T1" fmla="*/ 9 h 18"/>
                <a:gd name="T2" fmla="*/ 9 w 18"/>
                <a:gd name="T3" fmla="*/ 17 h 18"/>
                <a:gd name="T4" fmla="*/ 0 w 18"/>
                <a:gd name="T5" fmla="*/ 9 h 18"/>
                <a:gd name="T6" fmla="*/ 10 w 18"/>
                <a:gd name="T7" fmla="*/ 0 h 18"/>
                <a:gd name="T8" fmla="*/ 18 w 18"/>
                <a:gd name="T9" fmla="*/ 9 h 18"/>
              </a:gdLst>
              <a:ahLst/>
              <a:cxnLst>
                <a:cxn ang="0">
                  <a:pos x="T0" y="T1"/>
                </a:cxn>
                <a:cxn ang="0">
                  <a:pos x="T2" y="T3"/>
                </a:cxn>
                <a:cxn ang="0">
                  <a:pos x="T4" y="T5"/>
                </a:cxn>
                <a:cxn ang="0">
                  <a:pos x="T6" y="T7"/>
                </a:cxn>
                <a:cxn ang="0">
                  <a:pos x="T8" y="T9"/>
                </a:cxn>
              </a:cxnLst>
              <a:rect l="0" t="0" r="r" b="b"/>
              <a:pathLst>
                <a:path w="18" h="18">
                  <a:moveTo>
                    <a:pt x="18" y="9"/>
                  </a:moveTo>
                  <a:cubicBezTo>
                    <a:pt x="17" y="15"/>
                    <a:pt x="14" y="17"/>
                    <a:pt x="9" y="17"/>
                  </a:cubicBezTo>
                  <a:cubicBezTo>
                    <a:pt x="3" y="18"/>
                    <a:pt x="0" y="14"/>
                    <a:pt x="0" y="9"/>
                  </a:cubicBezTo>
                  <a:cubicBezTo>
                    <a:pt x="0" y="3"/>
                    <a:pt x="3" y="0"/>
                    <a:pt x="10" y="0"/>
                  </a:cubicBezTo>
                  <a:cubicBezTo>
                    <a:pt x="16" y="1"/>
                    <a:pt x="17" y="5"/>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1" name="Freeform 12">
              <a:extLst>
                <a:ext uri="{FF2B5EF4-FFF2-40B4-BE49-F238E27FC236}">
                  <a16:creationId xmlns:a16="http://schemas.microsoft.com/office/drawing/2014/main" id="{BBC1D916-BB6B-02C8-C5B4-487CFAA6E72B}"/>
                </a:ext>
              </a:extLst>
            </p:cNvPr>
            <p:cNvSpPr/>
            <p:nvPr userDrawn="1"/>
          </p:nvSpPr>
          <p:spPr bwMode="auto">
            <a:xfrm>
              <a:off x="325438" y="1435101"/>
              <a:ext cx="71438" cy="71438"/>
            </a:xfrm>
            <a:custGeom>
              <a:avLst/>
              <a:gdLst>
                <a:gd name="T0" fmla="*/ 19 w 19"/>
                <a:gd name="T1" fmla="*/ 10 h 19"/>
                <a:gd name="T2" fmla="*/ 10 w 19"/>
                <a:gd name="T3" fmla="*/ 18 h 19"/>
                <a:gd name="T4" fmla="*/ 1 w 19"/>
                <a:gd name="T5" fmla="*/ 8 h 19"/>
                <a:gd name="T6" fmla="*/ 11 w 19"/>
                <a:gd name="T7" fmla="*/ 1 h 19"/>
                <a:gd name="T8" fmla="*/ 19 w 19"/>
                <a:gd name="T9" fmla="*/ 10 h 19"/>
              </a:gdLst>
              <a:ahLst/>
              <a:cxnLst>
                <a:cxn ang="0">
                  <a:pos x="T0" y="T1"/>
                </a:cxn>
                <a:cxn ang="0">
                  <a:pos x="T2" y="T3"/>
                </a:cxn>
                <a:cxn ang="0">
                  <a:pos x="T4" y="T5"/>
                </a:cxn>
                <a:cxn ang="0">
                  <a:pos x="T6" y="T7"/>
                </a:cxn>
                <a:cxn ang="0">
                  <a:pos x="T8" y="T9"/>
                </a:cxn>
              </a:cxnLst>
              <a:rect l="0" t="0" r="r" b="b"/>
              <a:pathLst>
                <a:path w="19" h="19">
                  <a:moveTo>
                    <a:pt x="19" y="10"/>
                  </a:moveTo>
                  <a:cubicBezTo>
                    <a:pt x="18" y="15"/>
                    <a:pt x="15" y="19"/>
                    <a:pt x="10" y="18"/>
                  </a:cubicBezTo>
                  <a:cubicBezTo>
                    <a:pt x="4" y="18"/>
                    <a:pt x="0" y="14"/>
                    <a:pt x="1" y="8"/>
                  </a:cubicBezTo>
                  <a:cubicBezTo>
                    <a:pt x="2" y="3"/>
                    <a:pt x="5" y="0"/>
                    <a:pt x="11" y="1"/>
                  </a:cubicBezTo>
                  <a:cubicBezTo>
                    <a:pt x="16" y="1"/>
                    <a:pt x="19" y="5"/>
                    <a:pt x="1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2" name="Freeform 13">
              <a:extLst>
                <a:ext uri="{FF2B5EF4-FFF2-40B4-BE49-F238E27FC236}">
                  <a16:creationId xmlns:a16="http://schemas.microsoft.com/office/drawing/2014/main" id="{4A0F257F-E66D-A4FB-5C3D-1D4CAFB0EA51}"/>
                </a:ext>
              </a:extLst>
            </p:cNvPr>
            <p:cNvSpPr/>
            <p:nvPr userDrawn="1"/>
          </p:nvSpPr>
          <p:spPr bwMode="auto">
            <a:xfrm>
              <a:off x="857250" y="1438276"/>
              <a:ext cx="68263" cy="68263"/>
            </a:xfrm>
            <a:custGeom>
              <a:avLst/>
              <a:gdLst>
                <a:gd name="T0" fmla="*/ 18 w 18"/>
                <a:gd name="T1" fmla="*/ 8 h 18"/>
                <a:gd name="T2" fmla="*/ 10 w 18"/>
                <a:gd name="T3" fmla="*/ 17 h 18"/>
                <a:gd name="T4" fmla="*/ 0 w 18"/>
                <a:gd name="T5" fmla="*/ 8 h 18"/>
                <a:gd name="T6" fmla="*/ 9 w 18"/>
                <a:gd name="T7" fmla="*/ 0 h 18"/>
                <a:gd name="T8" fmla="*/ 18 w 18"/>
                <a:gd name="T9" fmla="*/ 8 h 18"/>
              </a:gdLst>
              <a:ahLst/>
              <a:cxnLst>
                <a:cxn ang="0">
                  <a:pos x="T0" y="T1"/>
                </a:cxn>
                <a:cxn ang="0">
                  <a:pos x="T2" y="T3"/>
                </a:cxn>
                <a:cxn ang="0">
                  <a:pos x="T4" y="T5"/>
                </a:cxn>
                <a:cxn ang="0">
                  <a:pos x="T6" y="T7"/>
                </a:cxn>
                <a:cxn ang="0">
                  <a:pos x="T8" y="T9"/>
                </a:cxn>
              </a:cxnLst>
              <a:rect l="0" t="0" r="r" b="b"/>
              <a:pathLst>
                <a:path w="18" h="18">
                  <a:moveTo>
                    <a:pt x="18" y="8"/>
                  </a:moveTo>
                  <a:cubicBezTo>
                    <a:pt x="18" y="13"/>
                    <a:pt x="15" y="17"/>
                    <a:pt x="10" y="17"/>
                  </a:cubicBezTo>
                  <a:cubicBezTo>
                    <a:pt x="4" y="18"/>
                    <a:pt x="0" y="14"/>
                    <a:pt x="0" y="8"/>
                  </a:cubicBezTo>
                  <a:cubicBezTo>
                    <a:pt x="0" y="2"/>
                    <a:pt x="4" y="0"/>
                    <a:pt x="9" y="0"/>
                  </a:cubicBezTo>
                  <a:cubicBezTo>
                    <a:pt x="15" y="0"/>
                    <a:pt x="17" y="3"/>
                    <a:pt x="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3" name="Freeform 14">
              <a:extLst>
                <a:ext uri="{FF2B5EF4-FFF2-40B4-BE49-F238E27FC236}">
                  <a16:creationId xmlns:a16="http://schemas.microsoft.com/office/drawing/2014/main" id="{E68A0990-42F4-756A-8D69-1C985F5B0633}"/>
                </a:ext>
              </a:extLst>
            </p:cNvPr>
            <p:cNvSpPr/>
            <p:nvPr userDrawn="1"/>
          </p:nvSpPr>
          <p:spPr bwMode="auto">
            <a:xfrm>
              <a:off x="2387600" y="314326"/>
              <a:ext cx="68263" cy="73025"/>
            </a:xfrm>
            <a:custGeom>
              <a:avLst/>
              <a:gdLst>
                <a:gd name="T0" fmla="*/ 8 w 18"/>
                <a:gd name="T1" fmla="*/ 19 h 19"/>
                <a:gd name="T2" fmla="*/ 0 w 18"/>
                <a:gd name="T3" fmla="*/ 9 h 19"/>
                <a:gd name="T4" fmla="*/ 11 w 18"/>
                <a:gd name="T5" fmla="*/ 1 h 19"/>
                <a:gd name="T6" fmla="*/ 18 w 18"/>
                <a:gd name="T7" fmla="*/ 11 h 19"/>
                <a:gd name="T8" fmla="*/ 8 w 18"/>
                <a:gd name="T9" fmla="*/ 19 h 19"/>
              </a:gdLst>
              <a:ahLst/>
              <a:cxnLst>
                <a:cxn ang="0">
                  <a:pos x="T0" y="T1"/>
                </a:cxn>
                <a:cxn ang="0">
                  <a:pos x="T2" y="T3"/>
                </a:cxn>
                <a:cxn ang="0">
                  <a:pos x="T4" y="T5"/>
                </a:cxn>
                <a:cxn ang="0">
                  <a:pos x="T6" y="T7"/>
                </a:cxn>
                <a:cxn ang="0">
                  <a:pos x="T8" y="T9"/>
                </a:cxn>
              </a:cxnLst>
              <a:rect l="0" t="0" r="r" b="b"/>
              <a:pathLst>
                <a:path w="18" h="19">
                  <a:moveTo>
                    <a:pt x="8" y="19"/>
                  </a:moveTo>
                  <a:cubicBezTo>
                    <a:pt x="3" y="18"/>
                    <a:pt x="0" y="15"/>
                    <a:pt x="0" y="9"/>
                  </a:cubicBezTo>
                  <a:cubicBezTo>
                    <a:pt x="0" y="3"/>
                    <a:pt x="5" y="0"/>
                    <a:pt x="11" y="1"/>
                  </a:cubicBezTo>
                  <a:cubicBezTo>
                    <a:pt x="16" y="2"/>
                    <a:pt x="18" y="6"/>
                    <a:pt x="18" y="11"/>
                  </a:cubicBezTo>
                  <a:cubicBezTo>
                    <a:pt x="17" y="16"/>
                    <a:pt x="14" y="19"/>
                    <a:pt x="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4" name="Freeform 15">
              <a:extLst>
                <a:ext uri="{FF2B5EF4-FFF2-40B4-BE49-F238E27FC236}">
                  <a16:creationId xmlns:a16="http://schemas.microsoft.com/office/drawing/2014/main" id="{F8A7E693-E3EE-8AFB-A310-137CA83928EC}"/>
                </a:ext>
              </a:extLst>
            </p:cNvPr>
            <p:cNvSpPr/>
            <p:nvPr userDrawn="1"/>
          </p:nvSpPr>
          <p:spPr bwMode="auto">
            <a:xfrm>
              <a:off x="503238" y="1435101"/>
              <a:ext cx="71438" cy="71438"/>
            </a:xfrm>
            <a:custGeom>
              <a:avLst/>
              <a:gdLst>
                <a:gd name="T0" fmla="*/ 9 w 19"/>
                <a:gd name="T1" fmla="*/ 19 h 19"/>
                <a:gd name="T2" fmla="*/ 0 w 19"/>
                <a:gd name="T3" fmla="*/ 10 h 19"/>
                <a:gd name="T4" fmla="*/ 10 w 19"/>
                <a:gd name="T5" fmla="*/ 0 h 19"/>
                <a:gd name="T6" fmla="*/ 19 w 19"/>
                <a:gd name="T7" fmla="*/ 9 h 19"/>
                <a:gd name="T8" fmla="*/ 9 w 19"/>
                <a:gd name="T9" fmla="*/ 19 h 19"/>
              </a:gdLst>
              <a:ahLst/>
              <a:cxnLst>
                <a:cxn ang="0">
                  <a:pos x="T0" y="T1"/>
                </a:cxn>
                <a:cxn ang="0">
                  <a:pos x="T2" y="T3"/>
                </a:cxn>
                <a:cxn ang="0">
                  <a:pos x="T4" y="T5"/>
                </a:cxn>
                <a:cxn ang="0">
                  <a:pos x="T6" y="T7"/>
                </a:cxn>
                <a:cxn ang="0">
                  <a:pos x="T8" y="T9"/>
                </a:cxn>
              </a:cxnLst>
              <a:rect l="0" t="0" r="r" b="b"/>
              <a:pathLst>
                <a:path w="19" h="19">
                  <a:moveTo>
                    <a:pt x="9" y="19"/>
                  </a:moveTo>
                  <a:cubicBezTo>
                    <a:pt x="4" y="18"/>
                    <a:pt x="0" y="15"/>
                    <a:pt x="0" y="10"/>
                  </a:cubicBezTo>
                  <a:cubicBezTo>
                    <a:pt x="1" y="4"/>
                    <a:pt x="4" y="0"/>
                    <a:pt x="10" y="0"/>
                  </a:cubicBezTo>
                  <a:cubicBezTo>
                    <a:pt x="16" y="0"/>
                    <a:pt x="18" y="4"/>
                    <a:pt x="19" y="9"/>
                  </a:cubicBezTo>
                  <a:cubicBezTo>
                    <a:pt x="19" y="15"/>
                    <a:pt x="15" y="18"/>
                    <a:pt x="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5" name="Freeform 16">
              <a:extLst>
                <a:ext uri="{FF2B5EF4-FFF2-40B4-BE49-F238E27FC236}">
                  <a16:creationId xmlns:a16="http://schemas.microsoft.com/office/drawing/2014/main" id="{C052B8AA-F10F-EEA3-440B-7E88EF3F16F2}"/>
                </a:ext>
              </a:extLst>
            </p:cNvPr>
            <p:cNvSpPr/>
            <p:nvPr userDrawn="1"/>
          </p:nvSpPr>
          <p:spPr bwMode="auto">
            <a:xfrm>
              <a:off x="679450" y="1435101"/>
              <a:ext cx="73025" cy="71438"/>
            </a:xfrm>
            <a:custGeom>
              <a:avLst/>
              <a:gdLst>
                <a:gd name="T0" fmla="*/ 9 w 19"/>
                <a:gd name="T1" fmla="*/ 18 h 19"/>
                <a:gd name="T2" fmla="*/ 1 w 19"/>
                <a:gd name="T3" fmla="*/ 9 h 19"/>
                <a:gd name="T4" fmla="*/ 11 w 19"/>
                <a:gd name="T5" fmla="*/ 1 h 19"/>
                <a:gd name="T6" fmla="*/ 18 w 19"/>
                <a:gd name="T7" fmla="*/ 11 h 19"/>
                <a:gd name="T8" fmla="*/ 9 w 19"/>
                <a:gd name="T9" fmla="*/ 18 h 19"/>
              </a:gdLst>
              <a:ahLst/>
              <a:cxnLst>
                <a:cxn ang="0">
                  <a:pos x="T0" y="T1"/>
                </a:cxn>
                <a:cxn ang="0">
                  <a:pos x="T2" y="T3"/>
                </a:cxn>
                <a:cxn ang="0">
                  <a:pos x="T4" y="T5"/>
                </a:cxn>
                <a:cxn ang="0">
                  <a:pos x="T6" y="T7"/>
                </a:cxn>
                <a:cxn ang="0">
                  <a:pos x="T8" y="T9"/>
                </a:cxn>
              </a:cxnLst>
              <a:rect l="0" t="0" r="r" b="b"/>
              <a:pathLst>
                <a:path w="19" h="19">
                  <a:moveTo>
                    <a:pt x="9" y="18"/>
                  </a:moveTo>
                  <a:cubicBezTo>
                    <a:pt x="4" y="17"/>
                    <a:pt x="0" y="15"/>
                    <a:pt x="1" y="9"/>
                  </a:cubicBezTo>
                  <a:cubicBezTo>
                    <a:pt x="1" y="3"/>
                    <a:pt x="5" y="0"/>
                    <a:pt x="11" y="1"/>
                  </a:cubicBezTo>
                  <a:cubicBezTo>
                    <a:pt x="17" y="2"/>
                    <a:pt x="19" y="5"/>
                    <a:pt x="18" y="11"/>
                  </a:cubicBezTo>
                  <a:cubicBezTo>
                    <a:pt x="18" y="16"/>
                    <a:pt x="15" y="19"/>
                    <a:pt x="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6" name="Freeform 17">
              <a:extLst>
                <a:ext uri="{FF2B5EF4-FFF2-40B4-BE49-F238E27FC236}">
                  <a16:creationId xmlns:a16="http://schemas.microsoft.com/office/drawing/2014/main" id="{07C3306E-768A-1922-36EF-5540310B677B}"/>
                </a:ext>
              </a:extLst>
            </p:cNvPr>
            <p:cNvSpPr/>
            <p:nvPr userDrawn="1"/>
          </p:nvSpPr>
          <p:spPr bwMode="auto">
            <a:xfrm>
              <a:off x="1735138" y="1438276"/>
              <a:ext cx="71438" cy="65088"/>
            </a:xfrm>
            <a:custGeom>
              <a:avLst/>
              <a:gdLst>
                <a:gd name="T0" fmla="*/ 10 w 19"/>
                <a:gd name="T1" fmla="*/ 17 h 17"/>
                <a:gd name="T2" fmla="*/ 1 w 19"/>
                <a:gd name="T3" fmla="*/ 9 h 17"/>
                <a:gd name="T4" fmla="*/ 10 w 19"/>
                <a:gd name="T5" fmla="*/ 0 h 17"/>
                <a:gd name="T6" fmla="*/ 19 w 19"/>
                <a:gd name="T7" fmla="*/ 9 h 17"/>
                <a:gd name="T8" fmla="*/ 10 w 19"/>
                <a:gd name="T9" fmla="*/ 17 h 17"/>
              </a:gdLst>
              <a:ahLst/>
              <a:cxnLst>
                <a:cxn ang="0">
                  <a:pos x="T0" y="T1"/>
                </a:cxn>
                <a:cxn ang="0">
                  <a:pos x="T2" y="T3"/>
                </a:cxn>
                <a:cxn ang="0">
                  <a:pos x="T4" y="T5"/>
                </a:cxn>
                <a:cxn ang="0">
                  <a:pos x="T6" y="T7"/>
                </a:cxn>
                <a:cxn ang="0">
                  <a:pos x="T8" y="T9"/>
                </a:cxn>
              </a:cxnLst>
              <a:rect l="0" t="0" r="r" b="b"/>
              <a:pathLst>
                <a:path w="19" h="17">
                  <a:moveTo>
                    <a:pt x="10" y="17"/>
                  </a:moveTo>
                  <a:cubicBezTo>
                    <a:pt x="5" y="17"/>
                    <a:pt x="2" y="15"/>
                    <a:pt x="1" y="9"/>
                  </a:cubicBezTo>
                  <a:cubicBezTo>
                    <a:pt x="0" y="3"/>
                    <a:pt x="4" y="0"/>
                    <a:pt x="10" y="0"/>
                  </a:cubicBezTo>
                  <a:cubicBezTo>
                    <a:pt x="16" y="0"/>
                    <a:pt x="19" y="3"/>
                    <a:pt x="19" y="9"/>
                  </a:cubicBezTo>
                  <a:cubicBezTo>
                    <a:pt x="19" y="14"/>
                    <a:pt x="16" y="17"/>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7" name="Freeform 18">
              <a:extLst>
                <a:ext uri="{FF2B5EF4-FFF2-40B4-BE49-F238E27FC236}">
                  <a16:creationId xmlns:a16="http://schemas.microsoft.com/office/drawing/2014/main" id="{3C16A196-40A5-1EF2-60D3-91DFD737F168}"/>
                </a:ext>
              </a:extLst>
            </p:cNvPr>
            <p:cNvSpPr/>
            <p:nvPr userDrawn="1"/>
          </p:nvSpPr>
          <p:spPr bwMode="auto">
            <a:xfrm>
              <a:off x="2384425" y="1025526"/>
              <a:ext cx="71438" cy="68263"/>
            </a:xfrm>
            <a:custGeom>
              <a:avLst/>
              <a:gdLst>
                <a:gd name="T0" fmla="*/ 19 w 19"/>
                <a:gd name="T1" fmla="*/ 9 h 18"/>
                <a:gd name="T2" fmla="*/ 10 w 19"/>
                <a:gd name="T3" fmla="*/ 18 h 18"/>
                <a:gd name="T4" fmla="*/ 1 w 19"/>
                <a:gd name="T5" fmla="*/ 8 h 18"/>
                <a:gd name="T6" fmla="*/ 11 w 19"/>
                <a:gd name="T7" fmla="*/ 1 h 18"/>
                <a:gd name="T8" fmla="*/ 19 w 19"/>
                <a:gd name="T9" fmla="*/ 9 h 18"/>
              </a:gdLst>
              <a:ahLst/>
              <a:cxnLst>
                <a:cxn ang="0">
                  <a:pos x="T0" y="T1"/>
                </a:cxn>
                <a:cxn ang="0">
                  <a:pos x="T2" y="T3"/>
                </a:cxn>
                <a:cxn ang="0">
                  <a:pos x="T4" y="T5"/>
                </a:cxn>
                <a:cxn ang="0">
                  <a:pos x="T6" y="T7"/>
                </a:cxn>
                <a:cxn ang="0">
                  <a:pos x="T8" y="T9"/>
                </a:cxn>
              </a:cxnLst>
              <a:rect l="0" t="0" r="r" b="b"/>
              <a:pathLst>
                <a:path w="19" h="18">
                  <a:moveTo>
                    <a:pt x="19" y="9"/>
                  </a:moveTo>
                  <a:cubicBezTo>
                    <a:pt x="18" y="14"/>
                    <a:pt x="15" y="18"/>
                    <a:pt x="10" y="18"/>
                  </a:cubicBezTo>
                  <a:cubicBezTo>
                    <a:pt x="3" y="18"/>
                    <a:pt x="0" y="13"/>
                    <a:pt x="1" y="8"/>
                  </a:cubicBezTo>
                  <a:cubicBezTo>
                    <a:pt x="2" y="3"/>
                    <a:pt x="5" y="0"/>
                    <a:pt x="11" y="1"/>
                  </a:cubicBezTo>
                  <a:cubicBezTo>
                    <a:pt x="16" y="1"/>
                    <a:pt x="19" y="4"/>
                    <a:pt x="1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8" name="Freeform 19">
              <a:extLst>
                <a:ext uri="{FF2B5EF4-FFF2-40B4-BE49-F238E27FC236}">
                  <a16:creationId xmlns:a16="http://schemas.microsoft.com/office/drawing/2014/main" id="{E38AD7A5-9CA3-A16B-1233-1FEB8AA1A414}"/>
                </a:ext>
              </a:extLst>
            </p:cNvPr>
            <p:cNvSpPr/>
            <p:nvPr userDrawn="1"/>
          </p:nvSpPr>
          <p:spPr bwMode="auto">
            <a:xfrm>
              <a:off x="152400" y="1435101"/>
              <a:ext cx="68263" cy="68263"/>
            </a:xfrm>
            <a:custGeom>
              <a:avLst/>
              <a:gdLst>
                <a:gd name="T0" fmla="*/ 9 w 18"/>
                <a:gd name="T1" fmla="*/ 18 h 18"/>
                <a:gd name="T2" fmla="*/ 0 w 18"/>
                <a:gd name="T3" fmla="*/ 10 h 18"/>
                <a:gd name="T4" fmla="*/ 8 w 18"/>
                <a:gd name="T5" fmla="*/ 1 h 18"/>
                <a:gd name="T6" fmla="*/ 17 w 18"/>
                <a:gd name="T7" fmla="*/ 9 h 18"/>
                <a:gd name="T8" fmla="*/ 9 w 18"/>
                <a:gd name="T9" fmla="*/ 18 h 18"/>
              </a:gdLst>
              <a:ahLst/>
              <a:cxnLst>
                <a:cxn ang="0">
                  <a:pos x="T0" y="T1"/>
                </a:cxn>
                <a:cxn ang="0">
                  <a:pos x="T2" y="T3"/>
                </a:cxn>
                <a:cxn ang="0">
                  <a:pos x="T4" y="T5"/>
                </a:cxn>
                <a:cxn ang="0">
                  <a:pos x="T6" y="T7"/>
                </a:cxn>
                <a:cxn ang="0">
                  <a:pos x="T8" y="T9"/>
                </a:cxn>
              </a:cxnLst>
              <a:rect l="0" t="0" r="r" b="b"/>
              <a:pathLst>
                <a:path w="18" h="18">
                  <a:moveTo>
                    <a:pt x="9" y="18"/>
                  </a:moveTo>
                  <a:cubicBezTo>
                    <a:pt x="4" y="18"/>
                    <a:pt x="1" y="16"/>
                    <a:pt x="0" y="10"/>
                  </a:cubicBezTo>
                  <a:cubicBezTo>
                    <a:pt x="0" y="5"/>
                    <a:pt x="2" y="1"/>
                    <a:pt x="8" y="1"/>
                  </a:cubicBezTo>
                  <a:cubicBezTo>
                    <a:pt x="13" y="0"/>
                    <a:pt x="17" y="3"/>
                    <a:pt x="17" y="9"/>
                  </a:cubicBezTo>
                  <a:cubicBezTo>
                    <a:pt x="18" y="14"/>
                    <a:pt x="15" y="18"/>
                    <a:pt x="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69" name="Freeform 20">
              <a:extLst>
                <a:ext uri="{FF2B5EF4-FFF2-40B4-BE49-F238E27FC236}">
                  <a16:creationId xmlns:a16="http://schemas.microsoft.com/office/drawing/2014/main" id="{59F4921A-E521-CC7C-AD32-4369B5987AF1}"/>
                </a:ext>
              </a:extLst>
            </p:cNvPr>
            <p:cNvSpPr/>
            <p:nvPr userDrawn="1"/>
          </p:nvSpPr>
          <p:spPr bwMode="auto">
            <a:xfrm>
              <a:off x="1030288" y="1435101"/>
              <a:ext cx="71438" cy="68263"/>
            </a:xfrm>
            <a:custGeom>
              <a:avLst/>
              <a:gdLst>
                <a:gd name="T0" fmla="*/ 10 w 19"/>
                <a:gd name="T1" fmla="*/ 0 h 18"/>
                <a:gd name="T2" fmla="*/ 19 w 19"/>
                <a:gd name="T3" fmla="*/ 10 h 18"/>
                <a:gd name="T4" fmla="*/ 10 w 19"/>
                <a:gd name="T5" fmla="*/ 18 h 18"/>
                <a:gd name="T6" fmla="*/ 0 w 19"/>
                <a:gd name="T7" fmla="*/ 8 h 18"/>
                <a:gd name="T8" fmla="*/ 10 w 19"/>
                <a:gd name="T9" fmla="*/ 0 h 18"/>
              </a:gdLst>
              <a:ahLst/>
              <a:cxnLst>
                <a:cxn ang="0">
                  <a:pos x="T0" y="T1"/>
                </a:cxn>
                <a:cxn ang="0">
                  <a:pos x="T2" y="T3"/>
                </a:cxn>
                <a:cxn ang="0">
                  <a:pos x="T4" y="T5"/>
                </a:cxn>
                <a:cxn ang="0">
                  <a:pos x="T6" y="T7"/>
                </a:cxn>
                <a:cxn ang="0">
                  <a:pos x="T8" y="T9"/>
                </a:cxn>
              </a:cxnLst>
              <a:rect l="0" t="0" r="r" b="b"/>
              <a:pathLst>
                <a:path w="19" h="18">
                  <a:moveTo>
                    <a:pt x="10" y="0"/>
                  </a:moveTo>
                  <a:cubicBezTo>
                    <a:pt x="15" y="2"/>
                    <a:pt x="19" y="4"/>
                    <a:pt x="19" y="10"/>
                  </a:cubicBezTo>
                  <a:cubicBezTo>
                    <a:pt x="19" y="15"/>
                    <a:pt x="15" y="18"/>
                    <a:pt x="10" y="18"/>
                  </a:cubicBezTo>
                  <a:cubicBezTo>
                    <a:pt x="4" y="18"/>
                    <a:pt x="0" y="15"/>
                    <a:pt x="0" y="8"/>
                  </a:cubicBezTo>
                  <a:cubicBezTo>
                    <a:pt x="1" y="3"/>
                    <a:pt x="5"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70" name="Freeform 21">
              <a:extLst>
                <a:ext uri="{FF2B5EF4-FFF2-40B4-BE49-F238E27FC236}">
                  <a16:creationId xmlns:a16="http://schemas.microsoft.com/office/drawing/2014/main" id="{B3C9A762-74F8-0225-1BA1-417B162E594C}"/>
                </a:ext>
              </a:extLst>
            </p:cNvPr>
            <p:cNvSpPr/>
            <p:nvPr userDrawn="1"/>
          </p:nvSpPr>
          <p:spPr bwMode="auto">
            <a:xfrm>
              <a:off x="1208088" y="1438276"/>
              <a:ext cx="68263" cy="68263"/>
            </a:xfrm>
            <a:custGeom>
              <a:avLst/>
              <a:gdLst>
                <a:gd name="T0" fmla="*/ 18 w 18"/>
                <a:gd name="T1" fmla="*/ 8 h 18"/>
                <a:gd name="T2" fmla="*/ 9 w 18"/>
                <a:gd name="T3" fmla="*/ 17 h 18"/>
                <a:gd name="T4" fmla="*/ 1 w 18"/>
                <a:gd name="T5" fmla="*/ 8 h 18"/>
                <a:gd name="T6" fmla="*/ 10 w 18"/>
                <a:gd name="T7" fmla="*/ 0 h 18"/>
                <a:gd name="T8" fmla="*/ 18 w 18"/>
                <a:gd name="T9" fmla="*/ 8 h 18"/>
              </a:gdLst>
              <a:ahLst/>
              <a:cxnLst>
                <a:cxn ang="0">
                  <a:pos x="T0" y="T1"/>
                </a:cxn>
                <a:cxn ang="0">
                  <a:pos x="T2" y="T3"/>
                </a:cxn>
                <a:cxn ang="0">
                  <a:pos x="T4" y="T5"/>
                </a:cxn>
                <a:cxn ang="0">
                  <a:pos x="T6" y="T7"/>
                </a:cxn>
                <a:cxn ang="0">
                  <a:pos x="T8" y="T9"/>
                </a:cxn>
              </a:cxnLst>
              <a:rect l="0" t="0" r="r" b="b"/>
              <a:pathLst>
                <a:path w="18" h="18">
                  <a:moveTo>
                    <a:pt x="18" y="8"/>
                  </a:moveTo>
                  <a:cubicBezTo>
                    <a:pt x="17" y="15"/>
                    <a:pt x="14" y="18"/>
                    <a:pt x="9" y="17"/>
                  </a:cubicBezTo>
                  <a:cubicBezTo>
                    <a:pt x="3" y="17"/>
                    <a:pt x="0" y="13"/>
                    <a:pt x="1" y="8"/>
                  </a:cubicBezTo>
                  <a:cubicBezTo>
                    <a:pt x="1" y="2"/>
                    <a:pt x="5" y="0"/>
                    <a:pt x="10" y="0"/>
                  </a:cubicBezTo>
                  <a:cubicBezTo>
                    <a:pt x="16" y="0"/>
                    <a:pt x="17" y="4"/>
                    <a:pt x="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71" name="Freeform 22">
              <a:extLst>
                <a:ext uri="{FF2B5EF4-FFF2-40B4-BE49-F238E27FC236}">
                  <a16:creationId xmlns:a16="http://schemas.microsoft.com/office/drawing/2014/main" id="{CFE1F637-7B81-1EBB-D910-EEFD5990464E}"/>
                </a:ext>
              </a:extLst>
            </p:cNvPr>
            <p:cNvSpPr/>
            <p:nvPr userDrawn="1"/>
          </p:nvSpPr>
          <p:spPr bwMode="auto">
            <a:xfrm>
              <a:off x="1389063" y="1438276"/>
              <a:ext cx="63500" cy="65088"/>
            </a:xfrm>
            <a:custGeom>
              <a:avLst/>
              <a:gdLst>
                <a:gd name="T0" fmla="*/ 9 w 17"/>
                <a:gd name="T1" fmla="*/ 17 h 17"/>
                <a:gd name="T2" fmla="*/ 0 w 17"/>
                <a:gd name="T3" fmla="*/ 9 h 17"/>
                <a:gd name="T4" fmla="*/ 8 w 17"/>
                <a:gd name="T5" fmla="*/ 0 h 17"/>
                <a:gd name="T6" fmla="*/ 17 w 17"/>
                <a:gd name="T7" fmla="*/ 8 h 17"/>
                <a:gd name="T8" fmla="*/ 9 w 17"/>
                <a:gd name="T9" fmla="*/ 17 h 17"/>
              </a:gdLst>
              <a:ahLst/>
              <a:cxnLst>
                <a:cxn ang="0">
                  <a:pos x="T0" y="T1"/>
                </a:cxn>
                <a:cxn ang="0">
                  <a:pos x="T2" y="T3"/>
                </a:cxn>
                <a:cxn ang="0">
                  <a:pos x="T4" y="T5"/>
                </a:cxn>
                <a:cxn ang="0">
                  <a:pos x="T6" y="T7"/>
                </a:cxn>
                <a:cxn ang="0">
                  <a:pos x="T8" y="T9"/>
                </a:cxn>
              </a:cxnLst>
              <a:rect l="0" t="0" r="r" b="b"/>
              <a:pathLst>
                <a:path w="17" h="17">
                  <a:moveTo>
                    <a:pt x="9" y="17"/>
                  </a:moveTo>
                  <a:cubicBezTo>
                    <a:pt x="3" y="17"/>
                    <a:pt x="0" y="14"/>
                    <a:pt x="0" y="9"/>
                  </a:cubicBezTo>
                  <a:cubicBezTo>
                    <a:pt x="0" y="4"/>
                    <a:pt x="3" y="0"/>
                    <a:pt x="8" y="0"/>
                  </a:cubicBezTo>
                  <a:cubicBezTo>
                    <a:pt x="13" y="0"/>
                    <a:pt x="17" y="3"/>
                    <a:pt x="17" y="8"/>
                  </a:cubicBezTo>
                  <a:cubicBezTo>
                    <a:pt x="17" y="14"/>
                    <a:pt x="14"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72" name="Freeform 23">
              <a:extLst>
                <a:ext uri="{FF2B5EF4-FFF2-40B4-BE49-F238E27FC236}">
                  <a16:creationId xmlns:a16="http://schemas.microsoft.com/office/drawing/2014/main" id="{49D97BEC-BD7F-1678-C810-F649E458E156}"/>
                </a:ext>
              </a:extLst>
            </p:cNvPr>
            <p:cNvSpPr/>
            <p:nvPr userDrawn="1"/>
          </p:nvSpPr>
          <p:spPr bwMode="auto">
            <a:xfrm>
              <a:off x="1558925" y="1435101"/>
              <a:ext cx="71438" cy="71438"/>
            </a:xfrm>
            <a:custGeom>
              <a:avLst/>
              <a:gdLst>
                <a:gd name="T0" fmla="*/ 19 w 19"/>
                <a:gd name="T1" fmla="*/ 9 h 19"/>
                <a:gd name="T2" fmla="*/ 11 w 19"/>
                <a:gd name="T3" fmla="*/ 18 h 19"/>
                <a:gd name="T4" fmla="*/ 1 w 19"/>
                <a:gd name="T5" fmla="*/ 11 h 19"/>
                <a:gd name="T6" fmla="*/ 10 w 19"/>
                <a:gd name="T7" fmla="*/ 1 h 19"/>
                <a:gd name="T8" fmla="*/ 19 w 19"/>
                <a:gd name="T9" fmla="*/ 9 h 19"/>
              </a:gdLst>
              <a:ahLst/>
              <a:cxnLst>
                <a:cxn ang="0">
                  <a:pos x="T0" y="T1"/>
                </a:cxn>
                <a:cxn ang="0">
                  <a:pos x="T2" y="T3"/>
                </a:cxn>
                <a:cxn ang="0">
                  <a:pos x="T4" y="T5"/>
                </a:cxn>
                <a:cxn ang="0">
                  <a:pos x="T6" y="T7"/>
                </a:cxn>
                <a:cxn ang="0">
                  <a:pos x="T8" y="T9"/>
                </a:cxn>
              </a:cxnLst>
              <a:rect l="0" t="0" r="r" b="b"/>
              <a:pathLst>
                <a:path w="19" h="19">
                  <a:moveTo>
                    <a:pt x="19" y="9"/>
                  </a:moveTo>
                  <a:cubicBezTo>
                    <a:pt x="19" y="15"/>
                    <a:pt x="16" y="18"/>
                    <a:pt x="11" y="18"/>
                  </a:cubicBezTo>
                  <a:cubicBezTo>
                    <a:pt x="5" y="19"/>
                    <a:pt x="2" y="16"/>
                    <a:pt x="1" y="11"/>
                  </a:cubicBezTo>
                  <a:cubicBezTo>
                    <a:pt x="0" y="4"/>
                    <a:pt x="4" y="0"/>
                    <a:pt x="10" y="1"/>
                  </a:cubicBezTo>
                  <a:cubicBezTo>
                    <a:pt x="15" y="1"/>
                    <a:pt x="19" y="4"/>
                    <a:pt x="1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73" name="Freeform 24">
              <a:extLst>
                <a:ext uri="{FF2B5EF4-FFF2-40B4-BE49-F238E27FC236}">
                  <a16:creationId xmlns:a16="http://schemas.microsoft.com/office/drawing/2014/main" id="{D819BDA6-E234-A023-451A-C879FAF3E47B}"/>
                </a:ext>
              </a:extLst>
            </p:cNvPr>
            <p:cNvSpPr/>
            <p:nvPr userDrawn="1"/>
          </p:nvSpPr>
          <p:spPr bwMode="auto">
            <a:xfrm>
              <a:off x="1916113" y="1438276"/>
              <a:ext cx="68263" cy="68263"/>
            </a:xfrm>
            <a:custGeom>
              <a:avLst/>
              <a:gdLst>
                <a:gd name="T0" fmla="*/ 9 w 18"/>
                <a:gd name="T1" fmla="*/ 0 h 18"/>
                <a:gd name="T2" fmla="*/ 17 w 18"/>
                <a:gd name="T3" fmla="*/ 9 h 18"/>
                <a:gd name="T4" fmla="*/ 8 w 18"/>
                <a:gd name="T5" fmla="*/ 17 h 18"/>
                <a:gd name="T6" fmla="*/ 0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15" y="1"/>
                    <a:pt x="18" y="4"/>
                    <a:pt x="17" y="9"/>
                  </a:cubicBezTo>
                  <a:cubicBezTo>
                    <a:pt x="17" y="14"/>
                    <a:pt x="13" y="18"/>
                    <a:pt x="8" y="17"/>
                  </a:cubicBezTo>
                  <a:cubicBezTo>
                    <a:pt x="2" y="17"/>
                    <a:pt x="0" y="13"/>
                    <a:pt x="0" y="8"/>
                  </a:cubicBezTo>
                  <a:cubicBezTo>
                    <a:pt x="1" y="2"/>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74" name="Freeform 25">
              <a:extLst>
                <a:ext uri="{FF2B5EF4-FFF2-40B4-BE49-F238E27FC236}">
                  <a16:creationId xmlns:a16="http://schemas.microsoft.com/office/drawing/2014/main" id="{0A17F8AD-6660-A156-1AED-9D91EAB2FC76}"/>
                </a:ext>
              </a:extLst>
            </p:cNvPr>
            <p:cNvSpPr/>
            <p:nvPr userDrawn="1"/>
          </p:nvSpPr>
          <p:spPr bwMode="auto">
            <a:xfrm>
              <a:off x="2089150" y="1438276"/>
              <a:ext cx="68263" cy="65088"/>
            </a:xfrm>
            <a:custGeom>
              <a:avLst/>
              <a:gdLst>
                <a:gd name="T0" fmla="*/ 9 w 18"/>
                <a:gd name="T1" fmla="*/ 0 h 17"/>
                <a:gd name="T2" fmla="*/ 18 w 18"/>
                <a:gd name="T3" fmla="*/ 8 h 17"/>
                <a:gd name="T4" fmla="*/ 10 w 18"/>
                <a:gd name="T5" fmla="*/ 17 h 17"/>
                <a:gd name="T6" fmla="*/ 1 w 18"/>
                <a:gd name="T7" fmla="*/ 8 h 17"/>
                <a:gd name="T8" fmla="*/ 9 w 18"/>
                <a:gd name="T9" fmla="*/ 0 h 17"/>
              </a:gdLst>
              <a:ahLst/>
              <a:cxnLst>
                <a:cxn ang="0">
                  <a:pos x="T0" y="T1"/>
                </a:cxn>
                <a:cxn ang="0">
                  <a:pos x="T2" y="T3"/>
                </a:cxn>
                <a:cxn ang="0">
                  <a:pos x="T4" y="T5"/>
                </a:cxn>
                <a:cxn ang="0">
                  <a:pos x="T6" y="T7"/>
                </a:cxn>
                <a:cxn ang="0">
                  <a:pos x="T8" y="T9"/>
                </a:cxn>
              </a:cxnLst>
              <a:rect l="0" t="0" r="r" b="b"/>
              <a:pathLst>
                <a:path w="18" h="17">
                  <a:moveTo>
                    <a:pt x="9" y="0"/>
                  </a:moveTo>
                  <a:cubicBezTo>
                    <a:pt x="14" y="0"/>
                    <a:pt x="18" y="3"/>
                    <a:pt x="18" y="8"/>
                  </a:cubicBezTo>
                  <a:cubicBezTo>
                    <a:pt x="18" y="13"/>
                    <a:pt x="16" y="17"/>
                    <a:pt x="10" y="17"/>
                  </a:cubicBezTo>
                  <a:cubicBezTo>
                    <a:pt x="5" y="17"/>
                    <a:pt x="0" y="15"/>
                    <a:pt x="1" y="8"/>
                  </a:cubicBezTo>
                  <a:cubicBezTo>
                    <a:pt x="1" y="3"/>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075" name="Freeform 26">
              <a:extLst>
                <a:ext uri="{FF2B5EF4-FFF2-40B4-BE49-F238E27FC236}">
                  <a16:creationId xmlns:a16="http://schemas.microsoft.com/office/drawing/2014/main" id="{B191CB16-78C5-1437-91E4-149B713A6239}"/>
                </a:ext>
              </a:extLst>
            </p:cNvPr>
            <p:cNvSpPr/>
            <p:nvPr userDrawn="1"/>
          </p:nvSpPr>
          <p:spPr bwMode="auto">
            <a:xfrm>
              <a:off x="2263775" y="1435101"/>
              <a:ext cx="74613" cy="71438"/>
            </a:xfrm>
            <a:custGeom>
              <a:avLst/>
              <a:gdLst>
                <a:gd name="T0" fmla="*/ 12 w 20"/>
                <a:gd name="T1" fmla="*/ 18 h 19"/>
                <a:gd name="T2" fmla="*/ 1 w 20"/>
                <a:gd name="T3" fmla="*/ 11 h 19"/>
                <a:gd name="T4" fmla="*/ 10 w 20"/>
                <a:gd name="T5" fmla="*/ 1 h 19"/>
                <a:gd name="T6" fmla="*/ 19 w 20"/>
                <a:gd name="T7" fmla="*/ 9 h 19"/>
                <a:gd name="T8" fmla="*/ 12 w 20"/>
                <a:gd name="T9" fmla="*/ 18 h 19"/>
              </a:gdLst>
              <a:ahLst/>
              <a:cxnLst>
                <a:cxn ang="0">
                  <a:pos x="T0" y="T1"/>
                </a:cxn>
                <a:cxn ang="0">
                  <a:pos x="T2" y="T3"/>
                </a:cxn>
                <a:cxn ang="0">
                  <a:pos x="T4" y="T5"/>
                </a:cxn>
                <a:cxn ang="0">
                  <a:pos x="T6" y="T7"/>
                </a:cxn>
                <a:cxn ang="0">
                  <a:pos x="T8" y="T9"/>
                </a:cxn>
              </a:cxnLst>
              <a:rect l="0" t="0" r="r" b="b"/>
              <a:pathLst>
                <a:path w="20" h="19">
                  <a:moveTo>
                    <a:pt x="12" y="18"/>
                  </a:moveTo>
                  <a:cubicBezTo>
                    <a:pt x="6" y="19"/>
                    <a:pt x="2" y="16"/>
                    <a:pt x="1" y="11"/>
                  </a:cubicBezTo>
                  <a:cubicBezTo>
                    <a:pt x="0" y="4"/>
                    <a:pt x="5" y="1"/>
                    <a:pt x="10" y="1"/>
                  </a:cubicBezTo>
                  <a:cubicBezTo>
                    <a:pt x="16" y="0"/>
                    <a:pt x="19" y="4"/>
                    <a:pt x="19" y="9"/>
                  </a:cubicBezTo>
                  <a:cubicBezTo>
                    <a:pt x="20" y="15"/>
                    <a:pt x="16" y="17"/>
                    <a:pt x="1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sp>
        <p:nvSpPr>
          <p:cNvPr id="1076" name="CuadroTexto 1075">
            <a:extLst>
              <a:ext uri="{FF2B5EF4-FFF2-40B4-BE49-F238E27FC236}">
                <a16:creationId xmlns:a16="http://schemas.microsoft.com/office/drawing/2014/main" id="{0B4DDA25-B2AD-74EB-562B-307A4A827A52}"/>
              </a:ext>
            </a:extLst>
          </p:cNvPr>
          <p:cNvSpPr txBox="1"/>
          <p:nvPr/>
        </p:nvSpPr>
        <p:spPr>
          <a:xfrm>
            <a:off x="4206899" y="1535014"/>
            <a:ext cx="1208985" cy="523220"/>
          </a:xfrm>
          <a:prstGeom prst="rect">
            <a:avLst/>
          </a:prstGeom>
          <a:noFill/>
        </p:spPr>
        <p:txBody>
          <a:bodyPr wrap="none" rtlCol="0">
            <a:spAutoFit/>
          </a:bodyPr>
          <a:lstStyle/>
          <a:p>
            <a:r>
              <a:rPr lang="es-MX" sz="2800" b="1" spc="600">
                <a:solidFill>
                  <a:srgbClr val="272D35"/>
                </a:solidFill>
                <a:latin typeface="Teko"/>
              </a:rPr>
              <a:t>FREE</a:t>
            </a:r>
            <a:endParaRPr lang="es-PE" sz="2800" b="1" spc="600">
              <a:solidFill>
                <a:srgbClr val="272D35"/>
              </a:solidFill>
              <a:latin typeface="Teko"/>
            </a:endParaRPr>
          </a:p>
        </p:txBody>
      </p:sp>
      <p:sp>
        <p:nvSpPr>
          <p:cNvPr id="1077" name="CuadroTexto 1076">
            <a:extLst>
              <a:ext uri="{FF2B5EF4-FFF2-40B4-BE49-F238E27FC236}">
                <a16:creationId xmlns:a16="http://schemas.microsoft.com/office/drawing/2014/main" id="{91FC39C9-3156-332C-17FA-8010F85BC632}"/>
              </a:ext>
            </a:extLst>
          </p:cNvPr>
          <p:cNvSpPr txBox="1"/>
          <p:nvPr/>
        </p:nvSpPr>
        <p:spPr>
          <a:xfrm>
            <a:off x="5055554" y="60007"/>
            <a:ext cx="3735318" cy="584775"/>
          </a:xfrm>
          <a:prstGeom prst="rect">
            <a:avLst/>
          </a:prstGeom>
          <a:noFill/>
        </p:spPr>
        <p:txBody>
          <a:bodyPr wrap="none" rtlCol="0">
            <a:spAutoFit/>
          </a:bodyPr>
          <a:lstStyle/>
          <a:p>
            <a:r>
              <a:rPr lang="es-MX" sz="3200" b="1" spc="600">
                <a:solidFill>
                  <a:srgbClr val="272D35"/>
                </a:solidFill>
                <a:latin typeface="Teko"/>
              </a:rPr>
              <a:t>PRESENTATION</a:t>
            </a:r>
            <a:endParaRPr lang="es-PE" sz="3200" b="1" spc="600">
              <a:solidFill>
                <a:srgbClr val="272D35"/>
              </a:solidFill>
              <a:latin typeface="Teko"/>
            </a:endParaRPr>
          </a:p>
        </p:txBody>
      </p:sp>
      <p:grpSp>
        <p:nvGrpSpPr>
          <p:cNvPr id="1084" name="Grupo 1083">
            <a:extLst>
              <a:ext uri="{FF2B5EF4-FFF2-40B4-BE49-F238E27FC236}">
                <a16:creationId xmlns:a16="http://schemas.microsoft.com/office/drawing/2014/main" id="{8E59FC58-5C1E-218C-422A-8CE057A1E6E7}"/>
              </a:ext>
            </a:extLst>
          </p:cNvPr>
          <p:cNvGrpSpPr/>
          <p:nvPr/>
        </p:nvGrpSpPr>
        <p:grpSpPr>
          <a:xfrm>
            <a:off x="4661443" y="1968757"/>
            <a:ext cx="3287944" cy="520382"/>
            <a:chOff x="4009462" y="3557861"/>
            <a:chExt cx="4444282" cy="703395"/>
          </a:xfrm>
        </p:grpSpPr>
        <p:cxnSp>
          <p:nvCxnSpPr>
            <p:cNvPr id="1078" name="Conector recto 1077">
              <a:extLst>
                <a:ext uri="{FF2B5EF4-FFF2-40B4-BE49-F238E27FC236}">
                  <a16:creationId xmlns:a16="http://schemas.microsoft.com/office/drawing/2014/main" id="{08F5F1D1-1DE9-F6E1-AAA6-60DC403DF18B}"/>
                </a:ext>
              </a:extLst>
            </p:cNvPr>
            <p:cNvCxnSpPr/>
            <p:nvPr/>
          </p:nvCxnSpPr>
          <p:spPr>
            <a:xfrm>
              <a:off x="6788072" y="3905306"/>
              <a:ext cx="16656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9" name="Conector recto 1078">
              <a:extLst>
                <a:ext uri="{FF2B5EF4-FFF2-40B4-BE49-F238E27FC236}">
                  <a16:creationId xmlns:a16="http://schemas.microsoft.com/office/drawing/2014/main" id="{51A3CBE3-1120-4A5B-8F0B-8A43A6B92678}"/>
                </a:ext>
              </a:extLst>
            </p:cNvPr>
            <p:cNvCxnSpPr/>
            <p:nvPr/>
          </p:nvCxnSpPr>
          <p:spPr>
            <a:xfrm>
              <a:off x="4009462" y="3911968"/>
              <a:ext cx="18215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80" name="Gráfico 10">
              <a:extLst>
                <a:ext uri="{FF2B5EF4-FFF2-40B4-BE49-F238E27FC236}">
                  <a16:creationId xmlns:a16="http://schemas.microsoft.com/office/drawing/2014/main" id="{503541F9-6559-836F-CC09-31A30C49C3E8}"/>
                </a:ext>
              </a:extLst>
            </p:cNvPr>
            <p:cNvGrpSpPr/>
            <p:nvPr/>
          </p:nvGrpSpPr>
          <p:grpSpPr>
            <a:xfrm>
              <a:off x="5951140" y="3557861"/>
              <a:ext cx="703395" cy="703395"/>
              <a:chOff x="627235" y="5458033"/>
              <a:chExt cx="849367" cy="849367"/>
            </a:xfrm>
            <a:solidFill>
              <a:srgbClr val="00BFF3"/>
            </a:solidFill>
          </p:grpSpPr>
          <p:sp>
            <p:nvSpPr>
              <p:cNvPr id="1081" name="Forma libre: forma 1080">
                <a:extLst>
                  <a:ext uri="{FF2B5EF4-FFF2-40B4-BE49-F238E27FC236}">
                    <a16:creationId xmlns:a16="http://schemas.microsoft.com/office/drawing/2014/main" id="{59842968-B76A-E326-F902-92A89A0EAB72}"/>
                  </a:ext>
                </a:extLst>
              </p:cNvPr>
              <p:cNvSpPr/>
              <p:nvPr/>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1082" name="Forma libre: forma 1081">
                <a:extLst>
                  <a:ext uri="{FF2B5EF4-FFF2-40B4-BE49-F238E27FC236}">
                    <a16:creationId xmlns:a16="http://schemas.microsoft.com/office/drawing/2014/main" id="{977EB940-4B03-8B5B-A579-746D605FE83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272D35"/>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grpSp>
      <p:sp>
        <p:nvSpPr>
          <p:cNvPr id="1083" name="TextBox 59">
            <a:extLst>
              <a:ext uri="{FF2B5EF4-FFF2-40B4-BE49-F238E27FC236}">
                <a16:creationId xmlns:a16="http://schemas.microsoft.com/office/drawing/2014/main" id="{F0B95F95-2288-209A-66A7-10B4CCD69DE4}"/>
              </a:ext>
            </a:extLst>
          </p:cNvPr>
          <p:cNvSpPr txBox="1"/>
          <p:nvPr/>
        </p:nvSpPr>
        <p:spPr>
          <a:xfrm>
            <a:off x="4993865" y="2555960"/>
            <a:ext cx="2775338"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spc="600">
                <a:solidFill>
                  <a:srgbClr val="272D35"/>
                </a:solidFill>
                <a:latin typeface="Arial" pitchFamily="34" charset="0"/>
                <a:cs typeface="Arial" pitchFamily="34" charset="0"/>
              </a:rPr>
              <a:t>slidesppt.net</a:t>
            </a:r>
            <a:endParaRPr lang="ko-KR" altLang="en-US" sz="1200" spc="600">
              <a:solidFill>
                <a:srgbClr val="272D35"/>
              </a:solidFill>
              <a:latin typeface="Arial" pitchFamily="34" charset="0"/>
              <a:cs typeface="Arial" pitchFamily="34" charset="0"/>
            </a:endParaRPr>
          </a:p>
        </p:txBody>
      </p:sp>
    </p:spTree>
    <p:extLst>
      <p:ext uri="{BB962C8B-B14F-4D97-AF65-F5344CB8AC3E}">
        <p14:creationId xmlns:p14="http://schemas.microsoft.com/office/powerpoint/2010/main" val="28145543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1780330" y="359720"/>
            <a:ext cx="5583338"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a:solidFill>
                  <a:srgbClr val="272D35"/>
                </a:solidFill>
                <a:latin typeface="Roboto" panose="02000000000000000000" pitchFamily="2" charset="0"/>
                <a:ea typeface="Roboto" panose="02000000000000000000" pitchFamily="2" charset="0"/>
                <a:cs typeface="Roboto" panose="02000000000000000000" pitchFamily="2" charset="0"/>
              </a:rPr>
              <a:t>Instructions for use</a:t>
            </a:r>
            <a:endParaRPr lang="en-GB" sz="3300">
              <a:solidFill>
                <a:srgbClr val="272D35"/>
              </a:solidFill>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2924294" y="1544937"/>
            <a:ext cx="329541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272D35"/>
                </a:solidFill>
                <a:latin typeface="Roboto" panose="02000000000000000000" pitchFamily="2" charset="0"/>
                <a:ea typeface="Roboto" panose="02000000000000000000" pitchFamily="2" charset="0"/>
                <a:cs typeface="Roboto" panose="02000000000000000000" pitchFamily="2" charset="0"/>
              </a:rPr>
              <a:t>What you are allowed to do :</a:t>
            </a:r>
            <a:endParaRPr lang="en-GB" sz="1200" b="1">
              <a:solidFill>
                <a:srgbClr val="272D35"/>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1951818" y="1824180"/>
            <a:ext cx="52403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1951818" y="1015390"/>
            <a:ext cx="524036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272D35"/>
                </a:solidFill>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200">
              <a:solidFill>
                <a:srgbClr val="272D35"/>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2869982" y="2585824"/>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272D35"/>
                </a:solidFill>
                <a:latin typeface="Roboto" panose="02000000000000000000" pitchFamily="2" charset="0"/>
                <a:ea typeface="Roboto" panose="02000000000000000000" pitchFamily="2" charset="0"/>
                <a:cs typeface="Roboto" panose="02000000000000000000" pitchFamily="2" charset="0"/>
              </a:rPr>
              <a:t>What you are not allowed to do :</a:t>
            </a:r>
            <a:endParaRPr lang="en-GB" sz="1200" b="1">
              <a:solidFill>
                <a:srgbClr val="272D35"/>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1951818" y="2798166"/>
            <a:ext cx="5240363" cy="9002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2869982" y="3725986"/>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272D35"/>
                </a:solidFill>
                <a:latin typeface="Roboto" panose="02000000000000000000" pitchFamily="2" charset="0"/>
                <a:ea typeface="Roboto" panose="02000000000000000000" pitchFamily="2" charset="0"/>
                <a:cs typeface="Roboto" panose="02000000000000000000" pitchFamily="2" charset="0"/>
              </a:rPr>
              <a:t>Useful links :</a:t>
            </a:r>
            <a:endParaRPr lang="en-GB" sz="1200" b="1">
              <a:solidFill>
                <a:srgbClr val="272D35"/>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208866" y="3980365"/>
            <a:ext cx="67262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90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9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9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90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9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9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90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90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9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19955" y="204108"/>
            <a:ext cx="8704090" cy="4767026"/>
          </a:xfrm>
          <a:prstGeom prst="rect">
            <a:avLst/>
          </a:prstGeom>
          <a:noFill/>
          <a:ln w="57150">
            <a:solidFill>
              <a:srgbClr val="272D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ln>
                <a:solidFill>
                  <a:srgbClr val="7030A0"/>
                </a:solidFill>
              </a:ln>
            </a:endParaRPr>
          </a:p>
        </p:txBody>
      </p:sp>
    </p:spTree>
    <p:extLst>
      <p:ext uri="{BB962C8B-B14F-4D97-AF65-F5344CB8AC3E}">
        <p14:creationId xmlns:p14="http://schemas.microsoft.com/office/powerpoint/2010/main" val="33533411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p159="http://schemas.microsoft.com/office/powerpoint/2015/09/main" xmlns:p15="http://schemas.microsoft.com/office/powerpoint/2012/main" xmlns:a14="http://schemas.microsoft.com/office/drawing/2010/main"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pic>
        <p:nvPicPr>
          <p:cNvPr id="5" name="Imagen 4">
            <a:extLst>
              <a:ext uri="{FF2B5EF4-FFF2-40B4-BE49-F238E27FC236}">
                <a16:creationId xmlns:a16="http://schemas.microsoft.com/office/drawing/2014/main" id="{A50A75E5-7F8C-1054-9404-058FE20D05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7106" y="186339"/>
            <a:ext cx="3289787" cy="2918359"/>
          </a:xfrm>
          <a:prstGeom prst="rect">
            <a:avLst/>
          </a:prstGeom>
        </p:spPr>
      </p:pic>
      <p:sp>
        <p:nvSpPr>
          <p:cNvPr id="1355" name="Google Shape;1355;p57"/>
          <p:cNvSpPr txBox="1">
            <a:spLocks noGrp="1"/>
          </p:cNvSpPr>
          <p:nvPr>
            <p:ph type="title"/>
          </p:nvPr>
        </p:nvSpPr>
        <p:spPr>
          <a:xfrm>
            <a:off x="1169077" y="2792626"/>
            <a:ext cx="6880668" cy="946772"/>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n" sz="4400">
                <a:solidFill>
                  <a:srgbClr val="272D35"/>
                </a:solidFill>
              </a:rPr>
              <a:t>Change your background</a:t>
            </a:r>
            <a:endParaRPr sz="4400">
              <a:solidFill>
                <a:srgbClr val="272D35"/>
              </a:solidFill>
            </a:endParaRPr>
          </a:p>
        </p:txBody>
      </p:sp>
      <p:sp>
        <p:nvSpPr>
          <p:cNvPr id="1356" name="Google Shape;1356;p57"/>
          <p:cNvSpPr txBox="1">
            <a:spLocks noGrp="1"/>
          </p:cNvSpPr>
          <p:nvPr>
            <p:ph type="subTitle" idx="1"/>
          </p:nvPr>
        </p:nvSpPr>
        <p:spPr>
          <a:xfrm>
            <a:off x="1941664" y="3739398"/>
            <a:ext cx="5335500" cy="1235100"/>
          </a:xfrm>
          <a:prstGeom prst="rect">
            <a:avLst/>
          </a:prstGeom>
        </p:spPr>
        <p:txBody>
          <a:bodyPr spcFirstLastPara="1" wrap="square" lIns="91425" tIns="91425" rIns="91425" bIns="91425" anchor="t" anchorCtr="0">
            <a:noAutofit/>
          </a:bodyPr>
          <a:lstStyle/>
          <a:p>
            <a:pPr marL="0" lvl="0" indent="0" algn="ctr" rtl="0">
              <a:spcBef>
                <a:spcPct val="0"/>
              </a:spcBef>
              <a:spcAft>
                <a:spcPts val="1200"/>
              </a:spcAft>
              <a:buClr>
                <a:schemeClr val="dk1"/>
              </a:buClr>
              <a:buSzPts val="1100"/>
              <a:buFont typeface="Arial"/>
              <a:buNone/>
            </a:pPr>
            <a:r>
              <a:rPr lang="en">
                <a:solidFill>
                  <a:schemeClr val="accent6">
                    <a:lumMod val="50000"/>
                  </a:schemeClr>
                </a:solidFill>
              </a:rPr>
              <a:t>To help limit distractions or make video calls more fun, you can now blur your background or replace your background with an image</a:t>
            </a:r>
            <a:endParaRPr>
              <a:solidFill>
                <a:schemeClr val="accent6">
                  <a:lumMod val="50000"/>
                </a:schemeClr>
              </a:solidFill>
            </a:endParaRPr>
          </a:p>
        </p:txBody>
      </p:sp>
      <p:sp>
        <p:nvSpPr>
          <p:cNvPr id="1357" name="Google Shape;1357;p57"/>
          <p:cNvSpPr/>
          <p:nvPr/>
        </p:nvSpPr>
        <p:spPr>
          <a:xfrm>
            <a:off x="3894388" y="4702650"/>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 name="Freeform 5">
            <a:extLst>
              <a:ext uri="{FF2B5EF4-FFF2-40B4-BE49-F238E27FC236}">
                <a16:creationId xmlns:a16="http://schemas.microsoft.com/office/drawing/2014/main" id="{AFEF11A6-1799-832C-A744-3B5C4C8CBCD9}"/>
              </a:ext>
            </a:extLst>
          </p:cNvPr>
          <p:cNvSpPr/>
          <p:nvPr/>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6" name="Google Shape;502;p23">
            <a:extLst>
              <a:ext uri="{FF2B5EF4-FFF2-40B4-BE49-F238E27FC236}">
                <a16:creationId xmlns:a16="http://schemas.microsoft.com/office/drawing/2014/main" id="{7AFF2811-B93F-931C-A9A4-2965D2A7E2AC}"/>
              </a:ext>
            </a:extLst>
          </p:cNvPr>
          <p:cNvGrpSpPr/>
          <p:nvPr/>
        </p:nvGrpSpPr>
        <p:grpSpPr>
          <a:xfrm>
            <a:off x="6464288" y="4786688"/>
            <a:ext cx="249750" cy="337425"/>
            <a:chOff x="8460713" y="3156188"/>
            <a:chExt cx="249750" cy="337425"/>
          </a:xfrm>
          <a:solidFill>
            <a:schemeClr val="accent6">
              <a:lumMod val="50000"/>
            </a:schemeClr>
          </a:solidFill>
        </p:grpSpPr>
        <p:sp>
          <p:nvSpPr>
            <p:cNvPr id="9" name="Google Shape;503;p23">
              <a:extLst>
                <a:ext uri="{FF2B5EF4-FFF2-40B4-BE49-F238E27FC236}">
                  <a16:creationId xmlns:a16="http://schemas.microsoft.com/office/drawing/2014/main" id="{4312EC4E-FC66-A568-9B96-3AD285DE128E}"/>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04;p23">
              <a:extLst>
                <a:ext uri="{FF2B5EF4-FFF2-40B4-BE49-F238E27FC236}">
                  <a16:creationId xmlns:a16="http://schemas.microsoft.com/office/drawing/2014/main" id="{B5C798DD-8449-8AC9-A64D-F6FAE8F7E96E}"/>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05;p23">
              <a:extLst>
                <a:ext uri="{FF2B5EF4-FFF2-40B4-BE49-F238E27FC236}">
                  <a16:creationId xmlns:a16="http://schemas.microsoft.com/office/drawing/2014/main" id="{03996E76-1212-7A7A-95FD-9844DB1AEEE4}"/>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2" name="Google Shape;506;p23">
            <a:extLst>
              <a:ext uri="{FF2B5EF4-FFF2-40B4-BE49-F238E27FC236}">
                <a16:creationId xmlns:a16="http://schemas.microsoft.com/office/drawing/2014/main" id="{764CF9D1-66A6-0C61-7831-4024F24E2DA7}"/>
              </a:ext>
            </a:extLst>
          </p:cNvPr>
          <p:cNvGrpSpPr/>
          <p:nvPr/>
        </p:nvGrpSpPr>
        <p:grpSpPr>
          <a:xfrm>
            <a:off x="4018175" y="4794863"/>
            <a:ext cx="219625" cy="296375"/>
            <a:chOff x="3780000" y="3051350"/>
            <a:chExt cx="219625" cy="296375"/>
          </a:xfrm>
          <a:solidFill>
            <a:schemeClr val="accent6">
              <a:lumMod val="50000"/>
            </a:schemeClr>
          </a:solidFill>
        </p:grpSpPr>
        <p:sp>
          <p:nvSpPr>
            <p:cNvPr id="13" name="Google Shape;507;p23">
              <a:extLst>
                <a:ext uri="{FF2B5EF4-FFF2-40B4-BE49-F238E27FC236}">
                  <a16:creationId xmlns:a16="http://schemas.microsoft.com/office/drawing/2014/main" id="{C8728071-10A7-54DC-1B86-44080CE145AF}"/>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08;p23">
              <a:extLst>
                <a:ext uri="{FF2B5EF4-FFF2-40B4-BE49-F238E27FC236}">
                  <a16:creationId xmlns:a16="http://schemas.microsoft.com/office/drawing/2014/main" id="{4DA0ADC4-C7CC-2CEB-00A8-7C2C52CD4438}"/>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09;p23">
              <a:extLst>
                <a:ext uri="{FF2B5EF4-FFF2-40B4-BE49-F238E27FC236}">
                  <a16:creationId xmlns:a16="http://schemas.microsoft.com/office/drawing/2014/main" id="{B7229488-AD02-507F-97AD-677F99DDAC87}"/>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6" name="Google Shape;510;p23">
            <a:extLst>
              <a:ext uri="{FF2B5EF4-FFF2-40B4-BE49-F238E27FC236}">
                <a16:creationId xmlns:a16="http://schemas.microsoft.com/office/drawing/2014/main" id="{D3D5E4B8-9E02-67FE-CBF9-916AD49D94DA}"/>
              </a:ext>
            </a:extLst>
          </p:cNvPr>
          <p:cNvGrpSpPr/>
          <p:nvPr/>
        </p:nvGrpSpPr>
        <p:grpSpPr>
          <a:xfrm>
            <a:off x="5330288" y="4755513"/>
            <a:ext cx="242425" cy="297900"/>
            <a:chOff x="5358513" y="3088013"/>
            <a:chExt cx="242425" cy="297900"/>
          </a:xfrm>
        </p:grpSpPr>
        <p:sp>
          <p:nvSpPr>
            <p:cNvPr id="17" name="Google Shape;511;p23">
              <a:extLst>
                <a:ext uri="{FF2B5EF4-FFF2-40B4-BE49-F238E27FC236}">
                  <a16:creationId xmlns:a16="http://schemas.microsoft.com/office/drawing/2014/main" id="{E858EC50-03BA-447F-1990-1438DEB5877A}"/>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512;p23">
              <a:extLst>
                <a:ext uri="{FF2B5EF4-FFF2-40B4-BE49-F238E27FC236}">
                  <a16:creationId xmlns:a16="http://schemas.microsoft.com/office/drawing/2014/main" id="{FD8E1F9B-3CB4-ABD3-4AB6-AF8B3FB41D05}"/>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513;p23">
              <a:extLst>
                <a:ext uri="{FF2B5EF4-FFF2-40B4-BE49-F238E27FC236}">
                  <a16:creationId xmlns:a16="http://schemas.microsoft.com/office/drawing/2014/main" id="{349F22FB-EC17-0383-C508-80BF9330D2F6}"/>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0" name="Google Shape;514;p23">
            <a:extLst>
              <a:ext uri="{FF2B5EF4-FFF2-40B4-BE49-F238E27FC236}">
                <a16:creationId xmlns:a16="http://schemas.microsoft.com/office/drawing/2014/main" id="{304B1202-84A4-A3A1-B230-1DE1C9579FE2}"/>
              </a:ext>
            </a:extLst>
          </p:cNvPr>
          <p:cNvGrpSpPr/>
          <p:nvPr/>
        </p:nvGrpSpPr>
        <p:grpSpPr>
          <a:xfrm>
            <a:off x="7752400" y="4836850"/>
            <a:ext cx="191500" cy="237125"/>
            <a:chOff x="6589325" y="3767150"/>
            <a:chExt cx="191500" cy="237125"/>
          </a:xfrm>
          <a:solidFill>
            <a:schemeClr val="accent6">
              <a:lumMod val="50000"/>
            </a:schemeClr>
          </a:solidFill>
        </p:grpSpPr>
        <p:sp>
          <p:nvSpPr>
            <p:cNvPr id="21" name="Google Shape;515;p23">
              <a:extLst>
                <a:ext uri="{FF2B5EF4-FFF2-40B4-BE49-F238E27FC236}">
                  <a16:creationId xmlns:a16="http://schemas.microsoft.com/office/drawing/2014/main" id="{6141B72F-F028-56FB-EB82-6078F5F886F1}"/>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516;p23">
              <a:extLst>
                <a:ext uri="{FF2B5EF4-FFF2-40B4-BE49-F238E27FC236}">
                  <a16:creationId xmlns:a16="http://schemas.microsoft.com/office/drawing/2014/main" id="{37230AA0-9A8A-2681-4686-CBDDA2424546}"/>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 name="Google Shape;517;p23">
              <a:extLst>
                <a:ext uri="{FF2B5EF4-FFF2-40B4-BE49-F238E27FC236}">
                  <a16:creationId xmlns:a16="http://schemas.microsoft.com/office/drawing/2014/main" id="{20F3745A-0365-BB0F-4C26-A42EB122A8AB}"/>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4" name="Google Shape;518;p23">
            <a:extLst>
              <a:ext uri="{FF2B5EF4-FFF2-40B4-BE49-F238E27FC236}">
                <a16:creationId xmlns:a16="http://schemas.microsoft.com/office/drawing/2014/main" id="{359A1BDD-4F44-584B-7F21-48E3ED89BD08}"/>
              </a:ext>
            </a:extLst>
          </p:cNvPr>
          <p:cNvGrpSpPr/>
          <p:nvPr/>
        </p:nvGrpSpPr>
        <p:grpSpPr>
          <a:xfrm>
            <a:off x="332100" y="4700050"/>
            <a:ext cx="232250" cy="408850"/>
            <a:chOff x="6604800" y="3074900"/>
            <a:chExt cx="232250" cy="408850"/>
          </a:xfrm>
          <a:solidFill>
            <a:schemeClr val="accent6">
              <a:lumMod val="75000"/>
            </a:schemeClr>
          </a:solidFill>
        </p:grpSpPr>
        <p:sp>
          <p:nvSpPr>
            <p:cNvPr id="25" name="Google Shape;519;p23">
              <a:extLst>
                <a:ext uri="{FF2B5EF4-FFF2-40B4-BE49-F238E27FC236}">
                  <a16:creationId xmlns:a16="http://schemas.microsoft.com/office/drawing/2014/main" id="{5125F2BC-2868-A5EF-BD67-BB2ADE83D103}"/>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520;p23">
              <a:extLst>
                <a:ext uri="{FF2B5EF4-FFF2-40B4-BE49-F238E27FC236}">
                  <a16:creationId xmlns:a16="http://schemas.microsoft.com/office/drawing/2014/main" id="{D3C85D69-38E3-7BC9-35CD-BAB1F954DF12}"/>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521;p23">
              <a:extLst>
                <a:ext uri="{FF2B5EF4-FFF2-40B4-BE49-F238E27FC236}">
                  <a16:creationId xmlns:a16="http://schemas.microsoft.com/office/drawing/2014/main" id="{87685D09-4000-3FF4-1295-4F1F6ED132AB}"/>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8" name="Google Shape;522;p23">
            <a:extLst>
              <a:ext uri="{FF2B5EF4-FFF2-40B4-BE49-F238E27FC236}">
                <a16:creationId xmlns:a16="http://schemas.microsoft.com/office/drawing/2014/main" id="{9A9A56E9-5390-4A93-9F3D-2074659779AF}"/>
              </a:ext>
            </a:extLst>
          </p:cNvPr>
          <p:cNvGrpSpPr/>
          <p:nvPr/>
        </p:nvGrpSpPr>
        <p:grpSpPr>
          <a:xfrm flipH="1">
            <a:off x="649806" y="4709613"/>
            <a:ext cx="769800" cy="273600"/>
            <a:chOff x="4085450" y="2454725"/>
            <a:chExt cx="769800" cy="273600"/>
          </a:xfrm>
          <a:solidFill>
            <a:schemeClr val="accent6">
              <a:lumMod val="75000"/>
            </a:schemeClr>
          </a:solidFill>
        </p:grpSpPr>
        <p:sp>
          <p:nvSpPr>
            <p:cNvPr id="29" name="Google Shape;523;p23">
              <a:extLst>
                <a:ext uri="{FF2B5EF4-FFF2-40B4-BE49-F238E27FC236}">
                  <a16:creationId xmlns:a16="http://schemas.microsoft.com/office/drawing/2014/main" id="{CF5549E8-3BAA-84ED-4B88-7814214AF950}"/>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 name="Google Shape;524;p23">
              <a:extLst>
                <a:ext uri="{FF2B5EF4-FFF2-40B4-BE49-F238E27FC236}">
                  <a16:creationId xmlns:a16="http://schemas.microsoft.com/office/drawing/2014/main" id="{84A9BE5D-EC71-3FE8-D59C-06D44573EC2F}"/>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 name="Google Shape;525;p23">
              <a:extLst>
                <a:ext uri="{FF2B5EF4-FFF2-40B4-BE49-F238E27FC236}">
                  <a16:creationId xmlns:a16="http://schemas.microsoft.com/office/drawing/2014/main" id="{21241F79-72FF-E213-6389-20A30214D230}"/>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 name="Google Shape;526;p23">
              <a:extLst>
                <a:ext uri="{FF2B5EF4-FFF2-40B4-BE49-F238E27FC236}">
                  <a16:creationId xmlns:a16="http://schemas.microsoft.com/office/drawing/2014/main" id="{360629A7-B79E-6AEC-DF54-937D4265C409}"/>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3" name="Google Shape;527;p23">
            <a:extLst>
              <a:ext uri="{FF2B5EF4-FFF2-40B4-BE49-F238E27FC236}">
                <a16:creationId xmlns:a16="http://schemas.microsoft.com/office/drawing/2014/main" id="{4B117CB1-30DA-EEC7-1470-10BB3C1CA006}"/>
              </a:ext>
            </a:extLst>
          </p:cNvPr>
          <p:cNvGrpSpPr/>
          <p:nvPr/>
        </p:nvGrpSpPr>
        <p:grpSpPr>
          <a:xfrm flipH="1">
            <a:off x="8446581" y="4839500"/>
            <a:ext cx="467375" cy="157275"/>
            <a:chOff x="504825" y="4667975"/>
            <a:chExt cx="467375" cy="157275"/>
          </a:xfrm>
        </p:grpSpPr>
        <p:sp>
          <p:nvSpPr>
            <p:cNvPr id="34" name="Google Shape;528;p23">
              <a:extLst>
                <a:ext uri="{FF2B5EF4-FFF2-40B4-BE49-F238E27FC236}">
                  <a16:creationId xmlns:a16="http://schemas.microsoft.com/office/drawing/2014/main" id="{311CB26E-5F5B-CC1A-48EB-1A9EA8B4B37D}"/>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5" name="Google Shape;529;p23">
              <a:extLst>
                <a:ext uri="{FF2B5EF4-FFF2-40B4-BE49-F238E27FC236}">
                  <a16:creationId xmlns:a16="http://schemas.microsoft.com/office/drawing/2014/main" id="{513BB155-6833-8966-BED2-C22A69D7CABD}"/>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6" name="Google Shape;530;p23">
            <a:extLst>
              <a:ext uri="{FF2B5EF4-FFF2-40B4-BE49-F238E27FC236}">
                <a16:creationId xmlns:a16="http://schemas.microsoft.com/office/drawing/2014/main" id="{C8FB4BEC-0A8D-3B8C-299C-0457464B9848}"/>
              </a:ext>
            </a:extLst>
          </p:cNvPr>
          <p:cNvGrpSpPr/>
          <p:nvPr/>
        </p:nvGrpSpPr>
        <p:grpSpPr>
          <a:xfrm>
            <a:off x="1248950" y="4889325"/>
            <a:ext cx="391375" cy="107450"/>
            <a:chOff x="190725" y="3931175"/>
            <a:chExt cx="391375" cy="107450"/>
          </a:xfrm>
        </p:grpSpPr>
        <p:sp>
          <p:nvSpPr>
            <p:cNvPr id="37" name="Google Shape;531;p23">
              <a:extLst>
                <a:ext uri="{FF2B5EF4-FFF2-40B4-BE49-F238E27FC236}">
                  <a16:creationId xmlns:a16="http://schemas.microsoft.com/office/drawing/2014/main" id="{BB5BA90F-0169-B3DC-CEBB-E59ED5E71AE4}"/>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 name="Google Shape;532;p23">
              <a:extLst>
                <a:ext uri="{FF2B5EF4-FFF2-40B4-BE49-F238E27FC236}">
                  <a16:creationId xmlns:a16="http://schemas.microsoft.com/office/drawing/2014/main" id="{2F354739-C937-BBD3-E294-B986C87EAE2C}"/>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 name="Google Shape;533;p23">
              <a:extLst>
                <a:ext uri="{FF2B5EF4-FFF2-40B4-BE49-F238E27FC236}">
                  <a16:creationId xmlns:a16="http://schemas.microsoft.com/office/drawing/2014/main" id="{9156264D-F567-1484-AB6C-1EE22130B278}"/>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CDEA2F3A-55B0-4BE9-B65E-44684148EDD3}"/>
              </a:ext>
            </a:extLst>
          </p:cNvPr>
          <p:cNvSpPr/>
          <p:nvPr/>
        </p:nvSpPr>
        <p:spPr>
          <a:xfrm>
            <a:off x="3751988" y="359728"/>
            <a:ext cx="4670241" cy="4670241"/>
          </a:xfrm>
          <a:prstGeom prst="ellipse">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Google Shape;263;p42"/>
          <p:cNvSpPr txBox="1"/>
          <p:nvPr userDrawn="1"/>
        </p:nvSpPr>
        <p:spPr>
          <a:xfrm>
            <a:off x="39399" y="168113"/>
            <a:ext cx="4067947" cy="582859"/>
          </a:xfrm>
          <a:prstGeom prst="rect">
            <a:avLst/>
          </a:prstGeom>
          <a:noFill/>
          <a:ln>
            <a:noFill/>
          </a:ln>
        </p:spPr>
        <p:txBody>
          <a:bodyPr spcFirstLastPara="1" wrap="square" lIns="91417" tIns="91417" rIns="91417" bIns="91417"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4500">
                <a:solidFill>
                  <a:srgbClr val="272D35"/>
                </a:solidFill>
                <a:latin typeface="Arial (Títulos)"/>
                <a:cs typeface="Rubik" panose="020B0604020202020204" charset="-79"/>
              </a:rPr>
              <a:t>FUENTE</a:t>
            </a:r>
          </a:p>
        </p:txBody>
      </p:sp>
      <p:sp>
        <p:nvSpPr>
          <p:cNvPr id="12" name="Google Shape;270;p42"/>
          <p:cNvSpPr txBox="1"/>
          <p:nvPr userDrawn="1"/>
        </p:nvSpPr>
        <p:spPr>
          <a:xfrm>
            <a:off x="877747" y="1493363"/>
            <a:ext cx="4157303" cy="424013"/>
          </a:xfrm>
          <a:prstGeom prst="rect">
            <a:avLst/>
          </a:prstGeom>
          <a:noFill/>
          <a:ln>
            <a:noFill/>
          </a:ln>
        </p:spPr>
        <p:txBody>
          <a:bodyPr spcFirstLastPara="1" wrap="square" lIns="91417" tIns="91417" rIns="91417" bIns="91417" anchor="t" anchorCtr="0">
            <a:noAutofit/>
          </a:bodyPr>
          <a:lstStyle/>
          <a:p>
            <a:r>
              <a:rPr lang="es-PE" sz="1600">
                <a:solidFill>
                  <a:srgbClr val="272D35"/>
                </a:solidFill>
                <a:latin typeface="Source Sans Pro" panose="020B0503030403020204" pitchFamily="34" charset="0"/>
                <a:ea typeface="Rubik"/>
                <a:cs typeface="Rubik" panose="020B0604020202020204" charset="-79"/>
                <a:sym typeface="Rubik"/>
              </a:rPr>
              <a:t>ELABORADO POR </a:t>
            </a:r>
            <a:r>
              <a:rPr lang="es-PE" sz="1600">
                <a:solidFill>
                  <a:srgbClr val="272D35"/>
                </a:solidFill>
                <a:latin typeface="Source Sans Pro" panose="020B0503030403020204" pitchFamily="34" charset="0"/>
                <a:ea typeface="Montserrat"/>
                <a:cs typeface="Assistant Light" pitchFamily="2" charset="-79"/>
                <a:sym typeface="Montserrat"/>
              </a:rPr>
              <a:t>: </a:t>
            </a:r>
            <a:r>
              <a:rPr lang="es-PE" sz="1600">
                <a:latin typeface="Source Sans Pro" panose="020B0503030403020204" pitchFamily="34" charset="0"/>
                <a:ea typeface="Montserrat"/>
                <a:cs typeface="Kanit Light" panose="020B0604020202020204" charset="-34"/>
                <a:sym typeface="Montserrat"/>
              </a:rPr>
              <a:t>slidesppt.net</a:t>
            </a:r>
          </a:p>
          <a:p>
            <a:pPr lvl="0"/>
            <a:endParaRPr sz="1600" b="1">
              <a:solidFill>
                <a:srgbClr val="02FFB3"/>
              </a:solidFill>
              <a:latin typeface="Source Sans Pro" panose="020B0503030403020204"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877746" y="2247680"/>
            <a:ext cx="2988923" cy="1594415"/>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91417" tIns="91417" rIns="91417" bIns="91417" anchor="t" anchorCtr="0">
              <a:noAutofit/>
            </a:bodyPr>
            <a:lstStyle/>
            <a:p>
              <a:pPr lvl="0"/>
              <a:r>
                <a:rPr lang="es-PE" sz="1600">
                  <a:solidFill>
                    <a:srgbClr val="272D35"/>
                  </a:solidFill>
                  <a:latin typeface="Source Sans Pro" panose="020B0503030403020204" pitchFamily="34" charset="0"/>
                  <a:ea typeface="Rubik"/>
                  <a:cs typeface="Rubik" panose="020B0604020202020204" charset="-79"/>
                  <a:sym typeface="Rubik"/>
                </a:rPr>
                <a:t>IMAGES</a:t>
              </a:r>
              <a:r>
                <a:rPr lang="en" sz="1600">
                  <a:solidFill>
                    <a:srgbClr val="272D35"/>
                  </a:solidFill>
                  <a:latin typeface="Source Sans Pro" panose="020B0503030403020204" pitchFamily="34" charset="0"/>
                  <a:ea typeface="Rubik"/>
                  <a:cs typeface="Rubik" panose="020B0604020202020204" charset="-79"/>
                  <a:sym typeface="Rubik"/>
                </a:rPr>
                <a:t> :</a:t>
              </a:r>
              <a:endParaRPr sz="1600">
                <a:solidFill>
                  <a:srgbClr val="272D35"/>
                </a:solidFill>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91417" tIns="91417" rIns="91417" bIns="91417" anchor="t" anchorCtr="0">
              <a:noAutofit/>
            </a:bodyPr>
            <a:lstStyle/>
            <a:p>
              <a:pPr marL="285710" indent="-285710">
                <a:buFont typeface="Arial" pitchFamily="34" charset="0"/>
                <a:buChar char="•"/>
              </a:pPr>
              <a:r>
                <a:rPr lang="es-PE" sz="1500">
                  <a:latin typeface="Source Sans Pro" panose="020B0503030403020204" pitchFamily="34" charset="0"/>
                  <a:ea typeface="Montserrat"/>
                  <a:cs typeface="Kanit Light" panose="020B0604020202020204" charset="-34"/>
                  <a:sym typeface="Montserrat"/>
                </a:rPr>
                <a:t>pexels.com</a:t>
              </a:r>
            </a:p>
            <a:p>
              <a:pPr marL="285710" indent="-285710">
                <a:buFont typeface="Arial" pitchFamily="34" charset="0"/>
                <a:buChar char="•"/>
              </a:pPr>
              <a:r>
                <a:rPr lang="es-PE" sz="1500">
                  <a:latin typeface="Source Sans Pro" panose="020B0503030403020204" pitchFamily="34" charset="0"/>
                  <a:ea typeface="Montserrat"/>
                  <a:cs typeface="Kanit Light" panose="020B0604020202020204" charset="-34"/>
                  <a:sym typeface="Montserrat"/>
                </a:rPr>
                <a:t>pngegg.com</a:t>
              </a:r>
            </a:p>
            <a:p>
              <a:pPr marL="285710" indent="-285710">
                <a:buFont typeface="Arial" pitchFamily="34" charset="0"/>
                <a:buChar char="•"/>
              </a:pPr>
              <a:r>
                <a:rPr lang="es-PE" sz="1500">
                  <a:latin typeface="Source Sans Pro" panose="020B0503030403020204" pitchFamily="34" charset="0"/>
                  <a:ea typeface="Montserrat"/>
                  <a:cs typeface="Kanit Light" panose="020B0604020202020204" charset="-34"/>
                  <a:sym typeface="Montserrat"/>
                </a:rPr>
                <a:t>freepik.es</a:t>
              </a:r>
            </a:p>
            <a:p>
              <a:endParaRPr lang="es-PE" sz="150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userDrawn="1"/>
        </p:nvSpPr>
        <p:spPr>
          <a:xfrm>
            <a:off x="877747" y="3362615"/>
            <a:ext cx="2116916" cy="308673"/>
          </a:xfrm>
          <a:prstGeom prst="rect">
            <a:avLst/>
          </a:prstGeom>
          <a:noFill/>
          <a:ln>
            <a:noFill/>
          </a:ln>
        </p:spPr>
        <p:txBody>
          <a:bodyPr spcFirstLastPara="1" wrap="square" lIns="91417" tIns="91417" rIns="91417" bIns="91417" anchor="t" anchorCtr="0">
            <a:noAutofit/>
          </a:bodyPr>
          <a:lstStyle/>
          <a:p>
            <a:r>
              <a:rPr lang="en" sz="1600">
                <a:solidFill>
                  <a:srgbClr val="272D35"/>
                </a:solidFill>
                <a:latin typeface="Source Sans Pro" panose="020B0503030403020204" pitchFamily="34" charset="0"/>
                <a:ea typeface="Rubik"/>
                <a:cs typeface="Rubik" panose="020B0604020202020204" charset="-79"/>
                <a:sym typeface="Rubik"/>
              </a:rPr>
              <a:t>FONTS :</a:t>
            </a:r>
            <a:endParaRPr sz="1600">
              <a:solidFill>
                <a:srgbClr val="272D35"/>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877746" y="3671214"/>
            <a:ext cx="2645147" cy="684541"/>
          </a:xfrm>
          <a:prstGeom prst="rect">
            <a:avLst/>
          </a:prstGeom>
          <a:noFill/>
          <a:ln>
            <a:noFill/>
          </a:ln>
        </p:spPr>
        <p:txBody>
          <a:bodyPr spcFirstLastPara="1" wrap="square" lIns="91417" tIns="91417" rIns="91417" bIns="91417" anchor="t" anchorCtr="0">
            <a:noAutofit/>
          </a:bodyPr>
          <a:lstStyle/>
          <a:p>
            <a:pPr marL="285710" indent="-285710">
              <a:buFont typeface="Arial" pitchFamily="34" charset="0"/>
              <a:buChar char="•"/>
            </a:pPr>
            <a:r>
              <a:rPr lang="es-PE" sz="1500">
                <a:latin typeface="Source Sans Pro" panose="020B0503030403020204" pitchFamily="34" charset="0"/>
                <a:ea typeface="Montserrat"/>
                <a:cs typeface="Kanit Light" panose="020B0604020202020204" charset="-34"/>
                <a:sym typeface="Montserrat"/>
              </a:rPr>
              <a:t>Chau Philomene One</a:t>
            </a:r>
          </a:p>
          <a:p>
            <a:pPr marL="285710" indent="-285710">
              <a:buFont typeface="Arial" pitchFamily="34" charset="0"/>
              <a:buChar char="•"/>
            </a:pPr>
            <a:r>
              <a:rPr lang="es-PE" sz="1500">
                <a:latin typeface="Source Sans Pro" panose="020B0503030403020204" pitchFamily="34" charset="0"/>
                <a:ea typeface="Montserrat"/>
                <a:cs typeface="Kanit Light" panose="020B0604020202020204" charset="-34"/>
                <a:sym typeface="Montserrat"/>
              </a:rPr>
              <a:t>Archivo</a:t>
            </a:r>
          </a:p>
          <a:p>
            <a:pPr marL="285710" indent="-285710">
              <a:buFont typeface="Arial" pitchFamily="34" charset="0"/>
              <a:buChar char="•"/>
            </a:pPr>
            <a:r>
              <a:rPr lang="es-PE" sz="1500">
                <a:latin typeface="Source Sans Pro" panose="020B0503030403020204" pitchFamily="34" charset="0"/>
                <a:ea typeface="Montserrat"/>
                <a:cs typeface="Kanit Light" panose="020B0604020202020204" charset="-34"/>
                <a:sym typeface="Montserrat"/>
              </a:rPr>
              <a:t>Poppins</a:t>
            </a:r>
          </a:p>
          <a:p>
            <a:pPr marL="285710" indent="-285710">
              <a:buFont typeface="Arial" pitchFamily="34" charset="0"/>
              <a:buChar char="•"/>
            </a:pPr>
            <a:endParaRPr lang="es-PE" sz="1500">
              <a:latin typeface="Source Sans Pro" panose="020B0503030403020204" pitchFamily="34" charset="0"/>
              <a:ea typeface="Montserrat"/>
              <a:cs typeface="Kanit Light" panose="020B0604020202020204" charset="-34"/>
              <a:sym typeface="Montserrat"/>
            </a:endParaRPr>
          </a:p>
        </p:txBody>
      </p:sp>
      <p:sp>
        <p:nvSpPr>
          <p:cNvPr id="6" name="Freeform 5">
            <a:extLst>
              <a:ext uri="{FF2B5EF4-FFF2-40B4-BE49-F238E27FC236}">
                <a16:creationId xmlns:a16="http://schemas.microsoft.com/office/drawing/2014/main" id="{C474DA91-9C73-E036-18FE-A6447315C050}"/>
              </a:ext>
            </a:extLst>
          </p:cNvPr>
          <p:cNvSpPr/>
          <p:nvPr/>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7" name="Google Shape;502;p23">
            <a:extLst>
              <a:ext uri="{FF2B5EF4-FFF2-40B4-BE49-F238E27FC236}">
                <a16:creationId xmlns:a16="http://schemas.microsoft.com/office/drawing/2014/main" id="{A8F1F280-9329-1C75-3ACF-7E3FD4376ECF}"/>
              </a:ext>
            </a:extLst>
          </p:cNvPr>
          <p:cNvGrpSpPr/>
          <p:nvPr/>
        </p:nvGrpSpPr>
        <p:grpSpPr>
          <a:xfrm>
            <a:off x="6464288" y="4786688"/>
            <a:ext cx="249750" cy="337425"/>
            <a:chOff x="8460713" y="3156188"/>
            <a:chExt cx="249750" cy="337425"/>
          </a:xfrm>
          <a:solidFill>
            <a:schemeClr val="accent6">
              <a:lumMod val="50000"/>
            </a:schemeClr>
          </a:solidFill>
        </p:grpSpPr>
        <p:sp>
          <p:nvSpPr>
            <p:cNvPr id="8" name="Google Shape;503;p23">
              <a:extLst>
                <a:ext uri="{FF2B5EF4-FFF2-40B4-BE49-F238E27FC236}">
                  <a16:creationId xmlns:a16="http://schemas.microsoft.com/office/drawing/2014/main" id="{99C59045-5F0C-0DBF-B117-CA2DEC689E6B}"/>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04;p23">
              <a:extLst>
                <a:ext uri="{FF2B5EF4-FFF2-40B4-BE49-F238E27FC236}">
                  <a16:creationId xmlns:a16="http://schemas.microsoft.com/office/drawing/2014/main" id="{7119A2EC-C265-615B-2E30-CD085FDB771D}"/>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05;p23">
              <a:extLst>
                <a:ext uri="{FF2B5EF4-FFF2-40B4-BE49-F238E27FC236}">
                  <a16:creationId xmlns:a16="http://schemas.microsoft.com/office/drawing/2014/main" id="{F016261A-7E48-A4A3-22DD-775A0687C1F1}"/>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9" name="Google Shape;506;p23">
            <a:extLst>
              <a:ext uri="{FF2B5EF4-FFF2-40B4-BE49-F238E27FC236}">
                <a16:creationId xmlns:a16="http://schemas.microsoft.com/office/drawing/2014/main" id="{A38761B4-60C2-F79B-7CC0-31CA335C1804}"/>
              </a:ext>
            </a:extLst>
          </p:cNvPr>
          <p:cNvGrpSpPr/>
          <p:nvPr/>
        </p:nvGrpSpPr>
        <p:grpSpPr>
          <a:xfrm>
            <a:off x="4018175" y="4794863"/>
            <a:ext cx="219625" cy="296375"/>
            <a:chOff x="3780000" y="3051350"/>
            <a:chExt cx="219625" cy="296375"/>
          </a:xfrm>
          <a:solidFill>
            <a:schemeClr val="accent6">
              <a:lumMod val="50000"/>
            </a:schemeClr>
          </a:solidFill>
        </p:grpSpPr>
        <p:sp>
          <p:nvSpPr>
            <p:cNvPr id="20" name="Google Shape;507;p23">
              <a:extLst>
                <a:ext uri="{FF2B5EF4-FFF2-40B4-BE49-F238E27FC236}">
                  <a16:creationId xmlns:a16="http://schemas.microsoft.com/office/drawing/2014/main" id="{B966A0FA-773A-E353-029C-C7303994283B}"/>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508;p23">
              <a:extLst>
                <a:ext uri="{FF2B5EF4-FFF2-40B4-BE49-F238E27FC236}">
                  <a16:creationId xmlns:a16="http://schemas.microsoft.com/office/drawing/2014/main" id="{13BED3C2-F147-FDC8-824D-8737DFC595F3}"/>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509;p23">
              <a:extLst>
                <a:ext uri="{FF2B5EF4-FFF2-40B4-BE49-F238E27FC236}">
                  <a16:creationId xmlns:a16="http://schemas.microsoft.com/office/drawing/2014/main" id="{F8CDA631-851B-1DBB-221D-94D431C4F4C8}"/>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3" name="Google Shape;510;p23">
            <a:extLst>
              <a:ext uri="{FF2B5EF4-FFF2-40B4-BE49-F238E27FC236}">
                <a16:creationId xmlns:a16="http://schemas.microsoft.com/office/drawing/2014/main" id="{27A8CA4A-E082-92D4-C6A1-AAB806A5B0CD}"/>
              </a:ext>
            </a:extLst>
          </p:cNvPr>
          <p:cNvGrpSpPr/>
          <p:nvPr/>
        </p:nvGrpSpPr>
        <p:grpSpPr>
          <a:xfrm>
            <a:off x="5330288" y="4755513"/>
            <a:ext cx="242425" cy="297900"/>
            <a:chOff x="5358513" y="3088013"/>
            <a:chExt cx="242425" cy="297900"/>
          </a:xfrm>
        </p:grpSpPr>
        <p:sp>
          <p:nvSpPr>
            <p:cNvPr id="27" name="Google Shape;511;p23">
              <a:extLst>
                <a:ext uri="{FF2B5EF4-FFF2-40B4-BE49-F238E27FC236}">
                  <a16:creationId xmlns:a16="http://schemas.microsoft.com/office/drawing/2014/main" id="{2DB83D96-CC77-816D-F3FC-9512CD2013EC}"/>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512;p23">
              <a:extLst>
                <a:ext uri="{FF2B5EF4-FFF2-40B4-BE49-F238E27FC236}">
                  <a16:creationId xmlns:a16="http://schemas.microsoft.com/office/drawing/2014/main" id="{635131B9-25C4-7578-1637-75A753D0BE73}"/>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513;p23">
              <a:extLst>
                <a:ext uri="{FF2B5EF4-FFF2-40B4-BE49-F238E27FC236}">
                  <a16:creationId xmlns:a16="http://schemas.microsoft.com/office/drawing/2014/main" id="{D78EE291-0A6C-20CC-7C9D-70A3483AF522}"/>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0" name="Google Shape;514;p23">
            <a:extLst>
              <a:ext uri="{FF2B5EF4-FFF2-40B4-BE49-F238E27FC236}">
                <a16:creationId xmlns:a16="http://schemas.microsoft.com/office/drawing/2014/main" id="{B69D67EF-D4D6-DAD8-B299-A0A59DD69D6D}"/>
              </a:ext>
            </a:extLst>
          </p:cNvPr>
          <p:cNvGrpSpPr/>
          <p:nvPr/>
        </p:nvGrpSpPr>
        <p:grpSpPr>
          <a:xfrm>
            <a:off x="7752400" y="4836850"/>
            <a:ext cx="191500" cy="237125"/>
            <a:chOff x="6589325" y="3767150"/>
            <a:chExt cx="191500" cy="237125"/>
          </a:xfrm>
          <a:solidFill>
            <a:schemeClr val="accent6">
              <a:lumMod val="50000"/>
            </a:schemeClr>
          </a:solidFill>
        </p:grpSpPr>
        <p:sp>
          <p:nvSpPr>
            <p:cNvPr id="31" name="Google Shape;515;p23">
              <a:extLst>
                <a:ext uri="{FF2B5EF4-FFF2-40B4-BE49-F238E27FC236}">
                  <a16:creationId xmlns:a16="http://schemas.microsoft.com/office/drawing/2014/main" id="{34FEA09A-DC64-D221-6D31-14626AC5C440}"/>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 name="Google Shape;516;p23">
              <a:extLst>
                <a:ext uri="{FF2B5EF4-FFF2-40B4-BE49-F238E27FC236}">
                  <a16:creationId xmlns:a16="http://schemas.microsoft.com/office/drawing/2014/main" id="{97B25CEF-DFCF-61E1-0503-F21A65434069}"/>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517;p23">
              <a:extLst>
                <a:ext uri="{FF2B5EF4-FFF2-40B4-BE49-F238E27FC236}">
                  <a16:creationId xmlns:a16="http://schemas.microsoft.com/office/drawing/2014/main" id="{E29D0831-F93B-6749-F092-2383A4F1B490}"/>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4" name="Google Shape;518;p23">
            <a:extLst>
              <a:ext uri="{FF2B5EF4-FFF2-40B4-BE49-F238E27FC236}">
                <a16:creationId xmlns:a16="http://schemas.microsoft.com/office/drawing/2014/main" id="{D2A422BE-03AB-E0B6-4B1E-ACA498A638B2}"/>
              </a:ext>
            </a:extLst>
          </p:cNvPr>
          <p:cNvGrpSpPr/>
          <p:nvPr/>
        </p:nvGrpSpPr>
        <p:grpSpPr>
          <a:xfrm>
            <a:off x="332100" y="4700050"/>
            <a:ext cx="232250" cy="408850"/>
            <a:chOff x="6604800" y="3074900"/>
            <a:chExt cx="232250" cy="408850"/>
          </a:xfrm>
          <a:solidFill>
            <a:schemeClr val="accent6">
              <a:lumMod val="75000"/>
            </a:schemeClr>
          </a:solidFill>
        </p:grpSpPr>
        <p:sp>
          <p:nvSpPr>
            <p:cNvPr id="35" name="Google Shape;519;p23">
              <a:extLst>
                <a:ext uri="{FF2B5EF4-FFF2-40B4-BE49-F238E27FC236}">
                  <a16:creationId xmlns:a16="http://schemas.microsoft.com/office/drawing/2014/main" id="{6D985DA4-2765-E905-7920-A2CF25169B24}"/>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 name="Google Shape;520;p23">
              <a:extLst>
                <a:ext uri="{FF2B5EF4-FFF2-40B4-BE49-F238E27FC236}">
                  <a16:creationId xmlns:a16="http://schemas.microsoft.com/office/drawing/2014/main" id="{B7A6BA50-E210-3099-8C42-A6DE4BB885CF}"/>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521;p23">
              <a:extLst>
                <a:ext uri="{FF2B5EF4-FFF2-40B4-BE49-F238E27FC236}">
                  <a16:creationId xmlns:a16="http://schemas.microsoft.com/office/drawing/2014/main" id="{53B7118C-02E6-8EF1-B53A-9344FCE20A39}"/>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8" name="Google Shape;522;p23">
            <a:extLst>
              <a:ext uri="{FF2B5EF4-FFF2-40B4-BE49-F238E27FC236}">
                <a16:creationId xmlns:a16="http://schemas.microsoft.com/office/drawing/2014/main" id="{45A1821D-6FC0-6FF7-B2C6-F2B80DF00E83}"/>
              </a:ext>
            </a:extLst>
          </p:cNvPr>
          <p:cNvGrpSpPr/>
          <p:nvPr/>
        </p:nvGrpSpPr>
        <p:grpSpPr>
          <a:xfrm flipH="1">
            <a:off x="649806" y="4709613"/>
            <a:ext cx="769800" cy="273600"/>
            <a:chOff x="4085450" y="2454725"/>
            <a:chExt cx="769800" cy="273600"/>
          </a:xfrm>
          <a:solidFill>
            <a:schemeClr val="accent6">
              <a:lumMod val="75000"/>
            </a:schemeClr>
          </a:solidFill>
        </p:grpSpPr>
        <p:sp>
          <p:nvSpPr>
            <p:cNvPr id="39" name="Google Shape;523;p23">
              <a:extLst>
                <a:ext uri="{FF2B5EF4-FFF2-40B4-BE49-F238E27FC236}">
                  <a16:creationId xmlns:a16="http://schemas.microsoft.com/office/drawing/2014/main" id="{C1276CCC-D35F-EF6B-BF2B-33FEB952DEA1}"/>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 name="Google Shape;524;p23">
              <a:extLst>
                <a:ext uri="{FF2B5EF4-FFF2-40B4-BE49-F238E27FC236}">
                  <a16:creationId xmlns:a16="http://schemas.microsoft.com/office/drawing/2014/main" id="{E93E0B73-527E-0AC9-BE9D-D837E8C1370B}"/>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1" name="Google Shape;525;p23">
              <a:extLst>
                <a:ext uri="{FF2B5EF4-FFF2-40B4-BE49-F238E27FC236}">
                  <a16:creationId xmlns:a16="http://schemas.microsoft.com/office/drawing/2014/main" id="{85FB576D-91AC-5500-E9E4-5A446BC2B6AE}"/>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2" name="Google Shape;526;p23">
              <a:extLst>
                <a:ext uri="{FF2B5EF4-FFF2-40B4-BE49-F238E27FC236}">
                  <a16:creationId xmlns:a16="http://schemas.microsoft.com/office/drawing/2014/main" id="{609CD8F8-1473-E2E3-4575-8396AD28E139}"/>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43" name="Google Shape;527;p23">
            <a:extLst>
              <a:ext uri="{FF2B5EF4-FFF2-40B4-BE49-F238E27FC236}">
                <a16:creationId xmlns:a16="http://schemas.microsoft.com/office/drawing/2014/main" id="{B6A53251-8885-FA7A-E02D-C0E1228B20D7}"/>
              </a:ext>
            </a:extLst>
          </p:cNvPr>
          <p:cNvGrpSpPr/>
          <p:nvPr/>
        </p:nvGrpSpPr>
        <p:grpSpPr>
          <a:xfrm flipH="1">
            <a:off x="8446581" y="4839500"/>
            <a:ext cx="467375" cy="157275"/>
            <a:chOff x="504825" y="4667975"/>
            <a:chExt cx="467375" cy="157275"/>
          </a:xfrm>
        </p:grpSpPr>
        <p:sp>
          <p:nvSpPr>
            <p:cNvPr id="44" name="Google Shape;528;p23">
              <a:extLst>
                <a:ext uri="{FF2B5EF4-FFF2-40B4-BE49-F238E27FC236}">
                  <a16:creationId xmlns:a16="http://schemas.microsoft.com/office/drawing/2014/main" id="{D0394204-58F7-B879-4EFB-419C8C7D3BA4}"/>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 name="Google Shape;529;p23">
              <a:extLst>
                <a:ext uri="{FF2B5EF4-FFF2-40B4-BE49-F238E27FC236}">
                  <a16:creationId xmlns:a16="http://schemas.microsoft.com/office/drawing/2014/main" id="{42348DD2-96A5-C605-3536-D57B634EBCC9}"/>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46" name="Google Shape;530;p23">
            <a:extLst>
              <a:ext uri="{FF2B5EF4-FFF2-40B4-BE49-F238E27FC236}">
                <a16:creationId xmlns:a16="http://schemas.microsoft.com/office/drawing/2014/main" id="{5AE73618-3A91-B42F-D477-D07B67669406}"/>
              </a:ext>
            </a:extLst>
          </p:cNvPr>
          <p:cNvGrpSpPr/>
          <p:nvPr/>
        </p:nvGrpSpPr>
        <p:grpSpPr>
          <a:xfrm>
            <a:off x="1248950" y="4889325"/>
            <a:ext cx="391375" cy="107450"/>
            <a:chOff x="190725" y="3931175"/>
            <a:chExt cx="391375" cy="107450"/>
          </a:xfrm>
        </p:grpSpPr>
        <p:sp>
          <p:nvSpPr>
            <p:cNvPr id="47" name="Google Shape;531;p23">
              <a:extLst>
                <a:ext uri="{FF2B5EF4-FFF2-40B4-BE49-F238E27FC236}">
                  <a16:creationId xmlns:a16="http://schemas.microsoft.com/office/drawing/2014/main" id="{2E5127C2-5C6D-6F43-7EAA-18E22696B71C}"/>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 name="Google Shape;532;p23">
              <a:extLst>
                <a:ext uri="{FF2B5EF4-FFF2-40B4-BE49-F238E27FC236}">
                  <a16:creationId xmlns:a16="http://schemas.microsoft.com/office/drawing/2014/main" id="{AE8E82B8-E51F-7A4B-5C78-9FFBC041A23D}"/>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 name="Google Shape;533;p23">
              <a:extLst>
                <a:ext uri="{FF2B5EF4-FFF2-40B4-BE49-F238E27FC236}">
                  <a16:creationId xmlns:a16="http://schemas.microsoft.com/office/drawing/2014/main" id="{056F1C89-41A5-AFF3-8549-8FEA13656A3C}"/>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8" name="TextBox 59">
            <a:extLst>
              <a:ext uri="{FF2B5EF4-FFF2-40B4-BE49-F238E27FC236}">
                <a16:creationId xmlns:a16="http://schemas.microsoft.com/office/drawing/2014/main" id="{6E6EB432-42F1-4645-91AE-46F9C6679D9A}"/>
              </a:ext>
            </a:extLst>
          </p:cNvPr>
          <p:cNvSpPr txBox="1"/>
          <p:nvPr userDrawn="1"/>
        </p:nvSpPr>
        <p:spPr>
          <a:xfrm>
            <a:off x="7493046" y="4665945"/>
            <a:ext cx="1673855" cy="230832"/>
          </a:xfrm>
          <a:prstGeom prst="rect">
            <a:avLst/>
          </a:prstGeom>
          <a:noFill/>
        </p:spPr>
        <p:txBody>
          <a:bodyPr wrap="square" rtlCol="0" anchor="ctr">
            <a:spAutoFit/>
          </a:bodyPr>
          <a:lstStyle/>
          <a:p>
            <a:pPr algn="r"/>
            <a:r>
              <a:rPr lang="en-US" altLang="ko-KR" sz="900">
                <a:solidFill>
                  <a:srgbClr val="272D35"/>
                </a:solidFill>
                <a:latin typeface="Arial" pitchFamily="34" charset="0"/>
                <a:cs typeface="Arial" pitchFamily="34" charset="0"/>
              </a:rPr>
              <a:t>slidesppt.net</a:t>
            </a:r>
            <a:endParaRPr lang="ko-KR" altLang="en-US" sz="900">
              <a:solidFill>
                <a:srgbClr val="272D35"/>
              </a:solidFill>
              <a:latin typeface="Arial" pitchFamily="34" charset="0"/>
              <a:cs typeface="Arial"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8704882" y="4333093"/>
            <a:ext cx="317323" cy="317323"/>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272D35"/>
            </a:solidFill>
            <a:ln w="2285" cap="flat">
              <a:noFill/>
              <a:prstDash val="solid"/>
              <a:miter/>
            </a:ln>
          </p:spPr>
          <p:txBody>
            <a:bodyPr rtlCol="0" anchor="ctr"/>
            <a:lstStyle/>
            <a:p>
              <a:endParaRPr lang="es-PE" sz="105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050"/>
            </a:p>
          </p:txBody>
        </p:sp>
      </p:grpSp>
      <p:sp>
        <p:nvSpPr>
          <p:cNvPr id="50" name="Forma libre: forma 49">
            <a:extLst>
              <a:ext uri="{FF2B5EF4-FFF2-40B4-BE49-F238E27FC236}">
                <a16:creationId xmlns:a16="http://schemas.microsoft.com/office/drawing/2014/main" id="{09D120AB-5768-4463-9CCB-565FF00C8FAB}"/>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52" name="Imagen 51">
            <a:extLst>
              <a:ext uri="{FF2B5EF4-FFF2-40B4-BE49-F238E27FC236}">
                <a16:creationId xmlns:a16="http://schemas.microsoft.com/office/drawing/2014/main" id="{753527C7-7B4D-F2C0-82DA-C015DC4C1784}"/>
              </a:ext>
            </a:extLst>
          </p:cNvPr>
          <p:cNvPicPr>
            <a:picLocks noChangeAspect="1"/>
          </p:cNvPicPr>
          <p:nvPr/>
        </p:nvPicPr>
        <p:blipFill>
          <a:blip r:embed="rId3"/>
          <a:stretch>
            <a:fillRect/>
          </a:stretch>
        </p:blipFill>
        <p:spPr>
          <a:xfrm flipH="1">
            <a:off x="2686752" y="820533"/>
            <a:ext cx="6018129" cy="3906703"/>
          </a:xfrm>
          <a:prstGeom prst="rect">
            <a:avLst/>
          </a:prstGeom>
        </p:spPr>
      </p:pic>
    </p:spTree>
    <p:extLst>
      <p:ext uri="{BB962C8B-B14F-4D97-AF65-F5344CB8AC3E}">
        <p14:creationId xmlns:p14="http://schemas.microsoft.com/office/powerpoint/2010/main" val="6158145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4800">
                <a:solidFill>
                  <a:schemeClr val="bg1">
                    <a:lumMod val="10000"/>
                  </a:schemeClr>
                </a:solidFill>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6" y="1119244"/>
            <a:ext cx="392327" cy="393487"/>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5044" y="1172137"/>
            <a:ext cx="392326" cy="28769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084"/>
            <a:ext cx="234830" cy="530878"/>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074" y="2740906"/>
            <a:ext cx="169234" cy="377017"/>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327" y="3481353"/>
            <a:ext cx="348340" cy="34834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5808952" y="2731869"/>
            <a:ext cx="345554" cy="34001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8297454" y="2700418"/>
            <a:ext cx="348340" cy="34732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5213066" y="1139165"/>
            <a:ext cx="353645" cy="3536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158" y="1139162"/>
            <a:ext cx="354116" cy="353645"/>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5107402" y="3464164"/>
            <a:ext cx="384854" cy="38272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3863" y="1103090"/>
            <a:ext cx="425513" cy="42579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200" y="1068358"/>
            <a:ext cx="354945" cy="49525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209" y="3450645"/>
            <a:ext cx="289318" cy="40975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0" y="2725644"/>
            <a:ext cx="411475" cy="352460"/>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3300995" y="2658932"/>
            <a:ext cx="395467" cy="370193"/>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3282291" y="3459990"/>
            <a:ext cx="381082" cy="38108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7594759" y="1154638"/>
            <a:ext cx="413846" cy="409529"/>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304" y="1154688"/>
            <a:ext cx="408398" cy="41025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395" y="3433447"/>
            <a:ext cx="358580" cy="426956"/>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169" y="3433447"/>
            <a:ext cx="358580" cy="426956"/>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618" y="3433447"/>
            <a:ext cx="358580" cy="426956"/>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4844" y="3433447"/>
            <a:ext cx="358580" cy="426956"/>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122" name="Google Shape;6000;p67"/>
          <p:cNvSpPr/>
          <p:nvPr/>
        </p:nvSpPr>
        <p:spPr>
          <a:xfrm>
            <a:off x="3263512" y="1109209"/>
            <a:ext cx="453145" cy="46231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accent6">
              <a:lumMod val="50000"/>
            </a:schemeClr>
          </a:solidFill>
          <a:ln>
            <a:noFill/>
          </a:ln>
        </p:spPr>
        <p:txBody>
          <a:bodyPr spcFirstLastPara="1" wrap="square" lIns="68563" tIns="68563" rIns="68563" bIns="68563" anchor="ctr" anchorCtr="0">
            <a:noAutofit/>
          </a:bodyPr>
          <a:lstStyle/>
          <a:p>
            <a:endParaRPr sz="1050">
              <a:solidFill>
                <a:srgbClr val="AE4500"/>
              </a:solidFill>
            </a:endParaRPr>
          </a:p>
        </p:txBody>
      </p:sp>
      <p:grpSp>
        <p:nvGrpSpPr>
          <p:cNvPr id="151" name="Google Shape;6029;p67"/>
          <p:cNvGrpSpPr/>
          <p:nvPr/>
        </p:nvGrpSpPr>
        <p:grpSpPr>
          <a:xfrm>
            <a:off x="7025647" y="4064799"/>
            <a:ext cx="303084" cy="420145"/>
            <a:chOff x="-38860326" y="3221750"/>
            <a:chExt cx="228425" cy="316650"/>
          </a:xfrm>
          <a:solidFill>
            <a:schemeClr val="accent6">
              <a:lumMod val="50000"/>
            </a:schemeClr>
          </a:solidFill>
        </p:grpSpPr>
        <p:sp>
          <p:nvSpPr>
            <p:cNvPr id="152" name="Google Shape;6030;p67"/>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54" name="Google Shape;6032;p67"/>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55" name="Google Shape;6033;p67"/>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188" name="Google Shape;6066;p67"/>
          <p:cNvGrpSpPr/>
          <p:nvPr/>
        </p:nvGrpSpPr>
        <p:grpSpPr>
          <a:xfrm>
            <a:off x="3235468" y="1800742"/>
            <a:ext cx="483110" cy="480719"/>
            <a:chOff x="-38538975" y="3954250"/>
            <a:chExt cx="318225" cy="316650"/>
          </a:xfrm>
          <a:solidFill>
            <a:schemeClr val="accent6">
              <a:lumMod val="50000"/>
            </a:schemeClr>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53" name="Google Shape;5976;p67"/>
          <p:cNvGrpSpPr/>
          <p:nvPr/>
        </p:nvGrpSpPr>
        <p:grpSpPr>
          <a:xfrm>
            <a:off x="3300025" y="4214052"/>
            <a:ext cx="371514" cy="331522"/>
            <a:chOff x="-42996151" y="3612600"/>
            <a:chExt cx="323750" cy="288900"/>
          </a:xfrm>
          <a:solidFill>
            <a:schemeClr val="accent6">
              <a:lumMod val="50000"/>
            </a:schemeClr>
          </a:solidFill>
        </p:grpSpPr>
        <p:sp>
          <p:nvSpPr>
            <p:cNvPr id="99" name="Google Shape;5977;p67"/>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00" name="Google Shape;5978;p67"/>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01" name="Google Shape;5979;p67"/>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111" name="Google Shape;5989;p67"/>
          <p:cNvGrpSpPr/>
          <p:nvPr/>
        </p:nvGrpSpPr>
        <p:grpSpPr>
          <a:xfrm>
            <a:off x="6324376" y="4126338"/>
            <a:ext cx="372374" cy="364342"/>
            <a:chOff x="-41117651" y="3605525"/>
            <a:chExt cx="324500" cy="317500"/>
          </a:xfrm>
          <a:solidFill>
            <a:schemeClr val="accent6">
              <a:lumMod val="50000"/>
            </a:schemeClr>
          </a:solidFill>
        </p:grpSpPr>
        <p:sp>
          <p:nvSpPr>
            <p:cNvPr id="112" name="Google Shape;5990;p67"/>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13" name="Google Shape;5991;p67"/>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14" name="Google Shape;5992;p67"/>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129" name="Google Shape;6007;p67"/>
          <p:cNvGrpSpPr/>
          <p:nvPr/>
        </p:nvGrpSpPr>
        <p:grpSpPr>
          <a:xfrm>
            <a:off x="3964219" y="4156906"/>
            <a:ext cx="352235" cy="356738"/>
            <a:chOff x="-42617299" y="3587775"/>
            <a:chExt cx="306950" cy="310875"/>
          </a:xfrm>
          <a:solidFill>
            <a:schemeClr val="accent6">
              <a:lumMod val="50000"/>
            </a:schemeClr>
          </a:solidFill>
        </p:grpSpPr>
        <p:sp>
          <p:nvSpPr>
            <p:cNvPr id="130" name="Google Shape;6008;p67"/>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31" name="Google Shape;6009;p67"/>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140" name="Google Shape;6018;p67"/>
          <p:cNvGrpSpPr/>
          <p:nvPr/>
        </p:nvGrpSpPr>
        <p:grpSpPr>
          <a:xfrm>
            <a:off x="7665661" y="4173375"/>
            <a:ext cx="365173" cy="332641"/>
            <a:chOff x="-40745125" y="3632900"/>
            <a:chExt cx="318225" cy="289875"/>
          </a:xfrm>
          <a:solidFill>
            <a:schemeClr val="accent6">
              <a:lumMod val="50000"/>
            </a:schemeClr>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42" name="Google Shape;6020;p67"/>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43" name="Google Shape;6021;p67"/>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44" name="Google Shape;6022;p67"/>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sp>
        <p:nvSpPr>
          <p:cNvPr id="165" name="Google Shape;6043;p67"/>
          <p:cNvSpPr/>
          <p:nvPr/>
        </p:nvSpPr>
        <p:spPr>
          <a:xfrm>
            <a:off x="4558104" y="4157565"/>
            <a:ext cx="309145" cy="365173"/>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accent6">
              <a:lumMod val="50000"/>
            </a:schemeClr>
          </a:solidFill>
          <a:ln>
            <a:noFill/>
          </a:ln>
        </p:spPr>
        <p:txBody>
          <a:bodyPr spcFirstLastPara="1" wrap="square" lIns="68563" tIns="68563" rIns="68563" bIns="68563" anchor="ctr" anchorCtr="0">
            <a:noAutofit/>
          </a:bodyPr>
          <a:lstStyle/>
          <a:p>
            <a:endParaRPr sz="1050">
              <a:solidFill>
                <a:srgbClr val="AE4500"/>
              </a:solidFill>
            </a:endParaRPr>
          </a:p>
        </p:txBody>
      </p:sp>
      <p:grpSp>
        <p:nvGrpSpPr>
          <p:cNvPr id="174" name="Google Shape;6052;p67"/>
          <p:cNvGrpSpPr/>
          <p:nvPr/>
        </p:nvGrpSpPr>
        <p:grpSpPr>
          <a:xfrm>
            <a:off x="8328621" y="4140679"/>
            <a:ext cx="357056" cy="363367"/>
            <a:chOff x="-40372574" y="3604550"/>
            <a:chExt cx="311150" cy="316650"/>
          </a:xfrm>
          <a:solidFill>
            <a:schemeClr val="accent6">
              <a:lumMod val="50000"/>
            </a:schemeClr>
          </a:solidFill>
        </p:grpSpPr>
        <p:sp>
          <p:nvSpPr>
            <p:cNvPr id="175" name="Google Shape;6053;p67"/>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76" name="Google Shape;6054;p67"/>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177" name="Google Shape;6055;p67"/>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200" name="Google Shape;6078;p67"/>
          <p:cNvGrpSpPr/>
          <p:nvPr/>
        </p:nvGrpSpPr>
        <p:grpSpPr>
          <a:xfrm>
            <a:off x="5126205" y="4158468"/>
            <a:ext cx="365173" cy="363367"/>
            <a:chOff x="-41893474" y="3584850"/>
            <a:chExt cx="318225" cy="316650"/>
          </a:xfrm>
          <a:solidFill>
            <a:schemeClr val="accent6">
              <a:lumMod val="50000"/>
            </a:schemeClr>
          </a:solidFill>
        </p:grpSpPr>
        <p:sp>
          <p:nvSpPr>
            <p:cNvPr id="201" name="Google Shape;6079;p67"/>
            <p:cNvSpPr/>
            <p:nvPr/>
          </p:nvSpPr>
          <p:spPr>
            <a:xfrm>
              <a:off x="-41827301" y="3715600"/>
              <a:ext cx="186675" cy="185900"/>
            </a:xfrm>
            <a:custGeom>
              <a:avLst/>
              <a:gdLst/>
              <a:ahLst/>
              <a:cxnLst/>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02" name="Google Shape;6080;p67"/>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04" name="Google Shape;6082;p67"/>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231" name="Google Shape;6110;p67"/>
          <p:cNvGrpSpPr/>
          <p:nvPr/>
        </p:nvGrpSpPr>
        <p:grpSpPr>
          <a:xfrm>
            <a:off x="5732940" y="4193354"/>
            <a:ext cx="362476" cy="283842"/>
            <a:chOff x="-41526451" y="3653375"/>
            <a:chExt cx="315875" cy="247350"/>
          </a:xfrm>
          <a:solidFill>
            <a:schemeClr val="accent6">
              <a:lumMod val="50000"/>
            </a:schemeClr>
          </a:solidFill>
        </p:grpSpPr>
        <p:sp>
          <p:nvSpPr>
            <p:cNvPr id="232" name="Google Shape;6111;p67"/>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256" name="Google Shape;5972;p67"/>
          <p:cNvGrpSpPr/>
          <p:nvPr/>
        </p:nvGrpSpPr>
        <p:grpSpPr>
          <a:xfrm>
            <a:off x="3923674" y="1891807"/>
            <a:ext cx="360473" cy="414673"/>
            <a:chOff x="-42971724" y="3217825"/>
            <a:chExt cx="275675" cy="317125"/>
          </a:xfrm>
          <a:solidFill>
            <a:schemeClr val="accent6">
              <a:lumMod val="50000"/>
            </a:schemeClr>
          </a:solidFill>
        </p:grpSpPr>
        <p:sp>
          <p:nvSpPr>
            <p:cNvPr id="257" name="Google Shape;5973;p67"/>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58" name="Google Shape;5974;p67"/>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59" name="Google Shape;5975;p67"/>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260" name="Google Shape;5984;p67"/>
          <p:cNvGrpSpPr/>
          <p:nvPr/>
        </p:nvGrpSpPr>
        <p:grpSpPr>
          <a:xfrm>
            <a:off x="6993271" y="1888741"/>
            <a:ext cx="416078" cy="415064"/>
            <a:chOff x="-41111351" y="3239100"/>
            <a:chExt cx="318200" cy="317425"/>
          </a:xfrm>
          <a:solidFill>
            <a:schemeClr val="accent6">
              <a:lumMod val="50000"/>
            </a:schemeClr>
          </a:solidFill>
        </p:grpSpPr>
        <p:sp>
          <p:nvSpPr>
            <p:cNvPr id="261" name="Google Shape;5985;p67"/>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62" name="Google Shape;5986;p67"/>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265" name="Google Shape;6002;p67"/>
          <p:cNvGrpSpPr/>
          <p:nvPr/>
        </p:nvGrpSpPr>
        <p:grpSpPr>
          <a:xfrm>
            <a:off x="4569817" y="1891804"/>
            <a:ext cx="480674" cy="415064"/>
            <a:chOff x="-42651700" y="3217825"/>
            <a:chExt cx="367600" cy="317425"/>
          </a:xfrm>
          <a:solidFill>
            <a:schemeClr val="accent6">
              <a:lumMod val="50000"/>
            </a:schemeClr>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69" name="Google Shape;6006;p67"/>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270" name="Google Shape;6011;p67"/>
          <p:cNvGrpSpPr/>
          <p:nvPr/>
        </p:nvGrpSpPr>
        <p:grpSpPr>
          <a:xfrm>
            <a:off x="7584892" y="1867579"/>
            <a:ext cx="421832" cy="414443"/>
            <a:chOff x="-40748276" y="3238700"/>
            <a:chExt cx="322600" cy="316950"/>
          </a:xfrm>
          <a:solidFill>
            <a:schemeClr val="accent6">
              <a:lumMod val="50000"/>
            </a:schemeClr>
          </a:solidFill>
        </p:grpSpPr>
        <p:sp>
          <p:nvSpPr>
            <p:cNvPr id="271" name="Google Shape;6012;p67"/>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73" name="Google Shape;6014;p67"/>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74" name="Google Shape;6015;p67"/>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76" name="Google Shape;6017;p67"/>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sp>
        <p:nvSpPr>
          <p:cNvPr id="277" name="Google Shape;6042;p67"/>
          <p:cNvSpPr/>
          <p:nvPr/>
        </p:nvSpPr>
        <p:spPr>
          <a:xfrm>
            <a:off x="5201788" y="1892621"/>
            <a:ext cx="407873" cy="413430"/>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accent6">
              <a:lumMod val="50000"/>
            </a:schemeClr>
          </a:solidFill>
          <a:ln>
            <a:noFill/>
          </a:ln>
        </p:spPr>
        <p:txBody>
          <a:bodyPr spcFirstLastPara="1" wrap="square" lIns="68563" tIns="68563" rIns="68563" bIns="68563" anchor="ctr" anchorCtr="0">
            <a:noAutofit/>
          </a:bodyPr>
          <a:lstStyle/>
          <a:p>
            <a:endParaRPr sz="1050">
              <a:solidFill>
                <a:srgbClr val="AE4500"/>
              </a:solidFill>
            </a:endParaRPr>
          </a:p>
        </p:txBody>
      </p:sp>
      <p:grpSp>
        <p:nvGrpSpPr>
          <p:cNvPr id="278" name="Google Shape;6047;p67"/>
          <p:cNvGrpSpPr/>
          <p:nvPr/>
        </p:nvGrpSpPr>
        <p:grpSpPr>
          <a:xfrm>
            <a:off x="8230101" y="1867798"/>
            <a:ext cx="415064" cy="377994"/>
            <a:chOff x="-40378075" y="3267450"/>
            <a:chExt cx="317425" cy="289075"/>
          </a:xfrm>
          <a:solidFill>
            <a:schemeClr val="accent6">
              <a:lumMod val="50000"/>
            </a:schemeClr>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80" name="Google Shape;6049;p67"/>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81" name="Google Shape;6050;p67"/>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283" name="Google Shape;6072;p67"/>
          <p:cNvGrpSpPr/>
          <p:nvPr/>
        </p:nvGrpSpPr>
        <p:grpSpPr>
          <a:xfrm>
            <a:off x="5776390" y="1872412"/>
            <a:ext cx="415098" cy="414836"/>
            <a:chOff x="-41895049" y="3217225"/>
            <a:chExt cx="317450" cy="317250"/>
          </a:xfrm>
          <a:solidFill>
            <a:schemeClr val="accent6">
              <a:lumMod val="50000"/>
            </a:schemeClr>
          </a:solidFill>
        </p:grpSpPr>
        <p:sp>
          <p:nvSpPr>
            <p:cNvPr id="284" name="Google Shape;6073;p67"/>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85" name="Google Shape;6074;p67"/>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86" name="Google Shape;6075;p67"/>
            <p:cNvSpPr/>
            <p:nvPr/>
          </p:nvSpPr>
          <p:spPr>
            <a:xfrm>
              <a:off x="-41832826" y="3321000"/>
              <a:ext cx="193000" cy="151250"/>
            </a:xfrm>
            <a:custGeom>
              <a:avLst/>
              <a:gdLst/>
              <a:ahLst/>
              <a:cxnLst/>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87" name="Google Shape;6076;p67"/>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88" name="Google Shape;6077;p67"/>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289" name="Google Shape;6107;p67"/>
          <p:cNvGrpSpPr/>
          <p:nvPr/>
        </p:nvGrpSpPr>
        <p:grpSpPr>
          <a:xfrm>
            <a:off x="6396854" y="1856427"/>
            <a:ext cx="418169" cy="413038"/>
            <a:chOff x="-41530374" y="3218800"/>
            <a:chExt cx="319800" cy="315875"/>
          </a:xfrm>
          <a:solidFill>
            <a:schemeClr val="accent6">
              <a:lumMod val="50000"/>
            </a:schemeClr>
          </a:solidFill>
        </p:grpSpPr>
        <p:sp>
          <p:nvSpPr>
            <p:cNvPr id="290" name="Google Shape;6108;p67"/>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291" name="Google Shape;6109;p67"/>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327" name="Google Shape;5593;p66"/>
          <p:cNvGrpSpPr/>
          <p:nvPr/>
        </p:nvGrpSpPr>
        <p:grpSpPr>
          <a:xfrm>
            <a:off x="3885607" y="2599750"/>
            <a:ext cx="501776" cy="501776"/>
            <a:chOff x="5049725" y="249400"/>
            <a:chExt cx="481825" cy="481825"/>
          </a:xfrm>
          <a:solidFill>
            <a:schemeClr val="accent6">
              <a:lumMod val="50000"/>
            </a:schemeClr>
          </a:solidFill>
        </p:grpSpPr>
        <p:sp>
          <p:nvSpPr>
            <p:cNvPr id="328" name="Google Shape;5594;p66"/>
            <p:cNvSpPr/>
            <p:nvPr/>
          </p:nvSpPr>
          <p:spPr>
            <a:xfrm>
              <a:off x="5191775" y="560925"/>
              <a:ext cx="197625" cy="170300"/>
            </a:xfrm>
            <a:custGeom>
              <a:avLst/>
              <a:gdLst/>
              <a:ahLst/>
              <a:cxnLst/>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330" name="Google Shape;5596;p66"/>
          <p:cNvGrpSpPr/>
          <p:nvPr/>
        </p:nvGrpSpPr>
        <p:grpSpPr>
          <a:xfrm>
            <a:off x="5180708" y="2670643"/>
            <a:ext cx="394991" cy="394991"/>
            <a:chOff x="5660400" y="238125"/>
            <a:chExt cx="481825" cy="481825"/>
          </a:xfrm>
          <a:solidFill>
            <a:schemeClr val="accent6">
              <a:lumMod val="50000"/>
            </a:schemeClr>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385" name="Google Shape;5651;p66"/>
          <p:cNvGrpSpPr/>
          <p:nvPr/>
        </p:nvGrpSpPr>
        <p:grpSpPr>
          <a:xfrm>
            <a:off x="7593018" y="2726908"/>
            <a:ext cx="441258" cy="284426"/>
            <a:chOff x="1492675" y="1520750"/>
            <a:chExt cx="481825" cy="310575"/>
          </a:xfrm>
          <a:solidFill>
            <a:schemeClr val="accent6">
              <a:lumMod val="50000"/>
            </a:schemeClr>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grpSp>
        <p:nvGrpSpPr>
          <p:cNvPr id="509" name="Google Shape;5775;p66"/>
          <p:cNvGrpSpPr/>
          <p:nvPr/>
        </p:nvGrpSpPr>
        <p:grpSpPr>
          <a:xfrm>
            <a:off x="6432248" y="2748295"/>
            <a:ext cx="338904" cy="317714"/>
            <a:chOff x="4456875" y="2635825"/>
            <a:chExt cx="481825" cy="451700"/>
          </a:xfrm>
          <a:solidFill>
            <a:schemeClr val="accent6">
              <a:lumMod val="50000"/>
            </a:schemeClr>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68563" tIns="68563" rIns="68563" bIns="68563" anchor="ctr" anchorCtr="0">
              <a:noAutofit/>
            </a:bodyPr>
            <a:lstStyle/>
            <a:p>
              <a:endParaRPr sz="1050">
                <a:solidFill>
                  <a:srgbClr val="AE4500"/>
                </a:solidFill>
              </a:endParaRPr>
            </a:p>
          </p:txBody>
        </p:sp>
      </p:grpSp>
    </p:spTree>
    <p:extLst>
      <p:ext uri="{BB962C8B-B14F-4D97-AF65-F5344CB8AC3E}">
        <p14:creationId xmlns:p14="http://schemas.microsoft.com/office/powerpoint/2010/main" val="22931660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1779" y="154633"/>
            <a:ext cx="8679898" cy="543185"/>
          </a:xfrm>
        </p:spPr>
        <p:txBody>
          <a:bodyPr>
            <a:noAutofit/>
          </a:bodyPr>
          <a:lstStyle/>
          <a:p>
            <a:r>
              <a:rPr lang="en-US" sz="4800">
                <a:solidFill>
                  <a:schemeClr val="bg1">
                    <a:lumMod val="10000"/>
                  </a:schemeClr>
                </a:solidFill>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4530814" y="1242564"/>
            <a:ext cx="415369" cy="489178"/>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71" name="Oval 8">
            <a:extLst>
              <a:ext uri="{FF2B5EF4-FFF2-40B4-BE49-F238E27FC236}">
                <a16:creationId xmlns:a16="http://schemas.microsoft.com/office/drawing/2014/main" id="{E3D5639C-49CF-43D9-965F-7653D69F451F}"/>
              </a:ext>
            </a:extLst>
          </p:cNvPr>
          <p:cNvSpPr/>
          <p:nvPr/>
        </p:nvSpPr>
        <p:spPr>
          <a:xfrm>
            <a:off x="5223852" y="1253451"/>
            <a:ext cx="436306" cy="467405"/>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3837244" y="1242564"/>
            <a:ext cx="415369" cy="489178"/>
            <a:chOff x="4835382" y="73243"/>
            <a:chExt cx="2920830" cy="3227535"/>
          </a:xfrm>
          <a:solidFill>
            <a:schemeClr val="accent6">
              <a:lumMod val="50000"/>
            </a:schemeClr>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grpSp>
      <p:sp>
        <p:nvSpPr>
          <p:cNvPr id="75" name="Rectangle 19">
            <a:extLst>
              <a:ext uri="{FF2B5EF4-FFF2-40B4-BE49-F238E27FC236}">
                <a16:creationId xmlns:a16="http://schemas.microsoft.com/office/drawing/2014/main" id="{8025BC4E-7A4E-42D9-9569-8844F8906CE5}"/>
              </a:ext>
            </a:extLst>
          </p:cNvPr>
          <p:cNvSpPr/>
          <p:nvPr/>
        </p:nvSpPr>
        <p:spPr>
          <a:xfrm>
            <a:off x="3157790" y="1269108"/>
            <a:ext cx="372243" cy="43609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8483663" y="1253473"/>
            <a:ext cx="438507" cy="467354"/>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7" name="Rounded Rectangle 2">
            <a:extLst>
              <a:ext uri="{FF2B5EF4-FFF2-40B4-BE49-F238E27FC236}">
                <a16:creationId xmlns:a16="http://schemas.microsoft.com/office/drawing/2014/main" id="{2CB3F902-7F51-468E-928D-DF8ED92CA432}"/>
              </a:ext>
            </a:extLst>
          </p:cNvPr>
          <p:cNvSpPr/>
          <p:nvPr/>
        </p:nvSpPr>
        <p:spPr>
          <a:xfrm>
            <a:off x="3830038" y="4081220"/>
            <a:ext cx="429776" cy="458049"/>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3128998" y="4081220"/>
            <a:ext cx="429824" cy="4580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5227114" y="4081220"/>
            <a:ext cx="429776" cy="458049"/>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4523610" y="4081220"/>
            <a:ext cx="429776" cy="4580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5943359" y="4071913"/>
            <a:ext cx="431309" cy="467354"/>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102" name="Block Arc 6">
            <a:extLst>
              <a:ext uri="{FF2B5EF4-FFF2-40B4-BE49-F238E27FC236}">
                <a16:creationId xmlns:a16="http://schemas.microsoft.com/office/drawing/2014/main" id="{62965521-2EFF-4BE9-866C-3D9369FA5C74}"/>
              </a:ext>
            </a:extLst>
          </p:cNvPr>
          <p:cNvSpPr/>
          <p:nvPr/>
        </p:nvSpPr>
        <p:spPr>
          <a:xfrm>
            <a:off x="6610762" y="4104105"/>
            <a:ext cx="404327" cy="435164"/>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chemeClr val="tx1"/>
              </a:solidFill>
            </a:endParaRPr>
          </a:p>
        </p:txBody>
      </p:sp>
      <p:grpSp>
        <p:nvGrpSpPr>
          <p:cNvPr id="106" name="Google Shape;10001;p74"/>
          <p:cNvGrpSpPr/>
          <p:nvPr/>
        </p:nvGrpSpPr>
        <p:grpSpPr>
          <a:xfrm>
            <a:off x="7851244" y="4063081"/>
            <a:ext cx="410809" cy="437834"/>
            <a:chOff x="-65145698" y="3727425"/>
            <a:chExt cx="317425" cy="317425"/>
          </a:xfrm>
          <a:solidFill>
            <a:schemeClr val="accent6">
              <a:lumMod val="50000"/>
            </a:schemeClr>
          </a:solidFill>
        </p:grpSpPr>
        <p:sp>
          <p:nvSpPr>
            <p:cNvPr id="107" name="Google Shape;10002;p74"/>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68563" tIns="68563" rIns="68563" bIns="68563" anchor="ctr" anchorCtr="0">
              <a:noAutofit/>
            </a:bodyPr>
            <a:lstStyle/>
            <a:p>
              <a:endParaRPr sz="105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132" name="Google Shape;10027;p74"/>
          <p:cNvGrpSpPr/>
          <p:nvPr/>
        </p:nvGrpSpPr>
        <p:grpSpPr>
          <a:xfrm>
            <a:off x="3983646" y="2777101"/>
            <a:ext cx="392722" cy="381049"/>
            <a:chOff x="-61354872" y="3751050"/>
            <a:chExt cx="316650" cy="288275"/>
          </a:xfrm>
          <a:solidFill>
            <a:schemeClr val="accent6">
              <a:lumMod val="50000"/>
            </a:schemeClr>
          </a:solidFill>
        </p:grpSpPr>
        <p:sp>
          <p:nvSpPr>
            <p:cNvPr id="133" name="Google Shape;10028;p74"/>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68563" tIns="68563" rIns="68563" bIns="68563" anchor="ctr" anchorCtr="0">
              <a:noAutofit/>
            </a:bodyPr>
            <a:lstStyle/>
            <a:p>
              <a:endParaRPr sz="1050"/>
            </a:p>
          </p:txBody>
        </p:sp>
        <p:sp>
          <p:nvSpPr>
            <p:cNvPr id="134" name="Google Shape;10029;p74"/>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68563" tIns="68563" rIns="68563" bIns="68563" anchor="ctr" anchorCtr="0">
              <a:noAutofit/>
            </a:bodyPr>
            <a:lstStyle/>
            <a:p>
              <a:endParaRPr sz="1050"/>
            </a:p>
          </p:txBody>
        </p:sp>
        <p:sp>
          <p:nvSpPr>
            <p:cNvPr id="135" name="Google Shape;10030;p74"/>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179" name="Google Shape;10074;p74"/>
          <p:cNvGrpSpPr/>
          <p:nvPr/>
        </p:nvGrpSpPr>
        <p:grpSpPr>
          <a:xfrm>
            <a:off x="4578206" y="2751786"/>
            <a:ext cx="392722" cy="410230"/>
            <a:chOff x="-60988625" y="3740800"/>
            <a:chExt cx="316650" cy="310350"/>
          </a:xfrm>
          <a:solidFill>
            <a:schemeClr val="accent6">
              <a:lumMod val="50000"/>
            </a:schemeClr>
          </a:solid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68563" tIns="68563" rIns="68563" bIns="68563" anchor="ctr" anchorCtr="0">
              <a:noAutofit/>
            </a:bodyPr>
            <a:lstStyle/>
            <a:p>
              <a:endParaRPr sz="1050"/>
            </a:p>
          </p:txBody>
        </p:sp>
        <p:sp>
          <p:nvSpPr>
            <p:cNvPr id="181" name="Google Shape;10076;p74"/>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68563" tIns="68563" rIns="68563" bIns="68563" anchor="ctr" anchorCtr="0">
              <a:noAutofit/>
            </a:bodyPr>
            <a:lstStyle/>
            <a:p>
              <a:endParaRPr sz="1050"/>
            </a:p>
          </p:txBody>
        </p:sp>
        <p:sp>
          <p:nvSpPr>
            <p:cNvPr id="182" name="Google Shape;10077;p74"/>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189" name="Google Shape;10084;p74"/>
          <p:cNvGrpSpPr/>
          <p:nvPr/>
        </p:nvGrpSpPr>
        <p:grpSpPr>
          <a:xfrm>
            <a:off x="7129908" y="2760803"/>
            <a:ext cx="359632" cy="371005"/>
            <a:chOff x="-59447249" y="3706150"/>
            <a:chExt cx="319000" cy="308775"/>
          </a:xfrm>
          <a:solidFill>
            <a:schemeClr val="accent6">
              <a:lumMod val="50000"/>
            </a:schemeClr>
          </a:solidFill>
        </p:grpSpPr>
        <p:sp>
          <p:nvSpPr>
            <p:cNvPr id="190" name="Google Shape;10085;p74"/>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68563" tIns="68563" rIns="68563" bIns="68563" anchor="ctr" anchorCtr="0">
              <a:noAutofit/>
            </a:bodyPr>
            <a:lstStyle/>
            <a:p>
              <a:endParaRPr sz="1050"/>
            </a:p>
          </p:txBody>
        </p:sp>
        <p:sp>
          <p:nvSpPr>
            <p:cNvPr id="191" name="Google Shape;10086;p74"/>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68563" tIns="68563" rIns="68563" bIns="68563" anchor="ctr" anchorCtr="0">
              <a:noAutofit/>
            </a:bodyPr>
            <a:lstStyle/>
            <a:p>
              <a:endParaRPr sz="1050"/>
            </a:p>
          </p:txBody>
        </p:sp>
        <p:sp>
          <p:nvSpPr>
            <p:cNvPr id="192" name="Google Shape;10087;p74"/>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68563" tIns="68563" rIns="68563" bIns="68563" anchor="ctr" anchorCtr="0">
              <a:noAutofit/>
            </a:bodyPr>
            <a:lstStyle/>
            <a:p>
              <a:endParaRPr sz="1050"/>
            </a:p>
          </p:txBody>
        </p:sp>
        <p:sp>
          <p:nvSpPr>
            <p:cNvPr id="193" name="Google Shape;10088;p74"/>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194" name="Google Shape;10089;p74"/>
          <p:cNvGrpSpPr/>
          <p:nvPr/>
        </p:nvGrpSpPr>
        <p:grpSpPr>
          <a:xfrm>
            <a:off x="6403361" y="1179744"/>
            <a:ext cx="515464" cy="543460"/>
            <a:chOff x="-64406128" y="3362225"/>
            <a:chExt cx="318225" cy="314800"/>
          </a:xfrm>
          <a:solidFill>
            <a:schemeClr val="accent6">
              <a:lumMod val="50000"/>
            </a:schemeClr>
          </a:solidFill>
        </p:grpSpPr>
        <p:sp>
          <p:nvSpPr>
            <p:cNvPr id="195" name="Google Shape;10090;p74"/>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68563" tIns="68563" rIns="68563" bIns="68563" anchor="ctr" anchorCtr="0">
              <a:noAutofit/>
            </a:bodyPr>
            <a:lstStyle/>
            <a:p>
              <a:endParaRPr sz="1050"/>
            </a:p>
          </p:txBody>
        </p:sp>
        <p:sp>
          <p:nvSpPr>
            <p:cNvPr id="196" name="Google Shape;10091;p74"/>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68563" tIns="68563" rIns="68563" bIns="68563" anchor="ctr" anchorCtr="0">
              <a:noAutofit/>
            </a:bodyPr>
            <a:lstStyle/>
            <a:p>
              <a:endParaRPr sz="1050"/>
            </a:p>
          </p:txBody>
        </p:sp>
      </p:grpSp>
      <p:sp>
        <p:nvSpPr>
          <p:cNvPr id="218" name="Google Shape;10113;p74"/>
          <p:cNvSpPr/>
          <p:nvPr/>
        </p:nvSpPr>
        <p:spPr>
          <a:xfrm>
            <a:off x="5229430" y="2730653"/>
            <a:ext cx="395636" cy="417003"/>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chemeClr val="accent6">
              <a:lumMod val="50000"/>
            </a:schemeClr>
          </a:solidFill>
          <a:ln>
            <a:noFill/>
          </a:ln>
        </p:spPr>
        <p:txBody>
          <a:bodyPr spcFirstLastPara="1" wrap="square" lIns="68563" tIns="68563" rIns="68563" bIns="68563" anchor="ctr" anchorCtr="0">
            <a:noAutofit/>
          </a:bodyPr>
          <a:lstStyle/>
          <a:p>
            <a:endParaRPr sz="1050"/>
          </a:p>
        </p:txBody>
      </p:sp>
      <p:grpSp>
        <p:nvGrpSpPr>
          <p:cNvPr id="223" name="Google Shape;10118;p74"/>
          <p:cNvGrpSpPr/>
          <p:nvPr/>
        </p:nvGrpSpPr>
        <p:grpSpPr>
          <a:xfrm>
            <a:off x="8473982" y="2073182"/>
            <a:ext cx="350615" cy="379385"/>
            <a:chOff x="-59400777" y="4084200"/>
            <a:chExt cx="311125" cy="315875"/>
          </a:xfrm>
          <a:solidFill>
            <a:schemeClr val="accent6">
              <a:lumMod val="50000"/>
            </a:schemeClr>
          </a:solidFill>
        </p:grpSpPr>
        <p:sp>
          <p:nvSpPr>
            <p:cNvPr id="224" name="Google Shape;10119;p74"/>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68563" tIns="68563" rIns="68563" bIns="68563" anchor="ctr" anchorCtr="0">
              <a:noAutofit/>
            </a:bodyPr>
            <a:lstStyle/>
            <a:p>
              <a:endParaRPr sz="1050"/>
            </a:p>
          </p:txBody>
        </p:sp>
        <p:sp>
          <p:nvSpPr>
            <p:cNvPr id="225" name="Google Shape;10120;p74"/>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68563" tIns="68563" rIns="68563" bIns="68563" anchor="ctr" anchorCtr="0">
              <a:noAutofit/>
            </a:bodyPr>
            <a:lstStyle/>
            <a:p>
              <a:endParaRPr sz="1050"/>
            </a:p>
          </p:txBody>
        </p:sp>
        <p:sp>
          <p:nvSpPr>
            <p:cNvPr id="226" name="Google Shape;10121;p74"/>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68563" tIns="68563" rIns="68563" bIns="68563" anchor="ctr" anchorCtr="0">
              <a:noAutofit/>
            </a:bodyPr>
            <a:lstStyle/>
            <a:p>
              <a:endParaRPr sz="1050"/>
            </a:p>
          </p:txBody>
        </p:sp>
        <p:sp>
          <p:nvSpPr>
            <p:cNvPr id="227" name="Google Shape;10122;p74"/>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68563" tIns="68563" rIns="68563" bIns="68563" anchor="ctr" anchorCtr="0">
              <a:noAutofit/>
            </a:bodyPr>
            <a:lstStyle/>
            <a:p>
              <a:endParaRPr sz="1050"/>
            </a:p>
          </p:txBody>
        </p:sp>
        <p:sp>
          <p:nvSpPr>
            <p:cNvPr id="228" name="Google Shape;10123;p74"/>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68563" tIns="68563" rIns="68563" bIns="68563" anchor="ctr" anchorCtr="0">
              <a:noAutofit/>
            </a:bodyPr>
            <a:lstStyle/>
            <a:p>
              <a:endParaRPr sz="1050"/>
            </a:p>
          </p:txBody>
        </p:sp>
        <p:sp>
          <p:nvSpPr>
            <p:cNvPr id="229" name="Google Shape;10124;p74"/>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234" name="Google Shape;10129;p74"/>
          <p:cNvGrpSpPr/>
          <p:nvPr/>
        </p:nvGrpSpPr>
        <p:grpSpPr>
          <a:xfrm>
            <a:off x="5866172" y="1210465"/>
            <a:ext cx="427655" cy="535502"/>
            <a:chOff x="-64022548" y="3727425"/>
            <a:chExt cx="270175" cy="317425"/>
          </a:xfrm>
          <a:solidFill>
            <a:schemeClr val="accent6">
              <a:lumMod val="50000"/>
            </a:schemeClr>
          </a:solidFill>
        </p:grpSpPr>
        <p:sp>
          <p:nvSpPr>
            <p:cNvPr id="235" name="Google Shape;10130;p74"/>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68563" tIns="68563" rIns="68563" bIns="68563" anchor="ctr" anchorCtr="0">
              <a:noAutofit/>
            </a:bodyPr>
            <a:lstStyle/>
            <a:p>
              <a:endParaRPr sz="1050"/>
            </a:p>
          </p:txBody>
        </p:sp>
        <p:sp>
          <p:nvSpPr>
            <p:cNvPr id="236" name="Google Shape;10131;p74"/>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68563" tIns="68563" rIns="68563" bIns="68563" anchor="ctr" anchorCtr="0">
              <a:noAutofit/>
            </a:bodyPr>
            <a:lstStyle/>
            <a:p>
              <a:endParaRPr sz="105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259" name="Google Shape;10154;p74"/>
          <p:cNvGrpSpPr/>
          <p:nvPr/>
        </p:nvGrpSpPr>
        <p:grpSpPr>
          <a:xfrm>
            <a:off x="5943360" y="2730328"/>
            <a:ext cx="392722" cy="418424"/>
            <a:chOff x="-60255348" y="3733825"/>
            <a:chExt cx="316650" cy="316550"/>
          </a:xfrm>
          <a:solidFill>
            <a:schemeClr val="accent6">
              <a:lumMod val="50000"/>
            </a:schemeClr>
          </a:solidFill>
        </p:grpSpPr>
        <p:sp>
          <p:nvSpPr>
            <p:cNvPr id="260" name="Google Shape;10155;p74"/>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68563" tIns="68563" rIns="68563" bIns="68563" anchor="ctr" anchorCtr="0">
              <a:noAutofit/>
            </a:bodyPr>
            <a:lstStyle/>
            <a:p>
              <a:endParaRPr sz="1050"/>
            </a:p>
          </p:txBody>
        </p:sp>
        <p:sp>
          <p:nvSpPr>
            <p:cNvPr id="261" name="Google Shape;10156;p74"/>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68563" tIns="68563" rIns="68563" bIns="68563" anchor="ctr" anchorCtr="0">
              <a:noAutofit/>
            </a:bodyPr>
            <a:lstStyle/>
            <a:p>
              <a:endParaRPr sz="105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68563" tIns="68563" rIns="68563" bIns="68563" anchor="ctr" anchorCtr="0">
              <a:noAutofit/>
            </a:bodyPr>
            <a:lstStyle/>
            <a:p>
              <a:endParaRPr sz="1050"/>
            </a:p>
          </p:txBody>
        </p:sp>
        <p:sp>
          <p:nvSpPr>
            <p:cNvPr id="263" name="Google Shape;10158;p74"/>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68563" tIns="68563" rIns="68563" bIns="68563" anchor="ctr" anchorCtr="0">
              <a:noAutofit/>
            </a:bodyPr>
            <a:lstStyle/>
            <a:p>
              <a:endParaRPr sz="1050"/>
            </a:p>
          </p:txBody>
        </p:sp>
        <p:sp>
          <p:nvSpPr>
            <p:cNvPr id="264" name="Google Shape;10159;p74"/>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68563" tIns="68563" rIns="68563" bIns="68563" anchor="ctr" anchorCtr="0">
              <a:noAutofit/>
            </a:bodyPr>
            <a:lstStyle/>
            <a:p>
              <a:endParaRPr sz="1050"/>
            </a:p>
          </p:txBody>
        </p:sp>
        <p:sp>
          <p:nvSpPr>
            <p:cNvPr id="265" name="Google Shape;10160;p74"/>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68563" tIns="68563" rIns="68563" bIns="68563" anchor="ctr" anchorCtr="0">
              <a:noAutofit/>
            </a:bodyPr>
            <a:lstStyle/>
            <a:p>
              <a:endParaRPr sz="1050"/>
            </a:p>
          </p:txBody>
        </p:sp>
        <p:sp>
          <p:nvSpPr>
            <p:cNvPr id="266" name="Google Shape;10161;p74"/>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277" name="Google Shape;10172;p74"/>
          <p:cNvGrpSpPr/>
          <p:nvPr/>
        </p:nvGrpSpPr>
        <p:grpSpPr>
          <a:xfrm>
            <a:off x="7068514" y="1223966"/>
            <a:ext cx="512948" cy="541661"/>
            <a:chOff x="-63679952" y="4093450"/>
            <a:chExt cx="320600" cy="317650"/>
          </a:xfrm>
          <a:solidFill>
            <a:schemeClr val="accent6">
              <a:lumMod val="50000"/>
            </a:schemeClr>
          </a:solidFill>
        </p:grpSpPr>
        <p:sp>
          <p:nvSpPr>
            <p:cNvPr id="278" name="Google Shape;10173;p74"/>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68563" tIns="68563" rIns="68563" bIns="68563" anchor="ctr" anchorCtr="0">
              <a:noAutofit/>
            </a:bodyPr>
            <a:lstStyle/>
            <a:p>
              <a:endParaRPr sz="1050"/>
            </a:p>
          </p:txBody>
        </p:sp>
        <p:sp>
          <p:nvSpPr>
            <p:cNvPr id="279" name="Google Shape;10174;p74"/>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68563" tIns="68563" rIns="68563" bIns="68563" anchor="ctr" anchorCtr="0">
              <a:noAutofit/>
            </a:bodyPr>
            <a:lstStyle/>
            <a:p>
              <a:endParaRPr sz="105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289" name="Google Shape;10184;p74"/>
          <p:cNvGrpSpPr/>
          <p:nvPr/>
        </p:nvGrpSpPr>
        <p:grpSpPr>
          <a:xfrm>
            <a:off x="3207000" y="2729049"/>
            <a:ext cx="392722" cy="419614"/>
            <a:chOff x="-61783348" y="3743950"/>
            <a:chExt cx="316650" cy="317450"/>
          </a:xfrm>
          <a:solidFill>
            <a:schemeClr val="accent6">
              <a:lumMod val="50000"/>
            </a:schemeClr>
          </a:solidFill>
        </p:grpSpPr>
        <p:sp>
          <p:nvSpPr>
            <p:cNvPr id="290" name="Google Shape;10185;p74"/>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68563" tIns="68563" rIns="68563" bIns="68563" anchor="ctr" anchorCtr="0">
              <a:noAutofit/>
            </a:bodyPr>
            <a:lstStyle/>
            <a:p>
              <a:endParaRPr sz="1050"/>
            </a:p>
          </p:txBody>
        </p:sp>
        <p:sp>
          <p:nvSpPr>
            <p:cNvPr id="291" name="Google Shape;10186;p74"/>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68563" tIns="68563" rIns="68563" bIns="68563" anchor="ctr" anchorCtr="0">
              <a:noAutofit/>
            </a:bodyPr>
            <a:lstStyle/>
            <a:p>
              <a:endParaRPr sz="1050"/>
            </a:p>
          </p:txBody>
        </p:sp>
      </p:grpSp>
      <p:sp>
        <p:nvSpPr>
          <p:cNvPr id="294" name="Google Shape;10189;p74"/>
          <p:cNvSpPr/>
          <p:nvPr/>
        </p:nvSpPr>
        <p:spPr>
          <a:xfrm>
            <a:off x="6560793" y="2788192"/>
            <a:ext cx="394675" cy="327979"/>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chemeClr val="accent6">
              <a:lumMod val="50000"/>
            </a:schemeClr>
          </a:solidFill>
          <a:ln>
            <a:noFill/>
          </a:ln>
        </p:spPr>
        <p:txBody>
          <a:bodyPr spcFirstLastPara="1" wrap="square" lIns="68563" tIns="68563" rIns="68563" bIns="68563" anchor="ctr" anchorCtr="0">
            <a:noAutofit/>
          </a:bodyPr>
          <a:lstStyle/>
          <a:p>
            <a:endParaRPr sz="1050"/>
          </a:p>
        </p:txBody>
      </p:sp>
      <p:grpSp>
        <p:nvGrpSpPr>
          <p:cNvPr id="295" name="Google Shape;10190;p74"/>
          <p:cNvGrpSpPr/>
          <p:nvPr/>
        </p:nvGrpSpPr>
        <p:grpSpPr>
          <a:xfrm>
            <a:off x="7861869" y="2742725"/>
            <a:ext cx="359660" cy="378694"/>
            <a:chOff x="-59869425" y="4102225"/>
            <a:chExt cx="319025" cy="315175"/>
          </a:xfrm>
          <a:solidFill>
            <a:schemeClr val="accent6">
              <a:lumMod val="50000"/>
            </a:schemeClr>
          </a:solid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68563" tIns="68563" rIns="68563" bIns="68563" anchor="ctr" anchorCtr="0">
              <a:noAutofit/>
            </a:bodyPr>
            <a:lstStyle/>
            <a:p>
              <a:endParaRPr sz="1050"/>
            </a:p>
          </p:txBody>
        </p:sp>
        <p:sp>
          <p:nvSpPr>
            <p:cNvPr id="297" name="Google Shape;10192;p74"/>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68563" tIns="68563" rIns="68563" bIns="68563" anchor="ctr" anchorCtr="0">
              <a:noAutofit/>
            </a:bodyPr>
            <a:lstStyle/>
            <a:p>
              <a:endParaRPr sz="1050"/>
            </a:p>
          </p:txBody>
        </p:sp>
        <p:sp>
          <p:nvSpPr>
            <p:cNvPr id="298" name="Google Shape;10193;p74"/>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68563" tIns="68563" rIns="68563" bIns="68563" anchor="ctr" anchorCtr="0">
              <a:noAutofit/>
            </a:bodyPr>
            <a:lstStyle/>
            <a:p>
              <a:endParaRPr sz="1050"/>
            </a:p>
          </p:txBody>
        </p:sp>
        <p:sp>
          <p:nvSpPr>
            <p:cNvPr id="299" name="Google Shape;10194;p74"/>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326" name="Google Shape;10221;p74"/>
          <p:cNvGrpSpPr/>
          <p:nvPr/>
        </p:nvGrpSpPr>
        <p:grpSpPr>
          <a:xfrm>
            <a:off x="3835537" y="3466874"/>
            <a:ext cx="316940" cy="383374"/>
            <a:chOff x="2423775" y="3226875"/>
            <a:chExt cx="259925" cy="295000"/>
          </a:xfrm>
          <a:solidFill>
            <a:schemeClr val="accent6">
              <a:lumMod val="50000"/>
            </a:schemeClr>
          </a:solid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68563" tIns="68563" rIns="68563" bIns="68563" anchor="ctr" anchorCtr="0">
              <a:noAutofit/>
            </a:bodyPr>
            <a:lstStyle/>
            <a:p>
              <a:endParaRPr sz="105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68563" tIns="68563" rIns="68563" bIns="68563" anchor="ctr" anchorCtr="0">
              <a:noAutofit/>
            </a:bodyPr>
            <a:lstStyle/>
            <a:p>
              <a:endParaRPr sz="105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345" name="Google Shape;10240;p74"/>
          <p:cNvGrpSpPr/>
          <p:nvPr/>
        </p:nvGrpSpPr>
        <p:grpSpPr>
          <a:xfrm>
            <a:off x="5224091" y="3470533"/>
            <a:ext cx="364985" cy="360338"/>
            <a:chOff x="4266025" y="3609275"/>
            <a:chExt cx="299325" cy="277275"/>
          </a:xfrm>
          <a:solidFill>
            <a:schemeClr val="accent6">
              <a:lumMod val="50000"/>
            </a:schemeClr>
          </a:solid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68563" tIns="68563" rIns="68563" bIns="68563" anchor="ctr" anchorCtr="0">
              <a:noAutofit/>
            </a:bodyPr>
            <a:lstStyle/>
            <a:p>
              <a:endParaRPr sz="105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408" name="Google Shape;10303;p74"/>
          <p:cNvGrpSpPr/>
          <p:nvPr/>
        </p:nvGrpSpPr>
        <p:grpSpPr>
          <a:xfrm>
            <a:off x="5924474" y="3439148"/>
            <a:ext cx="360199" cy="383861"/>
            <a:chOff x="4628325" y="3599825"/>
            <a:chExt cx="295400" cy="295375"/>
          </a:xfrm>
          <a:solidFill>
            <a:schemeClr val="accent6">
              <a:lumMod val="50000"/>
            </a:schemeClr>
          </a:solid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68563" tIns="68563" rIns="68563" bIns="68563" anchor="ctr" anchorCtr="0">
              <a:noAutofit/>
            </a:bodyPr>
            <a:lstStyle/>
            <a:p>
              <a:endParaRPr sz="105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68563" tIns="68563" rIns="68563" bIns="68563" anchor="ctr" anchorCtr="0">
              <a:noAutofit/>
            </a:bodyPr>
            <a:lstStyle/>
            <a:p>
              <a:endParaRPr sz="105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68563" tIns="68563" rIns="68563" bIns="68563" anchor="ctr" anchorCtr="0">
              <a:noAutofit/>
            </a:bodyPr>
            <a:lstStyle/>
            <a:p>
              <a:endParaRPr sz="105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68563" tIns="68563" rIns="68563" bIns="68563" anchor="ctr" anchorCtr="0">
              <a:noAutofit/>
            </a:bodyPr>
            <a:lstStyle/>
            <a:p>
              <a:endParaRPr sz="105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68563" tIns="68563" rIns="68563" bIns="68563" anchor="ctr" anchorCtr="0">
              <a:noAutofit/>
            </a:bodyPr>
            <a:lstStyle/>
            <a:p>
              <a:endParaRPr sz="105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68563" tIns="68563" rIns="68563" bIns="68563" anchor="ctr" anchorCtr="0">
              <a:noAutofit/>
            </a:bodyPr>
            <a:lstStyle/>
            <a:p>
              <a:endParaRPr sz="105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68563" tIns="68563" rIns="68563" bIns="68563" anchor="ctr" anchorCtr="0">
              <a:noAutofit/>
            </a:bodyPr>
            <a:lstStyle/>
            <a:p>
              <a:endParaRPr sz="105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68563" tIns="68563" rIns="68563" bIns="68563" anchor="ctr" anchorCtr="0">
              <a:noAutofit/>
            </a:bodyPr>
            <a:lstStyle/>
            <a:p>
              <a:endParaRPr sz="105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68563" tIns="68563" rIns="68563" bIns="68563" anchor="ctr" anchorCtr="0">
              <a:noAutofit/>
            </a:bodyPr>
            <a:lstStyle/>
            <a:p>
              <a:endParaRPr sz="105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68563" tIns="68563" rIns="68563" bIns="68563" anchor="ctr" anchorCtr="0">
              <a:noAutofit/>
            </a:bodyPr>
            <a:lstStyle/>
            <a:p>
              <a:endParaRPr sz="105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68563" tIns="68563" rIns="68563" bIns="68563" anchor="ctr" anchorCtr="0">
              <a:noAutofit/>
            </a:bodyPr>
            <a:lstStyle/>
            <a:p>
              <a:endParaRPr sz="105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438" name="Google Shape;10341;p74"/>
          <p:cNvGrpSpPr/>
          <p:nvPr/>
        </p:nvGrpSpPr>
        <p:grpSpPr>
          <a:xfrm>
            <a:off x="8527357" y="2749005"/>
            <a:ext cx="259484" cy="362572"/>
            <a:chOff x="3167275" y="3227275"/>
            <a:chExt cx="225300" cy="295375"/>
          </a:xfrm>
          <a:solidFill>
            <a:schemeClr val="accent6">
              <a:lumMod val="50000"/>
            </a:schemeClr>
          </a:solid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68563" tIns="68563" rIns="68563" bIns="68563" anchor="ctr" anchorCtr="0">
              <a:noAutofit/>
            </a:bodyPr>
            <a:lstStyle/>
            <a:p>
              <a:endParaRPr sz="105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68563" tIns="68563" rIns="68563" bIns="68563" anchor="ctr" anchorCtr="0">
              <a:noAutofit/>
            </a:bodyPr>
            <a:lstStyle/>
            <a:p>
              <a:endParaRPr sz="105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68563" tIns="68563" rIns="68563" bIns="68563" anchor="ctr" anchorCtr="0">
              <a:noAutofit/>
            </a:bodyPr>
            <a:lstStyle/>
            <a:p>
              <a:endParaRPr sz="105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68563" tIns="68563" rIns="68563" bIns="68563" anchor="ctr" anchorCtr="0">
              <a:noAutofit/>
            </a:bodyPr>
            <a:lstStyle/>
            <a:p>
              <a:endParaRPr sz="105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451" name="Google Shape;10359;p74"/>
          <p:cNvGrpSpPr/>
          <p:nvPr/>
        </p:nvGrpSpPr>
        <p:grpSpPr>
          <a:xfrm>
            <a:off x="6584577" y="3481243"/>
            <a:ext cx="361144" cy="338831"/>
            <a:chOff x="4991425" y="3617150"/>
            <a:chExt cx="296175" cy="260725"/>
          </a:xfrm>
          <a:solidFill>
            <a:schemeClr val="accent6">
              <a:lumMod val="50000"/>
            </a:schemeClr>
          </a:solid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68563" tIns="68563" rIns="68563" bIns="68563" anchor="ctr" anchorCtr="0">
              <a:noAutofit/>
            </a:bodyPr>
            <a:lstStyle/>
            <a:p>
              <a:endParaRPr sz="105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68563" tIns="68563" rIns="68563" bIns="68563" anchor="ctr" anchorCtr="0">
              <a:noAutofit/>
            </a:bodyPr>
            <a:lstStyle/>
            <a:p>
              <a:endParaRPr sz="105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68563" tIns="68563" rIns="68563" bIns="68563" anchor="ctr" anchorCtr="0">
              <a:noAutofit/>
            </a:bodyPr>
            <a:lstStyle/>
            <a:p>
              <a:endParaRPr sz="105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68563" tIns="68563" rIns="68563" bIns="68563" anchor="ctr" anchorCtr="0">
              <a:noAutofit/>
            </a:bodyPr>
            <a:lstStyle/>
            <a:p>
              <a:endParaRPr sz="105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68563" tIns="68563" rIns="68563" bIns="68563" anchor="ctr" anchorCtr="0">
              <a:noAutofit/>
            </a:bodyPr>
            <a:lstStyle/>
            <a:p>
              <a:endParaRPr sz="105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68563" tIns="68563" rIns="68563" bIns="68563" anchor="ctr" anchorCtr="0">
              <a:noAutofit/>
            </a:bodyPr>
            <a:lstStyle/>
            <a:p>
              <a:endParaRPr sz="105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484" name="Google Shape;10399;p74"/>
          <p:cNvGrpSpPr/>
          <p:nvPr/>
        </p:nvGrpSpPr>
        <p:grpSpPr>
          <a:xfrm>
            <a:off x="3132425" y="3410438"/>
            <a:ext cx="360167" cy="381815"/>
            <a:chOff x="3497300" y="3591950"/>
            <a:chExt cx="295375" cy="293800"/>
          </a:xfrm>
          <a:solidFill>
            <a:schemeClr val="accent6">
              <a:lumMod val="50000"/>
            </a:schemeClr>
          </a:solid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68563" tIns="68563" rIns="68563" bIns="68563" anchor="ctr" anchorCtr="0">
              <a:noAutofit/>
            </a:bodyPr>
            <a:lstStyle/>
            <a:p>
              <a:endParaRPr sz="105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68563" tIns="68563" rIns="68563" bIns="68563" anchor="ctr" anchorCtr="0">
              <a:noAutofit/>
            </a:bodyPr>
            <a:lstStyle/>
            <a:p>
              <a:endParaRPr sz="105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68563" tIns="68563" rIns="68563" bIns="68563" anchor="ctr" anchorCtr="0">
              <a:noAutofit/>
            </a:bodyPr>
            <a:lstStyle/>
            <a:p>
              <a:endParaRPr sz="105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68563" tIns="68563" rIns="68563" bIns="68563" anchor="ctr" anchorCtr="0">
              <a:noAutofit/>
            </a:bodyPr>
            <a:lstStyle/>
            <a:p>
              <a:endParaRPr sz="105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68563" tIns="68563" rIns="68563" bIns="68563" anchor="ctr" anchorCtr="0">
              <a:noAutofit/>
            </a:bodyPr>
            <a:lstStyle/>
            <a:p>
              <a:endParaRPr sz="105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68563" tIns="68563" rIns="68563" bIns="68563" anchor="ctr" anchorCtr="0">
              <a:noAutofit/>
            </a:bodyPr>
            <a:lstStyle/>
            <a:p>
              <a:endParaRPr sz="105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68563" tIns="68563" rIns="68563" bIns="68563" anchor="ctr" anchorCtr="0">
              <a:noAutofit/>
            </a:bodyPr>
            <a:lstStyle/>
            <a:p>
              <a:endParaRPr sz="105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506" name="Google Shape;10421;p74"/>
          <p:cNvGrpSpPr/>
          <p:nvPr/>
        </p:nvGrpSpPr>
        <p:grpSpPr>
          <a:xfrm>
            <a:off x="7136300" y="3419219"/>
            <a:ext cx="362117" cy="386946"/>
            <a:chOff x="5355300" y="3598250"/>
            <a:chExt cx="296975" cy="297750"/>
          </a:xfrm>
          <a:solidFill>
            <a:schemeClr val="accent6">
              <a:lumMod val="50000"/>
            </a:schemeClr>
          </a:solid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68563" tIns="68563" rIns="68563" bIns="68563" anchor="ctr" anchorCtr="0">
              <a:noAutofit/>
            </a:bodyPr>
            <a:lstStyle/>
            <a:p>
              <a:endParaRPr sz="105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68563" tIns="68563" rIns="68563" bIns="68563" anchor="ctr" anchorCtr="0">
              <a:noAutofit/>
            </a:bodyPr>
            <a:lstStyle/>
            <a:p>
              <a:endParaRPr sz="105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68563" tIns="68563" rIns="68563" bIns="68563" anchor="ctr" anchorCtr="0">
              <a:noAutofit/>
            </a:bodyPr>
            <a:lstStyle/>
            <a:p>
              <a:endParaRPr sz="105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68563" tIns="68563" rIns="68563" bIns="68563" anchor="ctr" anchorCtr="0">
              <a:noAutofit/>
            </a:bodyPr>
            <a:lstStyle/>
            <a:p>
              <a:endParaRPr sz="105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68563" tIns="68563" rIns="68563" bIns="68563" anchor="ctr" anchorCtr="0">
              <a:noAutofit/>
            </a:bodyPr>
            <a:lstStyle/>
            <a:p>
              <a:endParaRPr sz="105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68563" tIns="68563" rIns="68563" bIns="68563" anchor="ctr" anchorCtr="0">
              <a:noAutofit/>
            </a:bodyPr>
            <a:lstStyle/>
            <a:p>
              <a:endParaRPr sz="105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68563" tIns="68563" rIns="68563" bIns="68563" anchor="ctr" anchorCtr="0">
              <a:noAutofit/>
            </a:bodyPr>
            <a:lstStyle/>
            <a:p>
              <a:endParaRPr sz="105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520" name="Google Shape;10435;p74"/>
          <p:cNvGrpSpPr/>
          <p:nvPr/>
        </p:nvGrpSpPr>
        <p:grpSpPr>
          <a:xfrm>
            <a:off x="7115014" y="3964607"/>
            <a:ext cx="532184" cy="525894"/>
            <a:chOff x="6543825" y="3202075"/>
            <a:chExt cx="296975" cy="275350"/>
          </a:xfrm>
          <a:solidFill>
            <a:schemeClr val="accent6">
              <a:lumMod val="50000"/>
            </a:schemeClr>
          </a:solidFill>
        </p:grpSpPr>
        <p:sp>
          <p:nvSpPr>
            <p:cNvPr id="521" name="Google Shape;10436;p74"/>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68563" tIns="68563" rIns="68563" bIns="68563" anchor="ctr" anchorCtr="0">
              <a:noAutofit/>
            </a:bodyPr>
            <a:lstStyle/>
            <a:p>
              <a:endParaRPr sz="105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68563" tIns="68563" rIns="68563" bIns="68563" anchor="ctr" anchorCtr="0">
              <a:noAutofit/>
            </a:bodyPr>
            <a:lstStyle/>
            <a:p>
              <a:endParaRPr sz="105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68563" tIns="68563" rIns="68563" bIns="68563" anchor="ctr" anchorCtr="0">
              <a:noAutofit/>
            </a:bodyPr>
            <a:lstStyle/>
            <a:p>
              <a:endParaRPr sz="105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68563" tIns="68563" rIns="68563" bIns="68563" anchor="ctr" anchorCtr="0">
              <a:noAutofit/>
            </a:bodyPr>
            <a:lstStyle/>
            <a:p>
              <a:endParaRPr sz="105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68563" tIns="68563" rIns="68563" bIns="68563" anchor="ctr" anchorCtr="0">
              <a:noAutofit/>
            </a:bodyPr>
            <a:lstStyle/>
            <a:p>
              <a:endParaRPr sz="105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68563" tIns="68563" rIns="68563" bIns="68563" anchor="ctr" anchorCtr="0">
              <a:noAutofit/>
            </a:bodyPr>
            <a:lstStyle/>
            <a:p>
              <a:endParaRPr sz="105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528" name="Google Shape;10443;p74"/>
          <p:cNvGrpSpPr/>
          <p:nvPr/>
        </p:nvGrpSpPr>
        <p:grpSpPr>
          <a:xfrm>
            <a:off x="8485456" y="3337112"/>
            <a:ext cx="413317" cy="440507"/>
            <a:chOff x="2037825" y="3254050"/>
            <a:chExt cx="296175" cy="296175"/>
          </a:xfrm>
          <a:solidFill>
            <a:schemeClr val="accent6">
              <a:lumMod val="50000"/>
            </a:schemeClr>
          </a:solid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68563" tIns="68563" rIns="68563" bIns="68563" anchor="ctr" anchorCtr="0">
              <a:noAutofit/>
            </a:bodyPr>
            <a:lstStyle/>
            <a:p>
              <a:endParaRPr sz="105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68563" tIns="68563" rIns="68563" bIns="68563" anchor="ctr" anchorCtr="0">
              <a:noAutofit/>
            </a:bodyPr>
            <a:lstStyle/>
            <a:p>
              <a:endParaRPr sz="105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68563" tIns="68563" rIns="68563" bIns="68563" anchor="ctr" anchorCtr="0">
              <a:noAutofit/>
            </a:bodyPr>
            <a:lstStyle/>
            <a:p>
              <a:endParaRPr sz="1050"/>
            </a:p>
          </p:txBody>
        </p:sp>
        <p:sp>
          <p:nvSpPr>
            <p:cNvPr id="532" name="Google Shape;10447;p74"/>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68563" tIns="68563" rIns="68563" bIns="68563" anchor="ctr" anchorCtr="0">
              <a:noAutofit/>
            </a:bodyPr>
            <a:lstStyle/>
            <a:p>
              <a:endParaRPr sz="105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68563" tIns="68563" rIns="68563" bIns="68563" anchor="ctr" anchorCtr="0">
              <a:noAutofit/>
            </a:bodyPr>
            <a:lstStyle/>
            <a:p>
              <a:endParaRPr sz="105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553" name="Google Shape;10468;p74"/>
          <p:cNvGrpSpPr/>
          <p:nvPr/>
        </p:nvGrpSpPr>
        <p:grpSpPr>
          <a:xfrm>
            <a:off x="4518523" y="3505291"/>
            <a:ext cx="362119" cy="384901"/>
            <a:chOff x="3859600" y="3591950"/>
            <a:chExt cx="296975" cy="296175"/>
          </a:xfrm>
          <a:solidFill>
            <a:schemeClr val="accent6">
              <a:lumMod val="50000"/>
            </a:schemeClr>
          </a:solid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68563" tIns="68563" rIns="68563" bIns="68563" anchor="ctr" anchorCtr="0">
              <a:noAutofit/>
            </a:bodyPr>
            <a:lstStyle/>
            <a:p>
              <a:endParaRPr sz="105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68563" tIns="68563" rIns="68563" bIns="68563" anchor="ctr" anchorCtr="0">
              <a:noAutofit/>
            </a:bodyPr>
            <a:lstStyle/>
            <a:p>
              <a:endParaRPr sz="105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568" name="Google Shape;10483;p74"/>
          <p:cNvGrpSpPr/>
          <p:nvPr/>
        </p:nvGrpSpPr>
        <p:grpSpPr>
          <a:xfrm>
            <a:off x="7861221" y="3405208"/>
            <a:ext cx="340018" cy="360338"/>
            <a:chOff x="5727850" y="3609275"/>
            <a:chExt cx="278850" cy="277275"/>
          </a:xfrm>
          <a:solidFill>
            <a:schemeClr val="accent6">
              <a:lumMod val="50000"/>
            </a:schemeClr>
          </a:solid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68563" tIns="68563" rIns="68563" bIns="68563" anchor="ctr" anchorCtr="0">
              <a:noAutofit/>
            </a:bodyPr>
            <a:lstStyle/>
            <a:p>
              <a:endParaRPr sz="105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68563" tIns="68563" rIns="68563" bIns="68563" anchor="ctr" anchorCtr="0">
              <a:noAutofit/>
            </a:bodyPr>
            <a:lstStyle/>
            <a:p>
              <a:endParaRPr sz="105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68563" tIns="68563" rIns="68563" bIns="68563" anchor="ctr" anchorCtr="0">
              <a:noAutofit/>
            </a:bodyPr>
            <a:lstStyle/>
            <a:p>
              <a:endParaRPr sz="105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68563" tIns="68563" rIns="68563" bIns="68563" anchor="ctr" anchorCtr="0">
              <a:noAutofit/>
            </a:bodyPr>
            <a:lstStyle/>
            <a:p>
              <a:endParaRPr sz="105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582" name="Google Shape;10497;p74"/>
          <p:cNvGrpSpPr/>
          <p:nvPr/>
        </p:nvGrpSpPr>
        <p:grpSpPr>
          <a:xfrm>
            <a:off x="7780310" y="1954634"/>
            <a:ext cx="472761" cy="502505"/>
            <a:chOff x="6553275" y="3604550"/>
            <a:chExt cx="296975" cy="296175"/>
          </a:xfrm>
          <a:solidFill>
            <a:schemeClr val="accent6">
              <a:lumMod val="50000"/>
            </a:schemeClr>
          </a:solid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68563" tIns="68563" rIns="68563" bIns="68563" anchor="ctr" anchorCtr="0">
              <a:noAutofit/>
            </a:bodyPr>
            <a:lstStyle/>
            <a:p>
              <a:endParaRPr sz="105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68563" tIns="68563" rIns="68563" bIns="68563" anchor="ctr" anchorCtr="0">
              <a:noAutofit/>
            </a:bodyPr>
            <a:lstStyle/>
            <a:p>
              <a:endParaRPr sz="105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68563" tIns="68563" rIns="68563" bIns="68563" anchor="ctr" anchorCtr="0">
              <a:noAutofit/>
            </a:bodyPr>
            <a:lstStyle/>
            <a:p>
              <a:endParaRPr sz="105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68563" tIns="68563" rIns="68563" bIns="68563" anchor="ctr" anchorCtr="0">
              <a:noAutofit/>
            </a:bodyPr>
            <a:lstStyle/>
            <a:p>
              <a:endParaRPr sz="105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68563" tIns="68563" rIns="68563" bIns="68563" anchor="ctr" anchorCtr="0">
              <a:noAutofit/>
            </a:bodyPr>
            <a:lstStyle/>
            <a:p>
              <a:endParaRPr sz="105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589" name="Google Shape;10234;p74"/>
          <p:cNvGrpSpPr/>
          <p:nvPr/>
        </p:nvGrpSpPr>
        <p:grpSpPr>
          <a:xfrm>
            <a:off x="3787014" y="1990792"/>
            <a:ext cx="470254" cy="502505"/>
            <a:chOff x="4263650" y="3235150"/>
            <a:chExt cx="295400" cy="296175"/>
          </a:xfrm>
          <a:solidFill>
            <a:schemeClr val="accent6">
              <a:lumMod val="50000"/>
            </a:schemeClr>
          </a:solid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3" tIns="68563" rIns="68563" bIns="68563" anchor="ctr" anchorCtr="0">
              <a:noAutofit/>
            </a:bodyPr>
            <a:lstStyle/>
            <a:p>
              <a:endParaRPr sz="105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68563" tIns="68563" rIns="68563" bIns="68563" anchor="ctr" anchorCtr="0">
              <a:noAutofit/>
            </a:bodyPr>
            <a:lstStyle/>
            <a:p>
              <a:endParaRPr sz="105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68563" tIns="68563" rIns="68563" bIns="68563" anchor="ctr" anchorCtr="0">
              <a:noAutofit/>
            </a:bodyPr>
            <a:lstStyle/>
            <a:p>
              <a:endParaRPr sz="105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68563" tIns="68563" rIns="68563" bIns="68563" anchor="ctr" anchorCtr="0">
              <a:noAutofit/>
            </a:bodyPr>
            <a:lstStyle/>
            <a:p>
              <a:endParaRPr sz="105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595" name="Google Shape;10251;p74"/>
          <p:cNvGrpSpPr/>
          <p:nvPr/>
        </p:nvGrpSpPr>
        <p:grpSpPr>
          <a:xfrm>
            <a:off x="7125163" y="1994959"/>
            <a:ext cx="304734" cy="502505"/>
            <a:chOff x="6164975" y="3211525"/>
            <a:chExt cx="191425" cy="296175"/>
          </a:xfrm>
          <a:solidFill>
            <a:schemeClr val="accent6">
              <a:lumMod val="50000"/>
            </a:schemeClr>
          </a:solid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68563" tIns="68563" rIns="68563" bIns="68563" anchor="ctr" anchorCtr="0">
              <a:noAutofit/>
            </a:bodyPr>
            <a:lstStyle/>
            <a:p>
              <a:endParaRPr sz="105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68563" tIns="68563" rIns="68563" bIns="68563" anchor="ctr" anchorCtr="0">
              <a:noAutofit/>
            </a:bodyPr>
            <a:lstStyle/>
            <a:p>
              <a:endParaRPr sz="105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68563" tIns="68563" rIns="68563" bIns="68563" anchor="ctr" anchorCtr="0">
              <a:noAutofit/>
            </a:bodyPr>
            <a:lstStyle/>
            <a:p>
              <a:endParaRPr sz="105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68563" tIns="68563" rIns="68563" bIns="68563" anchor="ctr" anchorCtr="0">
              <a:noAutofit/>
            </a:bodyPr>
            <a:lstStyle/>
            <a:p>
              <a:endParaRPr sz="105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68563" tIns="68563" rIns="68563" bIns="68563" anchor="ctr" anchorCtr="0">
              <a:noAutofit/>
            </a:bodyPr>
            <a:lstStyle/>
            <a:p>
              <a:endParaRPr sz="105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68563" tIns="68563" rIns="68563" bIns="68563" anchor="ctr" anchorCtr="0">
              <a:noAutofit/>
            </a:bodyPr>
            <a:lstStyle/>
            <a:p>
              <a:endParaRPr sz="105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68563" tIns="68563" rIns="68563" bIns="68563" anchor="ctr" anchorCtr="0">
              <a:noAutofit/>
            </a:bodyPr>
            <a:lstStyle/>
            <a:p>
              <a:endParaRPr sz="1050"/>
            </a:p>
          </p:txBody>
        </p:sp>
      </p:grpSp>
      <p:grpSp>
        <p:nvGrpSpPr>
          <p:cNvPr id="603" name="Google Shape;10297;p74"/>
          <p:cNvGrpSpPr/>
          <p:nvPr/>
        </p:nvGrpSpPr>
        <p:grpSpPr>
          <a:xfrm>
            <a:off x="4513656" y="1981621"/>
            <a:ext cx="470215" cy="499832"/>
            <a:chOff x="4629125" y="3235150"/>
            <a:chExt cx="295375" cy="294600"/>
          </a:xfrm>
          <a:solidFill>
            <a:schemeClr val="accent6">
              <a:lumMod val="50000"/>
            </a:schemeClr>
          </a:solid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3" tIns="68563" rIns="68563" bIns="68563" anchor="ctr" anchorCtr="0">
              <a:noAutofit/>
            </a:bodyPr>
            <a:lstStyle/>
            <a:p>
              <a:endParaRPr sz="105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68563" tIns="68563" rIns="68563" bIns="68563" anchor="ctr" anchorCtr="0">
              <a:noAutofit/>
            </a:bodyPr>
            <a:lstStyle/>
            <a:p>
              <a:endParaRPr sz="105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68563" tIns="68563" rIns="68563" bIns="68563" anchor="ctr" anchorCtr="0">
              <a:noAutofit/>
            </a:bodyPr>
            <a:lstStyle/>
            <a:p>
              <a:endParaRPr sz="105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68563" tIns="68563" rIns="68563" bIns="68563" anchor="ctr" anchorCtr="0">
              <a:noAutofit/>
            </a:bodyPr>
            <a:lstStyle/>
            <a:p>
              <a:endParaRPr sz="105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609" name="Google Shape;10352;p74"/>
          <p:cNvGrpSpPr/>
          <p:nvPr/>
        </p:nvGrpSpPr>
        <p:grpSpPr>
          <a:xfrm>
            <a:off x="5183239" y="1990100"/>
            <a:ext cx="471488" cy="504286"/>
            <a:chOff x="4991425" y="3234750"/>
            <a:chExt cx="296175" cy="297225"/>
          </a:xfrm>
          <a:solidFill>
            <a:schemeClr val="accent6">
              <a:lumMod val="50000"/>
            </a:schemeClr>
          </a:solid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68563" tIns="68563" rIns="68563" bIns="68563" anchor="ctr" anchorCtr="0">
              <a:noAutofit/>
            </a:bodyPr>
            <a:lstStyle/>
            <a:p>
              <a:endParaRPr sz="105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3" tIns="68563" rIns="68563" bIns="68563" anchor="ctr" anchorCtr="0">
              <a:noAutofit/>
            </a:bodyPr>
            <a:lstStyle/>
            <a:p>
              <a:endParaRPr sz="105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68563" tIns="68563" rIns="68563" bIns="68563" anchor="ctr" anchorCtr="0">
              <a:noAutofit/>
            </a:bodyPr>
            <a:lstStyle/>
            <a:p>
              <a:endParaRPr sz="105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68563" tIns="68563" rIns="68563" bIns="68563" anchor="ctr" anchorCtr="0">
              <a:noAutofit/>
            </a:bodyPr>
            <a:lstStyle/>
            <a:p>
              <a:endParaRPr sz="1050"/>
            </a:p>
          </p:txBody>
        </p:sp>
        <p:sp>
          <p:nvSpPr>
            <p:cNvPr id="614" name="Google Shape;10357;p74"/>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68563" tIns="68563" rIns="68563" bIns="68563" anchor="ctr" anchorCtr="0">
              <a:noAutofit/>
            </a:bodyPr>
            <a:lstStyle/>
            <a:p>
              <a:endParaRPr sz="1050"/>
            </a:p>
          </p:txBody>
        </p:sp>
        <p:sp>
          <p:nvSpPr>
            <p:cNvPr id="615" name="Google Shape;10358;p74"/>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616" name="Google Shape;10390;p74"/>
          <p:cNvGrpSpPr/>
          <p:nvPr/>
        </p:nvGrpSpPr>
        <p:grpSpPr>
          <a:xfrm>
            <a:off x="3128998" y="2001747"/>
            <a:ext cx="471488" cy="502505"/>
            <a:chOff x="3497300" y="3227275"/>
            <a:chExt cx="296175" cy="296175"/>
          </a:xfrm>
          <a:solidFill>
            <a:schemeClr val="accent6">
              <a:lumMod val="50000"/>
            </a:schemeClr>
          </a:solid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68563" tIns="68563" rIns="68563" bIns="68563" anchor="ctr" anchorCtr="0">
              <a:noAutofit/>
            </a:bodyPr>
            <a:lstStyle/>
            <a:p>
              <a:endParaRPr sz="105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68563" tIns="68563" rIns="68563" bIns="68563" anchor="ctr" anchorCtr="0">
              <a:noAutofit/>
            </a:bodyPr>
            <a:lstStyle/>
            <a:p>
              <a:endParaRPr sz="105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68563" tIns="68563" rIns="68563" bIns="68563" anchor="ctr" anchorCtr="0">
              <a:noAutofit/>
            </a:bodyPr>
            <a:lstStyle/>
            <a:p>
              <a:endParaRPr sz="1050"/>
            </a:p>
          </p:txBody>
        </p:sp>
        <p:sp>
          <p:nvSpPr>
            <p:cNvPr id="620" name="Google Shape;10394;p74"/>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68563" tIns="68563" rIns="68563" bIns="68563" anchor="ctr" anchorCtr="0">
              <a:noAutofit/>
            </a:bodyPr>
            <a:lstStyle/>
            <a:p>
              <a:endParaRPr sz="105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68563" tIns="68563" rIns="68563" bIns="68563" anchor="ctr" anchorCtr="0">
              <a:noAutofit/>
            </a:bodyPr>
            <a:lstStyle/>
            <a:p>
              <a:endParaRPr sz="105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68563" tIns="68563" rIns="68563" bIns="68563" anchor="ctr" anchorCtr="0">
              <a:noAutofit/>
            </a:bodyPr>
            <a:lstStyle/>
            <a:p>
              <a:endParaRPr sz="105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68563" tIns="68563" rIns="68563" bIns="68563" anchor="ctr" anchorCtr="0">
              <a:noAutofit/>
            </a:bodyPr>
            <a:lstStyle/>
            <a:p>
              <a:endParaRPr sz="105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625" name="Google Shape;10412;p74"/>
          <p:cNvGrpSpPr/>
          <p:nvPr/>
        </p:nvGrpSpPr>
        <p:grpSpPr>
          <a:xfrm>
            <a:off x="5894684" y="1990459"/>
            <a:ext cx="441401" cy="500426"/>
            <a:chOff x="5364750" y="3235150"/>
            <a:chExt cx="277275" cy="294950"/>
          </a:xfrm>
          <a:solidFill>
            <a:schemeClr val="accent6">
              <a:lumMod val="50000"/>
            </a:schemeClr>
          </a:solid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68563" tIns="68563" rIns="68563" bIns="68563" anchor="ctr" anchorCtr="0">
              <a:noAutofit/>
            </a:bodyPr>
            <a:lstStyle/>
            <a:p>
              <a:endParaRPr sz="105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68563" tIns="68563" rIns="68563" bIns="68563" anchor="ctr" anchorCtr="0">
              <a:noAutofit/>
            </a:bodyPr>
            <a:lstStyle/>
            <a:p>
              <a:endParaRPr sz="105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68563" tIns="68563" rIns="68563" bIns="68563" anchor="ctr" anchorCtr="0">
              <a:noAutofit/>
            </a:bodyPr>
            <a:lstStyle/>
            <a:p>
              <a:endParaRPr sz="105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68563" tIns="68563" rIns="68563" bIns="68563" anchor="ctr" anchorCtr="0">
              <a:noAutofit/>
            </a:bodyPr>
            <a:lstStyle/>
            <a:p>
              <a:endParaRPr sz="105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68563" tIns="68563" rIns="68563" bIns="68563" anchor="ctr" anchorCtr="0">
              <a:noAutofit/>
            </a:bodyPr>
            <a:lstStyle/>
            <a:p>
              <a:endParaRPr sz="105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68563" tIns="68563" rIns="68563" bIns="68563" anchor="ctr" anchorCtr="0">
              <a:noAutofit/>
            </a:bodyPr>
            <a:lstStyle/>
            <a:p>
              <a:endParaRPr sz="105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68563" tIns="68563" rIns="68563" bIns="68563" anchor="ctr" anchorCtr="0">
              <a:noAutofit/>
            </a:bodyPr>
            <a:lstStyle/>
            <a:p>
              <a:endParaRPr sz="105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642" name="Google Shape;10478;p74"/>
          <p:cNvGrpSpPr/>
          <p:nvPr/>
        </p:nvGrpSpPr>
        <p:grpSpPr>
          <a:xfrm>
            <a:off x="6451688" y="1990294"/>
            <a:ext cx="479009" cy="501146"/>
            <a:chOff x="5716825" y="3235950"/>
            <a:chExt cx="300900" cy="295375"/>
          </a:xfrm>
          <a:solidFill>
            <a:schemeClr val="accent6">
              <a:lumMod val="50000"/>
            </a:schemeClr>
          </a:solid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68563" tIns="68563" rIns="68563" bIns="68563" anchor="ctr" anchorCtr="0">
              <a:noAutofit/>
            </a:bodyPr>
            <a:lstStyle/>
            <a:p>
              <a:endParaRPr sz="105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68563" tIns="68563" rIns="68563" bIns="68563" anchor="ctr" anchorCtr="0">
              <a:noAutofit/>
            </a:bodyPr>
            <a:lstStyle/>
            <a:p>
              <a:endParaRPr sz="105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68563" tIns="68563" rIns="68563" bIns="68563" anchor="ctr" anchorCtr="0">
              <a:noAutofit/>
            </a:bodyPr>
            <a:lstStyle/>
            <a:p>
              <a:endParaRPr sz="105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68563" tIns="68563" rIns="68563" bIns="68563" anchor="ctr" anchorCtr="0">
              <a:noAutofit/>
            </a:bodyPr>
            <a:lstStyle/>
            <a:p>
              <a:endParaRPr sz="1050"/>
            </a:p>
          </p:txBody>
        </p:sp>
      </p:grpSp>
      <p:grpSp>
        <p:nvGrpSpPr>
          <p:cNvPr id="647" name="Google Shape;10101;p74"/>
          <p:cNvGrpSpPr/>
          <p:nvPr/>
        </p:nvGrpSpPr>
        <p:grpSpPr>
          <a:xfrm>
            <a:off x="8538100" y="4166374"/>
            <a:ext cx="327902" cy="324128"/>
            <a:chOff x="-62511899" y="4129100"/>
            <a:chExt cx="304050" cy="282000"/>
          </a:xfrm>
          <a:solidFill>
            <a:schemeClr val="accent6">
              <a:lumMod val="50000"/>
            </a:schemeClr>
          </a:solidFill>
        </p:grpSpPr>
        <p:sp>
          <p:nvSpPr>
            <p:cNvPr id="648" name="Google Shape;10102;p74"/>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68563" tIns="68563" rIns="68563" bIns="68563" anchor="ctr" anchorCtr="0">
              <a:noAutofit/>
            </a:bodyPr>
            <a:lstStyle/>
            <a:p>
              <a:endParaRPr sz="1050"/>
            </a:p>
          </p:txBody>
        </p:sp>
        <p:sp>
          <p:nvSpPr>
            <p:cNvPr id="649" name="Google Shape;10103;p74"/>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68563" tIns="68563" rIns="68563" bIns="68563" anchor="ctr" anchorCtr="0">
              <a:noAutofit/>
            </a:bodyPr>
            <a:lstStyle/>
            <a:p>
              <a:endParaRPr sz="1050"/>
            </a:p>
          </p:txBody>
        </p:sp>
        <p:sp>
          <p:nvSpPr>
            <p:cNvPr id="650" name="Google Shape;10104;p74"/>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68563" tIns="68563" rIns="68563" bIns="68563" anchor="ctr" anchorCtr="0">
              <a:noAutofit/>
            </a:bodyPr>
            <a:lstStyle/>
            <a:p>
              <a:endParaRPr sz="1050"/>
            </a:p>
          </p:txBody>
        </p:sp>
        <p:sp>
          <p:nvSpPr>
            <p:cNvPr id="651" name="Google Shape;10105;p74"/>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68563" tIns="68563" rIns="68563" bIns="68563" anchor="ctr" anchorCtr="0">
              <a:noAutofit/>
            </a:bodyPr>
            <a:lstStyle/>
            <a:p>
              <a:endParaRPr sz="1050"/>
            </a:p>
          </p:txBody>
        </p:sp>
        <p:sp>
          <p:nvSpPr>
            <p:cNvPr id="652" name="Google Shape;10106;p74"/>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657" name="Google Shape;10125;p74"/>
          <p:cNvGrpSpPr/>
          <p:nvPr/>
        </p:nvGrpSpPr>
        <p:grpSpPr>
          <a:xfrm>
            <a:off x="7809760" y="1314248"/>
            <a:ext cx="445471" cy="475979"/>
            <a:chOff x="-64044599" y="3360375"/>
            <a:chExt cx="315850" cy="316650"/>
          </a:xfrm>
          <a:solidFill>
            <a:schemeClr val="accent6">
              <a:lumMod val="50000"/>
            </a:schemeClr>
          </a:solidFill>
        </p:grpSpPr>
        <p:sp>
          <p:nvSpPr>
            <p:cNvPr id="658" name="Google Shape;10126;p74"/>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68563" tIns="68563" rIns="68563" bIns="68563" anchor="ctr" anchorCtr="0">
              <a:noAutofit/>
            </a:bodyPr>
            <a:lstStyle/>
            <a:p>
              <a:endParaRPr sz="1050"/>
            </a:p>
          </p:txBody>
        </p:sp>
        <p:sp>
          <p:nvSpPr>
            <p:cNvPr id="659" name="Google Shape;10127;p74"/>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68563" tIns="68563" rIns="68563" bIns="68563" anchor="ctr" anchorCtr="0">
              <a:noAutofit/>
            </a:bodyPr>
            <a:lstStyle/>
            <a:p>
              <a:endParaRPr sz="1050"/>
            </a:p>
          </p:txBody>
        </p:sp>
        <p:sp>
          <p:nvSpPr>
            <p:cNvPr id="660" name="Google Shape;10128;p74"/>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68563" tIns="68563" rIns="68563" bIns="68563" anchor="ctr" anchorCtr="0">
              <a:noAutofit/>
            </a:bodyPr>
            <a:lstStyle/>
            <a:p>
              <a:endParaRPr sz="1050"/>
            </a:p>
          </p:txBody>
        </p:sp>
      </p:grpSp>
    </p:spTree>
    <p:extLst>
      <p:ext uri="{BB962C8B-B14F-4D97-AF65-F5344CB8AC3E}">
        <p14:creationId xmlns:p14="http://schemas.microsoft.com/office/powerpoint/2010/main" val="399262004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767" y="124918"/>
            <a:ext cx="8679145" cy="543138"/>
          </a:xfrm>
        </p:spPr>
        <p:txBody>
          <a:bodyPr>
            <a:noAutofit/>
          </a:bodyPr>
          <a:lstStyle/>
          <a:p>
            <a:r>
              <a:rPr lang="en-US" sz="4800">
                <a:solidFill>
                  <a:schemeClr val="bg1">
                    <a:lumMod val="10000"/>
                  </a:schemeClr>
                </a:solidFill>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6295362" y="3369454"/>
            <a:ext cx="187265" cy="58317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p>
        </p:txBody>
      </p:sp>
      <p:sp>
        <p:nvSpPr>
          <p:cNvPr id="55" name="Rectangle 9">
            <a:extLst>
              <a:ext uri="{FF2B5EF4-FFF2-40B4-BE49-F238E27FC236}">
                <a16:creationId xmlns:a16="http://schemas.microsoft.com/office/drawing/2014/main" id="{F4DF7C3C-D955-465B-A7ED-DA6CEFF74209}"/>
              </a:ext>
            </a:extLst>
          </p:cNvPr>
          <p:cNvSpPr/>
          <p:nvPr/>
        </p:nvSpPr>
        <p:spPr>
          <a:xfrm>
            <a:off x="6773581" y="3436780"/>
            <a:ext cx="449249" cy="448519"/>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p>
        </p:txBody>
      </p:sp>
      <p:sp>
        <p:nvSpPr>
          <p:cNvPr id="58" name="Freeform 18">
            <a:extLst>
              <a:ext uri="{FF2B5EF4-FFF2-40B4-BE49-F238E27FC236}">
                <a16:creationId xmlns:a16="http://schemas.microsoft.com/office/drawing/2014/main" id="{F57ADD61-A5C9-4BA6-A485-F46349246C4A}"/>
              </a:ext>
            </a:extLst>
          </p:cNvPr>
          <p:cNvSpPr/>
          <p:nvPr/>
        </p:nvSpPr>
        <p:spPr>
          <a:xfrm>
            <a:off x="8190057" y="3485968"/>
            <a:ext cx="433858" cy="35015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p>
        </p:txBody>
      </p:sp>
      <p:sp>
        <p:nvSpPr>
          <p:cNvPr id="61" name="Rounded Rectangle 25">
            <a:extLst>
              <a:ext uri="{FF2B5EF4-FFF2-40B4-BE49-F238E27FC236}">
                <a16:creationId xmlns:a16="http://schemas.microsoft.com/office/drawing/2014/main" id="{52251A18-A73B-4A26-9FEC-6B831E23205B}"/>
              </a:ext>
            </a:extLst>
          </p:cNvPr>
          <p:cNvSpPr/>
          <p:nvPr/>
        </p:nvSpPr>
        <p:spPr>
          <a:xfrm>
            <a:off x="8233974" y="4386955"/>
            <a:ext cx="498049" cy="36499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p>
        </p:txBody>
      </p:sp>
      <p:sp>
        <p:nvSpPr>
          <p:cNvPr id="64" name="Donut 39">
            <a:extLst>
              <a:ext uri="{FF2B5EF4-FFF2-40B4-BE49-F238E27FC236}">
                <a16:creationId xmlns:a16="http://schemas.microsoft.com/office/drawing/2014/main" id="{439297A1-2150-467C-8B3E-08A8C9E0E56F}"/>
              </a:ext>
            </a:extLst>
          </p:cNvPr>
          <p:cNvSpPr/>
          <p:nvPr/>
        </p:nvSpPr>
        <p:spPr>
          <a:xfrm>
            <a:off x="3139105" y="3416872"/>
            <a:ext cx="488339" cy="48833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03368" y="4227211"/>
            <a:ext cx="411458" cy="529112"/>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0" name="Oval 6">
            <a:extLst>
              <a:ext uri="{FF2B5EF4-FFF2-40B4-BE49-F238E27FC236}">
                <a16:creationId xmlns:a16="http://schemas.microsoft.com/office/drawing/2014/main" id="{319E467E-1F19-4CBB-A070-3B6CE4078D17}"/>
              </a:ext>
            </a:extLst>
          </p:cNvPr>
          <p:cNvSpPr/>
          <p:nvPr/>
        </p:nvSpPr>
        <p:spPr>
          <a:xfrm>
            <a:off x="5631393" y="4354975"/>
            <a:ext cx="431002" cy="426487"/>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1" name="Block Arc 25">
            <a:extLst>
              <a:ext uri="{FF2B5EF4-FFF2-40B4-BE49-F238E27FC236}">
                <a16:creationId xmlns:a16="http://schemas.microsoft.com/office/drawing/2014/main" id="{5F7FD4D6-1C06-4ABB-98F4-AC79D3C6A6D8}"/>
              </a:ext>
            </a:extLst>
          </p:cNvPr>
          <p:cNvSpPr/>
          <p:nvPr/>
        </p:nvSpPr>
        <p:spPr>
          <a:xfrm>
            <a:off x="3847722" y="4275540"/>
            <a:ext cx="296527" cy="428392"/>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265850" y="4307240"/>
            <a:ext cx="386879" cy="428392"/>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60889" y="4333560"/>
            <a:ext cx="423962" cy="434692"/>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4" name="Block Arc 10">
            <a:extLst>
              <a:ext uri="{FF2B5EF4-FFF2-40B4-BE49-F238E27FC236}">
                <a16:creationId xmlns:a16="http://schemas.microsoft.com/office/drawing/2014/main" id="{75C14C12-5F78-4BDD-B8A3-69BB465A2216}"/>
              </a:ext>
            </a:extLst>
          </p:cNvPr>
          <p:cNvSpPr/>
          <p:nvPr/>
        </p:nvSpPr>
        <p:spPr>
          <a:xfrm>
            <a:off x="3746755" y="3514754"/>
            <a:ext cx="521420" cy="353183"/>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288991" y="4161067"/>
            <a:ext cx="268262" cy="65733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820233" y="4333559"/>
            <a:ext cx="491538" cy="38861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4424351" y="4314125"/>
            <a:ext cx="404673" cy="40805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p>
        </p:txBody>
      </p:sp>
      <p:sp>
        <p:nvSpPr>
          <p:cNvPr id="98" name="Oval 32">
            <a:extLst>
              <a:ext uri="{FF2B5EF4-FFF2-40B4-BE49-F238E27FC236}">
                <a16:creationId xmlns:a16="http://schemas.microsoft.com/office/drawing/2014/main" id="{06C7F06B-394E-4FE3-88AA-93210AFF9C00}"/>
              </a:ext>
            </a:extLst>
          </p:cNvPr>
          <p:cNvSpPr/>
          <p:nvPr/>
        </p:nvSpPr>
        <p:spPr>
          <a:xfrm>
            <a:off x="7513778" y="3429265"/>
            <a:ext cx="385325" cy="46355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ko-KR" altLang="en-US" sz="1050"/>
          </a:p>
        </p:txBody>
      </p:sp>
      <p:grpSp>
        <p:nvGrpSpPr>
          <p:cNvPr id="116" name="Google Shape;6783;p88"/>
          <p:cNvGrpSpPr/>
          <p:nvPr/>
        </p:nvGrpSpPr>
        <p:grpSpPr>
          <a:xfrm>
            <a:off x="8210737" y="926629"/>
            <a:ext cx="425105" cy="424814"/>
            <a:chOff x="-34004625" y="3585850"/>
            <a:chExt cx="292225" cy="292025"/>
          </a:xfrm>
          <a:solidFill>
            <a:schemeClr val="accent6">
              <a:lumMod val="50000"/>
            </a:schemeClr>
          </a:solidFill>
        </p:grpSpPr>
        <p:sp>
          <p:nvSpPr>
            <p:cNvPr id="117" name="Google Shape;6784;p88"/>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68563" tIns="68563" rIns="68563" bIns="68563" anchor="ctr" anchorCtr="0">
              <a:noAutofit/>
            </a:bodyPr>
            <a:lstStyle/>
            <a:p>
              <a:endParaRPr sz="105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68563" tIns="68563" rIns="68563" bIns="68563" anchor="ctr" anchorCtr="0">
              <a:noAutofit/>
            </a:bodyPr>
            <a:lstStyle/>
            <a:p>
              <a:endParaRPr sz="1050"/>
            </a:p>
          </p:txBody>
        </p:sp>
        <p:sp>
          <p:nvSpPr>
            <p:cNvPr id="119" name="Google Shape;6786;p88"/>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68563" tIns="68563" rIns="68563" bIns="68563" anchor="ctr" anchorCtr="0">
              <a:noAutofit/>
            </a:bodyPr>
            <a:lstStyle/>
            <a:p>
              <a:endParaRPr sz="105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68563" tIns="68563" rIns="68563" bIns="68563" anchor="ctr" anchorCtr="0">
              <a:noAutofit/>
            </a:bodyPr>
            <a:lstStyle/>
            <a:p>
              <a:endParaRPr sz="105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133" name="Google Shape;6800;p88"/>
          <p:cNvGrpSpPr/>
          <p:nvPr/>
        </p:nvGrpSpPr>
        <p:grpSpPr>
          <a:xfrm>
            <a:off x="7494915" y="1728621"/>
            <a:ext cx="414029" cy="412930"/>
            <a:chOff x="-30345326" y="3184750"/>
            <a:chExt cx="292225" cy="291450"/>
          </a:xfrm>
          <a:solidFill>
            <a:schemeClr val="accent6">
              <a:lumMod val="50000"/>
            </a:schemeClr>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68563" tIns="68563" rIns="68563" bIns="68563" anchor="ctr" anchorCtr="0">
              <a:noAutofit/>
            </a:bodyPr>
            <a:lstStyle/>
            <a:p>
              <a:endParaRPr sz="1050"/>
            </a:p>
          </p:txBody>
        </p:sp>
        <p:sp>
          <p:nvSpPr>
            <p:cNvPr id="135" name="Google Shape;6802;p88"/>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68563" tIns="68563" rIns="68563" bIns="68563" anchor="ctr" anchorCtr="0">
              <a:noAutofit/>
            </a:bodyPr>
            <a:lstStyle/>
            <a:p>
              <a:endParaRPr sz="1050"/>
            </a:p>
          </p:txBody>
        </p:sp>
        <p:sp>
          <p:nvSpPr>
            <p:cNvPr id="136" name="Google Shape;6803;p88"/>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68563" tIns="68563" rIns="68563" bIns="68563" anchor="ctr" anchorCtr="0">
              <a:noAutofit/>
            </a:bodyPr>
            <a:lstStyle/>
            <a:p>
              <a:endParaRPr sz="1050"/>
            </a:p>
          </p:txBody>
        </p:sp>
        <p:sp>
          <p:nvSpPr>
            <p:cNvPr id="137" name="Google Shape;6804;p88"/>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68563" tIns="68563" rIns="68563" bIns="68563" anchor="ctr" anchorCtr="0">
              <a:noAutofit/>
            </a:bodyPr>
            <a:lstStyle/>
            <a:p>
              <a:endParaRPr sz="1050"/>
            </a:p>
          </p:txBody>
        </p:sp>
        <p:sp>
          <p:nvSpPr>
            <p:cNvPr id="138" name="Google Shape;6805;p88"/>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199" name="Google Shape;6866;p88"/>
          <p:cNvGrpSpPr/>
          <p:nvPr/>
        </p:nvGrpSpPr>
        <p:grpSpPr>
          <a:xfrm>
            <a:off x="4435198" y="3482947"/>
            <a:ext cx="381608" cy="422264"/>
            <a:chOff x="-30354001" y="3569100"/>
            <a:chExt cx="292250" cy="292225"/>
          </a:xfrm>
          <a:solidFill>
            <a:schemeClr val="accent6">
              <a:lumMod val="50000"/>
            </a:schemeClr>
          </a:solidFill>
        </p:grpSpPr>
        <p:sp>
          <p:nvSpPr>
            <p:cNvPr id="200" name="Google Shape;6867;p88"/>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68563" tIns="68563" rIns="68563" bIns="68563" anchor="ctr" anchorCtr="0">
              <a:noAutofit/>
            </a:bodyPr>
            <a:lstStyle/>
            <a:p>
              <a:endParaRPr sz="1050"/>
            </a:p>
          </p:txBody>
        </p:sp>
        <p:sp>
          <p:nvSpPr>
            <p:cNvPr id="201" name="Google Shape;6868;p88"/>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68563" tIns="68563" rIns="68563" bIns="68563" anchor="ctr" anchorCtr="0">
              <a:noAutofit/>
            </a:bodyPr>
            <a:lstStyle/>
            <a:p>
              <a:endParaRPr sz="1050"/>
            </a:p>
          </p:txBody>
        </p:sp>
        <p:sp>
          <p:nvSpPr>
            <p:cNvPr id="202" name="Google Shape;6869;p88"/>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68563" tIns="68563" rIns="68563" bIns="68563" anchor="ctr" anchorCtr="0">
              <a:noAutofit/>
            </a:bodyPr>
            <a:lstStyle/>
            <a:p>
              <a:endParaRPr sz="1050"/>
            </a:p>
          </p:txBody>
        </p:sp>
        <p:sp>
          <p:nvSpPr>
            <p:cNvPr id="203" name="Google Shape;6870;p88"/>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68563" tIns="68563" rIns="68563" bIns="68563" anchor="ctr" anchorCtr="0">
              <a:noAutofit/>
            </a:bodyPr>
            <a:lstStyle/>
            <a:p>
              <a:endParaRPr sz="1050"/>
            </a:p>
          </p:txBody>
        </p:sp>
        <p:sp>
          <p:nvSpPr>
            <p:cNvPr id="204" name="Google Shape;6871;p88"/>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68563" tIns="68563" rIns="68563" bIns="68563" anchor="ctr" anchorCtr="0">
              <a:noAutofit/>
            </a:bodyPr>
            <a:lstStyle/>
            <a:p>
              <a:endParaRPr sz="1050"/>
            </a:p>
          </p:txBody>
        </p:sp>
        <p:sp>
          <p:nvSpPr>
            <p:cNvPr id="205" name="Google Shape;6872;p88"/>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290" name="Google Shape;6957;p88"/>
          <p:cNvGrpSpPr/>
          <p:nvPr/>
        </p:nvGrpSpPr>
        <p:grpSpPr>
          <a:xfrm>
            <a:off x="3731021" y="986194"/>
            <a:ext cx="373534" cy="372798"/>
            <a:chOff x="-31094350" y="3194000"/>
            <a:chExt cx="292225" cy="291650"/>
          </a:xfrm>
          <a:solidFill>
            <a:schemeClr val="accent6">
              <a:lumMod val="50000"/>
            </a:schemeClr>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68563" tIns="68563" rIns="68563" bIns="68563" anchor="ctr" anchorCtr="0">
              <a:noAutofit/>
            </a:bodyPr>
            <a:lstStyle/>
            <a:p>
              <a:endParaRPr sz="105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68563" tIns="68563" rIns="68563" bIns="68563" anchor="ctr" anchorCtr="0">
              <a:noAutofit/>
            </a:bodyPr>
            <a:lstStyle/>
            <a:p>
              <a:endParaRPr sz="105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68563" tIns="68563" rIns="68563" bIns="68563" anchor="ctr" anchorCtr="0">
              <a:noAutofit/>
            </a:bodyPr>
            <a:lstStyle/>
            <a:p>
              <a:endParaRPr sz="105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68563" tIns="68563" rIns="68563" bIns="68563" anchor="ctr" anchorCtr="0">
              <a:noAutofit/>
            </a:bodyPr>
            <a:lstStyle/>
            <a:p>
              <a:endParaRPr sz="105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68563" tIns="68563" rIns="68563" bIns="68563" anchor="ctr" anchorCtr="0">
              <a:noAutofit/>
            </a:bodyPr>
            <a:lstStyle/>
            <a:p>
              <a:endParaRPr sz="1050"/>
            </a:p>
          </p:txBody>
        </p:sp>
        <p:sp>
          <p:nvSpPr>
            <p:cNvPr id="296" name="Google Shape;6963;p88"/>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68563" tIns="68563" rIns="68563" bIns="68563" anchor="ctr" anchorCtr="0">
              <a:noAutofit/>
            </a:bodyPr>
            <a:lstStyle/>
            <a:p>
              <a:endParaRPr sz="1050"/>
            </a:p>
          </p:txBody>
        </p:sp>
        <p:sp>
          <p:nvSpPr>
            <p:cNvPr id="297" name="Google Shape;6964;p88"/>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68563" tIns="68563" rIns="68563" bIns="68563" anchor="ctr" anchorCtr="0">
              <a:noAutofit/>
            </a:bodyPr>
            <a:lstStyle/>
            <a:p>
              <a:endParaRPr sz="1050"/>
            </a:p>
          </p:txBody>
        </p:sp>
        <p:sp>
          <p:nvSpPr>
            <p:cNvPr id="298" name="Google Shape;6965;p88"/>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68563" tIns="68563" rIns="68563" bIns="68563" anchor="ctr" anchorCtr="0">
              <a:noAutofit/>
            </a:bodyPr>
            <a:lstStyle/>
            <a:p>
              <a:endParaRPr sz="1050"/>
            </a:p>
          </p:txBody>
        </p:sp>
      </p:grpSp>
      <p:grpSp>
        <p:nvGrpSpPr>
          <p:cNvPr id="299" name="Google Shape;6966;p88"/>
          <p:cNvGrpSpPr/>
          <p:nvPr/>
        </p:nvGrpSpPr>
        <p:grpSpPr>
          <a:xfrm>
            <a:off x="8189325" y="2558383"/>
            <a:ext cx="453622" cy="454322"/>
            <a:chOff x="-31093575" y="3552550"/>
            <a:chExt cx="291450" cy="291900"/>
          </a:xfrm>
          <a:solidFill>
            <a:schemeClr val="accent6">
              <a:lumMod val="50000"/>
            </a:schemeClr>
          </a:solidFill>
        </p:grpSpPr>
        <p:sp>
          <p:nvSpPr>
            <p:cNvPr id="300" name="Google Shape;6967;p88"/>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68563" tIns="68563" rIns="68563" bIns="68563" anchor="ctr" anchorCtr="0">
              <a:noAutofit/>
            </a:bodyPr>
            <a:lstStyle/>
            <a:p>
              <a:endParaRPr sz="1050"/>
            </a:p>
          </p:txBody>
        </p:sp>
        <p:sp>
          <p:nvSpPr>
            <p:cNvPr id="301" name="Google Shape;6968;p88"/>
            <p:cNvSpPr/>
            <p:nvPr/>
          </p:nvSpPr>
          <p:spPr>
            <a:xfrm>
              <a:off x="-31093575" y="3671500"/>
              <a:ext cx="171725" cy="172950"/>
            </a:xfrm>
            <a:custGeom>
              <a:avLst/>
              <a:gdLst/>
              <a:ahLst/>
              <a:cxnLst/>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68563" tIns="68563" rIns="68563" bIns="68563" anchor="ctr" anchorCtr="0">
              <a:noAutofit/>
            </a:bodyPr>
            <a:lstStyle/>
            <a:p>
              <a:endParaRPr sz="105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68563" tIns="68563" rIns="68563" bIns="68563" anchor="ctr" anchorCtr="0">
              <a:noAutofit/>
            </a:bodyPr>
            <a:lstStyle/>
            <a:p>
              <a:endParaRPr sz="1050"/>
            </a:p>
          </p:txBody>
        </p:sp>
        <p:sp>
          <p:nvSpPr>
            <p:cNvPr id="303" name="Google Shape;6970;p88"/>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48" name="Google Shape;6760;p88"/>
          <p:cNvGrpSpPr/>
          <p:nvPr/>
        </p:nvGrpSpPr>
        <p:grpSpPr>
          <a:xfrm>
            <a:off x="3152288" y="935401"/>
            <a:ext cx="374932" cy="450383"/>
            <a:chOff x="-35814602" y="3202075"/>
            <a:chExt cx="242625" cy="291450"/>
          </a:xfrm>
          <a:solidFill>
            <a:schemeClr val="accent6">
              <a:lumMod val="50000"/>
            </a:schemeClr>
          </a:solidFill>
        </p:grpSpPr>
        <p:sp>
          <p:nvSpPr>
            <p:cNvPr id="49" name="Google Shape;6761;p88"/>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68563" tIns="68563" rIns="68563" bIns="68563" anchor="ctr" anchorCtr="0">
              <a:noAutofit/>
            </a:bodyPr>
            <a:lstStyle/>
            <a:p>
              <a:endParaRPr sz="1050"/>
            </a:p>
          </p:txBody>
        </p:sp>
        <p:sp>
          <p:nvSpPr>
            <p:cNvPr id="50" name="Google Shape;6762;p88"/>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68563" tIns="68563" rIns="68563" bIns="68563" anchor="ctr" anchorCtr="0">
              <a:noAutofit/>
            </a:bodyPr>
            <a:lstStyle/>
            <a:p>
              <a:endParaRPr sz="105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68563" tIns="68563" rIns="68563" bIns="68563" anchor="ctr" anchorCtr="0">
              <a:noAutofit/>
            </a:bodyPr>
            <a:lstStyle/>
            <a:p>
              <a:endParaRPr sz="1050"/>
            </a:p>
          </p:txBody>
        </p:sp>
        <p:sp>
          <p:nvSpPr>
            <p:cNvPr id="52" name="Google Shape;6764;p88"/>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68563" tIns="68563" rIns="68563" bIns="68563" anchor="ctr" anchorCtr="0">
              <a:noAutofit/>
            </a:bodyPr>
            <a:lstStyle/>
            <a:p>
              <a:endParaRPr sz="1050"/>
            </a:p>
          </p:txBody>
        </p:sp>
        <p:sp>
          <p:nvSpPr>
            <p:cNvPr id="53" name="Google Shape;6765;p88"/>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68563" tIns="68563" rIns="68563" bIns="68563" anchor="ctr" anchorCtr="0">
              <a:noAutofit/>
            </a:bodyPr>
            <a:lstStyle/>
            <a:p>
              <a:endParaRPr sz="1050"/>
            </a:p>
          </p:txBody>
        </p:sp>
        <p:sp>
          <p:nvSpPr>
            <p:cNvPr id="99" name="Google Shape;6766;p88"/>
            <p:cNvSpPr/>
            <p:nvPr/>
          </p:nvSpPr>
          <p:spPr>
            <a:xfrm>
              <a:off x="-35746851" y="3202075"/>
              <a:ext cx="171725" cy="189050"/>
            </a:xfrm>
            <a:custGeom>
              <a:avLst/>
              <a:gdLst/>
              <a:ahLst/>
              <a:cxnLst/>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68563" tIns="68563" rIns="68563" bIns="68563" anchor="ctr" anchorCtr="0">
              <a:noAutofit/>
            </a:bodyPr>
            <a:lstStyle/>
            <a:p>
              <a:endParaRPr sz="1050"/>
            </a:p>
          </p:txBody>
        </p:sp>
        <p:sp>
          <p:nvSpPr>
            <p:cNvPr id="100" name="Google Shape;6767;p88"/>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68563" tIns="68563" rIns="68563" bIns="68563" anchor="ctr" anchorCtr="0">
              <a:noAutofit/>
            </a:bodyPr>
            <a:lstStyle/>
            <a:p>
              <a:endParaRPr sz="1050"/>
            </a:p>
          </p:txBody>
        </p:sp>
      </p:grpSp>
      <p:grpSp>
        <p:nvGrpSpPr>
          <p:cNvPr id="110" name="Google Shape;6777;p88"/>
          <p:cNvGrpSpPr/>
          <p:nvPr/>
        </p:nvGrpSpPr>
        <p:grpSpPr>
          <a:xfrm>
            <a:off x="6127593" y="908610"/>
            <a:ext cx="450382" cy="450383"/>
            <a:chOff x="-34003850" y="3227275"/>
            <a:chExt cx="291450" cy="291450"/>
          </a:xfrm>
          <a:solidFill>
            <a:schemeClr val="accent6">
              <a:lumMod val="50000"/>
            </a:schemeClr>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68563" tIns="68563" rIns="68563" bIns="68563" anchor="ctr" anchorCtr="0">
              <a:noAutofit/>
            </a:bodyPr>
            <a:lstStyle/>
            <a:p>
              <a:endParaRPr sz="1050"/>
            </a:p>
          </p:txBody>
        </p:sp>
        <p:sp>
          <p:nvSpPr>
            <p:cNvPr id="112" name="Google Shape;6779;p88"/>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68563" tIns="68563" rIns="68563" bIns="68563" anchor="ctr" anchorCtr="0">
              <a:noAutofit/>
            </a:bodyPr>
            <a:lstStyle/>
            <a:p>
              <a:endParaRPr sz="105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68563" tIns="68563" rIns="68563" bIns="68563" anchor="ctr" anchorCtr="0">
              <a:noAutofit/>
            </a:bodyPr>
            <a:lstStyle/>
            <a:p>
              <a:endParaRPr sz="105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68563" tIns="68563" rIns="68563" bIns="68563" anchor="ctr" anchorCtr="0">
              <a:noAutofit/>
            </a:bodyPr>
            <a:lstStyle/>
            <a:p>
              <a:endParaRPr sz="105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68563" tIns="68563" rIns="68563" bIns="68563" anchor="ctr" anchorCtr="0">
              <a:noAutofit/>
            </a:bodyPr>
            <a:lstStyle/>
            <a:p>
              <a:endParaRPr sz="1050"/>
            </a:p>
          </p:txBody>
        </p:sp>
      </p:grpSp>
      <p:grpSp>
        <p:nvGrpSpPr>
          <p:cNvPr id="160" name="Google Shape;6827;p88"/>
          <p:cNvGrpSpPr/>
          <p:nvPr/>
        </p:nvGrpSpPr>
        <p:grpSpPr>
          <a:xfrm>
            <a:off x="6694757" y="916502"/>
            <a:ext cx="455250" cy="449147"/>
            <a:chOff x="-33645475" y="3228075"/>
            <a:chExt cx="294600" cy="290650"/>
          </a:xfrm>
          <a:solidFill>
            <a:schemeClr val="accent6">
              <a:lumMod val="50000"/>
            </a:schemeClr>
          </a:solidFill>
        </p:grpSpPr>
        <p:sp>
          <p:nvSpPr>
            <p:cNvPr id="161" name="Google Shape;6828;p88"/>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68563" tIns="68563" rIns="68563" bIns="68563" anchor="ctr" anchorCtr="0">
              <a:noAutofit/>
            </a:bodyPr>
            <a:lstStyle/>
            <a:p>
              <a:endParaRPr sz="1050"/>
            </a:p>
          </p:txBody>
        </p:sp>
        <p:sp>
          <p:nvSpPr>
            <p:cNvPr id="162" name="Google Shape;6829;p88"/>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68563" tIns="68563" rIns="68563" bIns="68563" anchor="ctr" anchorCtr="0">
              <a:noAutofit/>
            </a:bodyPr>
            <a:lstStyle/>
            <a:p>
              <a:endParaRPr sz="105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68563" tIns="68563" rIns="68563" bIns="68563" anchor="ctr" anchorCtr="0">
              <a:noAutofit/>
            </a:bodyPr>
            <a:lstStyle/>
            <a:p>
              <a:endParaRPr sz="105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68563" tIns="68563" rIns="68563" bIns="68563" anchor="ctr" anchorCtr="0">
              <a:noAutofit/>
            </a:bodyPr>
            <a:lstStyle/>
            <a:p>
              <a:endParaRPr sz="105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68563" tIns="68563" rIns="68563" bIns="68563" anchor="ctr" anchorCtr="0">
              <a:noAutofit/>
            </a:bodyPr>
            <a:lstStyle/>
            <a:p>
              <a:endParaRPr sz="1050"/>
            </a:p>
          </p:txBody>
        </p:sp>
        <p:sp>
          <p:nvSpPr>
            <p:cNvPr id="166" name="Google Shape;6833;p88"/>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68563" tIns="68563" rIns="68563" bIns="68563" anchor="ctr" anchorCtr="0">
              <a:noAutofit/>
            </a:bodyPr>
            <a:lstStyle/>
            <a:p>
              <a:endParaRPr sz="1050"/>
            </a:p>
          </p:txBody>
        </p:sp>
        <p:sp>
          <p:nvSpPr>
            <p:cNvPr id="167" name="Google Shape;6834;p88"/>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206" name="Google Shape;6873;p88"/>
          <p:cNvGrpSpPr/>
          <p:nvPr/>
        </p:nvGrpSpPr>
        <p:grpSpPr>
          <a:xfrm>
            <a:off x="4395136" y="917036"/>
            <a:ext cx="435740" cy="450383"/>
            <a:chOff x="-35118325" y="3202075"/>
            <a:chExt cx="281975" cy="291450"/>
          </a:xfrm>
          <a:solidFill>
            <a:schemeClr val="accent6">
              <a:lumMod val="50000"/>
            </a:schemeClr>
          </a:solidFill>
        </p:grpSpPr>
        <p:sp>
          <p:nvSpPr>
            <p:cNvPr id="207" name="Google Shape;6874;p88"/>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68563" tIns="68563" rIns="68563" bIns="68563" anchor="ctr" anchorCtr="0">
              <a:noAutofit/>
            </a:bodyPr>
            <a:lstStyle/>
            <a:p>
              <a:endParaRPr sz="1050"/>
            </a:p>
          </p:txBody>
        </p:sp>
        <p:sp>
          <p:nvSpPr>
            <p:cNvPr id="208" name="Google Shape;6875;p88"/>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68563" tIns="68563" rIns="68563" bIns="68563" anchor="ctr" anchorCtr="0">
              <a:noAutofit/>
            </a:bodyPr>
            <a:lstStyle/>
            <a:p>
              <a:endParaRPr sz="1050"/>
            </a:p>
          </p:txBody>
        </p:sp>
        <p:sp>
          <p:nvSpPr>
            <p:cNvPr id="209" name="Google Shape;6876;p88"/>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68563" tIns="68563" rIns="68563" bIns="68563" anchor="ctr" anchorCtr="0">
              <a:noAutofit/>
            </a:bodyPr>
            <a:lstStyle/>
            <a:p>
              <a:endParaRPr sz="105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217" name="Google Shape;6884;p88"/>
          <p:cNvGrpSpPr/>
          <p:nvPr/>
        </p:nvGrpSpPr>
        <p:grpSpPr>
          <a:xfrm>
            <a:off x="7494911" y="916502"/>
            <a:ext cx="428477" cy="451001"/>
            <a:chOff x="-33277649" y="3226875"/>
            <a:chExt cx="277275" cy="291850"/>
          </a:xfrm>
          <a:solidFill>
            <a:schemeClr val="accent6">
              <a:lumMod val="50000"/>
            </a:schemeClr>
          </a:solidFill>
        </p:grpSpPr>
        <p:sp>
          <p:nvSpPr>
            <p:cNvPr id="218" name="Google Shape;6885;p88"/>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68563" tIns="68563" rIns="68563" bIns="68563" anchor="ctr" anchorCtr="0">
              <a:noAutofit/>
            </a:bodyPr>
            <a:lstStyle/>
            <a:p>
              <a:endParaRPr sz="1050"/>
            </a:p>
          </p:txBody>
        </p:sp>
        <p:sp>
          <p:nvSpPr>
            <p:cNvPr id="219" name="Google Shape;6886;p88"/>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68563" tIns="68563" rIns="68563" bIns="68563" anchor="ctr" anchorCtr="0">
              <a:noAutofit/>
            </a:bodyPr>
            <a:lstStyle/>
            <a:p>
              <a:endParaRPr sz="1050"/>
            </a:p>
          </p:txBody>
        </p:sp>
        <p:sp>
          <p:nvSpPr>
            <p:cNvPr id="220" name="Google Shape;6887;p88"/>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68563" tIns="68563" rIns="68563" bIns="68563" anchor="ctr" anchorCtr="0">
              <a:noAutofit/>
            </a:bodyPr>
            <a:lstStyle/>
            <a:p>
              <a:endParaRPr sz="1050"/>
            </a:p>
          </p:txBody>
        </p:sp>
        <p:sp>
          <p:nvSpPr>
            <p:cNvPr id="221" name="Google Shape;6888;p88"/>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68563" tIns="68563" rIns="68563" bIns="68563" anchor="ctr" anchorCtr="0">
              <a:noAutofit/>
            </a:bodyPr>
            <a:lstStyle/>
            <a:p>
              <a:endParaRPr sz="105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68563" tIns="68563" rIns="68563" bIns="68563" anchor="ctr" anchorCtr="0">
              <a:noAutofit/>
            </a:bodyPr>
            <a:lstStyle/>
            <a:p>
              <a:endParaRPr sz="1050"/>
            </a:p>
          </p:txBody>
        </p:sp>
        <p:sp>
          <p:nvSpPr>
            <p:cNvPr id="223" name="Google Shape;6890;p88"/>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68563" tIns="68563" rIns="68563" bIns="68563" anchor="ctr" anchorCtr="0">
              <a:noAutofit/>
            </a:bodyPr>
            <a:lstStyle/>
            <a:p>
              <a:endParaRPr sz="1050"/>
            </a:p>
          </p:txBody>
        </p:sp>
        <p:sp>
          <p:nvSpPr>
            <p:cNvPr id="224" name="Google Shape;6891;p88"/>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68563" tIns="68563" rIns="68563" bIns="68563" anchor="ctr" anchorCtr="0">
              <a:noAutofit/>
            </a:bodyPr>
            <a:lstStyle/>
            <a:p>
              <a:endParaRPr sz="1050"/>
            </a:p>
          </p:txBody>
        </p:sp>
      </p:grpSp>
      <p:grpSp>
        <p:nvGrpSpPr>
          <p:cNvPr id="255" name="Google Shape;6922;p88"/>
          <p:cNvGrpSpPr/>
          <p:nvPr/>
        </p:nvGrpSpPr>
        <p:grpSpPr>
          <a:xfrm>
            <a:off x="4970650" y="917036"/>
            <a:ext cx="423572" cy="450383"/>
            <a:chOff x="-34755224" y="3202075"/>
            <a:chExt cx="274100" cy="291450"/>
          </a:xfrm>
          <a:solidFill>
            <a:schemeClr val="accent6">
              <a:lumMod val="50000"/>
            </a:schemeClr>
          </a:solidFill>
        </p:grpSpPr>
        <p:sp>
          <p:nvSpPr>
            <p:cNvPr id="256" name="Google Shape;6923;p88"/>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68563" tIns="68563" rIns="68563" bIns="68563" anchor="ctr" anchorCtr="0">
              <a:noAutofit/>
            </a:bodyPr>
            <a:lstStyle/>
            <a:p>
              <a:endParaRPr sz="1050"/>
            </a:p>
          </p:txBody>
        </p:sp>
        <p:sp>
          <p:nvSpPr>
            <p:cNvPr id="257" name="Google Shape;6924;p88"/>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68563" tIns="68563" rIns="68563" bIns="68563" anchor="ctr" anchorCtr="0">
              <a:noAutofit/>
            </a:bodyPr>
            <a:lstStyle/>
            <a:p>
              <a:endParaRPr sz="1050"/>
            </a:p>
          </p:txBody>
        </p:sp>
        <p:sp>
          <p:nvSpPr>
            <p:cNvPr id="258" name="Google Shape;6925;p88"/>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68563" tIns="68563" rIns="68563" bIns="68563" anchor="ctr" anchorCtr="0">
              <a:noAutofit/>
            </a:bodyPr>
            <a:lstStyle/>
            <a:p>
              <a:endParaRPr sz="1050"/>
            </a:p>
          </p:txBody>
        </p:sp>
        <p:sp>
          <p:nvSpPr>
            <p:cNvPr id="259" name="Google Shape;6926;p88"/>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68563" tIns="68563" rIns="68563" bIns="68563" anchor="ctr" anchorCtr="0">
              <a:noAutofit/>
            </a:bodyPr>
            <a:lstStyle/>
            <a:p>
              <a:endParaRPr sz="105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68563" tIns="68563" rIns="68563" bIns="68563" anchor="ctr" anchorCtr="0">
              <a:noAutofit/>
            </a:bodyPr>
            <a:lstStyle/>
            <a:p>
              <a:endParaRPr sz="1050"/>
            </a:p>
          </p:txBody>
        </p:sp>
        <p:sp>
          <p:nvSpPr>
            <p:cNvPr id="261" name="Google Shape;6928;p88"/>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68563" tIns="68563" rIns="68563" bIns="68563" anchor="ctr" anchorCtr="0">
              <a:noAutofit/>
            </a:bodyPr>
            <a:lstStyle/>
            <a:p>
              <a:endParaRPr sz="1050"/>
            </a:p>
          </p:txBody>
        </p:sp>
        <p:sp>
          <p:nvSpPr>
            <p:cNvPr id="262" name="Google Shape;6929;p88"/>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314" name="Google Shape;6981;p88"/>
          <p:cNvGrpSpPr/>
          <p:nvPr/>
        </p:nvGrpSpPr>
        <p:grpSpPr>
          <a:xfrm>
            <a:off x="5515208" y="916711"/>
            <a:ext cx="456449" cy="451040"/>
            <a:chOff x="-34408675" y="3202075"/>
            <a:chExt cx="295375" cy="291875"/>
          </a:xfrm>
          <a:solidFill>
            <a:schemeClr val="accent6">
              <a:lumMod val="50000"/>
            </a:schemeClr>
          </a:solidFill>
        </p:grpSpPr>
        <p:sp>
          <p:nvSpPr>
            <p:cNvPr id="315" name="Google Shape;6982;p88"/>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68563" tIns="68563" rIns="68563" bIns="68563" anchor="ctr" anchorCtr="0">
              <a:noAutofit/>
            </a:bodyPr>
            <a:lstStyle/>
            <a:p>
              <a:endParaRPr sz="1050"/>
            </a:p>
          </p:txBody>
        </p:sp>
        <p:sp>
          <p:nvSpPr>
            <p:cNvPr id="316" name="Google Shape;6983;p88"/>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68563" tIns="68563" rIns="68563" bIns="68563" anchor="ctr" anchorCtr="0">
              <a:noAutofit/>
            </a:bodyPr>
            <a:lstStyle/>
            <a:p>
              <a:endParaRPr sz="105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68563" tIns="68563" rIns="68563" bIns="68563" anchor="ctr" anchorCtr="0">
              <a:noAutofit/>
            </a:bodyPr>
            <a:lstStyle/>
            <a:p>
              <a:endParaRPr sz="105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68563" tIns="68563" rIns="68563" bIns="68563" anchor="ctr" anchorCtr="0">
              <a:noAutofit/>
            </a:bodyPr>
            <a:lstStyle/>
            <a:p>
              <a:endParaRPr sz="1050"/>
            </a:p>
          </p:txBody>
        </p:sp>
      </p:grpSp>
      <p:grpSp>
        <p:nvGrpSpPr>
          <p:cNvPr id="348" name="Google Shape;7015;p88"/>
          <p:cNvGrpSpPr/>
          <p:nvPr/>
        </p:nvGrpSpPr>
        <p:grpSpPr>
          <a:xfrm>
            <a:off x="8170490" y="1679674"/>
            <a:ext cx="498565" cy="496346"/>
            <a:chOff x="-30735200" y="3552550"/>
            <a:chExt cx="292225" cy="290925"/>
          </a:xfrm>
          <a:solidFill>
            <a:schemeClr val="accent6">
              <a:lumMod val="50000"/>
            </a:schemeClr>
          </a:solidFill>
        </p:grpSpPr>
        <p:sp>
          <p:nvSpPr>
            <p:cNvPr id="349" name="Google Shape;7016;p88"/>
            <p:cNvSpPr/>
            <p:nvPr/>
          </p:nvSpPr>
          <p:spPr>
            <a:xfrm>
              <a:off x="-30613899" y="3655750"/>
              <a:ext cx="170925" cy="187725"/>
            </a:xfrm>
            <a:custGeom>
              <a:avLst/>
              <a:gdLst/>
              <a:ahLst/>
              <a:cxnLst/>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68563" tIns="68563" rIns="68563" bIns="68563" anchor="ctr" anchorCtr="0">
              <a:noAutofit/>
            </a:bodyPr>
            <a:lstStyle/>
            <a:p>
              <a:endParaRPr sz="105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68563" tIns="68563" rIns="68563" bIns="68563" anchor="ctr" anchorCtr="0">
              <a:noAutofit/>
            </a:bodyPr>
            <a:lstStyle/>
            <a:p>
              <a:endParaRPr sz="1050"/>
            </a:p>
          </p:txBody>
        </p:sp>
      </p:grpSp>
      <p:sp>
        <p:nvSpPr>
          <p:cNvPr id="132" name="Google Shape;6799;p88"/>
          <p:cNvSpPr/>
          <p:nvPr/>
        </p:nvSpPr>
        <p:spPr>
          <a:xfrm>
            <a:off x="4346624" y="1707980"/>
            <a:ext cx="445175" cy="446359"/>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chemeClr val="accent6">
              <a:lumMod val="50000"/>
            </a:schemeClr>
          </a:solidFill>
          <a:ln>
            <a:noFill/>
          </a:ln>
        </p:spPr>
        <p:txBody>
          <a:bodyPr spcFirstLastPara="1" wrap="square" lIns="68563" tIns="68563" rIns="68563" bIns="68563" anchor="ctr" anchorCtr="0">
            <a:noAutofit/>
          </a:bodyPr>
          <a:lstStyle/>
          <a:p>
            <a:endParaRPr sz="1050"/>
          </a:p>
        </p:txBody>
      </p:sp>
      <p:grpSp>
        <p:nvGrpSpPr>
          <p:cNvPr id="195" name="Google Shape;6862;p88"/>
          <p:cNvGrpSpPr/>
          <p:nvPr/>
        </p:nvGrpSpPr>
        <p:grpSpPr>
          <a:xfrm>
            <a:off x="4907657" y="1706467"/>
            <a:ext cx="460793" cy="449186"/>
            <a:chOff x="-31817401" y="3910025"/>
            <a:chExt cx="301675" cy="294075"/>
          </a:xfrm>
          <a:solidFill>
            <a:schemeClr val="accent6">
              <a:lumMod val="50000"/>
            </a:schemeClr>
          </a:solidFill>
        </p:grpSpPr>
        <p:sp>
          <p:nvSpPr>
            <p:cNvPr id="196" name="Google Shape;6863;p88"/>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68563" tIns="68563" rIns="68563" bIns="68563" anchor="ctr" anchorCtr="0">
              <a:noAutofit/>
            </a:bodyPr>
            <a:lstStyle/>
            <a:p>
              <a:endParaRPr sz="1050"/>
            </a:p>
          </p:txBody>
        </p:sp>
        <p:sp>
          <p:nvSpPr>
            <p:cNvPr id="197" name="Google Shape;6864;p88"/>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68563" tIns="68563" rIns="68563" bIns="68563" anchor="ctr" anchorCtr="0">
              <a:noAutofit/>
            </a:bodyPr>
            <a:lstStyle/>
            <a:p>
              <a:endParaRPr sz="105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246" name="Google Shape;6913;p88"/>
          <p:cNvGrpSpPr/>
          <p:nvPr/>
        </p:nvGrpSpPr>
        <p:grpSpPr>
          <a:xfrm>
            <a:off x="5475293" y="1706675"/>
            <a:ext cx="449987" cy="448765"/>
            <a:chOff x="-31455100" y="3909350"/>
            <a:chExt cx="294600" cy="293800"/>
          </a:xfrm>
          <a:solidFill>
            <a:schemeClr val="accent6">
              <a:lumMod val="50000"/>
            </a:schemeClr>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68563" tIns="68563" rIns="68563" bIns="68563" anchor="ctr" anchorCtr="0">
              <a:noAutofit/>
            </a:bodyPr>
            <a:lstStyle/>
            <a:p>
              <a:endParaRPr sz="105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280" name="Google Shape;6947;p88"/>
          <p:cNvGrpSpPr/>
          <p:nvPr/>
        </p:nvGrpSpPr>
        <p:grpSpPr>
          <a:xfrm>
            <a:off x="3147978" y="1725860"/>
            <a:ext cx="446359" cy="447581"/>
            <a:chOff x="-32927950" y="3944800"/>
            <a:chExt cx="292225" cy="293025"/>
          </a:xfrm>
          <a:solidFill>
            <a:schemeClr val="accent6">
              <a:lumMod val="50000"/>
            </a:schemeClr>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68563" tIns="68563" rIns="68563" bIns="68563" anchor="ctr" anchorCtr="0">
              <a:noAutofit/>
            </a:bodyPr>
            <a:lstStyle/>
            <a:p>
              <a:endParaRPr sz="105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68563" tIns="68563" rIns="68563" bIns="68563" anchor="ctr" anchorCtr="0">
              <a:noAutofit/>
            </a:bodyPr>
            <a:lstStyle/>
            <a:p>
              <a:endParaRPr sz="105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68563" tIns="68563" rIns="68563" bIns="68563" anchor="ctr" anchorCtr="0">
              <a:noAutofit/>
            </a:bodyPr>
            <a:lstStyle/>
            <a:p>
              <a:endParaRPr sz="105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68563" tIns="68563" rIns="68563" bIns="68563" anchor="ctr" anchorCtr="0">
              <a:noAutofit/>
            </a:bodyPr>
            <a:lstStyle/>
            <a:p>
              <a:endParaRPr sz="1050"/>
            </a:p>
          </p:txBody>
        </p:sp>
        <p:sp>
          <p:nvSpPr>
            <p:cNvPr id="285" name="Google Shape;6952;p88"/>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68563" tIns="68563" rIns="68563" bIns="68563" anchor="ctr" anchorCtr="0">
              <a:noAutofit/>
            </a:bodyPr>
            <a:lstStyle/>
            <a:p>
              <a:endParaRPr sz="1050"/>
            </a:p>
          </p:txBody>
        </p:sp>
        <p:sp>
          <p:nvSpPr>
            <p:cNvPr id="286" name="Google Shape;6953;p88"/>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68563" tIns="68563" rIns="68563" bIns="68563" anchor="ctr" anchorCtr="0">
              <a:noAutofit/>
            </a:bodyPr>
            <a:lstStyle/>
            <a:p>
              <a:endParaRPr sz="1050"/>
            </a:p>
          </p:txBody>
        </p:sp>
        <p:sp>
          <p:nvSpPr>
            <p:cNvPr id="287" name="Google Shape;6954;p88"/>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68563" tIns="68563" rIns="68563" bIns="68563" anchor="ctr" anchorCtr="0">
              <a:noAutofit/>
            </a:bodyPr>
            <a:lstStyle/>
            <a:p>
              <a:endParaRPr sz="1050"/>
            </a:p>
          </p:txBody>
        </p:sp>
        <p:sp>
          <p:nvSpPr>
            <p:cNvPr id="288" name="Google Shape;6955;p88"/>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68563" tIns="68563" rIns="68563" bIns="68563" anchor="ctr" anchorCtr="0">
              <a:noAutofit/>
            </a:bodyPr>
            <a:lstStyle/>
            <a:p>
              <a:endParaRPr sz="1050"/>
            </a:p>
          </p:txBody>
        </p:sp>
        <p:sp>
          <p:nvSpPr>
            <p:cNvPr id="289" name="Google Shape;6956;p88"/>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68563" tIns="68563" rIns="68563" bIns="68563" anchor="ctr" anchorCtr="0">
              <a:noAutofit/>
            </a:bodyPr>
            <a:lstStyle/>
            <a:p>
              <a:endParaRPr sz="1050"/>
            </a:p>
          </p:txBody>
        </p:sp>
      </p:grpSp>
      <p:grpSp>
        <p:nvGrpSpPr>
          <p:cNvPr id="304" name="Google Shape;6971;p88"/>
          <p:cNvGrpSpPr/>
          <p:nvPr/>
        </p:nvGrpSpPr>
        <p:grpSpPr>
          <a:xfrm>
            <a:off x="6107618" y="1700295"/>
            <a:ext cx="445175" cy="445138"/>
            <a:chOff x="-31093575" y="3911725"/>
            <a:chExt cx="291450" cy="291425"/>
          </a:xfrm>
          <a:solidFill>
            <a:schemeClr val="accent6">
              <a:lumMod val="50000"/>
            </a:schemeClr>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68563" tIns="68563" rIns="68563" bIns="68563" anchor="ctr" anchorCtr="0">
              <a:noAutofit/>
            </a:bodyPr>
            <a:lstStyle/>
            <a:p>
              <a:endParaRPr sz="1050"/>
            </a:p>
          </p:txBody>
        </p:sp>
        <p:sp>
          <p:nvSpPr>
            <p:cNvPr id="306" name="Google Shape;6973;p88"/>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337" name="Google Shape;7004;p88"/>
          <p:cNvGrpSpPr/>
          <p:nvPr/>
        </p:nvGrpSpPr>
        <p:grpSpPr>
          <a:xfrm>
            <a:off x="3781603" y="1708032"/>
            <a:ext cx="469232" cy="446054"/>
            <a:chOff x="-32576675" y="3944600"/>
            <a:chExt cx="307200" cy="292025"/>
          </a:xfrm>
          <a:solidFill>
            <a:schemeClr val="accent6">
              <a:lumMod val="50000"/>
            </a:schemeClr>
          </a:solidFill>
        </p:grpSpPr>
        <p:sp>
          <p:nvSpPr>
            <p:cNvPr id="338" name="Google Shape;7005;p88"/>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68563" tIns="68563" rIns="68563" bIns="68563" anchor="ctr" anchorCtr="0">
              <a:noAutofit/>
            </a:bodyPr>
            <a:lstStyle/>
            <a:p>
              <a:endParaRPr sz="105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351" name="Google Shape;7018;p88"/>
          <p:cNvGrpSpPr/>
          <p:nvPr/>
        </p:nvGrpSpPr>
        <p:grpSpPr>
          <a:xfrm>
            <a:off x="6730162" y="1707315"/>
            <a:ext cx="446359" cy="445175"/>
            <a:chOff x="-30735200" y="3910925"/>
            <a:chExt cx="292225" cy="291450"/>
          </a:xfrm>
          <a:solidFill>
            <a:schemeClr val="accent6">
              <a:lumMod val="50000"/>
            </a:schemeClr>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68563" tIns="68563" rIns="68563" bIns="68563" anchor="ctr" anchorCtr="0">
              <a:noAutofit/>
            </a:bodyPr>
            <a:lstStyle/>
            <a:p>
              <a:endParaRPr sz="105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68563" tIns="68563" rIns="68563" bIns="68563" anchor="ctr" anchorCtr="0">
              <a:noAutofit/>
            </a:bodyPr>
            <a:lstStyle/>
            <a:p>
              <a:endParaRPr sz="1050"/>
            </a:p>
          </p:txBody>
        </p:sp>
      </p:grpSp>
      <p:sp>
        <p:nvSpPr>
          <p:cNvPr id="355" name="Google Shape;5917;p86"/>
          <p:cNvSpPr/>
          <p:nvPr/>
        </p:nvSpPr>
        <p:spPr>
          <a:xfrm>
            <a:off x="4339797" y="2577099"/>
            <a:ext cx="450994" cy="463133"/>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accent6">
              <a:lumMod val="50000"/>
            </a:schemeClr>
          </a:solidFill>
          <a:ln>
            <a:noFill/>
          </a:ln>
        </p:spPr>
        <p:txBody>
          <a:bodyPr spcFirstLastPara="1" wrap="square" lIns="68563" tIns="68563" rIns="68563" bIns="68563" anchor="ctr" anchorCtr="0">
            <a:noAutofit/>
          </a:bodyPr>
          <a:lstStyle/>
          <a:p>
            <a:endParaRPr sz="1050"/>
          </a:p>
        </p:txBody>
      </p:sp>
      <p:sp>
        <p:nvSpPr>
          <p:cNvPr id="356" name="Google Shape;5955;p86"/>
          <p:cNvSpPr/>
          <p:nvPr/>
        </p:nvSpPr>
        <p:spPr>
          <a:xfrm>
            <a:off x="4879350" y="2649490"/>
            <a:ext cx="458966" cy="390734"/>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chemeClr val="accent6">
              <a:lumMod val="50000"/>
            </a:schemeClr>
          </a:solidFill>
          <a:ln>
            <a:noFill/>
          </a:ln>
        </p:spPr>
        <p:txBody>
          <a:bodyPr spcFirstLastPara="1" wrap="square" lIns="68563" tIns="68563" rIns="68563" bIns="68563" anchor="ctr" anchorCtr="0">
            <a:noAutofit/>
          </a:bodyPr>
          <a:lstStyle/>
          <a:p>
            <a:endParaRPr sz="1050"/>
          </a:p>
        </p:txBody>
      </p:sp>
      <p:grpSp>
        <p:nvGrpSpPr>
          <p:cNvPr id="357" name="Google Shape;5983;p86"/>
          <p:cNvGrpSpPr/>
          <p:nvPr/>
        </p:nvGrpSpPr>
        <p:grpSpPr>
          <a:xfrm>
            <a:off x="5526753" y="2589236"/>
            <a:ext cx="461248" cy="461965"/>
            <a:chOff x="-38538975" y="3954250"/>
            <a:chExt cx="318225" cy="316650"/>
          </a:xfrm>
          <a:solidFill>
            <a:schemeClr val="accent6">
              <a:lumMod val="50000"/>
            </a:schemeClr>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68563" tIns="68563" rIns="68563" bIns="68563" anchor="ctr" anchorCtr="0">
              <a:noAutofit/>
            </a:bodyPr>
            <a:lstStyle/>
            <a:p>
              <a:endParaRPr sz="1050"/>
            </a:p>
          </p:txBody>
        </p:sp>
        <p:sp>
          <p:nvSpPr>
            <p:cNvPr id="359" name="Google Shape;5985;p86"/>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360" name="Google Shape;5986;p86"/>
          <p:cNvGrpSpPr/>
          <p:nvPr/>
        </p:nvGrpSpPr>
        <p:grpSpPr>
          <a:xfrm>
            <a:off x="7353612" y="2571609"/>
            <a:ext cx="465778" cy="464263"/>
            <a:chOff x="-37385101" y="3949908"/>
            <a:chExt cx="321350" cy="318225"/>
          </a:xfrm>
          <a:solidFill>
            <a:schemeClr val="accent6">
              <a:lumMod val="50000"/>
            </a:schemeClr>
          </a:solidFill>
        </p:grpSpPr>
        <p:sp>
          <p:nvSpPr>
            <p:cNvPr id="361" name="Google Shape;5987;p86"/>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68563" tIns="68563" rIns="68563" bIns="68563" anchor="ctr" anchorCtr="0">
              <a:noAutofit/>
            </a:bodyPr>
            <a:lstStyle/>
            <a:p>
              <a:endParaRPr sz="1050"/>
            </a:p>
          </p:txBody>
        </p:sp>
        <p:sp>
          <p:nvSpPr>
            <p:cNvPr id="362" name="Google Shape;5988;p86"/>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363" name="Google Shape;6005;p86"/>
          <p:cNvGrpSpPr/>
          <p:nvPr/>
        </p:nvGrpSpPr>
        <p:grpSpPr>
          <a:xfrm>
            <a:off x="4901321" y="3495211"/>
            <a:ext cx="406254" cy="408877"/>
            <a:chOff x="-40011049" y="3972375"/>
            <a:chExt cx="316650" cy="316625"/>
          </a:xfrm>
          <a:solidFill>
            <a:schemeClr val="accent6">
              <a:lumMod val="50000"/>
            </a:schemeClr>
          </a:solidFill>
        </p:grpSpPr>
        <p:sp>
          <p:nvSpPr>
            <p:cNvPr id="364" name="Google Shape;6006;p86"/>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68563" tIns="68563" rIns="68563" bIns="68563" anchor="ctr" anchorCtr="0">
              <a:noAutofit/>
            </a:bodyPr>
            <a:lstStyle/>
            <a:p>
              <a:endParaRPr sz="1050"/>
            </a:p>
          </p:txBody>
        </p:sp>
        <p:sp>
          <p:nvSpPr>
            <p:cNvPr id="365" name="Google Shape;6007;p86"/>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68563" tIns="68563" rIns="68563" bIns="68563" anchor="ctr" anchorCtr="0">
              <a:noAutofit/>
            </a:bodyPr>
            <a:lstStyle/>
            <a:p>
              <a:endParaRPr sz="1050"/>
            </a:p>
          </p:txBody>
        </p:sp>
      </p:grpSp>
      <p:grpSp>
        <p:nvGrpSpPr>
          <p:cNvPr id="366" name="Google Shape;6020;p86"/>
          <p:cNvGrpSpPr/>
          <p:nvPr/>
        </p:nvGrpSpPr>
        <p:grpSpPr>
          <a:xfrm>
            <a:off x="6148177" y="2583012"/>
            <a:ext cx="272894" cy="461965"/>
            <a:chOff x="-38109727" y="3955025"/>
            <a:chExt cx="188275" cy="316650"/>
          </a:xfrm>
          <a:solidFill>
            <a:schemeClr val="accent6">
              <a:lumMod val="50000"/>
            </a:schemeClr>
          </a:solidFill>
        </p:grpSpPr>
        <p:sp>
          <p:nvSpPr>
            <p:cNvPr id="367" name="Google Shape;6021;p86"/>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68563" tIns="68563" rIns="68563" bIns="68563" anchor="ctr" anchorCtr="0">
              <a:noAutofit/>
            </a:bodyPr>
            <a:lstStyle/>
            <a:p>
              <a:endParaRPr sz="1050"/>
            </a:p>
          </p:txBody>
        </p:sp>
        <p:sp>
          <p:nvSpPr>
            <p:cNvPr id="368" name="Google Shape;6022;p86"/>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68563" tIns="68563" rIns="68563" bIns="68563" anchor="ctr" anchorCtr="0">
              <a:noAutofit/>
            </a:bodyPr>
            <a:lstStyle/>
            <a:p>
              <a:endParaRPr sz="1050"/>
            </a:p>
          </p:txBody>
        </p:sp>
      </p:grpSp>
      <p:grpSp>
        <p:nvGrpSpPr>
          <p:cNvPr id="369" name="Google Shape;6038;p86"/>
          <p:cNvGrpSpPr/>
          <p:nvPr/>
        </p:nvGrpSpPr>
        <p:grpSpPr>
          <a:xfrm>
            <a:off x="3796126" y="2604496"/>
            <a:ext cx="454400" cy="462548"/>
            <a:chOff x="-39647174" y="3972000"/>
            <a:chExt cx="313500" cy="317050"/>
          </a:xfrm>
          <a:solidFill>
            <a:schemeClr val="accent6">
              <a:lumMod val="50000"/>
            </a:schemeClr>
          </a:solidFill>
        </p:grpSpPr>
        <p:sp>
          <p:nvSpPr>
            <p:cNvPr id="370" name="Google Shape;6039;p86"/>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68563" tIns="68563" rIns="68563" bIns="68563" anchor="ctr" anchorCtr="0">
              <a:noAutofit/>
            </a:bodyPr>
            <a:lstStyle/>
            <a:p>
              <a:endParaRPr sz="1050"/>
            </a:p>
          </p:txBody>
        </p:sp>
        <p:sp>
          <p:nvSpPr>
            <p:cNvPr id="371" name="Google Shape;6040;p86"/>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68563" tIns="68563" rIns="68563" bIns="68563" anchor="ctr" anchorCtr="0">
              <a:noAutofit/>
            </a:bodyPr>
            <a:lstStyle/>
            <a:p>
              <a:endParaRPr sz="1050"/>
            </a:p>
          </p:txBody>
        </p:sp>
        <p:sp>
          <p:nvSpPr>
            <p:cNvPr id="372" name="Google Shape;6041;p86"/>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68563" tIns="68563" rIns="68563" bIns="68563" anchor="ctr" anchorCtr="0">
              <a:noAutofit/>
            </a:bodyPr>
            <a:lstStyle/>
            <a:p>
              <a:endParaRPr sz="1050"/>
            </a:p>
          </p:txBody>
        </p:sp>
      </p:grpSp>
      <p:grpSp>
        <p:nvGrpSpPr>
          <p:cNvPr id="373" name="Google Shape;6048;p86"/>
          <p:cNvGrpSpPr/>
          <p:nvPr/>
        </p:nvGrpSpPr>
        <p:grpSpPr>
          <a:xfrm>
            <a:off x="6705099" y="2576279"/>
            <a:ext cx="456683" cy="464263"/>
            <a:chOff x="-37804927" y="3953450"/>
            <a:chExt cx="315075" cy="318225"/>
          </a:xfrm>
          <a:solidFill>
            <a:schemeClr val="accent6">
              <a:lumMod val="50000"/>
            </a:schemeClr>
          </a:solidFill>
        </p:grpSpPr>
        <p:sp>
          <p:nvSpPr>
            <p:cNvPr id="374" name="Google Shape;6049;p86"/>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68563" tIns="68563" rIns="68563" bIns="68563" anchor="ctr" anchorCtr="0">
              <a:noAutofit/>
            </a:bodyPr>
            <a:lstStyle/>
            <a:p>
              <a:endParaRPr sz="1050"/>
            </a:p>
          </p:txBody>
        </p:sp>
        <p:sp>
          <p:nvSpPr>
            <p:cNvPr id="375" name="Google Shape;6050;p86"/>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68563" tIns="68563" rIns="68563" bIns="68563" anchor="ctr" anchorCtr="0">
              <a:noAutofit/>
            </a:bodyPr>
            <a:lstStyle/>
            <a:p>
              <a:endParaRPr sz="1050"/>
            </a:p>
          </p:txBody>
        </p:sp>
        <p:sp>
          <p:nvSpPr>
            <p:cNvPr id="376" name="Google Shape;6051;p86"/>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68563" tIns="68563" rIns="68563" bIns="68563" anchor="ctr" anchorCtr="0">
              <a:noAutofit/>
            </a:bodyPr>
            <a:lstStyle/>
            <a:p>
              <a:endParaRPr sz="1050"/>
            </a:p>
          </p:txBody>
        </p:sp>
      </p:grpSp>
      <p:grpSp>
        <p:nvGrpSpPr>
          <p:cNvPr id="377" name="Google Shape;5717;p85"/>
          <p:cNvGrpSpPr/>
          <p:nvPr/>
        </p:nvGrpSpPr>
        <p:grpSpPr>
          <a:xfrm>
            <a:off x="5567756" y="3523466"/>
            <a:ext cx="492321" cy="387905"/>
            <a:chOff x="5629975" y="3255775"/>
            <a:chExt cx="504500" cy="397500"/>
          </a:xfrm>
          <a:solidFill>
            <a:schemeClr val="accent6">
              <a:lumMod val="50000"/>
            </a:schemeClr>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68563" tIns="68563" rIns="68563" bIns="68563" anchor="ctr" anchorCtr="0">
              <a:noAutofit/>
            </a:bodyPr>
            <a:lstStyle/>
            <a:p>
              <a:endParaRPr sz="105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68563" tIns="68563" rIns="68563" bIns="68563" anchor="ctr" anchorCtr="0">
              <a:noAutofit/>
            </a:bodyPr>
            <a:lstStyle/>
            <a:p>
              <a:endParaRPr sz="105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68563" tIns="68563" rIns="68563" bIns="68563" anchor="ctr" anchorCtr="0">
              <a:noAutofit/>
            </a:bodyPr>
            <a:lstStyle/>
            <a:p>
              <a:endParaRPr sz="105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68563" tIns="68563" rIns="68563" bIns="68563" anchor="ctr" anchorCtr="0">
              <a:noAutofit/>
            </a:bodyPr>
            <a:lstStyle/>
            <a:p>
              <a:endParaRPr sz="105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68563" tIns="68563" rIns="68563" bIns="68563" anchor="ctr" anchorCtr="0">
              <a:noAutofit/>
            </a:bodyPr>
            <a:lstStyle/>
            <a:p>
              <a:endParaRPr sz="1050">
                <a:solidFill>
                  <a:srgbClr val="435D74"/>
                </a:solidFill>
              </a:endParaRPr>
            </a:p>
          </p:txBody>
        </p:sp>
      </p:grpSp>
      <p:grpSp>
        <p:nvGrpSpPr>
          <p:cNvPr id="383" name="Google Shape;5723;p85"/>
          <p:cNvGrpSpPr/>
          <p:nvPr/>
        </p:nvGrpSpPr>
        <p:grpSpPr>
          <a:xfrm>
            <a:off x="3078079" y="2595844"/>
            <a:ext cx="556409" cy="457334"/>
            <a:chOff x="6234950" y="3255925"/>
            <a:chExt cx="483250" cy="397200"/>
          </a:xfrm>
          <a:solidFill>
            <a:schemeClr val="accent6">
              <a:lumMod val="50000"/>
            </a:schemeClr>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68563" tIns="68563" rIns="68563" bIns="68563" anchor="ctr" anchorCtr="0">
              <a:noAutofit/>
            </a:bodyPr>
            <a:lstStyle/>
            <a:p>
              <a:endParaRPr sz="105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68563" tIns="68563" rIns="68563" bIns="68563" anchor="ctr" anchorCtr="0">
              <a:noAutofit/>
            </a:bodyPr>
            <a:lstStyle/>
            <a:p>
              <a:endParaRPr sz="105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68563" tIns="68563" rIns="68563" bIns="68563" anchor="ctr" anchorCtr="0">
              <a:noAutofit/>
            </a:bodyPr>
            <a:lstStyle/>
            <a:p>
              <a:endParaRPr sz="105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68563" tIns="68563" rIns="68563" bIns="68563" anchor="ctr" anchorCtr="0">
              <a:noAutofit/>
            </a:bodyPr>
            <a:lstStyle/>
            <a:p>
              <a:endParaRPr sz="105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68563" tIns="68563" rIns="68563" bIns="68563" anchor="ctr" anchorCtr="0">
              <a:noAutofit/>
            </a:bodyPr>
            <a:lstStyle/>
            <a:p>
              <a:endParaRPr sz="105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68563" tIns="68563" rIns="68563" bIns="68563" anchor="ctr" anchorCtr="0">
              <a:noAutofit/>
            </a:bodyPr>
            <a:lstStyle/>
            <a:p>
              <a:endParaRPr sz="1050">
                <a:solidFill>
                  <a:srgbClr val="435D74"/>
                </a:solidFill>
              </a:endParaRPr>
            </a:p>
          </p:txBody>
        </p:sp>
      </p:grpSp>
    </p:spTree>
    <p:extLst>
      <p:ext uri="{BB962C8B-B14F-4D97-AF65-F5344CB8AC3E}">
        <p14:creationId xmlns:p14="http://schemas.microsoft.com/office/powerpoint/2010/main" val="29531853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3308020" y="1704334"/>
            <a:ext cx="2367956" cy="323165"/>
          </a:xfrm>
          <a:prstGeom prst="rect">
            <a:avLst/>
          </a:prstGeom>
        </p:spPr>
        <p:txBody>
          <a:bodyPr wrap="none">
            <a:spAutoFit/>
          </a:bodyPr>
          <a:lstStyle/>
          <a:p>
            <a:r>
              <a:rPr lang="en-US" altLang="ko-KR" sz="1500"/>
              <a:t>Presentation template by </a:t>
            </a:r>
            <a:endParaRPr lang="ko-KR" altLang="en-US" sz="1500"/>
          </a:p>
        </p:txBody>
      </p:sp>
      <p:sp>
        <p:nvSpPr>
          <p:cNvPr id="6" name="Título 1">
            <a:extLst>
              <a:ext uri="{FF2B5EF4-FFF2-40B4-BE49-F238E27FC236}">
                <a16:creationId xmlns:a16="http://schemas.microsoft.com/office/drawing/2014/main" id="{0A0A6377-AFA9-081F-2C94-AE1E8751CBD7}"/>
              </a:ext>
            </a:extLst>
          </p:cNvPr>
          <p:cNvSpPr txBox="1"/>
          <p:nvPr/>
        </p:nvSpPr>
        <p:spPr>
          <a:xfrm>
            <a:off x="668180" y="4402558"/>
            <a:ext cx="7864181" cy="582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395"/>
              </a:lnSpc>
            </a:pPr>
            <a:r>
              <a:rPr lang="en-US" sz="900">
                <a:solidFill>
                  <a:schemeClr val="bg1">
                    <a:lumMod val="10000"/>
                  </a:schemeClr>
                </a:solidFill>
              </a:rPr>
              <a:t>You are free to use this presentation for educational, personal and work purposes under Creative Commons Attribution License. But, keep the credits slide or mention Slidesppt in your presentation. Visit </a:t>
            </a:r>
            <a:r>
              <a:rPr lang="en-US" sz="900" u="sng">
                <a:solidFill>
                  <a:srgbClr val="00B0F0"/>
                </a:solidFill>
                <a:hlinkClick r:id="rId3">
                  <a:extLst>
                    <a:ext uri="{A12FA001-AC4F-418D-AE19-62706E023703}">
                      <ahyp:hlinkClr xmlns:ahyp="http://schemas.microsoft.com/office/drawing/2018/hyperlinkcolor" val="tx"/>
                    </a:ext>
                  </a:extLst>
                </a:hlinkClick>
              </a:rPr>
              <a:t>slidesppt.net</a:t>
            </a:r>
            <a:br>
              <a:rPr lang="en" sz="900">
                <a:solidFill>
                  <a:schemeClr val="bg1">
                    <a:lumMod val="10000"/>
                  </a:schemeClr>
                </a:solidFill>
                <a:latin typeface="Barlow" pitchFamily="2" charset="77"/>
                <a:hlinkClick r:id="rId3">
                  <a:extLst>
                    <a:ext uri="{A12FA001-AC4F-418D-AE19-62706E023703}">
                      <ahyp:hlinkClr xmlns:ahyp="http://schemas.microsoft.com/office/drawing/2018/hyperlinkcolor" val="tx"/>
                    </a:ext>
                  </a:extLst>
                </a:hlinkClick>
              </a:rPr>
            </a:br>
            <a:endParaRPr lang="en" sz="900">
              <a:solidFill>
                <a:schemeClr val="bg1">
                  <a:lumMod val="10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005305" y="1750239"/>
            <a:ext cx="1193278" cy="1193278"/>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272D35"/>
            </a:solidFill>
            <a:ln w="2285" cap="flat">
              <a:noFill/>
              <a:prstDash val="solid"/>
              <a:miter/>
            </a:ln>
          </p:spPr>
          <p:txBody>
            <a:bodyPr rtlCol="0" anchor="ctr"/>
            <a:lstStyle/>
            <a:p>
              <a:endParaRPr lang="es-PE" sz="105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050"/>
            </a:p>
          </p:txBody>
        </p:sp>
      </p:grpSp>
      <p:sp>
        <p:nvSpPr>
          <p:cNvPr id="9" name="Rectangle 2">
            <a:extLst>
              <a:ext uri="{FF2B5EF4-FFF2-40B4-BE49-F238E27FC236}">
                <a16:creationId xmlns:a16="http://schemas.microsoft.com/office/drawing/2014/main" id="{685BD3EE-80A3-B4D8-50C3-8C78B7AA64D1}"/>
              </a:ext>
            </a:extLst>
          </p:cNvPr>
          <p:cNvSpPr/>
          <p:nvPr/>
        </p:nvSpPr>
        <p:spPr>
          <a:xfrm>
            <a:off x="3235062" y="1931379"/>
            <a:ext cx="4217257" cy="854080"/>
          </a:xfrm>
          <a:prstGeom prst="rect">
            <a:avLst/>
          </a:prstGeom>
        </p:spPr>
        <p:txBody>
          <a:bodyPr wrap="square">
            <a:spAutoFit/>
          </a:bodyPr>
          <a:lstStyle/>
          <a:p>
            <a:r>
              <a:rPr lang="en-US" altLang="ko-KR" sz="4950">
                <a:latin typeface="Bahnschrift" panose="020B0502040204020203" pitchFamily="34" charset="0"/>
                <a:cs typeface="Calibri" panose="020F0502020204030204" pitchFamily="34" charset="0"/>
              </a:rPr>
              <a:t>Slidesppt.net</a:t>
            </a:r>
            <a:endParaRPr lang="ko-KR" altLang="en-US" sz="495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3260317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p159="http://schemas.microsoft.com/office/powerpoint/2015/09/main" xmlns:p15="http://schemas.microsoft.com/office/powerpoint/2012/main" xmlns:a14="http://schemas.microsoft.com/office/drawing/2010/main"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56"/>
          <p:cNvSpPr txBox="1">
            <a:spLocks noGrp="1"/>
          </p:cNvSpPr>
          <p:nvPr>
            <p:ph type="subTitle" idx="1"/>
          </p:nvPr>
        </p:nvSpPr>
        <p:spPr>
          <a:xfrm>
            <a:off x="3280675" y="3456375"/>
            <a:ext cx="1923600" cy="10293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You can describe the topic of the section here</a:t>
            </a:r>
            <a:endParaRPr/>
          </a:p>
        </p:txBody>
      </p:sp>
      <p:sp>
        <p:nvSpPr>
          <p:cNvPr id="1333" name="Google Shape;1333;p56"/>
          <p:cNvSpPr txBox="1">
            <a:spLocks noGrp="1"/>
          </p:cNvSpPr>
          <p:nvPr>
            <p:ph type="subTitle" idx="2"/>
          </p:nvPr>
        </p:nvSpPr>
        <p:spPr>
          <a:xfrm>
            <a:off x="766075" y="3456375"/>
            <a:ext cx="1923600" cy="10293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You can describe the topic of the section here</a:t>
            </a:r>
            <a:endParaRPr/>
          </a:p>
        </p:txBody>
      </p:sp>
      <p:sp>
        <p:nvSpPr>
          <p:cNvPr id="1334" name="Google Shape;1334;p56"/>
          <p:cNvSpPr txBox="1">
            <a:spLocks noGrp="1"/>
          </p:cNvSpPr>
          <p:nvPr>
            <p:ph type="title"/>
          </p:nvPr>
        </p:nvSpPr>
        <p:spPr>
          <a:xfrm>
            <a:off x="763550" y="256591"/>
            <a:ext cx="5076400" cy="5415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
                <a:solidFill>
                  <a:schemeClr val="accent6">
                    <a:lumMod val="50000"/>
                  </a:schemeClr>
                </a:solidFill>
              </a:rPr>
              <a:t>Table of </a:t>
            </a:r>
            <a:r>
              <a:rPr lang="en">
                <a:solidFill>
                  <a:srgbClr val="272D35"/>
                </a:solidFill>
              </a:rPr>
              <a:t>contents</a:t>
            </a:r>
            <a:endParaRPr>
              <a:solidFill>
                <a:srgbClr val="272D35"/>
              </a:solidFill>
            </a:endParaRPr>
          </a:p>
        </p:txBody>
      </p:sp>
      <p:sp>
        <p:nvSpPr>
          <p:cNvPr id="1335" name="Google Shape;1335;p56">
            <a:hlinkClick r:id="rId3" action="ppaction://hlinksldjump"/>
          </p:cNvPr>
          <p:cNvSpPr txBox="1">
            <a:spLocks noGrp="1"/>
          </p:cNvSpPr>
          <p:nvPr>
            <p:ph type="subTitle" idx="3"/>
          </p:nvPr>
        </p:nvSpPr>
        <p:spPr>
          <a:xfrm>
            <a:off x="766075" y="1510675"/>
            <a:ext cx="1923600" cy="454500"/>
          </a:xfrm>
          <a:prstGeom prst="rect">
            <a:avLst/>
          </a:prstGeom>
        </p:spPr>
        <p:txBody>
          <a:bodyPr spcFirstLastPara="1" wrap="square" lIns="91425" tIns="91425" rIns="91425" bIns="91425" anchor="t" anchorCtr="0">
            <a:noAutofit/>
          </a:bodyPr>
          <a:lstStyle/>
          <a:p>
            <a:pPr marL="0" lvl="0" indent="0" algn="l" rtl="0">
              <a:spcBef>
                <a:spcPct val="0"/>
              </a:spcBef>
              <a:spcAft>
                <a:spcPts val="1200"/>
              </a:spcAft>
              <a:buNone/>
            </a:pPr>
            <a:r>
              <a:rPr lang="en">
                <a:solidFill>
                  <a:srgbClr val="272D35"/>
                </a:solidFill>
              </a:rPr>
              <a:t>Backgrounds</a:t>
            </a:r>
            <a:endParaRPr>
              <a:solidFill>
                <a:srgbClr val="272D35"/>
              </a:solidFill>
            </a:endParaRPr>
          </a:p>
        </p:txBody>
      </p:sp>
      <p:sp>
        <p:nvSpPr>
          <p:cNvPr id="1336" name="Google Shape;1336;p56">
            <a:hlinkClick r:id="" action="ppaction://noaction"/>
          </p:cNvPr>
          <p:cNvSpPr txBox="1">
            <a:spLocks noGrp="1"/>
          </p:cNvSpPr>
          <p:nvPr>
            <p:ph type="subTitle" idx="4"/>
          </p:nvPr>
        </p:nvSpPr>
        <p:spPr>
          <a:xfrm>
            <a:off x="3280675" y="1510675"/>
            <a:ext cx="1923600" cy="454500"/>
          </a:xfrm>
          <a:prstGeom prst="rect">
            <a:avLst/>
          </a:prstGeom>
        </p:spPr>
        <p:txBody>
          <a:bodyPr spcFirstLastPara="1" wrap="square" lIns="91425" tIns="91425" rIns="91425" bIns="91425" anchor="t" anchorCtr="0">
            <a:noAutofit/>
          </a:bodyPr>
          <a:lstStyle/>
          <a:p>
            <a:pPr marL="0" lvl="0" indent="0" algn="l" rtl="0">
              <a:spcBef>
                <a:spcPct val="0"/>
              </a:spcBef>
              <a:spcAft>
                <a:spcPts val="1200"/>
              </a:spcAft>
              <a:buNone/>
            </a:pPr>
            <a:r>
              <a:rPr lang="en">
                <a:solidFill>
                  <a:srgbClr val="272D35"/>
                </a:solidFill>
              </a:rPr>
              <a:t>Reminder</a:t>
            </a:r>
            <a:endParaRPr>
              <a:solidFill>
                <a:srgbClr val="272D35"/>
              </a:solidFill>
            </a:endParaRPr>
          </a:p>
        </p:txBody>
      </p:sp>
      <p:sp>
        <p:nvSpPr>
          <p:cNvPr id="1337" name="Google Shape;1337;p56">
            <a:hlinkClick r:id="rId4" action="ppaction://hlinksldjump"/>
          </p:cNvPr>
          <p:cNvSpPr txBox="1">
            <a:spLocks noGrp="1"/>
          </p:cNvSpPr>
          <p:nvPr>
            <p:ph type="subTitle" idx="5"/>
          </p:nvPr>
        </p:nvSpPr>
        <p:spPr>
          <a:xfrm>
            <a:off x="766075" y="3068487"/>
            <a:ext cx="1923600" cy="454500"/>
          </a:xfrm>
          <a:prstGeom prst="rect">
            <a:avLst/>
          </a:prstGeom>
        </p:spPr>
        <p:txBody>
          <a:bodyPr spcFirstLastPara="1" wrap="square" lIns="91425" tIns="91425" rIns="91425" bIns="91425" anchor="t" anchorCtr="0">
            <a:noAutofit/>
          </a:bodyPr>
          <a:lstStyle/>
          <a:p>
            <a:pPr marL="0" lvl="0" indent="0" algn="l" rtl="0">
              <a:spcBef>
                <a:spcPct val="0"/>
              </a:spcBef>
              <a:spcAft>
                <a:spcPts val="1200"/>
              </a:spcAft>
              <a:buNone/>
            </a:pPr>
            <a:r>
              <a:rPr lang="en">
                <a:solidFill>
                  <a:srgbClr val="272D35"/>
                </a:solidFill>
              </a:rPr>
              <a:t>Avatars</a:t>
            </a:r>
            <a:endParaRPr>
              <a:solidFill>
                <a:srgbClr val="272D35"/>
              </a:solidFill>
            </a:endParaRPr>
          </a:p>
        </p:txBody>
      </p:sp>
      <p:sp>
        <p:nvSpPr>
          <p:cNvPr id="1338" name="Google Shape;1338;p56">
            <a:hlinkClick r:id="" action="ppaction://noaction"/>
          </p:cNvPr>
          <p:cNvSpPr txBox="1">
            <a:spLocks noGrp="1"/>
          </p:cNvSpPr>
          <p:nvPr>
            <p:ph type="subTitle" idx="6"/>
          </p:nvPr>
        </p:nvSpPr>
        <p:spPr>
          <a:xfrm>
            <a:off x="3280675" y="3068487"/>
            <a:ext cx="1923600" cy="454500"/>
          </a:xfrm>
          <a:prstGeom prst="rect">
            <a:avLst/>
          </a:prstGeom>
        </p:spPr>
        <p:txBody>
          <a:bodyPr spcFirstLastPara="1" wrap="square" lIns="91425" tIns="91425" rIns="91425" bIns="91425" anchor="t" anchorCtr="0">
            <a:noAutofit/>
          </a:bodyPr>
          <a:lstStyle/>
          <a:p>
            <a:pPr marL="0" lvl="0" indent="0" algn="l" rtl="0">
              <a:spcBef>
                <a:spcPct val="0"/>
              </a:spcBef>
              <a:spcAft>
                <a:spcPts val="1200"/>
              </a:spcAft>
              <a:buNone/>
            </a:pPr>
            <a:r>
              <a:rPr lang="en"/>
              <a:t>Planning</a:t>
            </a:r>
            <a:endParaRPr/>
          </a:p>
        </p:txBody>
      </p:sp>
      <p:sp>
        <p:nvSpPr>
          <p:cNvPr id="1339" name="Google Shape;1339;p56"/>
          <p:cNvSpPr txBox="1">
            <a:spLocks noGrp="1"/>
          </p:cNvSpPr>
          <p:nvPr>
            <p:ph type="subTitle" idx="7"/>
          </p:nvPr>
        </p:nvSpPr>
        <p:spPr>
          <a:xfrm>
            <a:off x="766075" y="1901409"/>
            <a:ext cx="1923600" cy="10293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You can describe the topic of the section here</a:t>
            </a:r>
            <a:endParaRPr/>
          </a:p>
        </p:txBody>
      </p:sp>
      <p:sp>
        <p:nvSpPr>
          <p:cNvPr id="1340" name="Google Shape;1340;p56"/>
          <p:cNvSpPr txBox="1">
            <a:spLocks noGrp="1"/>
          </p:cNvSpPr>
          <p:nvPr>
            <p:ph type="subTitle" idx="8"/>
          </p:nvPr>
        </p:nvSpPr>
        <p:spPr>
          <a:xfrm>
            <a:off x="3280675" y="1901409"/>
            <a:ext cx="1923600" cy="10293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You can describe the topic of the section here</a:t>
            </a:r>
            <a:endParaRPr/>
          </a:p>
        </p:txBody>
      </p:sp>
      <p:sp>
        <p:nvSpPr>
          <p:cNvPr id="1341" name="Google Shape;1341;p56">
            <a:hlinkClick r:id="rId3" action="ppaction://hlinksldjump"/>
          </p:cNvPr>
          <p:cNvSpPr txBox="1">
            <a:spLocks noGrp="1"/>
          </p:cNvSpPr>
          <p:nvPr>
            <p:ph type="title" idx="9"/>
          </p:nvPr>
        </p:nvSpPr>
        <p:spPr>
          <a:xfrm>
            <a:off x="167150" y="1510675"/>
            <a:ext cx="596400" cy="411300"/>
          </a:xfrm>
          <a:prstGeom prst="rect">
            <a:avLst/>
          </a:prstGeom>
        </p:spPr>
        <p:txBody>
          <a:bodyPr spcFirstLastPara="1" wrap="square" lIns="91425" tIns="118850" rIns="91425" bIns="91425" anchor="ctr" anchorCtr="0">
            <a:noAutofit/>
          </a:bodyPr>
          <a:lstStyle/>
          <a:p>
            <a:pPr marL="0" lvl="0" indent="0" algn="ctr" rtl="0">
              <a:spcBef>
                <a:spcPct val="0"/>
              </a:spcBef>
              <a:spcAft>
                <a:spcPct val="0"/>
              </a:spcAft>
              <a:buNone/>
            </a:pPr>
            <a:r>
              <a:rPr lang="en">
                <a:solidFill>
                  <a:srgbClr val="272D35"/>
                </a:solidFill>
              </a:rPr>
              <a:t>01</a:t>
            </a:r>
            <a:endParaRPr>
              <a:solidFill>
                <a:srgbClr val="272D35"/>
              </a:solidFill>
            </a:endParaRPr>
          </a:p>
        </p:txBody>
      </p:sp>
      <p:sp>
        <p:nvSpPr>
          <p:cNvPr id="1342" name="Google Shape;1342;p56">
            <a:hlinkClick r:id="" action="ppaction://noaction"/>
          </p:cNvPr>
          <p:cNvSpPr txBox="1">
            <a:spLocks noGrp="1"/>
          </p:cNvSpPr>
          <p:nvPr>
            <p:ph type="title" idx="13"/>
          </p:nvPr>
        </p:nvSpPr>
        <p:spPr>
          <a:xfrm>
            <a:off x="2689675" y="1510675"/>
            <a:ext cx="596400" cy="411300"/>
          </a:xfrm>
          <a:prstGeom prst="rect">
            <a:avLst/>
          </a:prstGeom>
        </p:spPr>
        <p:txBody>
          <a:bodyPr spcFirstLastPara="1" wrap="square" lIns="91425" tIns="118850" rIns="91425" bIns="91425" anchor="ctr" anchorCtr="0">
            <a:noAutofit/>
          </a:bodyPr>
          <a:lstStyle/>
          <a:p>
            <a:pPr marL="0" lvl="0" indent="0" algn="ctr" rtl="0">
              <a:spcBef>
                <a:spcPct val="0"/>
              </a:spcBef>
              <a:spcAft>
                <a:spcPct val="0"/>
              </a:spcAft>
              <a:buNone/>
            </a:pPr>
            <a:r>
              <a:rPr lang="en">
                <a:solidFill>
                  <a:srgbClr val="272D35"/>
                </a:solidFill>
              </a:rPr>
              <a:t>03</a:t>
            </a:r>
            <a:endParaRPr>
              <a:solidFill>
                <a:srgbClr val="272D35"/>
              </a:solidFill>
            </a:endParaRPr>
          </a:p>
        </p:txBody>
      </p:sp>
      <p:sp>
        <p:nvSpPr>
          <p:cNvPr id="1343" name="Google Shape;1343;p56">
            <a:hlinkClick r:id="rId4" action="ppaction://hlinksldjump"/>
          </p:cNvPr>
          <p:cNvSpPr txBox="1">
            <a:spLocks noGrp="1"/>
          </p:cNvSpPr>
          <p:nvPr>
            <p:ph type="title" idx="14"/>
          </p:nvPr>
        </p:nvSpPr>
        <p:spPr>
          <a:xfrm>
            <a:off x="167150" y="3068476"/>
            <a:ext cx="596400" cy="411300"/>
          </a:xfrm>
          <a:prstGeom prst="rect">
            <a:avLst/>
          </a:prstGeom>
        </p:spPr>
        <p:txBody>
          <a:bodyPr spcFirstLastPara="1" wrap="square" lIns="91425" tIns="118850" rIns="91425" bIns="91425" anchor="ctr" anchorCtr="0">
            <a:noAutofit/>
          </a:bodyPr>
          <a:lstStyle/>
          <a:p>
            <a:pPr marL="0" lvl="0" indent="0" algn="ctr" rtl="0">
              <a:spcBef>
                <a:spcPct val="0"/>
              </a:spcBef>
              <a:spcAft>
                <a:spcPct val="0"/>
              </a:spcAft>
              <a:buNone/>
            </a:pPr>
            <a:r>
              <a:rPr lang="en">
                <a:solidFill>
                  <a:srgbClr val="272D35"/>
                </a:solidFill>
              </a:rPr>
              <a:t>02</a:t>
            </a:r>
            <a:endParaRPr>
              <a:solidFill>
                <a:srgbClr val="272D35"/>
              </a:solidFill>
            </a:endParaRPr>
          </a:p>
        </p:txBody>
      </p:sp>
      <p:sp>
        <p:nvSpPr>
          <p:cNvPr id="1344" name="Google Shape;1344;p56">
            <a:hlinkClick r:id="" action="ppaction://noaction"/>
          </p:cNvPr>
          <p:cNvSpPr txBox="1">
            <a:spLocks noGrp="1"/>
          </p:cNvSpPr>
          <p:nvPr>
            <p:ph type="title" idx="15"/>
          </p:nvPr>
        </p:nvSpPr>
        <p:spPr>
          <a:xfrm>
            <a:off x="2689675" y="3068476"/>
            <a:ext cx="596400" cy="411300"/>
          </a:xfrm>
          <a:prstGeom prst="rect">
            <a:avLst/>
          </a:prstGeom>
        </p:spPr>
        <p:txBody>
          <a:bodyPr spcFirstLastPara="1" wrap="square" lIns="91425" tIns="118850" rIns="91425" bIns="91425" anchor="ctr" anchorCtr="0">
            <a:noAutofit/>
          </a:bodyPr>
          <a:lstStyle/>
          <a:p>
            <a:pPr marL="0" lvl="0" indent="0" algn="ctr" rtl="0">
              <a:spcBef>
                <a:spcPct val="0"/>
              </a:spcBef>
              <a:spcAft>
                <a:spcPct val="0"/>
              </a:spcAft>
              <a:buNone/>
            </a:pPr>
            <a:r>
              <a:rPr lang="en">
                <a:solidFill>
                  <a:srgbClr val="272D35"/>
                </a:solidFill>
              </a:rPr>
              <a:t>04</a:t>
            </a:r>
            <a:endParaRPr>
              <a:solidFill>
                <a:srgbClr val="272D35"/>
              </a:solidFill>
            </a:endParaRPr>
          </a:p>
        </p:txBody>
      </p:sp>
      <p:pic>
        <p:nvPicPr>
          <p:cNvPr id="6" name="Imagen 5">
            <a:extLst>
              <a:ext uri="{FF2B5EF4-FFF2-40B4-BE49-F238E27FC236}">
                <a16:creationId xmlns:a16="http://schemas.microsoft.com/office/drawing/2014/main" id="{1297C3DB-B7B5-0C95-C71F-1AF691DDF9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6675" y="518125"/>
            <a:ext cx="4762500" cy="4762500"/>
          </a:xfrm>
          <a:prstGeom prst="rect">
            <a:avLst/>
          </a:prstGeom>
        </p:spPr>
      </p:pic>
      <p:sp>
        <p:nvSpPr>
          <p:cNvPr id="13" name="Forma libre: forma 12">
            <a:extLst>
              <a:ext uri="{FF2B5EF4-FFF2-40B4-BE49-F238E27FC236}">
                <a16:creationId xmlns:a16="http://schemas.microsoft.com/office/drawing/2014/main" id="{4E444571-E45C-353E-5857-B3142135B3E2}"/>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1357;p57">
            <a:extLst>
              <a:ext uri="{FF2B5EF4-FFF2-40B4-BE49-F238E27FC236}">
                <a16:creationId xmlns:a16="http://schemas.microsoft.com/office/drawing/2014/main" id="{7ACDBC13-E01E-9CCC-2051-E858BFD822E0}"/>
              </a:ext>
            </a:extLst>
          </p:cNvPr>
          <p:cNvSpPr/>
          <p:nvPr/>
        </p:nvSpPr>
        <p:spPr>
          <a:xfrm>
            <a:off x="2069880" y="725931"/>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9"/>
          <p:cNvSpPr txBox="1">
            <a:spLocks noGrp="1"/>
          </p:cNvSpPr>
          <p:nvPr>
            <p:ph type="subTitle" idx="1"/>
          </p:nvPr>
        </p:nvSpPr>
        <p:spPr>
          <a:xfrm>
            <a:off x="2361660" y="4495141"/>
            <a:ext cx="4402200" cy="6537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
              <a:t>This can be the part of the presentation where you introduce yourself, write your email...</a:t>
            </a:r>
            <a:endParaRPr/>
          </a:p>
          <a:p>
            <a:pPr marL="0" lvl="0" indent="0" algn="ctr" rtl="0">
              <a:spcBef>
                <a:spcPct val="0"/>
              </a:spcBef>
              <a:spcAft>
                <a:spcPct val="0"/>
              </a:spcAft>
              <a:buNone/>
            </a:pPr>
            <a:endParaRPr/>
          </a:p>
        </p:txBody>
      </p:sp>
      <p:sp>
        <p:nvSpPr>
          <p:cNvPr id="387" name="Google Shape;387;p39"/>
          <p:cNvSpPr txBox="1">
            <a:spLocks noGrp="1"/>
          </p:cNvSpPr>
          <p:nvPr>
            <p:ph type="title"/>
          </p:nvPr>
        </p:nvSpPr>
        <p:spPr>
          <a:xfrm>
            <a:off x="2153160" y="3080140"/>
            <a:ext cx="4819200" cy="15672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 sz="8000"/>
              <a:t>WHOA!</a:t>
            </a:r>
            <a:endParaRPr sz="8000"/>
          </a:p>
        </p:txBody>
      </p:sp>
      <p:pic>
        <p:nvPicPr>
          <p:cNvPr id="2" name="Imagen 1"/>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1671257" y="1627202"/>
            <a:ext cx="5744684" cy="1361886"/>
          </a:xfrm>
          <a:prstGeom prst="rect">
            <a:avLst/>
          </a:prstGeom>
        </p:spPr>
      </p:pic>
      <p:pic>
        <p:nvPicPr>
          <p:cNvPr id="4" name="Imagen 3">
            <a:extLst>
              <a:ext uri="{FF2B5EF4-FFF2-40B4-BE49-F238E27FC236}">
                <a16:creationId xmlns:a16="http://schemas.microsoft.com/office/drawing/2014/main" id="{FFDCB8BA-C789-0A04-3721-B7A3C5D60E82}"/>
              </a:ext>
            </a:extLst>
          </p:cNvPr>
          <p:cNvPicPr>
            <a:picLocks noChangeAspect="1"/>
          </p:cNvPicPr>
          <p:nvPr/>
        </p:nvPicPr>
        <p:blipFill>
          <a:blip r:embed="rId4"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6454449" y="2959100"/>
            <a:ext cx="2455920" cy="2020404"/>
          </a:xfrm>
          <a:prstGeom prst="rect">
            <a:avLst/>
          </a:prstGeom>
        </p:spPr>
      </p:pic>
      <p:pic>
        <p:nvPicPr>
          <p:cNvPr id="5" name="Imagen 4">
            <a:extLst>
              <a:ext uri="{FF2B5EF4-FFF2-40B4-BE49-F238E27FC236}">
                <a16:creationId xmlns:a16="http://schemas.microsoft.com/office/drawing/2014/main" id="{073741E6-8AC6-6FF7-B1FF-F97C62AE405D}"/>
              </a:ext>
            </a:extLst>
          </p:cNvPr>
          <p:cNvPicPr>
            <a:picLocks noChangeAspect="1"/>
          </p:cNvPicPr>
          <p:nvPr/>
        </p:nvPicPr>
        <p:blipFill>
          <a:blip r:embed="rId4"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flipH="1">
            <a:off x="176829" y="2999270"/>
            <a:ext cx="2455920" cy="2020404"/>
          </a:xfrm>
          <a:prstGeom prst="rect">
            <a:avLst/>
          </a:prstGeom>
        </p:spPr>
      </p:pic>
      <p:sp>
        <p:nvSpPr>
          <p:cNvPr id="6" name="Forma libre: forma 5">
            <a:extLst>
              <a:ext uri="{FF2B5EF4-FFF2-40B4-BE49-F238E27FC236}">
                <a16:creationId xmlns:a16="http://schemas.microsoft.com/office/drawing/2014/main" id="{840681F0-B18E-74C8-FACA-44B240F37F39}"/>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1334;p56">
            <a:extLst>
              <a:ext uri="{FF2B5EF4-FFF2-40B4-BE49-F238E27FC236}">
                <a16:creationId xmlns:a16="http://schemas.microsoft.com/office/drawing/2014/main" id="{DEEE3A22-6294-2A3B-D9C6-8304FD014BD2}"/>
              </a:ext>
            </a:extLst>
          </p:cNvPr>
          <p:cNvSpPr txBox="1"/>
          <p:nvPr/>
        </p:nvSpPr>
        <p:spPr>
          <a:xfrm>
            <a:off x="827081" y="237281"/>
            <a:ext cx="5076400"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2400">
                <a:solidFill>
                  <a:schemeClr val="accent6">
                    <a:lumMod val="50000"/>
                  </a:schemeClr>
                </a:solidFill>
                <a:latin typeface="Chau Philomene One"/>
              </a:rPr>
              <a:t>Rhinos theme</a:t>
            </a:r>
            <a:endParaRPr lang="es-PE" sz="2400">
              <a:solidFill>
                <a:srgbClr val="272D35"/>
              </a:solidFill>
              <a:latin typeface="Chau Philomene One"/>
            </a:endParaRPr>
          </a:p>
        </p:txBody>
      </p:sp>
      <p:sp>
        <p:nvSpPr>
          <p:cNvPr id="8" name="Google Shape;1357;p57">
            <a:extLst>
              <a:ext uri="{FF2B5EF4-FFF2-40B4-BE49-F238E27FC236}">
                <a16:creationId xmlns:a16="http://schemas.microsoft.com/office/drawing/2014/main" id="{E08934A1-8B89-CC65-DDF1-94E8FA9BA6D2}"/>
              </a:ext>
            </a:extLst>
          </p:cNvPr>
          <p:cNvSpPr/>
          <p:nvPr/>
        </p:nvSpPr>
        <p:spPr>
          <a:xfrm>
            <a:off x="1206280" y="725931"/>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1334;p56">
            <a:extLst>
              <a:ext uri="{FF2B5EF4-FFF2-40B4-BE49-F238E27FC236}">
                <a16:creationId xmlns:a16="http://schemas.microsoft.com/office/drawing/2014/main" id="{812C5A37-CCE8-7CC3-CAC4-4B4C1C1B973F}"/>
              </a:ext>
            </a:extLst>
          </p:cNvPr>
          <p:cNvSpPr txBox="1"/>
          <p:nvPr/>
        </p:nvSpPr>
        <p:spPr>
          <a:xfrm>
            <a:off x="1831717" y="752356"/>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rgbClr val="272D35"/>
                </a:solidFill>
                <a:latin typeface="Chau Philomene One"/>
              </a:rPr>
              <a:t>About this…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0"/>
          <p:cNvSpPr txBox="1">
            <a:spLocks noGrp="1"/>
          </p:cNvSpPr>
          <p:nvPr>
            <p:ph type="title"/>
          </p:nvPr>
        </p:nvSpPr>
        <p:spPr>
          <a:xfrm>
            <a:off x="1897154" y="3371589"/>
            <a:ext cx="3853800" cy="5727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en">
                <a:solidFill>
                  <a:schemeClr val="accent6">
                    <a:lumMod val="50000"/>
                  </a:schemeClr>
                </a:solidFill>
              </a:rPr>
              <a:t>—SOMEONE </a:t>
            </a:r>
            <a:r>
              <a:rPr lang="en">
                <a:solidFill>
                  <a:srgbClr val="272D35"/>
                </a:solidFill>
              </a:rPr>
              <a:t>FAMOUS</a:t>
            </a:r>
            <a:endParaRPr>
              <a:solidFill>
                <a:srgbClr val="272D35"/>
              </a:solidFill>
            </a:endParaRPr>
          </a:p>
        </p:txBody>
      </p:sp>
      <p:sp>
        <p:nvSpPr>
          <p:cNvPr id="1013" name="Google Shape;1013;p40"/>
          <p:cNvSpPr txBox="1">
            <a:spLocks noGrp="1"/>
          </p:cNvSpPr>
          <p:nvPr>
            <p:ph type="subTitle" idx="1"/>
          </p:nvPr>
        </p:nvSpPr>
        <p:spPr>
          <a:xfrm>
            <a:off x="1022629" y="2097489"/>
            <a:ext cx="5612700" cy="10974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
                <a:solidFill>
                  <a:srgbClr val="272D35"/>
                </a:solidFill>
              </a:rPr>
              <a:t>“This is a quote, words full of wisdom that someone important said and can make the reader get inspired.”</a:t>
            </a:r>
            <a:endParaRPr>
              <a:solidFill>
                <a:srgbClr val="272D35"/>
              </a:solidFill>
            </a:endParaRPr>
          </a:p>
          <a:p>
            <a:pPr marL="0" lvl="0" indent="0" algn="ctr" rtl="0">
              <a:spcBef>
                <a:spcPct val="0"/>
              </a:spcBef>
              <a:spcAft>
                <a:spcPct val="0"/>
              </a:spcAft>
              <a:buNone/>
            </a:pPr>
            <a:endParaRPr>
              <a:solidFill>
                <a:srgbClr val="272D35"/>
              </a:solidFill>
            </a:endParaRPr>
          </a:p>
        </p:txBody>
      </p:sp>
      <p:sp>
        <p:nvSpPr>
          <p:cNvPr id="1014" name="Google Shape;1014;p40"/>
          <p:cNvSpPr/>
          <p:nvPr/>
        </p:nvSpPr>
        <p:spPr>
          <a:xfrm>
            <a:off x="792485" y="4195692"/>
            <a:ext cx="52509" cy="736002"/>
          </a:xfrm>
          <a:custGeom>
            <a:avLst/>
            <a:gdLst/>
            <a:ahLst/>
            <a:cxnLst/>
            <a:rect l="l" t="t" r="r" b="b"/>
            <a:pathLst>
              <a:path w="364" h="5102" extrusionOk="0">
                <a:moveTo>
                  <a:pt x="303" y="1"/>
                </a:moveTo>
                <a:cubicBezTo>
                  <a:pt x="297" y="85"/>
                  <a:pt x="297" y="158"/>
                  <a:pt x="297" y="243"/>
                </a:cubicBezTo>
                <a:cubicBezTo>
                  <a:pt x="297" y="328"/>
                  <a:pt x="297" y="400"/>
                  <a:pt x="291" y="485"/>
                </a:cubicBezTo>
                <a:cubicBezTo>
                  <a:pt x="279" y="570"/>
                  <a:pt x="291" y="661"/>
                  <a:pt x="279" y="745"/>
                </a:cubicBezTo>
                <a:cubicBezTo>
                  <a:pt x="273" y="824"/>
                  <a:pt x="236" y="909"/>
                  <a:pt x="218" y="994"/>
                </a:cubicBezTo>
                <a:cubicBezTo>
                  <a:pt x="206" y="1078"/>
                  <a:pt x="200" y="1151"/>
                  <a:pt x="182" y="1236"/>
                </a:cubicBezTo>
                <a:cubicBezTo>
                  <a:pt x="170" y="1308"/>
                  <a:pt x="152" y="1393"/>
                  <a:pt x="146" y="1478"/>
                </a:cubicBezTo>
                <a:cubicBezTo>
                  <a:pt x="127" y="1563"/>
                  <a:pt x="97" y="1641"/>
                  <a:pt x="91" y="1732"/>
                </a:cubicBezTo>
                <a:lnTo>
                  <a:pt x="79" y="1992"/>
                </a:lnTo>
                <a:cubicBezTo>
                  <a:pt x="67" y="2077"/>
                  <a:pt x="79" y="2156"/>
                  <a:pt x="79" y="2241"/>
                </a:cubicBezTo>
                <a:cubicBezTo>
                  <a:pt x="67" y="2325"/>
                  <a:pt x="79" y="2410"/>
                  <a:pt x="79" y="2489"/>
                </a:cubicBezTo>
                <a:cubicBezTo>
                  <a:pt x="79" y="2574"/>
                  <a:pt x="67" y="2658"/>
                  <a:pt x="61" y="2743"/>
                </a:cubicBezTo>
                <a:lnTo>
                  <a:pt x="61" y="2991"/>
                </a:lnTo>
                <a:cubicBezTo>
                  <a:pt x="61" y="3070"/>
                  <a:pt x="67" y="3155"/>
                  <a:pt x="67" y="3240"/>
                </a:cubicBezTo>
                <a:cubicBezTo>
                  <a:pt x="67" y="3324"/>
                  <a:pt x="49" y="3403"/>
                  <a:pt x="49" y="3488"/>
                </a:cubicBezTo>
                <a:cubicBezTo>
                  <a:pt x="49" y="3573"/>
                  <a:pt x="67" y="3657"/>
                  <a:pt x="61" y="3736"/>
                </a:cubicBezTo>
                <a:cubicBezTo>
                  <a:pt x="61" y="3821"/>
                  <a:pt x="31" y="3906"/>
                  <a:pt x="31" y="3990"/>
                </a:cubicBezTo>
                <a:lnTo>
                  <a:pt x="31" y="4208"/>
                </a:lnTo>
                <a:cubicBezTo>
                  <a:pt x="31" y="4281"/>
                  <a:pt x="25" y="4354"/>
                  <a:pt x="25" y="4426"/>
                </a:cubicBezTo>
                <a:cubicBezTo>
                  <a:pt x="25" y="4505"/>
                  <a:pt x="31" y="4572"/>
                  <a:pt x="31" y="4644"/>
                </a:cubicBezTo>
                <a:cubicBezTo>
                  <a:pt x="31" y="4723"/>
                  <a:pt x="18" y="4790"/>
                  <a:pt x="18" y="4868"/>
                </a:cubicBezTo>
                <a:cubicBezTo>
                  <a:pt x="18" y="4941"/>
                  <a:pt x="6" y="5008"/>
                  <a:pt x="0" y="5086"/>
                </a:cubicBezTo>
                <a:cubicBezTo>
                  <a:pt x="0" y="5094"/>
                  <a:pt x="20" y="5102"/>
                  <a:pt x="35" y="5102"/>
                </a:cubicBezTo>
                <a:cubicBezTo>
                  <a:pt x="45" y="5102"/>
                  <a:pt x="53" y="5099"/>
                  <a:pt x="55" y="5092"/>
                </a:cubicBezTo>
                <a:cubicBezTo>
                  <a:pt x="79" y="5020"/>
                  <a:pt x="85" y="4935"/>
                  <a:pt x="91" y="4850"/>
                </a:cubicBezTo>
                <a:cubicBezTo>
                  <a:pt x="109" y="4765"/>
                  <a:pt x="97" y="4687"/>
                  <a:pt x="97" y="4608"/>
                </a:cubicBezTo>
                <a:cubicBezTo>
                  <a:pt x="109" y="4523"/>
                  <a:pt x="121" y="4451"/>
                  <a:pt x="127" y="4366"/>
                </a:cubicBezTo>
                <a:cubicBezTo>
                  <a:pt x="140" y="4281"/>
                  <a:pt x="127" y="4202"/>
                  <a:pt x="146" y="4124"/>
                </a:cubicBezTo>
                <a:cubicBezTo>
                  <a:pt x="152" y="4039"/>
                  <a:pt x="152" y="3960"/>
                  <a:pt x="158" y="3875"/>
                </a:cubicBezTo>
                <a:cubicBezTo>
                  <a:pt x="170" y="3791"/>
                  <a:pt x="182" y="3706"/>
                  <a:pt x="188" y="3627"/>
                </a:cubicBezTo>
                <a:cubicBezTo>
                  <a:pt x="200" y="3542"/>
                  <a:pt x="200" y="3458"/>
                  <a:pt x="200" y="3373"/>
                </a:cubicBezTo>
                <a:lnTo>
                  <a:pt x="218" y="3125"/>
                </a:lnTo>
                <a:cubicBezTo>
                  <a:pt x="230" y="3040"/>
                  <a:pt x="212" y="2961"/>
                  <a:pt x="230" y="2876"/>
                </a:cubicBezTo>
                <a:cubicBezTo>
                  <a:pt x="236" y="2792"/>
                  <a:pt x="273" y="2707"/>
                  <a:pt x="279" y="2628"/>
                </a:cubicBezTo>
                <a:cubicBezTo>
                  <a:pt x="291" y="2543"/>
                  <a:pt x="291" y="2459"/>
                  <a:pt x="297" y="2374"/>
                </a:cubicBezTo>
                <a:lnTo>
                  <a:pt x="321" y="2126"/>
                </a:lnTo>
                <a:cubicBezTo>
                  <a:pt x="327" y="2041"/>
                  <a:pt x="327" y="1962"/>
                  <a:pt x="327" y="1877"/>
                </a:cubicBezTo>
                <a:cubicBezTo>
                  <a:pt x="327" y="1793"/>
                  <a:pt x="321" y="1708"/>
                  <a:pt x="321" y="1629"/>
                </a:cubicBezTo>
                <a:cubicBezTo>
                  <a:pt x="321" y="1544"/>
                  <a:pt x="327" y="1460"/>
                  <a:pt x="327" y="1381"/>
                </a:cubicBezTo>
                <a:cubicBezTo>
                  <a:pt x="327" y="1296"/>
                  <a:pt x="321" y="1211"/>
                  <a:pt x="333" y="1127"/>
                </a:cubicBezTo>
                <a:lnTo>
                  <a:pt x="358" y="854"/>
                </a:lnTo>
                <a:cubicBezTo>
                  <a:pt x="364" y="763"/>
                  <a:pt x="364" y="673"/>
                  <a:pt x="358" y="582"/>
                </a:cubicBezTo>
                <a:cubicBezTo>
                  <a:pt x="351" y="485"/>
                  <a:pt x="327" y="394"/>
                  <a:pt x="321" y="297"/>
                </a:cubicBezTo>
                <a:cubicBezTo>
                  <a:pt x="309" y="188"/>
                  <a:pt x="303" y="91"/>
                  <a:pt x="303"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5" name="Google Shape;1015;p40"/>
          <p:cNvSpPr/>
          <p:nvPr/>
        </p:nvSpPr>
        <p:spPr>
          <a:xfrm>
            <a:off x="913804" y="4198721"/>
            <a:ext cx="418051" cy="276253"/>
          </a:xfrm>
          <a:custGeom>
            <a:avLst/>
            <a:gdLst/>
            <a:ahLst/>
            <a:cxnLst/>
            <a:rect l="l" t="t" r="r" b="b"/>
            <a:pathLst>
              <a:path w="2898" h="1914" extrusionOk="0">
                <a:moveTo>
                  <a:pt x="2835" y="1"/>
                </a:moveTo>
                <a:cubicBezTo>
                  <a:pt x="2829" y="1"/>
                  <a:pt x="2823" y="2"/>
                  <a:pt x="2816" y="4"/>
                </a:cubicBezTo>
                <a:cubicBezTo>
                  <a:pt x="2223" y="216"/>
                  <a:pt x="1732" y="531"/>
                  <a:pt x="1236" y="906"/>
                </a:cubicBezTo>
                <a:cubicBezTo>
                  <a:pt x="842" y="1197"/>
                  <a:pt x="334" y="1469"/>
                  <a:pt x="7" y="1850"/>
                </a:cubicBezTo>
                <a:cubicBezTo>
                  <a:pt x="1" y="1863"/>
                  <a:pt x="1" y="1881"/>
                  <a:pt x="13" y="1881"/>
                </a:cubicBezTo>
                <a:cubicBezTo>
                  <a:pt x="90" y="1904"/>
                  <a:pt x="169" y="1915"/>
                  <a:pt x="248" y="1915"/>
                </a:cubicBezTo>
                <a:cubicBezTo>
                  <a:pt x="656" y="1915"/>
                  <a:pt x="1073" y="1634"/>
                  <a:pt x="1387" y="1421"/>
                </a:cubicBezTo>
                <a:cubicBezTo>
                  <a:pt x="1944" y="1033"/>
                  <a:pt x="2447" y="640"/>
                  <a:pt x="2871" y="95"/>
                </a:cubicBezTo>
                <a:cubicBezTo>
                  <a:pt x="2898" y="62"/>
                  <a:pt x="2881" y="1"/>
                  <a:pt x="2835" y="1"/>
                </a:cubicBezTo>
                <a:close/>
              </a:path>
            </a:pathLst>
          </a:custGeom>
          <a:solidFill>
            <a:srgbClr val="5D7370"/>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6" name="Google Shape;1016;p40"/>
          <p:cNvSpPr/>
          <p:nvPr/>
        </p:nvSpPr>
        <p:spPr>
          <a:xfrm>
            <a:off x="1264925" y="3965168"/>
            <a:ext cx="165316" cy="125071"/>
          </a:xfrm>
          <a:custGeom>
            <a:avLst/>
            <a:gdLst/>
            <a:ahLst/>
            <a:cxnLst/>
            <a:rect l="l" t="t" r="r" b="b"/>
            <a:pathLst>
              <a:path w="1146" h="865" extrusionOk="0">
                <a:moveTo>
                  <a:pt x="1145" y="0"/>
                </a:moveTo>
                <a:lnTo>
                  <a:pt x="1" y="866"/>
                </a:lnTo>
                <a:cubicBezTo>
                  <a:pt x="412" y="618"/>
                  <a:pt x="788" y="327"/>
                  <a:pt x="1145" y="0"/>
                </a:cubicBezTo>
                <a:close/>
              </a:path>
            </a:pathLst>
          </a:custGeom>
          <a:solidFill>
            <a:srgbClr val="5D7370"/>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7" name="Google Shape;1017;p40"/>
          <p:cNvSpPr/>
          <p:nvPr/>
        </p:nvSpPr>
        <p:spPr>
          <a:xfrm>
            <a:off x="1282380" y="2916993"/>
            <a:ext cx="37795" cy="46451"/>
          </a:xfrm>
          <a:custGeom>
            <a:avLst/>
            <a:gdLst/>
            <a:ahLst/>
            <a:cxnLst/>
            <a:rect l="l" t="t" r="r" b="b"/>
            <a:pathLst>
              <a:path w="262" h="322" extrusionOk="0">
                <a:moveTo>
                  <a:pt x="1" y="1"/>
                </a:moveTo>
                <a:lnTo>
                  <a:pt x="1" y="1"/>
                </a:lnTo>
                <a:cubicBezTo>
                  <a:pt x="49" y="134"/>
                  <a:pt x="140" y="243"/>
                  <a:pt x="261" y="322"/>
                </a:cubicBezTo>
                <a:lnTo>
                  <a:pt x="1" y="1"/>
                </a:lnTo>
                <a:close/>
              </a:path>
            </a:pathLst>
          </a:custGeom>
          <a:solidFill>
            <a:srgbClr val="5D7370"/>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1022" name="Google Shape;1022;p40"/>
          <p:cNvGrpSpPr/>
          <p:nvPr/>
        </p:nvGrpSpPr>
        <p:grpSpPr>
          <a:xfrm>
            <a:off x="203944" y="1568557"/>
            <a:ext cx="1022256" cy="3194606"/>
            <a:chOff x="96303" y="343149"/>
            <a:chExt cx="1484095" cy="4637881"/>
          </a:xfrm>
        </p:grpSpPr>
        <p:sp>
          <p:nvSpPr>
            <p:cNvPr id="1023" name="Google Shape;1023;p40"/>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4" name="Google Shape;1024;p40"/>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5" name="Google Shape;1025;p40"/>
            <p:cNvSpPr/>
            <p:nvPr/>
          </p:nvSpPr>
          <p:spPr>
            <a:xfrm>
              <a:off x="216900"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chemeClr val="accent6">
                <a:lumMod val="6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 name="Freeform 5">
            <a:extLst>
              <a:ext uri="{FF2B5EF4-FFF2-40B4-BE49-F238E27FC236}">
                <a16:creationId xmlns:a16="http://schemas.microsoft.com/office/drawing/2014/main" id="{17159AB7-1A1D-1C3F-C000-2727C1E45580}"/>
              </a:ext>
            </a:extLst>
          </p:cNvPr>
          <p:cNvSpPr/>
          <p:nvPr/>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4" name="Google Shape;502;p23">
            <a:extLst>
              <a:ext uri="{FF2B5EF4-FFF2-40B4-BE49-F238E27FC236}">
                <a16:creationId xmlns:a16="http://schemas.microsoft.com/office/drawing/2014/main" id="{B1BA3AD0-70C9-95EA-8FDB-589FCE4924E6}"/>
              </a:ext>
            </a:extLst>
          </p:cNvPr>
          <p:cNvGrpSpPr/>
          <p:nvPr/>
        </p:nvGrpSpPr>
        <p:grpSpPr>
          <a:xfrm>
            <a:off x="6464288" y="4786688"/>
            <a:ext cx="249750" cy="337425"/>
            <a:chOff x="8460713" y="3156188"/>
            <a:chExt cx="249750" cy="337425"/>
          </a:xfrm>
          <a:solidFill>
            <a:schemeClr val="accent6">
              <a:lumMod val="50000"/>
            </a:schemeClr>
          </a:solidFill>
        </p:grpSpPr>
        <p:sp>
          <p:nvSpPr>
            <p:cNvPr id="5" name="Google Shape;503;p23">
              <a:extLst>
                <a:ext uri="{FF2B5EF4-FFF2-40B4-BE49-F238E27FC236}">
                  <a16:creationId xmlns:a16="http://schemas.microsoft.com/office/drawing/2014/main" id="{0F484F82-E872-8137-9E06-A446A73C9175}"/>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504;p23">
              <a:extLst>
                <a:ext uri="{FF2B5EF4-FFF2-40B4-BE49-F238E27FC236}">
                  <a16:creationId xmlns:a16="http://schemas.microsoft.com/office/drawing/2014/main" id="{24B87687-A44E-FC5E-3703-914B37307B5D}"/>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505;p23">
              <a:extLst>
                <a:ext uri="{FF2B5EF4-FFF2-40B4-BE49-F238E27FC236}">
                  <a16:creationId xmlns:a16="http://schemas.microsoft.com/office/drawing/2014/main" id="{2C105717-FF17-B4D6-3225-4F9F013D58D2}"/>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8" name="Google Shape;506;p23">
            <a:extLst>
              <a:ext uri="{FF2B5EF4-FFF2-40B4-BE49-F238E27FC236}">
                <a16:creationId xmlns:a16="http://schemas.microsoft.com/office/drawing/2014/main" id="{ADAF5A79-8056-BEAE-412A-733EC9E85887}"/>
              </a:ext>
            </a:extLst>
          </p:cNvPr>
          <p:cNvGrpSpPr/>
          <p:nvPr/>
        </p:nvGrpSpPr>
        <p:grpSpPr>
          <a:xfrm>
            <a:off x="4018175" y="4794863"/>
            <a:ext cx="219625" cy="296375"/>
            <a:chOff x="3780000" y="3051350"/>
            <a:chExt cx="219625" cy="296375"/>
          </a:xfrm>
          <a:solidFill>
            <a:schemeClr val="accent6">
              <a:lumMod val="50000"/>
            </a:schemeClr>
          </a:solidFill>
        </p:grpSpPr>
        <p:sp>
          <p:nvSpPr>
            <p:cNvPr id="9" name="Google Shape;507;p23">
              <a:extLst>
                <a:ext uri="{FF2B5EF4-FFF2-40B4-BE49-F238E27FC236}">
                  <a16:creationId xmlns:a16="http://schemas.microsoft.com/office/drawing/2014/main" id="{B7BD82C4-0EE5-A13C-3EBE-85B434FB9A24}"/>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08;p23">
              <a:extLst>
                <a:ext uri="{FF2B5EF4-FFF2-40B4-BE49-F238E27FC236}">
                  <a16:creationId xmlns:a16="http://schemas.microsoft.com/office/drawing/2014/main" id="{B48E2C40-AD7E-0909-F49D-652DF6022E68}"/>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09;p23">
              <a:extLst>
                <a:ext uri="{FF2B5EF4-FFF2-40B4-BE49-F238E27FC236}">
                  <a16:creationId xmlns:a16="http://schemas.microsoft.com/office/drawing/2014/main" id="{3B513B02-B299-C414-311F-386E1321323F}"/>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2" name="Google Shape;510;p23">
            <a:extLst>
              <a:ext uri="{FF2B5EF4-FFF2-40B4-BE49-F238E27FC236}">
                <a16:creationId xmlns:a16="http://schemas.microsoft.com/office/drawing/2014/main" id="{8DC1E028-68AC-AA26-8B0D-8056D70D3C14}"/>
              </a:ext>
            </a:extLst>
          </p:cNvPr>
          <p:cNvGrpSpPr/>
          <p:nvPr/>
        </p:nvGrpSpPr>
        <p:grpSpPr>
          <a:xfrm>
            <a:off x="5330288" y="4755513"/>
            <a:ext cx="242425" cy="297900"/>
            <a:chOff x="5358513" y="3088013"/>
            <a:chExt cx="242425" cy="297900"/>
          </a:xfrm>
        </p:grpSpPr>
        <p:sp>
          <p:nvSpPr>
            <p:cNvPr id="13" name="Google Shape;511;p23">
              <a:extLst>
                <a:ext uri="{FF2B5EF4-FFF2-40B4-BE49-F238E27FC236}">
                  <a16:creationId xmlns:a16="http://schemas.microsoft.com/office/drawing/2014/main" id="{7A040F82-A06C-C112-EC74-CB5878F2A75D}"/>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12;p23">
              <a:extLst>
                <a:ext uri="{FF2B5EF4-FFF2-40B4-BE49-F238E27FC236}">
                  <a16:creationId xmlns:a16="http://schemas.microsoft.com/office/drawing/2014/main" id="{33C46FE1-FC44-DD14-4D11-AA3A471E73B2}"/>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13;p23">
              <a:extLst>
                <a:ext uri="{FF2B5EF4-FFF2-40B4-BE49-F238E27FC236}">
                  <a16:creationId xmlns:a16="http://schemas.microsoft.com/office/drawing/2014/main" id="{4BDB6E1F-1536-B47A-0147-5A9D1F72E54C}"/>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6" name="Google Shape;514;p23">
            <a:extLst>
              <a:ext uri="{FF2B5EF4-FFF2-40B4-BE49-F238E27FC236}">
                <a16:creationId xmlns:a16="http://schemas.microsoft.com/office/drawing/2014/main" id="{0D09ADF0-5E3E-C12A-A475-1634AFA2B6A2}"/>
              </a:ext>
            </a:extLst>
          </p:cNvPr>
          <p:cNvGrpSpPr/>
          <p:nvPr/>
        </p:nvGrpSpPr>
        <p:grpSpPr>
          <a:xfrm>
            <a:off x="7752400" y="4836850"/>
            <a:ext cx="191500" cy="237125"/>
            <a:chOff x="6589325" y="3767150"/>
            <a:chExt cx="191500" cy="237125"/>
          </a:xfrm>
          <a:solidFill>
            <a:schemeClr val="accent6">
              <a:lumMod val="50000"/>
            </a:schemeClr>
          </a:solidFill>
        </p:grpSpPr>
        <p:sp>
          <p:nvSpPr>
            <p:cNvPr id="17" name="Google Shape;515;p23">
              <a:extLst>
                <a:ext uri="{FF2B5EF4-FFF2-40B4-BE49-F238E27FC236}">
                  <a16:creationId xmlns:a16="http://schemas.microsoft.com/office/drawing/2014/main" id="{02238FF5-01BF-B0E3-D9DD-AE83AD3D5076}"/>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516;p23">
              <a:extLst>
                <a:ext uri="{FF2B5EF4-FFF2-40B4-BE49-F238E27FC236}">
                  <a16:creationId xmlns:a16="http://schemas.microsoft.com/office/drawing/2014/main" id="{49C15A63-4C83-5F73-F20F-05B4C1298E84}"/>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517;p23">
              <a:extLst>
                <a:ext uri="{FF2B5EF4-FFF2-40B4-BE49-F238E27FC236}">
                  <a16:creationId xmlns:a16="http://schemas.microsoft.com/office/drawing/2014/main" id="{5884C6D9-C3D0-7CE1-0FCE-A70E18387DF3}"/>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0" name="Google Shape;518;p23">
            <a:extLst>
              <a:ext uri="{FF2B5EF4-FFF2-40B4-BE49-F238E27FC236}">
                <a16:creationId xmlns:a16="http://schemas.microsoft.com/office/drawing/2014/main" id="{973589D7-7567-C249-2268-DEFF6EDB7EA8}"/>
              </a:ext>
            </a:extLst>
          </p:cNvPr>
          <p:cNvGrpSpPr/>
          <p:nvPr/>
        </p:nvGrpSpPr>
        <p:grpSpPr>
          <a:xfrm>
            <a:off x="332100" y="4700050"/>
            <a:ext cx="232250" cy="408850"/>
            <a:chOff x="6604800" y="3074900"/>
            <a:chExt cx="232250" cy="408850"/>
          </a:xfrm>
          <a:solidFill>
            <a:schemeClr val="accent6">
              <a:lumMod val="75000"/>
            </a:schemeClr>
          </a:solidFill>
        </p:grpSpPr>
        <p:sp>
          <p:nvSpPr>
            <p:cNvPr id="21" name="Google Shape;519;p23">
              <a:extLst>
                <a:ext uri="{FF2B5EF4-FFF2-40B4-BE49-F238E27FC236}">
                  <a16:creationId xmlns:a16="http://schemas.microsoft.com/office/drawing/2014/main" id="{BFA96674-0314-7D99-9039-C8CB42E2EC06}"/>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520;p23">
              <a:extLst>
                <a:ext uri="{FF2B5EF4-FFF2-40B4-BE49-F238E27FC236}">
                  <a16:creationId xmlns:a16="http://schemas.microsoft.com/office/drawing/2014/main" id="{AEB4D043-11BC-0EE6-700E-1E099C8EB645}"/>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 name="Google Shape;521;p23">
              <a:extLst>
                <a:ext uri="{FF2B5EF4-FFF2-40B4-BE49-F238E27FC236}">
                  <a16:creationId xmlns:a16="http://schemas.microsoft.com/office/drawing/2014/main" id="{4AD4BD32-FE18-AB8E-EEE8-978FB84E3CF6}"/>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4" name="Google Shape;522;p23">
            <a:extLst>
              <a:ext uri="{FF2B5EF4-FFF2-40B4-BE49-F238E27FC236}">
                <a16:creationId xmlns:a16="http://schemas.microsoft.com/office/drawing/2014/main" id="{39DD1FFF-0657-A85F-C4F4-F5E0AFD5817A}"/>
              </a:ext>
            </a:extLst>
          </p:cNvPr>
          <p:cNvGrpSpPr/>
          <p:nvPr/>
        </p:nvGrpSpPr>
        <p:grpSpPr>
          <a:xfrm flipH="1">
            <a:off x="649806" y="4709613"/>
            <a:ext cx="769800" cy="273600"/>
            <a:chOff x="4085450" y="2454725"/>
            <a:chExt cx="769800" cy="273600"/>
          </a:xfrm>
          <a:solidFill>
            <a:schemeClr val="accent6">
              <a:lumMod val="75000"/>
            </a:schemeClr>
          </a:solidFill>
        </p:grpSpPr>
        <p:sp>
          <p:nvSpPr>
            <p:cNvPr id="25" name="Google Shape;523;p23">
              <a:extLst>
                <a:ext uri="{FF2B5EF4-FFF2-40B4-BE49-F238E27FC236}">
                  <a16:creationId xmlns:a16="http://schemas.microsoft.com/office/drawing/2014/main" id="{8D7F09F8-1FB4-4DFE-1669-F49D54A75B0E}"/>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524;p23">
              <a:extLst>
                <a:ext uri="{FF2B5EF4-FFF2-40B4-BE49-F238E27FC236}">
                  <a16:creationId xmlns:a16="http://schemas.microsoft.com/office/drawing/2014/main" id="{F4AFDB50-8C2D-293E-182A-DB7C616EDDA5}"/>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525;p23">
              <a:extLst>
                <a:ext uri="{FF2B5EF4-FFF2-40B4-BE49-F238E27FC236}">
                  <a16:creationId xmlns:a16="http://schemas.microsoft.com/office/drawing/2014/main" id="{7E6E018E-7AD9-C257-E547-09E0C5764E2B}"/>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 name="Google Shape;526;p23">
              <a:extLst>
                <a:ext uri="{FF2B5EF4-FFF2-40B4-BE49-F238E27FC236}">
                  <a16:creationId xmlns:a16="http://schemas.microsoft.com/office/drawing/2014/main" id="{6A4CC69E-1744-D672-A7EC-2B45DB7FCBFA}"/>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1" name="Google Shape;527;p23">
            <a:extLst>
              <a:ext uri="{FF2B5EF4-FFF2-40B4-BE49-F238E27FC236}">
                <a16:creationId xmlns:a16="http://schemas.microsoft.com/office/drawing/2014/main" id="{C4409EE3-C8BD-0DDC-9287-A252CB67AC7E}"/>
              </a:ext>
            </a:extLst>
          </p:cNvPr>
          <p:cNvGrpSpPr/>
          <p:nvPr/>
        </p:nvGrpSpPr>
        <p:grpSpPr>
          <a:xfrm flipH="1">
            <a:off x="8446581" y="4839500"/>
            <a:ext cx="467375" cy="157275"/>
            <a:chOff x="504825" y="4667975"/>
            <a:chExt cx="467375" cy="157275"/>
          </a:xfrm>
        </p:grpSpPr>
        <p:sp>
          <p:nvSpPr>
            <p:cNvPr id="32" name="Google Shape;528;p23">
              <a:extLst>
                <a:ext uri="{FF2B5EF4-FFF2-40B4-BE49-F238E27FC236}">
                  <a16:creationId xmlns:a16="http://schemas.microsoft.com/office/drawing/2014/main" id="{3712E069-9F01-F48F-955C-4BFC1D333A7F}"/>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529;p23">
              <a:extLst>
                <a:ext uri="{FF2B5EF4-FFF2-40B4-BE49-F238E27FC236}">
                  <a16:creationId xmlns:a16="http://schemas.microsoft.com/office/drawing/2014/main" id="{53F5A20D-DE91-BBFF-2BBF-429712F06A20}"/>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4" name="Google Shape;530;p23">
            <a:extLst>
              <a:ext uri="{FF2B5EF4-FFF2-40B4-BE49-F238E27FC236}">
                <a16:creationId xmlns:a16="http://schemas.microsoft.com/office/drawing/2014/main" id="{66F38682-86F5-B2E0-5DBF-9FF4CD06602E}"/>
              </a:ext>
            </a:extLst>
          </p:cNvPr>
          <p:cNvGrpSpPr/>
          <p:nvPr/>
        </p:nvGrpSpPr>
        <p:grpSpPr>
          <a:xfrm>
            <a:off x="1248950" y="4889325"/>
            <a:ext cx="391375" cy="107450"/>
            <a:chOff x="190725" y="3931175"/>
            <a:chExt cx="391375" cy="107450"/>
          </a:xfrm>
        </p:grpSpPr>
        <p:sp>
          <p:nvSpPr>
            <p:cNvPr id="35" name="Google Shape;531;p23">
              <a:extLst>
                <a:ext uri="{FF2B5EF4-FFF2-40B4-BE49-F238E27FC236}">
                  <a16:creationId xmlns:a16="http://schemas.microsoft.com/office/drawing/2014/main" id="{3A704684-E91D-DE5F-6380-9177A400A75B}"/>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 name="Google Shape;532;p23">
              <a:extLst>
                <a:ext uri="{FF2B5EF4-FFF2-40B4-BE49-F238E27FC236}">
                  <a16:creationId xmlns:a16="http://schemas.microsoft.com/office/drawing/2014/main" id="{A6C010F4-3739-D280-0A28-6F0059AC1243}"/>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533;p23">
              <a:extLst>
                <a:ext uri="{FF2B5EF4-FFF2-40B4-BE49-F238E27FC236}">
                  <a16:creationId xmlns:a16="http://schemas.microsoft.com/office/drawing/2014/main" id="{3B5A6357-F21C-96D0-579B-67408834CBE7}"/>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8" name="Forma libre: forma 37">
            <a:extLst>
              <a:ext uri="{FF2B5EF4-FFF2-40B4-BE49-F238E27FC236}">
                <a16:creationId xmlns:a16="http://schemas.microsoft.com/office/drawing/2014/main" id="{388B67B2-1921-A367-78A9-DCB8E88FB2F9}"/>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 name="Google Shape;1334;p56">
            <a:extLst>
              <a:ext uri="{FF2B5EF4-FFF2-40B4-BE49-F238E27FC236}">
                <a16:creationId xmlns:a16="http://schemas.microsoft.com/office/drawing/2014/main" id="{BB8F3E42-2CE2-FA53-9E58-132DB88BC868}"/>
              </a:ext>
            </a:extLst>
          </p:cNvPr>
          <p:cNvSpPr txBox="1"/>
          <p:nvPr/>
        </p:nvSpPr>
        <p:spPr>
          <a:xfrm>
            <a:off x="827081" y="237281"/>
            <a:ext cx="5076400"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2400">
                <a:solidFill>
                  <a:schemeClr val="accent6">
                    <a:lumMod val="50000"/>
                  </a:schemeClr>
                </a:solidFill>
                <a:latin typeface="Chau Philomene One"/>
              </a:rPr>
              <a:t>Rhinos </a:t>
            </a:r>
            <a:r>
              <a:rPr lang="es-PE" sz="2400">
                <a:solidFill>
                  <a:srgbClr val="272D35"/>
                </a:solidFill>
                <a:latin typeface="Chau Philomene One"/>
              </a:rPr>
              <a:t>theme</a:t>
            </a:r>
          </a:p>
        </p:txBody>
      </p:sp>
      <p:sp>
        <p:nvSpPr>
          <p:cNvPr id="40" name="Google Shape;1357;p57">
            <a:extLst>
              <a:ext uri="{FF2B5EF4-FFF2-40B4-BE49-F238E27FC236}">
                <a16:creationId xmlns:a16="http://schemas.microsoft.com/office/drawing/2014/main" id="{0AC85998-863C-93C3-0EC2-B0BCB77782C5}"/>
              </a:ext>
            </a:extLst>
          </p:cNvPr>
          <p:cNvSpPr/>
          <p:nvPr/>
        </p:nvSpPr>
        <p:spPr>
          <a:xfrm>
            <a:off x="1206280" y="725931"/>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1" name="Google Shape;1334;p56">
            <a:extLst>
              <a:ext uri="{FF2B5EF4-FFF2-40B4-BE49-F238E27FC236}">
                <a16:creationId xmlns:a16="http://schemas.microsoft.com/office/drawing/2014/main" id="{F4E57073-BAE0-AC24-1813-9341F43851E6}"/>
              </a:ext>
            </a:extLst>
          </p:cNvPr>
          <p:cNvSpPr txBox="1"/>
          <p:nvPr/>
        </p:nvSpPr>
        <p:spPr>
          <a:xfrm>
            <a:off x="1831717" y="752356"/>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rgbClr val="272D35"/>
                </a:solidFill>
                <a:latin typeface="Chau Philomene One"/>
              </a:rPr>
              <a:t>About this…</a:t>
            </a:r>
          </a:p>
        </p:txBody>
      </p:sp>
      <p:pic>
        <p:nvPicPr>
          <p:cNvPr id="43" name="Imagen 42">
            <a:extLst>
              <a:ext uri="{FF2B5EF4-FFF2-40B4-BE49-F238E27FC236}">
                <a16:creationId xmlns:a16="http://schemas.microsoft.com/office/drawing/2014/main" id="{05B8CBEF-09D2-C5D2-7776-2C37F0C9E1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823379" y="2344393"/>
            <a:ext cx="3176465" cy="2406138"/>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38" name="Google Shape;2327;p104"/>
          <p:cNvSpPr txBox="1"/>
          <p:nvPr/>
        </p:nvSpPr>
        <p:spPr>
          <a:xfrm>
            <a:off x="561388" y="1672054"/>
            <a:ext cx="3231600" cy="912000"/>
          </a:xfrm>
          <a:prstGeom prst="rect">
            <a:avLst/>
          </a:prstGeom>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a:t>Images reveal large amounts of data, so remember: use an image instead of long texts</a:t>
            </a:r>
          </a:p>
        </p:txBody>
      </p:sp>
      <p:sp>
        <p:nvSpPr>
          <p:cNvPr id="39" name="Google Shape;2327;p104"/>
          <p:cNvSpPr txBox="1"/>
          <p:nvPr/>
        </p:nvSpPr>
        <p:spPr>
          <a:xfrm>
            <a:off x="553897" y="2469331"/>
            <a:ext cx="3231600" cy="912000"/>
          </a:xfrm>
          <a:prstGeom prst="rect">
            <a:avLst/>
          </a:prstGeom>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a:t>Images reveal large amounts of data, so remember: use an image instead of long texts</a:t>
            </a:r>
          </a:p>
        </p:txBody>
      </p:sp>
      <p:sp>
        <p:nvSpPr>
          <p:cNvPr id="40" name="Google Shape;2327;p104"/>
          <p:cNvSpPr txBox="1"/>
          <p:nvPr/>
        </p:nvSpPr>
        <p:spPr>
          <a:xfrm>
            <a:off x="553897" y="3324921"/>
            <a:ext cx="3231600" cy="912000"/>
          </a:xfrm>
          <a:prstGeom prst="rect">
            <a:avLst/>
          </a:prstGeom>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a:t>Images reveal large amounts of data, so remember: use an image instead of long texts</a:t>
            </a:r>
          </a:p>
        </p:txBody>
      </p:sp>
      <p:sp>
        <p:nvSpPr>
          <p:cNvPr id="56" name="Freeform 5">
            <a:extLst>
              <a:ext uri="{FF2B5EF4-FFF2-40B4-BE49-F238E27FC236}">
                <a16:creationId xmlns:a16="http://schemas.microsoft.com/office/drawing/2014/main" id="{09014715-0F7E-E198-BD53-E834CD242CF6}"/>
              </a:ext>
            </a:extLst>
          </p:cNvPr>
          <p:cNvSpPr/>
          <p:nvPr/>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57" name="Google Shape;502;p23">
            <a:extLst>
              <a:ext uri="{FF2B5EF4-FFF2-40B4-BE49-F238E27FC236}">
                <a16:creationId xmlns:a16="http://schemas.microsoft.com/office/drawing/2014/main" id="{8FFFD1AB-548B-363E-F423-3643DD96666A}"/>
              </a:ext>
            </a:extLst>
          </p:cNvPr>
          <p:cNvGrpSpPr/>
          <p:nvPr/>
        </p:nvGrpSpPr>
        <p:grpSpPr>
          <a:xfrm>
            <a:off x="6464288" y="4786688"/>
            <a:ext cx="249750" cy="337425"/>
            <a:chOff x="8460713" y="3156188"/>
            <a:chExt cx="249750" cy="337425"/>
          </a:xfrm>
          <a:solidFill>
            <a:schemeClr val="accent6">
              <a:lumMod val="50000"/>
            </a:schemeClr>
          </a:solidFill>
        </p:grpSpPr>
        <p:sp>
          <p:nvSpPr>
            <p:cNvPr id="58" name="Google Shape;503;p23">
              <a:extLst>
                <a:ext uri="{FF2B5EF4-FFF2-40B4-BE49-F238E27FC236}">
                  <a16:creationId xmlns:a16="http://schemas.microsoft.com/office/drawing/2014/main" id="{2388516D-F064-981E-9C1B-E8BB5A0CDAA9}"/>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9" name="Google Shape;504;p23">
              <a:extLst>
                <a:ext uri="{FF2B5EF4-FFF2-40B4-BE49-F238E27FC236}">
                  <a16:creationId xmlns:a16="http://schemas.microsoft.com/office/drawing/2014/main" id="{AD5E8C16-884A-3294-9CFD-174698E88F2A}"/>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0" name="Google Shape;505;p23">
              <a:extLst>
                <a:ext uri="{FF2B5EF4-FFF2-40B4-BE49-F238E27FC236}">
                  <a16:creationId xmlns:a16="http://schemas.microsoft.com/office/drawing/2014/main" id="{9764DB62-B70A-24AD-B2F1-F7E7C684BE96}"/>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61" name="Google Shape;506;p23">
            <a:extLst>
              <a:ext uri="{FF2B5EF4-FFF2-40B4-BE49-F238E27FC236}">
                <a16:creationId xmlns:a16="http://schemas.microsoft.com/office/drawing/2014/main" id="{69455D0D-0A3B-7CB3-0AC4-B6BE9BF78B23}"/>
              </a:ext>
            </a:extLst>
          </p:cNvPr>
          <p:cNvGrpSpPr/>
          <p:nvPr/>
        </p:nvGrpSpPr>
        <p:grpSpPr>
          <a:xfrm>
            <a:off x="4018175" y="4794863"/>
            <a:ext cx="219625" cy="296375"/>
            <a:chOff x="3780000" y="3051350"/>
            <a:chExt cx="219625" cy="296375"/>
          </a:xfrm>
          <a:solidFill>
            <a:schemeClr val="accent6">
              <a:lumMod val="50000"/>
            </a:schemeClr>
          </a:solidFill>
        </p:grpSpPr>
        <p:sp>
          <p:nvSpPr>
            <p:cNvPr id="62" name="Google Shape;507;p23">
              <a:extLst>
                <a:ext uri="{FF2B5EF4-FFF2-40B4-BE49-F238E27FC236}">
                  <a16:creationId xmlns:a16="http://schemas.microsoft.com/office/drawing/2014/main" id="{F936D335-1EE3-8D35-AB0A-185512C99198}"/>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3" name="Google Shape;508;p23">
              <a:extLst>
                <a:ext uri="{FF2B5EF4-FFF2-40B4-BE49-F238E27FC236}">
                  <a16:creationId xmlns:a16="http://schemas.microsoft.com/office/drawing/2014/main" id="{D9043CCB-57DA-526E-561F-F3A56E414643}"/>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4" name="Google Shape;509;p23">
              <a:extLst>
                <a:ext uri="{FF2B5EF4-FFF2-40B4-BE49-F238E27FC236}">
                  <a16:creationId xmlns:a16="http://schemas.microsoft.com/office/drawing/2014/main" id="{5CD2AA7C-972F-BF1B-AFD4-660DE528449D}"/>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665" name="Google Shape;510;p23">
            <a:extLst>
              <a:ext uri="{FF2B5EF4-FFF2-40B4-BE49-F238E27FC236}">
                <a16:creationId xmlns:a16="http://schemas.microsoft.com/office/drawing/2014/main" id="{656A74A3-FDE0-2733-261A-44443A58A0EA}"/>
              </a:ext>
            </a:extLst>
          </p:cNvPr>
          <p:cNvGrpSpPr/>
          <p:nvPr/>
        </p:nvGrpSpPr>
        <p:grpSpPr>
          <a:xfrm>
            <a:off x="5330288" y="4755513"/>
            <a:ext cx="242425" cy="297900"/>
            <a:chOff x="5358513" y="3088013"/>
            <a:chExt cx="242425" cy="297900"/>
          </a:xfrm>
        </p:grpSpPr>
        <p:sp>
          <p:nvSpPr>
            <p:cNvPr id="1666" name="Google Shape;511;p23">
              <a:extLst>
                <a:ext uri="{FF2B5EF4-FFF2-40B4-BE49-F238E27FC236}">
                  <a16:creationId xmlns:a16="http://schemas.microsoft.com/office/drawing/2014/main" id="{7565CAF0-8069-892E-5E50-871BB6872E53}"/>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7" name="Google Shape;512;p23">
              <a:extLst>
                <a:ext uri="{FF2B5EF4-FFF2-40B4-BE49-F238E27FC236}">
                  <a16:creationId xmlns:a16="http://schemas.microsoft.com/office/drawing/2014/main" id="{DB6E2B48-073C-8E5D-8693-38A50348810D}"/>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8" name="Google Shape;513;p23">
              <a:extLst>
                <a:ext uri="{FF2B5EF4-FFF2-40B4-BE49-F238E27FC236}">
                  <a16:creationId xmlns:a16="http://schemas.microsoft.com/office/drawing/2014/main" id="{91DE97DC-05C5-C45F-BBDE-E2B27AB1475B}"/>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669" name="Google Shape;514;p23">
            <a:extLst>
              <a:ext uri="{FF2B5EF4-FFF2-40B4-BE49-F238E27FC236}">
                <a16:creationId xmlns:a16="http://schemas.microsoft.com/office/drawing/2014/main" id="{5B7B1467-6D0A-35FF-E6AA-A8374556D811}"/>
              </a:ext>
            </a:extLst>
          </p:cNvPr>
          <p:cNvGrpSpPr/>
          <p:nvPr/>
        </p:nvGrpSpPr>
        <p:grpSpPr>
          <a:xfrm>
            <a:off x="7752400" y="4836850"/>
            <a:ext cx="191500" cy="237125"/>
            <a:chOff x="6589325" y="3767150"/>
            <a:chExt cx="191500" cy="237125"/>
          </a:xfrm>
          <a:solidFill>
            <a:schemeClr val="accent6">
              <a:lumMod val="50000"/>
            </a:schemeClr>
          </a:solidFill>
        </p:grpSpPr>
        <p:sp>
          <p:nvSpPr>
            <p:cNvPr id="1670" name="Google Shape;515;p23">
              <a:extLst>
                <a:ext uri="{FF2B5EF4-FFF2-40B4-BE49-F238E27FC236}">
                  <a16:creationId xmlns:a16="http://schemas.microsoft.com/office/drawing/2014/main" id="{2F7C9C8F-465A-FF20-E4BB-2BE73083FD65}"/>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1" name="Google Shape;516;p23">
              <a:extLst>
                <a:ext uri="{FF2B5EF4-FFF2-40B4-BE49-F238E27FC236}">
                  <a16:creationId xmlns:a16="http://schemas.microsoft.com/office/drawing/2014/main" id="{E74C23B5-9F1D-8000-8826-23CE846968E6}"/>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2" name="Google Shape;517;p23">
              <a:extLst>
                <a:ext uri="{FF2B5EF4-FFF2-40B4-BE49-F238E27FC236}">
                  <a16:creationId xmlns:a16="http://schemas.microsoft.com/office/drawing/2014/main" id="{FAE83E02-2F62-4E23-7E42-0FFCF6049C3E}"/>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673" name="Google Shape;518;p23">
            <a:extLst>
              <a:ext uri="{FF2B5EF4-FFF2-40B4-BE49-F238E27FC236}">
                <a16:creationId xmlns:a16="http://schemas.microsoft.com/office/drawing/2014/main" id="{C8C8F171-6B85-8F7F-CB21-3FA70419C86F}"/>
              </a:ext>
            </a:extLst>
          </p:cNvPr>
          <p:cNvGrpSpPr/>
          <p:nvPr/>
        </p:nvGrpSpPr>
        <p:grpSpPr>
          <a:xfrm>
            <a:off x="332100" y="4700050"/>
            <a:ext cx="232250" cy="408850"/>
            <a:chOff x="6604800" y="3074900"/>
            <a:chExt cx="232250" cy="408850"/>
          </a:xfrm>
          <a:solidFill>
            <a:schemeClr val="accent6">
              <a:lumMod val="75000"/>
            </a:schemeClr>
          </a:solidFill>
        </p:grpSpPr>
        <p:sp>
          <p:nvSpPr>
            <p:cNvPr id="1674" name="Google Shape;519;p23">
              <a:extLst>
                <a:ext uri="{FF2B5EF4-FFF2-40B4-BE49-F238E27FC236}">
                  <a16:creationId xmlns:a16="http://schemas.microsoft.com/office/drawing/2014/main" id="{921F56AF-C5EF-C5E0-99E9-E1804D3FA702}"/>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5" name="Google Shape;520;p23">
              <a:extLst>
                <a:ext uri="{FF2B5EF4-FFF2-40B4-BE49-F238E27FC236}">
                  <a16:creationId xmlns:a16="http://schemas.microsoft.com/office/drawing/2014/main" id="{6BA41406-A06B-E83B-C182-EE5C12A4DDBE}"/>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6" name="Google Shape;521;p23">
              <a:extLst>
                <a:ext uri="{FF2B5EF4-FFF2-40B4-BE49-F238E27FC236}">
                  <a16:creationId xmlns:a16="http://schemas.microsoft.com/office/drawing/2014/main" id="{37DFF8BB-ABC5-C806-9033-73B3BE1E3078}"/>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677" name="Google Shape;522;p23">
            <a:extLst>
              <a:ext uri="{FF2B5EF4-FFF2-40B4-BE49-F238E27FC236}">
                <a16:creationId xmlns:a16="http://schemas.microsoft.com/office/drawing/2014/main" id="{0AC9BBB7-322B-06F7-634A-5FA138585A56}"/>
              </a:ext>
            </a:extLst>
          </p:cNvPr>
          <p:cNvGrpSpPr/>
          <p:nvPr/>
        </p:nvGrpSpPr>
        <p:grpSpPr>
          <a:xfrm flipH="1">
            <a:off x="649806" y="4709613"/>
            <a:ext cx="769800" cy="273600"/>
            <a:chOff x="4085450" y="2454725"/>
            <a:chExt cx="769800" cy="273600"/>
          </a:xfrm>
          <a:solidFill>
            <a:schemeClr val="accent6">
              <a:lumMod val="75000"/>
            </a:schemeClr>
          </a:solidFill>
        </p:grpSpPr>
        <p:sp>
          <p:nvSpPr>
            <p:cNvPr id="1678" name="Google Shape;523;p23">
              <a:extLst>
                <a:ext uri="{FF2B5EF4-FFF2-40B4-BE49-F238E27FC236}">
                  <a16:creationId xmlns:a16="http://schemas.microsoft.com/office/drawing/2014/main" id="{B16FAEEB-96DC-0B3F-95F4-ABABF492F332}"/>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9" name="Google Shape;524;p23">
              <a:extLst>
                <a:ext uri="{FF2B5EF4-FFF2-40B4-BE49-F238E27FC236}">
                  <a16:creationId xmlns:a16="http://schemas.microsoft.com/office/drawing/2014/main" id="{1D5BAB6C-EA89-9320-B97E-9BE798EC939C}"/>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0" name="Google Shape;525;p23">
              <a:extLst>
                <a:ext uri="{FF2B5EF4-FFF2-40B4-BE49-F238E27FC236}">
                  <a16:creationId xmlns:a16="http://schemas.microsoft.com/office/drawing/2014/main" id="{9745E878-1974-2B3C-9AAA-59155ADE18C7}"/>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1" name="Google Shape;526;p23">
              <a:extLst>
                <a:ext uri="{FF2B5EF4-FFF2-40B4-BE49-F238E27FC236}">
                  <a16:creationId xmlns:a16="http://schemas.microsoft.com/office/drawing/2014/main" id="{3F3D1C3C-C163-DE68-D7F1-07227BFDBFE1}"/>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682" name="Google Shape;527;p23">
            <a:extLst>
              <a:ext uri="{FF2B5EF4-FFF2-40B4-BE49-F238E27FC236}">
                <a16:creationId xmlns:a16="http://schemas.microsoft.com/office/drawing/2014/main" id="{B0B1716D-3487-AFF5-1266-38B14B3C7300}"/>
              </a:ext>
            </a:extLst>
          </p:cNvPr>
          <p:cNvGrpSpPr/>
          <p:nvPr/>
        </p:nvGrpSpPr>
        <p:grpSpPr>
          <a:xfrm flipH="1">
            <a:off x="8446581" y="4839500"/>
            <a:ext cx="467375" cy="157275"/>
            <a:chOff x="504825" y="4667975"/>
            <a:chExt cx="467375" cy="157275"/>
          </a:xfrm>
        </p:grpSpPr>
        <p:sp>
          <p:nvSpPr>
            <p:cNvPr id="1683" name="Google Shape;528;p23">
              <a:extLst>
                <a:ext uri="{FF2B5EF4-FFF2-40B4-BE49-F238E27FC236}">
                  <a16:creationId xmlns:a16="http://schemas.microsoft.com/office/drawing/2014/main" id="{6640D8B4-A05E-CC63-996F-E257B7AF47B4}"/>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5" name="Google Shape;529;p23">
              <a:extLst>
                <a:ext uri="{FF2B5EF4-FFF2-40B4-BE49-F238E27FC236}">
                  <a16:creationId xmlns:a16="http://schemas.microsoft.com/office/drawing/2014/main" id="{A3DBB7C2-E17A-C195-B076-37B7266AB476}"/>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686" name="Google Shape;530;p23">
            <a:extLst>
              <a:ext uri="{FF2B5EF4-FFF2-40B4-BE49-F238E27FC236}">
                <a16:creationId xmlns:a16="http://schemas.microsoft.com/office/drawing/2014/main" id="{271959F0-128E-EE83-2918-8B89BF28A22D}"/>
              </a:ext>
            </a:extLst>
          </p:cNvPr>
          <p:cNvGrpSpPr/>
          <p:nvPr/>
        </p:nvGrpSpPr>
        <p:grpSpPr>
          <a:xfrm>
            <a:off x="1248950" y="4889325"/>
            <a:ext cx="391375" cy="107450"/>
            <a:chOff x="190725" y="3931175"/>
            <a:chExt cx="391375" cy="107450"/>
          </a:xfrm>
        </p:grpSpPr>
        <p:sp>
          <p:nvSpPr>
            <p:cNvPr id="1687" name="Google Shape;531;p23">
              <a:extLst>
                <a:ext uri="{FF2B5EF4-FFF2-40B4-BE49-F238E27FC236}">
                  <a16:creationId xmlns:a16="http://schemas.microsoft.com/office/drawing/2014/main" id="{EC38C5FC-B10C-960A-3FC8-A258EDE30DBF}"/>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8" name="Google Shape;532;p23">
              <a:extLst>
                <a:ext uri="{FF2B5EF4-FFF2-40B4-BE49-F238E27FC236}">
                  <a16:creationId xmlns:a16="http://schemas.microsoft.com/office/drawing/2014/main" id="{057051F0-E17E-973A-0206-76300253E672}"/>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9" name="Google Shape;533;p23">
              <a:extLst>
                <a:ext uri="{FF2B5EF4-FFF2-40B4-BE49-F238E27FC236}">
                  <a16:creationId xmlns:a16="http://schemas.microsoft.com/office/drawing/2014/main" id="{5D9A1DA5-CD83-A11D-2B7C-C2B3AC720ADD}"/>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690" name="Forma libre: forma 1689">
            <a:extLst>
              <a:ext uri="{FF2B5EF4-FFF2-40B4-BE49-F238E27FC236}">
                <a16:creationId xmlns:a16="http://schemas.microsoft.com/office/drawing/2014/main" id="{1C55E717-26E9-F2BC-A9D6-3F44520C2A83}"/>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1" name="Google Shape;1334;p56">
            <a:extLst>
              <a:ext uri="{FF2B5EF4-FFF2-40B4-BE49-F238E27FC236}">
                <a16:creationId xmlns:a16="http://schemas.microsoft.com/office/drawing/2014/main" id="{CC3BA41F-A398-837B-84AC-D5CB873DE254}"/>
              </a:ext>
            </a:extLst>
          </p:cNvPr>
          <p:cNvSpPr txBox="1"/>
          <p:nvPr/>
        </p:nvSpPr>
        <p:spPr>
          <a:xfrm>
            <a:off x="827081" y="237281"/>
            <a:ext cx="5076400"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2400">
                <a:solidFill>
                  <a:schemeClr val="accent6">
                    <a:lumMod val="50000"/>
                  </a:schemeClr>
                </a:solidFill>
                <a:latin typeface="Chau Philomene One"/>
              </a:rPr>
              <a:t>Rhinos </a:t>
            </a:r>
            <a:r>
              <a:rPr lang="es-PE" sz="2400">
                <a:solidFill>
                  <a:srgbClr val="272D35"/>
                </a:solidFill>
                <a:latin typeface="Chau Philomene One"/>
              </a:rPr>
              <a:t>theme</a:t>
            </a:r>
          </a:p>
        </p:txBody>
      </p:sp>
      <p:sp>
        <p:nvSpPr>
          <p:cNvPr id="1692" name="Google Shape;1357;p57">
            <a:extLst>
              <a:ext uri="{FF2B5EF4-FFF2-40B4-BE49-F238E27FC236}">
                <a16:creationId xmlns:a16="http://schemas.microsoft.com/office/drawing/2014/main" id="{72FBFB92-BE5E-4B7A-11CB-690C4B4F7151}"/>
              </a:ext>
            </a:extLst>
          </p:cNvPr>
          <p:cNvSpPr/>
          <p:nvPr/>
        </p:nvSpPr>
        <p:spPr>
          <a:xfrm>
            <a:off x="1206280" y="725931"/>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3" name="Google Shape;1334;p56">
            <a:extLst>
              <a:ext uri="{FF2B5EF4-FFF2-40B4-BE49-F238E27FC236}">
                <a16:creationId xmlns:a16="http://schemas.microsoft.com/office/drawing/2014/main" id="{523EA5C5-21BE-6DEA-45F3-3EA31735CB56}"/>
              </a:ext>
            </a:extLst>
          </p:cNvPr>
          <p:cNvSpPr txBox="1"/>
          <p:nvPr/>
        </p:nvSpPr>
        <p:spPr>
          <a:xfrm>
            <a:off x="1831717" y="752356"/>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rgbClr val="272D35"/>
                </a:solidFill>
                <a:latin typeface="Chau Philomene One"/>
              </a:rPr>
              <a:t>About this…</a:t>
            </a:r>
          </a:p>
        </p:txBody>
      </p:sp>
      <p:pic>
        <p:nvPicPr>
          <p:cNvPr id="1695" name="Imagen 1694">
            <a:extLst>
              <a:ext uri="{FF2B5EF4-FFF2-40B4-BE49-F238E27FC236}">
                <a16:creationId xmlns:a16="http://schemas.microsoft.com/office/drawing/2014/main" id="{33B90BAE-54A1-088A-E196-199AF670745F}"/>
              </a:ext>
            </a:extLst>
          </p:cNvPr>
          <p:cNvPicPr>
            <a:picLocks noChangeAspect="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4316754" y="128118"/>
            <a:ext cx="4165868" cy="5046138"/>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42"/>
          <p:cNvSpPr txBox="1">
            <a:spLocks noGrp="1"/>
          </p:cNvSpPr>
          <p:nvPr>
            <p:ph type="subTitle" idx="1"/>
          </p:nvPr>
        </p:nvSpPr>
        <p:spPr>
          <a:xfrm>
            <a:off x="4098325" y="2222025"/>
            <a:ext cx="4493400" cy="1163100"/>
          </a:xfrm>
          <a:prstGeom prst="rect">
            <a:avLst/>
          </a:prstGeom>
        </p:spPr>
        <p:txBody>
          <a:bodyPr spcFirstLastPara="1" wrap="square" lIns="91425" tIns="91425" rIns="91425" bIns="91425" anchor="t" anchorCtr="0">
            <a:noAutofit/>
          </a:bodyPr>
          <a:lstStyle/>
          <a:p>
            <a:pPr marL="0" lvl="0" indent="0" algn="r" rtl="0">
              <a:spcBef>
                <a:spcPct val="0"/>
              </a:spcBef>
              <a:spcAft>
                <a:spcPct val="0"/>
              </a:spcAft>
              <a:buNone/>
            </a:pPr>
            <a:r>
              <a:rPr lang="en">
                <a:solidFill>
                  <a:srgbClr val="272D35"/>
                </a:solidFill>
              </a:rPr>
              <a:t>You can give a brief description of the topic you want to talk about here. For example, if you want to talk about Mercury, you can say that it’s the smallest planet in the entire Solar System</a:t>
            </a:r>
            <a:endParaRPr>
              <a:solidFill>
                <a:srgbClr val="272D35"/>
              </a:solidFill>
            </a:endParaRPr>
          </a:p>
        </p:txBody>
      </p:sp>
      <p:sp>
        <p:nvSpPr>
          <p:cNvPr id="1090" name="Google Shape;1090;p42"/>
          <p:cNvSpPr txBox="1">
            <a:spLocks noGrp="1"/>
          </p:cNvSpPr>
          <p:nvPr>
            <p:ph type="title"/>
          </p:nvPr>
        </p:nvSpPr>
        <p:spPr>
          <a:xfrm>
            <a:off x="4167800" y="1309025"/>
            <a:ext cx="4355400" cy="950100"/>
          </a:xfrm>
          <a:prstGeom prst="rect">
            <a:avLst/>
          </a:prstGeom>
        </p:spPr>
        <p:txBody>
          <a:bodyPr spcFirstLastPara="1" wrap="square" lIns="91425" tIns="91425" rIns="91425" bIns="91425" anchor="t" anchorCtr="0">
            <a:noAutofit/>
          </a:bodyPr>
          <a:lstStyle/>
          <a:p>
            <a:pPr marL="0" lvl="0" indent="0" algn="r" rtl="0">
              <a:spcBef>
                <a:spcPct val="0"/>
              </a:spcBef>
              <a:spcAft>
                <a:spcPct val="0"/>
              </a:spcAft>
              <a:buNone/>
            </a:pPr>
            <a:r>
              <a:rPr lang="en">
                <a:solidFill>
                  <a:srgbClr val="272D35"/>
                </a:solidFill>
              </a:rPr>
              <a:t>INTRODUCTION</a:t>
            </a:r>
            <a:endParaRPr>
              <a:solidFill>
                <a:srgbClr val="272D35"/>
              </a:solidFill>
            </a:endParaRPr>
          </a:p>
        </p:txBody>
      </p:sp>
      <p:sp>
        <p:nvSpPr>
          <p:cNvPr id="3" name="Forma libre: forma 2">
            <a:extLst>
              <a:ext uri="{FF2B5EF4-FFF2-40B4-BE49-F238E27FC236}">
                <a16:creationId xmlns:a16="http://schemas.microsoft.com/office/drawing/2014/main" id="{5FF0F48D-1786-5F81-B17D-DAB26FE9AADB}"/>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 name="Google Shape;1334;p56">
            <a:extLst>
              <a:ext uri="{FF2B5EF4-FFF2-40B4-BE49-F238E27FC236}">
                <a16:creationId xmlns:a16="http://schemas.microsoft.com/office/drawing/2014/main" id="{42002AB3-5823-6498-D115-2CC082A36D32}"/>
              </a:ext>
            </a:extLst>
          </p:cNvPr>
          <p:cNvSpPr txBox="1"/>
          <p:nvPr/>
        </p:nvSpPr>
        <p:spPr>
          <a:xfrm>
            <a:off x="827081" y="237281"/>
            <a:ext cx="5076400"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2400">
                <a:solidFill>
                  <a:schemeClr val="accent6">
                    <a:lumMod val="50000"/>
                  </a:schemeClr>
                </a:solidFill>
                <a:latin typeface="Chau Philomene One"/>
              </a:rPr>
              <a:t>Rhinos </a:t>
            </a:r>
            <a:r>
              <a:rPr lang="es-PE" sz="2400">
                <a:solidFill>
                  <a:srgbClr val="272D35"/>
                </a:solidFill>
                <a:latin typeface="Chau Philomene One"/>
              </a:rPr>
              <a:t>theme</a:t>
            </a:r>
          </a:p>
        </p:txBody>
      </p:sp>
      <p:sp>
        <p:nvSpPr>
          <p:cNvPr id="5" name="Google Shape;1357;p57">
            <a:extLst>
              <a:ext uri="{FF2B5EF4-FFF2-40B4-BE49-F238E27FC236}">
                <a16:creationId xmlns:a16="http://schemas.microsoft.com/office/drawing/2014/main" id="{A7B97AD5-73E2-5E3A-4031-5E558606882F}"/>
              </a:ext>
            </a:extLst>
          </p:cNvPr>
          <p:cNvSpPr/>
          <p:nvPr/>
        </p:nvSpPr>
        <p:spPr>
          <a:xfrm>
            <a:off x="1206280" y="725931"/>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1334;p56">
            <a:extLst>
              <a:ext uri="{FF2B5EF4-FFF2-40B4-BE49-F238E27FC236}">
                <a16:creationId xmlns:a16="http://schemas.microsoft.com/office/drawing/2014/main" id="{CE854F5A-51CF-03E5-7A34-7EDB258CF7FC}"/>
              </a:ext>
            </a:extLst>
          </p:cNvPr>
          <p:cNvSpPr txBox="1"/>
          <p:nvPr/>
        </p:nvSpPr>
        <p:spPr>
          <a:xfrm>
            <a:off x="1831717" y="752356"/>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rgbClr val="272D35"/>
                </a:solidFill>
                <a:latin typeface="Chau Philomene One"/>
              </a:rPr>
              <a:t>About this…</a:t>
            </a:r>
          </a:p>
        </p:txBody>
      </p:sp>
      <p:sp>
        <p:nvSpPr>
          <p:cNvPr id="7" name="Freeform 5">
            <a:extLst>
              <a:ext uri="{FF2B5EF4-FFF2-40B4-BE49-F238E27FC236}">
                <a16:creationId xmlns:a16="http://schemas.microsoft.com/office/drawing/2014/main" id="{AE1BE541-E13E-C4F6-5FEC-11821400EC18}"/>
              </a:ext>
            </a:extLst>
          </p:cNvPr>
          <p:cNvSpPr/>
          <p:nvPr/>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8" name="Google Shape;502;p23">
            <a:extLst>
              <a:ext uri="{FF2B5EF4-FFF2-40B4-BE49-F238E27FC236}">
                <a16:creationId xmlns:a16="http://schemas.microsoft.com/office/drawing/2014/main" id="{A93C76D0-2354-2E63-AE2C-1F72B79F2228}"/>
              </a:ext>
            </a:extLst>
          </p:cNvPr>
          <p:cNvGrpSpPr/>
          <p:nvPr/>
        </p:nvGrpSpPr>
        <p:grpSpPr>
          <a:xfrm>
            <a:off x="6464288" y="4786688"/>
            <a:ext cx="249750" cy="337425"/>
            <a:chOff x="8460713" y="3156188"/>
            <a:chExt cx="249750" cy="337425"/>
          </a:xfrm>
          <a:solidFill>
            <a:schemeClr val="accent6">
              <a:lumMod val="50000"/>
            </a:schemeClr>
          </a:solidFill>
        </p:grpSpPr>
        <p:sp>
          <p:nvSpPr>
            <p:cNvPr id="9" name="Google Shape;503;p23">
              <a:extLst>
                <a:ext uri="{FF2B5EF4-FFF2-40B4-BE49-F238E27FC236}">
                  <a16:creationId xmlns:a16="http://schemas.microsoft.com/office/drawing/2014/main" id="{044D641D-0082-ADA2-4D38-BC5A0CCBEFE1}"/>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04;p23">
              <a:extLst>
                <a:ext uri="{FF2B5EF4-FFF2-40B4-BE49-F238E27FC236}">
                  <a16:creationId xmlns:a16="http://schemas.microsoft.com/office/drawing/2014/main" id="{4244FAF2-B3F0-D389-CC9C-111CFF9882AC}"/>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05;p23">
              <a:extLst>
                <a:ext uri="{FF2B5EF4-FFF2-40B4-BE49-F238E27FC236}">
                  <a16:creationId xmlns:a16="http://schemas.microsoft.com/office/drawing/2014/main" id="{8647A925-4A13-CB57-89BB-5E4A31CD9770}"/>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2" name="Google Shape;506;p23">
            <a:extLst>
              <a:ext uri="{FF2B5EF4-FFF2-40B4-BE49-F238E27FC236}">
                <a16:creationId xmlns:a16="http://schemas.microsoft.com/office/drawing/2014/main" id="{7EABD152-BF2A-3823-29D5-1AE31EAF20FD}"/>
              </a:ext>
            </a:extLst>
          </p:cNvPr>
          <p:cNvGrpSpPr/>
          <p:nvPr/>
        </p:nvGrpSpPr>
        <p:grpSpPr>
          <a:xfrm>
            <a:off x="4018175" y="4794863"/>
            <a:ext cx="219625" cy="296375"/>
            <a:chOff x="3780000" y="3051350"/>
            <a:chExt cx="219625" cy="296375"/>
          </a:xfrm>
          <a:solidFill>
            <a:schemeClr val="accent6">
              <a:lumMod val="50000"/>
            </a:schemeClr>
          </a:solidFill>
        </p:grpSpPr>
        <p:sp>
          <p:nvSpPr>
            <p:cNvPr id="13" name="Google Shape;507;p23">
              <a:extLst>
                <a:ext uri="{FF2B5EF4-FFF2-40B4-BE49-F238E27FC236}">
                  <a16:creationId xmlns:a16="http://schemas.microsoft.com/office/drawing/2014/main" id="{0B678B79-EF5C-5D78-F457-FDC8B6071E1F}"/>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08;p23">
              <a:extLst>
                <a:ext uri="{FF2B5EF4-FFF2-40B4-BE49-F238E27FC236}">
                  <a16:creationId xmlns:a16="http://schemas.microsoft.com/office/drawing/2014/main" id="{DF5C79C5-66A5-55A4-0E80-8996B8B10A89}"/>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09;p23">
              <a:extLst>
                <a:ext uri="{FF2B5EF4-FFF2-40B4-BE49-F238E27FC236}">
                  <a16:creationId xmlns:a16="http://schemas.microsoft.com/office/drawing/2014/main" id="{C3E2637D-6517-DC42-9DE4-ABD9E6CCF62B}"/>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6" name="Google Shape;510;p23">
            <a:extLst>
              <a:ext uri="{FF2B5EF4-FFF2-40B4-BE49-F238E27FC236}">
                <a16:creationId xmlns:a16="http://schemas.microsoft.com/office/drawing/2014/main" id="{79F5EE61-7DF6-1B51-D7F8-2E1FF94DCCEF}"/>
              </a:ext>
            </a:extLst>
          </p:cNvPr>
          <p:cNvGrpSpPr/>
          <p:nvPr/>
        </p:nvGrpSpPr>
        <p:grpSpPr>
          <a:xfrm>
            <a:off x="5330288" y="4755513"/>
            <a:ext cx="242425" cy="297900"/>
            <a:chOff x="5358513" y="3088013"/>
            <a:chExt cx="242425" cy="297900"/>
          </a:xfrm>
        </p:grpSpPr>
        <p:sp>
          <p:nvSpPr>
            <p:cNvPr id="17" name="Google Shape;511;p23">
              <a:extLst>
                <a:ext uri="{FF2B5EF4-FFF2-40B4-BE49-F238E27FC236}">
                  <a16:creationId xmlns:a16="http://schemas.microsoft.com/office/drawing/2014/main" id="{A5746C78-02A3-0B2B-9F29-704FA50344A6}"/>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512;p23">
              <a:extLst>
                <a:ext uri="{FF2B5EF4-FFF2-40B4-BE49-F238E27FC236}">
                  <a16:creationId xmlns:a16="http://schemas.microsoft.com/office/drawing/2014/main" id="{6BE3997A-FA39-33D8-6BB1-5639A1469402}"/>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513;p23">
              <a:extLst>
                <a:ext uri="{FF2B5EF4-FFF2-40B4-BE49-F238E27FC236}">
                  <a16:creationId xmlns:a16="http://schemas.microsoft.com/office/drawing/2014/main" id="{60FF1A5E-48FB-CA29-2A56-00B928F764E4}"/>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0" name="Google Shape;514;p23">
            <a:extLst>
              <a:ext uri="{FF2B5EF4-FFF2-40B4-BE49-F238E27FC236}">
                <a16:creationId xmlns:a16="http://schemas.microsoft.com/office/drawing/2014/main" id="{88435DC5-2502-BE24-8042-B62B8BB5588F}"/>
              </a:ext>
            </a:extLst>
          </p:cNvPr>
          <p:cNvGrpSpPr/>
          <p:nvPr/>
        </p:nvGrpSpPr>
        <p:grpSpPr>
          <a:xfrm>
            <a:off x="7752400" y="4836850"/>
            <a:ext cx="191500" cy="237125"/>
            <a:chOff x="6589325" y="3767150"/>
            <a:chExt cx="191500" cy="237125"/>
          </a:xfrm>
          <a:solidFill>
            <a:schemeClr val="accent6">
              <a:lumMod val="50000"/>
            </a:schemeClr>
          </a:solidFill>
        </p:grpSpPr>
        <p:sp>
          <p:nvSpPr>
            <p:cNvPr id="21" name="Google Shape;515;p23">
              <a:extLst>
                <a:ext uri="{FF2B5EF4-FFF2-40B4-BE49-F238E27FC236}">
                  <a16:creationId xmlns:a16="http://schemas.microsoft.com/office/drawing/2014/main" id="{0BF45818-E6A1-43C4-21C7-D3CEEB9ABF41}"/>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 name="Google Shape;516;p23">
              <a:extLst>
                <a:ext uri="{FF2B5EF4-FFF2-40B4-BE49-F238E27FC236}">
                  <a16:creationId xmlns:a16="http://schemas.microsoft.com/office/drawing/2014/main" id="{456CD329-1F6C-80B4-1A1D-11E62D60124B}"/>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 name="Google Shape;517;p23">
              <a:extLst>
                <a:ext uri="{FF2B5EF4-FFF2-40B4-BE49-F238E27FC236}">
                  <a16:creationId xmlns:a16="http://schemas.microsoft.com/office/drawing/2014/main" id="{6FCF66C5-8AAE-E517-86D7-E77C11EEE85C}"/>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6" name="Google Shape;518;p23">
            <a:extLst>
              <a:ext uri="{FF2B5EF4-FFF2-40B4-BE49-F238E27FC236}">
                <a16:creationId xmlns:a16="http://schemas.microsoft.com/office/drawing/2014/main" id="{B511210E-B280-14A4-B540-4C77C4D7DF1F}"/>
              </a:ext>
            </a:extLst>
          </p:cNvPr>
          <p:cNvGrpSpPr/>
          <p:nvPr/>
        </p:nvGrpSpPr>
        <p:grpSpPr>
          <a:xfrm>
            <a:off x="332100" y="4700050"/>
            <a:ext cx="232250" cy="408850"/>
            <a:chOff x="6604800" y="3074900"/>
            <a:chExt cx="232250" cy="408850"/>
          </a:xfrm>
          <a:solidFill>
            <a:schemeClr val="accent6">
              <a:lumMod val="75000"/>
            </a:schemeClr>
          </a:solidFill>
        </p:grpSpPr>
        <p:sp>
          <p:nvSpPr>
            <p:cNvPr id="27" name="Google Shape;519;p23">
              <a:extLst>
                <a:ext uri="{FF2B5EF4-FFF2-40B4-BE49-F238E27FC236}">
                  <a16:creationId xmlns:a16="http://schemas.microsoft.com/office/drawing/2014/main" id="{B142FA03-5E0D-B724-508E-AE263B3662E1}"/>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520;p23">
              <a:extLst>
                <a:ext uri="{FF2B5EF4-FFF2-40B4-BE49-F238E27FC236}">
                  <a16:creationId xmlns:a16="http://schemas.microsoft.com/office/drawing/2014/main" id="{0A27F0D7-F672-4822-89D5-6F1B4A03FE5A}"/>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521;p23">
              <a:extLst>
                <a:ext uri="{FF2B5EF4-FFF2-40B4-BE49-F238E27FC236}">
                  <a16:creationId xmlns:a16="http://schemas.microsoft.com/office/drawing/2014/main" id="{E7811DD6-E38E-7C7E-1DEA-0BC27C1E054C}"/>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0" name="Google Shape;522;p23">
            <a:extLst>
              <a:ext uri="{FF2B5EF4-FFF2-40B4-BE49-F238E27FC236}">
                <a16:creationId xmlns:a16="http://schemas.microsoft.com/office/drawing/2014/main" id="{19CB211F-B542-4AC1-0492-9A0C7E7E7142}"/>
              </a:ext>
            </a:extLst>
          </p:cNvPr>
          <p:cNvGrpSpPr/>
          <p:nvPr/>
        </p:nvGrpSpPr>
        <p:grpSpPr>
          <a:xfrm flipH="1">
            <a:off x="649806" y="4709613"/>
            <a:ext cx="769800" cy="273600"/>
            <a:chOff x="4085450" y="2454725"/>
            <a:chExt cx="769800" cy="273600"/>
          </a:xfrm>
          <a:solidFill>
            <a:schemeClr val="accent6">
              <a:lumMod val="75000"/>
            </a:schemeClr>
          </a:solidFill>
        </p:grpSpPr>
        <p:sp>
          <p:nvSpPr>
            <p:cNvPr id="31" name="Google Shape;523;p23">
              <a:extLst>
                <a:ext uri="{FF2B5EF4-FFF2-40B4-BE49-F238E27FC236}">
                  <a16:creationId xmlns:a16="http://schemas.microsoft.com/office/drawing/2014/main" id="{73244C88-52C3-A4BC-3F3D-BE34BE2C7D4F}"/>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 name="Google Shape;524;p23">
              <a:extLst>
                <a:ext uri="{FF2B5EF4-FFF2-40B4-BE49-F238E27FC236}">
                  <a16:creationId xmlns:a16="http://schemas.microsoft.com/office/drawing/2014/main" id="{933A3159-AC21-0C70-894C-4606ACC5381C}"/>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525;p23">
              <a:extLst>
                <a:ext uri="{FF2B5EF4-FFF2-40B4-BE49-F238E27FC236}">
                  <a16:creationId xmlns:a16="http://schemas.microsoft.com/office/drawing/2014/main" id="{D2822059-12F7-3251-451D-901A6D716E1B}"/>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526;p23">
              <a:extLst>
                <a:ext uri="{FF2B5EF4-FFF2-40B4-BE49-F238E27FC236}">
                  <a16:creationId xmlns:a16="http://schemas.microsoft.com/office/drawing/2014/main" id="{5410CB02-6467-15DB-6C78-A86A7C095729}"/>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5" name="Google Shape;527;p23">
            <a:extLst>
              <a:ext uri="{FF2B5EF4-FFF2-40B4-BE49-F238E27FC236}">
                <a16:creationId xmlns:a16="http://schemas.microsoft.com/office/drawing/2014/main" id="{041556BD-5E99-906A-4F2D-E34DEC3636C6}"/>
              </a:ext>
            </a:extLst>
          </p:cNvPr>
          <p:cNvGrpSpPr/>
          <p:nvPr/>
        </p:nvGrpSpPr>
        <p:grpSpPr>
          <a:xfrm flipH="1">
            <a:off x="8446581" y="4839500"/>
            <a:ext cx="467375" cy="157275"/>
            <a:chOff x="504825" y="4667975"/>
            <a:chExt cx="467375" cy="157275"/>
          </a:xfrm>
        </p:grpSpPr>
        <p:sp>
          <p:nvSpPr>
            <p:cNvPr id="36" name="Google Shape;528;p23">
              <a:extLst>
                <a:ext uri="{FF2B5EF4-FFF2-40B4-BE49-F238E27FC236}">
                  <a16:creationId xmlns:a16="http://schemas.microsoft.com/office/drawing/2014/main" id="{7CE863F3-C913-02DF-A016-8C372FFA44A5}"/>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529;p23">
              <a:extLst>
                <a:ext uri="{FF2B5EF4-FFF2-40B4-BE49-F238E27FC236}">
                  <a16:creationId xmlns:a16="http://schemas.microsoft.com/office/drawing/2014/main" id="{7A914818-FC99-C63F-F4F8-10DBF4A481FA}"/>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8" name="Google Shape;530;p23">
            <a:extLst>
              <a:ext uri="{FF2B5EF4-FFF2-40B4-BE49-F238E27FC236}">
                <a16:creationId xmlns:a16="http://schemas.microsoft.com/office/drawing/2014/main" id="{7C696882-81F8-1250-B68E-0764119BCDD7}"/>
              </a:ext>
            </a:extLst>
          </p:cNvPr>
          <p:cNvGrpSpPr/>
          <p:nvPr/>
        </p:nvGrpSpPr>
        <p:grpSpPr>
          <a:xfrm>
            <a:off x="1248950" y="4889325"/>
            <a:ext cx="391375" cy="107450"/>
            <a:chOff x="190725" y="3931175"/>
            <a:chExt cx="391375" cy="107450"/>
          </a:xfrm>
        </p:grpSpPr>
        <p:sp>
          <p:nvSpPr>
            <p:cNvPr id="39" name="Google Shape;531;p23">
              <a:extLst>
                <a:ext uri="{FF2B5EF4-FFF2-40B4-BE49-F238E27FC236}">
                  <a16:creationId xmlns:a16="http://schemas.microsoft.com/office/drawing/2014/main" id="{CB9AA1E6-1FE2-FB4C-C116-E9711BD90345}"/>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 name="Google Shape;532;p23">
              <a:extLst>
                <a:ext uri="{FF2B5EF4-FFF2-40B4-BE49-F238E27FC236}">
                  <a16:creationId xmlns:a16="http://schemas.microsoft.com/office/drawing/2014/main" id="{DEE9D124-49F7-280D-D02D-F16991056D29}"/>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1" name="Google Shape;533;p23">
              <a:extLst>
                <a:ext uri="{FF2B5EF4-FFF2-40B4-BE49-F238E27FC236}">
                  <a16:creationId xmlns:a16="http://schemas.microsoft.com/office/drawing/2014/main" id="{753746F2-9DDD-0C11-55D6-3B4DF1C215B5}"/>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43" name="Imagen 42">
            <a:extLst>
              <a:ext uri="{FF2B5EF4-FFF2-40B4-BE49-F238E27FC236}">
                <a16:creationId xmlns:a16="http://schemas.microsoft.com/office/drawing/2014/main" id="{C95CD800-F624-0106-3D12-915E2BCD14A9}"/>
              </a:ext>
            </a:extLst>
          </p:cNvPr>
          <p:cNvPicPr>
            <a:picLocks noChangeAspect="1"/>
          </p:cNvPicPr>
          <p:nvPr/>
        </p:nvPicPr>
        <p:blipFill>
          <a:blip r:embed="rId3"/>
          <a:stretch>
            <a:fillRect/>
          </a:stretch>
        </p:blipFill>
        <p:spPr>
          <a:xfrm>
            <a:off x="0" y="2079341"/>
            <a:ext cx="5088098" cy="2698047"/>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CD051663-7CB7-1653-0855-72654CC386CE}"/>
              </a:ext>
            </a:extLst>
          </p:cNvPr>
          <p:cNvSpPr/>
          <p:nvPr/>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rgbClr val="272D35"/>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3" name="Google Shape;502;p23">
            <a:extLst>
              <a:ext uri="{FF2B5EF4-FFF2-40B4-BE49-F238E27FC236}">
                <a16:creationId xmlns:a16="http://schemas.microsoft.com/office/drawing/2014/main" id="{BB557948-D3DE-4918-6DEC-E794ED3D46EC}"/>
              </a:ext>
            </a:extLst>
          </p:cNvPr>
          <p:cNvGrpSpPr/>
          <p:nvPr/>
        </p:nvGrpSpPr>
        <p:grpSpPr>
          <a:xfrm>
            <a:off x="6464288" y="4786688"/>
            <a:ext cx="249750" cy="337425"/>
            <a:chOff x="8460713" y="3156188"/>
            <a:chExt cx="249750" cy="337425"/>
          </a:xfrm>
          <a:solidFill>
            <a:schemeClr val="accent6">
              <a:lumMod val="50000"/>
            </a:schemeClr>
          </a:solidFill>
        </p:grpSpPr>
        <p:sp>
          <p:nvSpPr>
            <p:cNvPr id="4" name="Google Shape;503;p23">
              <a:extLst>
                <a:ext uri="{FF2B5EF4-FFF2-40B4-BE49-F238E27FC236}">
                  <a16:creationId xmlns:a16="http://schemas.microsoft.com/office/drawing/2014/main" id="{5B6F6058-A3DD-34D1-EEAA-BE0CFB548371}"/>
                </a:ext>
              </a:extLst>
            </p:cNvPr>
            <p:cNvSpPr/>
            <p:nvPr/>
          </p:nvSpPr>
          <p:spPr>
            <a:xfrm>
              <a:off x="8460713" y="3282338"/>
              <a:ext cx="101850" cy="211275"/>
            </a:xfrm>
            <a:custGeom>
              <a:avLst/>
              <a:gdLst/>
              <a:ahLst/>
              <a:cxnLst/>
              <a:rect l="l" t="t" r="r" b="b"/>
              <a:pathLst>
                <a:path w="4074" h="8451" extrusionOk="0">
                  <a:moveTo>
                    <a:pt x="0" y="0"/>
                  </a:moveTo>
                  <a:lnTo>
                    <a:pt x="0" y="0"/>
                  </a:lnTo>
                  <a:cubicBezTo>
                    <a:pt x="1" y="0"/>
                    <a:pt x="2910" y="4728"/>
                    <a:pt x="4069" y="8434"/>
                  </a:cubicBezTo>
                  <a:lnTo>
                    <a:pt x="4069" y="8434"/>
                  </a:lnTo>
                  <a:cubicBezTo>
                    <a:pt x="4001" y="8102"/>
                    <a:pt x="3350" y="2645"/>
                    <a:pt x="0" y="0"/>
                  </a:cubicBezTo>
                  <a:close/>
                  <a:moveTo>
                    <a:pt x="4069" y="8434"/>
                  </a:moveTo>
                  <a:cubicBezTo>
                    <a:pt x="4071" y="8445"/>
                    <a:pt x="4072" y="8450"/>
                    <a:pt x="4073" y="8450"/>
                  </a:cubicBezTo>
                  <a:cubicBezTo>
                    <a:pt x="4073" y="8450"/>
                    <a:pt x="4073" y="8450"/>
                    <a:pt x="4073" y="8450"/>
                  </a:cubicBezTo>
                  <a:cubicBezTo>
                    <a:pt x="4072" y="8445"/>
                    <a:pt x="4070" y="8439"/>
                    <a:pt x="4069" y="843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504;p23">
              <a:extLst>
                <a:ext uri="{FF2B5EF4-FFF2-40B4-BE49-F238E27FC236}">
                  <a16:creationId xmlns:a16="http://schemas.microsoft.com/office/drawing/2014/main" id="{8FE0D2DE-E96A-8D6E-4550-478F93579A2B}"/>
                </a:ext>
              </a:extLst>
            </p:cNvPr>
            <p:cNvSpPr/>
            <p:nvPr/>
          </p:nvSpPr>
          <p:spPr>
            <a:xfrm>
              <a:off x="8536713" y="3156188"/>
              <a:ext cx="82075" cy="284225"/>
            </a:xfrm>
            <a:custGeom>
              <a:avLst/>
              <a:gdLst/>
              <a:ahLst/>
              <a:cxnLst/>
              <a:rect l="l" t="t" r="r" b="b"/>
              <a:pathLst>
                <a:path w="3282" h="11369" extrusionOk="0">
                  <a:moveTo>
                    <a:pt x="0" y="0"/>
                  </a:moveTo>
                  <a:cubicBezTo>
                    <a:pt x="0" y="1"/>
                    <a:pt x="2918" y="8663"/>
                    <a:pt x="3161" y="11368"/>
                  </a:cubicBezTo>
                  <a:cubicBezTo>
                    <a:pt x="3161" y="11368"/>
                    <a:pt x="3283" y="3952"/>
                    <a:pt x="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505;p23">
              <a:extLst>
                <a:ext uri="{FF2B5EF4-FFF2-40B4-BE49-F238E27FC236}">
                  <a16:creationId xmlns:a16="http://schemas.microsoft.com/office/drawing/2014/main" id="{6239ADFD-5A58-F5CE-EFA9-CC2A4C73DC1B}"/>
                </a:ext>
              </a:extLst>
            </p:cNvPr>
            <p:cNvSpPr/>
            <p:nvPr/>
          </p:nvSpPr>
          <p:spPr>
            <a:xfrm>
              <a:off x="8657513" y="3198738"/>
              <a:ext cx="52950" cy="190000"/>
            </a:xfrm>
            <a:custGeom>
              <a:avLst/>
              <a:gdLst/>
              <a:ahLst/>
              <a:cxnLst/>
              <a:rect l="l" t="t" r="r" b="b"/>
              <a:pathLst>
                <a:path w="2118" h="7600" extrusionOk="0">
                  <a:moveTo>
                    <a:pt x="457" y="0"/>
                  </a:moveTo>
                  <a:cubicBezTo>
                    <a:pt x="457" y="0"/>
                    <a:pt x="457" y="0"/>
                    <a:pt x="457" y="1"/>
                  </a:cubicBezTo>
                  <a:cubicBezTo>
                    <a:pt x="913" y="3162"/>
                    <a:pt x="1" y="7599"/>
                    <a:pt x="1" y="7599"/>
                  </a:cubicBezTo>
                  <a:cubicBezTo>
                    <a:pt x="2118" y="2942"/>
                    <a:pt x="474" y="0"/>
                    <a:pt x="45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7" name="Google Shape;506;p23">
            <a:extLst>
              <a:ext uri="{FF2B5EF4-FFF2-40B4-BE49-F238E27FC236}">
                <a16:creationId xmlns:a16="http://schemas.microsoft.com/office/drawing/2014/main" id="{68CBAD14-7B44-C60F-7271-CD160BC7BCB0}"/>
              </a:ext>
            </a:extLst>
          </p:cNvPr>
          <p:cNvGrpSpPr/>
          <p:nvPr/>
        </p:nvGrpSpPr>
        <p:grpSpPr>
          <a:xfrm>
            <a:off x="4018175" y="4794863"/>
            <a:ext cx="219625" cy="296375"/>
            <a:chOff x="3780000" y="3051350"/>
            <a:chExt cx="219625" cy="296375"/>
          </a:xfrm>
          <a:solidFill>
            <a:schemeClr val="accent6">
              <a:lumMod val="50000"/>
            </a:schemeClr>
          </a:solidFill>
        </p:grpSpPr>
        <p:sp>
          <p:nvSpPr>
            <p:cNvPr id="8" name="Google Shape;507;p23">
              <a:extLst>
                <a:ext uri="{FF2B5EF4-FFF2-40B4-BE49-F238E27FC236}">
                  <a16:creationId xmlns:a16="http://schemas.microsoft.com/office/drawing/2014/main" id="{E0FA4AF1-E939-AC9D-4258-AAB99A855108}"/>
                </a:ext>
              </a:extLst>
            </p:cNvPr>
            <p:cNvSpPr/>
            <p:nvPr/>
          </p:nvSpPr>
          <p:spPr>
            <a:xfrm>
              <a:off x="3780000" y="3162275"/>
              <a:ext cx="88925" cy="185450"/>
            </a:xfrm>
            <a:custGeom>
              <a:avLst/>
              <a:gdLst/>
              <a:ahLst/>
              <a:cxnLst/>
              <a:rect l="l" t="t" r="r" b="b"/>
              <a:pathLst>
                <a:path w="3557" h="7418" extrusionOk="0">
                  <a:moveTo>
                    <a:pt x="0" y="1"/>
                  </a:moveTo>
                  <a:cubicBezTo>
                    <a:pt x="0" y="1"/>
                    <a:pt x="2553" y="4135"/>
                    <a:pt x="3556" y="7417"/>
                  </a:cubicBezTo>
                  <a:cubicBezTo>
                    <a:pt x="3556" y="7387"/>
                    <a:pt x="3040" y="2341"/>
                    <a:pt x="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08;p23">
              <a:extLst>
                <a:ext uri="{FF2B5EF4-FFF2-40B4-BE49-F238E27FC236}">
                  <a16:creationId xmlns:a16="http://schemas.microsoft.com/office/drawing/2014/main" id="{9B10271D-191F-7A9C-952E-A8A4919E2130}"/>
                </a:ext>
              </a:extLst>
            </p:cNvPr>
            <p:cNvSpPr/>
            <p:nvPr/>
          </p:nvSpPr>
          <p:spPr>
            <a:xfrm>
              <a:off x="3846850" y="3051350"/>
              <a:ext cx="69175" cy="248500"/>
            </a:xfrm>
            <a:custGeom>
              <a:avLst/>
              <a:gdLst/>
              <a:ahLst/>
              <a:cxnLst/>
              <a:rect l="l" t="t" r="r" b="b"/>
              <a:pathLst>
                <a:path w="2767" h="9940" extrusionOk="0">
                  <a:moveTo>
                    <a:pt x="1" y="0"/>
                  </a:moveTo>
                  <a:cubicBezTo>
                    <a:pt x="1" y="1"/>
                    <a:pt x="2529" y="7524"/>
                    <a:pt x="2764" y="9904"/>
                  </a:cubicBezTo>
                  <a:lnTo>
                    <a:pt x="2764" y="9904"/>
                  </a:lnTo>
                  <a:cubicBezTo>
                    <a:pt x="2741" y="9389"/>
                    <a:pt x="2735" y="3316"/>
                    <a:pt x="1" y="0"/>
                  </a:cubicBezTo>
                  <a:close/>
                  <a:moveTo>
                    <a:pt x="2764" y="9904"/>
                  </a:moveTo>
                  <a:cubicBezTo>
                    <a:pt x="2765" y="9927"/>
                    <a:pt x="2766" y="9939"/>
                    <a:pt x="2767" y="9939"/>
                  </a:cubicBezTo>
                  <a:cubicBezTo>
                    <a:pt x="2766" y="9928"/>
                    <a:pt x="2765" y="9916"/>
                    <a:pt x="2764" y="9904"/>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09;p23">
              <a:extLst>
                <a:ext uri="{FF2B5EF4-FFF2-40B4-BE49-F238E27FC236}">
                  <a16:creationId xmlns:a16="http://schemas.microsoft.com/office/drawing/2014/main" id="{72C002EB-0542-C908-9DB6-3563EFC374DA}"/>
                </a:ext>
              </a:extLst>
            </p:cNvPr>
            <p:cNvSpPr/>
            <p:nvPr/>
          </p:nvSpPr>
          <p:spPr>
            <a:xfrm>
              <a:off x="3952475" y="3087825"/>
              <a:ext cx="47150" cy="166425"/>
            </a:xfrm>
            <a:custGeom>
              <a:avLst/>
              <a:gdLst/>
              <a:ahLst/>
              <a:cxnLst/>
              <a:rect l="l" t="t" r="r" b="b"/>
              <a:pathLst>
                <a:path w="1886" h="6657" extrusionOk="0">
                  <a:moveTo>
                    <a:pt x="366" y="0"/>
                  </a:moveTo>
                  <a:cubicBezTo>
                    <a:pt x="791" y="2796"/>
                    <a:pt x="1" y="6657"/>
                    <a:pt x="1" y="6657"/>
                  </a:cubicBezTo>
                  <a:cubicBezTo>
                    <a:pt x="1885" y="2553"/>
                    <a:pt x="396" y="30"/>
                    <a:pt x="36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1" name="Google Shape;510;p23">
            <a:extLst>
              <a:ext uri="{FF2B5EF4-FFF2-40B4-BE49-F238E27FC236}">
                <a16:creationId xmlns:a16="http://schemas.microsoft.com/office/drawing/2014/main" id="{9CE9C96A-5882-CD1D-DD54-295B3E44F254}"/>
              </a:ext>
            </a:extLst>
          </p:cNvPr>
          <p:cNvGrpSpPr/>
          <p:nvPr/>
        </p:nvGrpSpPr>
        <p:grpSpPr>
          <a:xfrm>
            <a:off x="5330288" y="4755513"/>
            <a:ext cx="242425" cy="297900"/>
            <a:chOff x="5358513" y="3088013"/>
            <a:chExt cx="242425" cy="297900"/>
          </a:xfrm>
        </p:grpSpPr>
        <p:sp>
          <p:nvSpPr>
            <p:cNvPr id="12" name="Google Shape;511;p23">
              <a:extLst>
                <a:ext uri="{FF2B5EF4-FFF2-40B4-BE49-F238E27FC236}">
                  <a16:creationId xmlns:a16="http://schemas.microsoft.com/office/drawing/2014/main" id="{AF4375F6-3F5D-3749-D6B2-4A9C6034DE68}"/>
                </a:ext>
              </a:extLst>
            </p:cNvPr>
            <p:cNvSpPr/>
            <p:nvPr/>
          </p:nvSpPr>
          <p:spPr>
            <a:xfrm>
              <a:off x="5505938" y="3146513"/>
              <a:ext cx="95000" cy="216600"/>
            </a:xfrm>
            <a:custGeom>
              <a:avLst/>
              <a:gdLst/>
              <a:ahLst/>
              <a:cxnLst/>
              <a:rect l="l" t="t" r="r" b="b"/>
              <a:pathLst>
                <a:path w="3800" h="8664" extrusionOk="0">
                  <a:moveTo>
                    <a:pt x="3800" y="1"/>
                  </a:moveTo>
                  <a:lnTo>
                    <a:pt x="3800" y="1"/>
                  </a:lnTo>
                  <a:cubicBezTo>
                    <a:pt x="396" y="2797"/>
                    <a:pt x="0" y="8603"/>
                    <a:pt x="0" y="8663"/>
                  </a:cubicBezTo>
                  <a:cubicBezTo>
                    <a:pt x="1034" y="4864"/>
                    <a:pt x="3800" y="1"/>
                    <a:pt x="3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12;p23">
              <a:extLst>
                <a:ext uri="{FF2B5EF4-FFF2-40B4-BE49-F238E27FC236}">
                  <a16:creationId xmlns:a16="http://schemas.microsoft.com/office/drawing/2014/main" id="{3B0D5762-5A96-2688-C2F0-EFE051292812}"/>
                </a:ext>
              </a:extLst>
            </p:cNvPr>
            <p:cNvSpPr/>
            <p:nvPr/>
          </p:nvSpPr>
          <p:spPr>
            <a:xfrm>
              <a:off x="5429938" y="3088013"/>
              <a:ext cx="55500" cy="297900"/>
            </a:xfrm>
            <a:custGeom>
              <a:avLst/>
              <a:gdLst/>
              <a:ahLst/>
              <a:cxnLst/>
              <a:rect l="l" t="t" r="r" b="b"/>
              <a:pathLst>
                <a:path w="2220" h="11916" extrusionOk="0">
                  <a:moveTo>
                    <a:pt x="2220" y="0"/>
                  </a:moveTo>
                  <a:lnTo>
                    <a:pt x="2220" y="0"/>
                  </a:lnTo>
                  <a:cubicBezTo>
                    <a:pt x="1" y="4681"/>
                    <a:pt x="2007" y="11915"/>
                    <a:pt x="2007" y="11915"/>
                  </a:cubicBezTo>
                  <a:cubicBezTo>
                    <a:pt x="1551" y="9210"/>
                    <a:pt x="2220" y="1"/>
                    <a:pt x="2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13;p23">
              <a:extLst>
                <a:ext uri="{FF2B5EF4-FFF2-40B4-BE49-F238E27FC236}">
                  <a16:creationId xmlns:a16="http://schemas.microsoft.com/office/drawing/2014/main" id="{4D46CF72-0973-A15D-4656-6D068CE387D5}"/>
                </a:ext>
              </a:extLst>
            </p:cNvPr>
            <p:cNvSpPr/>
            <p:nvPr/>
          </p:nvSpPr>
          <p:spPr>
            <a:xfrm>
              <a:off x="5358513" y="3182988"/>
              <a:ext cx="96525" cy="172525"/>
            </a:xfrm>
            <a:custGeom>
              <a:avLst/>
              <a:gdLst/>
              <a:ahLst/>
              <a:cxnLst/>
              <a:rect l="l" t="t" r="r" b="b"/>
              <a:pathLst>
                <a:path w="3861" h="6901" extrusionOk="0">
                  <a:moveTo>
                    <a:pt x="426" y="1"/>
                  </a:moveTo>
                  <a:cubicBezTo>
                    <a:pt x="426" y="61"/>
                    <a:pt x="1" y="3435"/>
                    <a:pt x="3861" y="6900"/>
                  </a:cubicBezTo>
                  <a:cubicBezTo>
                    <a:pt x="3861" y="6900"/>
                    <a:pt x="1277" y="313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5" name="Google Shape;514;p23">
            <a:extLst>
              <a:ext uri="{FF2B5EF4-FFF2-40B4-BE49-F238E27FC236}">
                <a16:creationId xmlns:a16="http://schemas.microsoft.com/office/drawing/2014/main" id="{FFC11676-25A5-1505-5B21-687053A941C6}"/>
              </a:ext>
            </a:extLst>
          </p:cNvPr>
          <p:cNvGrpSpPr/>
          <p:nvPr/>
        </p:nvGrpSpPr>
        <p:grpSpPr>
          <a:xfrm>
            <a:off x="7752400" y="4836850"/>
            <a:ext cx="191500" cy="237125"/>
            <a:chOff x="6589325" y="3767150"/>
            <a:chExt cx="191500" cy="237125"/>
          </a:xfrm>
          <a:solidFill>
            <a:schemeClr val="accent6">
              <a:lumMod val="50000"/>
            </a:schemeClr>
          </a:solidFill>
        </p:grpSpPr>
        <p:sp>
          <p:nvSpPr>
            <p:cNvPr id="16" name="Google Shape;515;p23">
              <a:extLst>
                <a:ext uri="{FF2B5EF4-FFF2-40B4-BE49-F238E27FC236}">
                  <a16:creationId xmlns:a16="http://schemas.microsoft.com/office/drawing/2014/main" id="{803335D7-7751-7485-C29E-538EB93C4756}"/>
                </a:ext>
              </a:extLst>
            </p:cNvPr>
            <p:cNvSpPr/>
            <p:nvPr/>
          </p:nvSpPr>
          <p:spPr>
            <a:xfrm>
              <a:off x="6705575" y="3812750"/>
              <a:ext cx="75250" cy="172525"/>
            </a:xfrm>
            <a:custGeom>
              <a:avLst/>
              <a:gdLst/>
              <a:ahLst/>
              <a:cxnLst/>
              <a:rect l="l" t="t" r="r" b="b"/>
              <a:pathLst>
                <a:path w="3010" h="6901" extrusionOk="0">
                  <a:moveTo>
                    <a:pt x="3010" y="0"/>
                  </a:moveTo>
                  <a:lnTo>
                    <a:pt x="3010" y="0"/>
                  </a:lnTo>
                  <a:cubicBezTo>
                    <a:pt x="304" y="2280"/>
                    <a:pt x="1" y="6900"/>
                    <a:pt x="1" y="6900"/>
                  </a:cubicBezTo>
                  <a:cubicBezTo>
                    <a:pt x="821" y="3891"/>
                    <a:pt x="3009" y="1"/>
                    <a:pt x="301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516;p23">
              <a:extLst>
                <a:ext uri="{FF2B5EF4-FFF2-40B4-BE49-F238E27FC236}">
                  <a16:creationId xmlns:a16="http://schemas.microsoft.com/office/drawing/2014/main" id="{D8BF5F89-9F58-E6B8-0F2C-959DFE212E5C}"/>
                </a:ext>
              </a:extLst>
            </p:cNvPr>
            <p:cNvSpPr/>
            <p:nvPr/>
          </p:nvSpPr>
          <p:spPr>
            <a:xfrm>
              <a:off x="6644775" y="3767150"/>
              <a:ext cx="44100" cy="237125"/>
            </a:xfrm>
            <a:custGeom>
              <a:avLst/>
              <a:gdLst/>
              <a:ahLst/>
              <a:cxnLst/>
              <a:rect l="l" t="t" r="r" b="b"/>
              <a:pathLst>
                <a:path w="1764" h="9485" extrusionOk="0">
                  <a:moveTo>
                    <a:pt x="1764" y="1"/>
                  </a:moveTo>
                  <a:lnTo>
                    <a:pt x="1764" y="1"/>
                  </a:lnTo>
                  <a:cubicBezTo>
                    <a:pt x="1" y="3739"/>
                    <a:pt x="1612" y="9484"/>
                    <a:pt x="1612" y="9484"/>
                  </a:cubicBezTo>
                  <a:cubicBezTo>
                    <a:pt x="1217" y="7357"/>
                    <a:pt x="1764" y="2"/>
                    <a:pt x="17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517;p23">
              <a:extLst>
                <a:ext uri="{FF2B5EF4-FFF2-40B4-BE49-F238E27FC236}">
                  <a16:creationId xmlns:a16="http://schemas.microsoft.com/office/drawing/2014/main" id="{9EAD3665-1EA5-28BC-4640-5FEE86120964}"/>
                </a:ext>
              </a:extLst>
            </p:cNvPr>
            <p:cNvSpPr/>
            <p:nvPr/>
          </p:nvSpPr>
          <p:spPr>
            <a:xfrm>
              <a:off x="6589325" y="3843150"/>
              <a:ext cx="76000" cy="136800"/>
            </a:xfrm>
            <a:custGeom>
              <a:avLst/>
              <a:gdLst/>
              <a:ahLst/>
              <a:cxnLst/>
              <a:rect l="l" t="t" r="r" b="b"/>
              <a:pathLst>
                <a:path w="3040" h="5472" extrusionOk="0">
                  <a:moveTo>
                    <a:pt x="304" y="0"/>
                  </a:moveTo>
                  <a:lnTo>
                    <a:pt x="304" y="0"/>
                  </a:lnTo>
                  <a:cubicBezTo>
                    <a:pt x="304" y="1"/>
                    <a:pt x="0" y="2706"/>
                    <a:pt x="3040" y="5471"/>
                  </a:cubicBezTo>
                  <a:cubicBezTo>
                    <a:pt x="3040" y="5471"/>
                    <a:pt x="973" y="2493"/>
                    <a:pt x="30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9" name="Google Shape;518;p23">
            <a:extLst>
              <a:ext uri="{FF2B5EF4-FFF2-40B4-BE49-F238E27FC236}">
                <a16:creationId xmlns:a16="http://schemas.microsoft.com/office/drawing/2014/main" id="{8EBB69DD-82CA-AFB3-76CE-DBEA1EFF7876}"/>
              </a:ext>
            </a:extLst>
          </p:cNvPr>
          <p:cNvGrpSpPr/>
          <p:nvPr/>
        </p:nvGrpSpPr>
        <p:grpSpPr>
          <a:xfrm>
            <a:off x="332100" y="4700050"/>
            <a:ext cx="232250" cy="408850"/>
            <a:chOff x="6604800" y="3074900"/>
            <a:chExt cx="232250" cy="408850"/>
          </a:xfrm>
          <a:solidFill>
            <a:schemeClr val="accent6">
              <a:lumMod val="75000"/>
            </a:schemeClr>
          </a:solidFill>
        </p:grpSpPr>
        <p:sp>
          <p:nvSpPr>
            <p:cNvPr id="20" name="Google Shape;519;p23">
              <a:extLst>
                <a:ext uri="{FF2B5EF4-FFF2-40B4-BE49-F238E27FC236}">
                  <a16:creationId xmlns:a16="http://schemas.microsoft.com/office/drawing/2014/main" id="{D883D0D5-3551-D7A8-5602-F70C80B53549}"/>
                </a:ext>
              </a:extLst>
            </p:cNvPr>
            <p:cNvSpPr/>
            <p:nvPr/>
          </p:nvSpPr>
          <p:spPr>
            <a:xfrm>
              <a:off x="6745850" y="3154675"/>
              <a:ext cx="91200" cy="297150"/>
            </a:xfrm>
            <a:custGeom>
              <a:avLst/>
              <a:gdLst/>
              <a:ahLst/>
              <a:cxnLst/>
              <a:rect l="l" t="t" r="r" b="b"/>
              <a:pathLst>
                <a:path w="3648" h="11886" extrusionOk="0">
                  <a:moveTo>
                    <a:pt x="3648" y="1"/>
                  </a:moveTo>
                  <a:cubicBezTo>
                    <a:pt x="335" y="3891"/>
                    <a:pt x="0" y="11855"/>
                    <a:pt x="0" y="11886"/>
                  </a:cubicBezTo>
                  <a:cubicBezTo>
                    <a:pt x="943" y="6688"/>
                    <a:pt x="3648" y="2"/>
                    <a:pt x="364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520;p23">
              <a:extLst>
                <a:ext uri="{FF2B5EF4-FFF2-40B4-BE49-F238E27FC236}">
                  <a16:creationId xmlns:a16="http://schemas.microsoft.com/office/drawing/2014/main" id="{8D8890AE-2BFB-B350-A8A4-F0354FBFA49C}"/>
                </a:ext>
              </a:extLst>
            </p:cNvPr>
            <p:cNvSpPr/>
            <p:nvPr/>
          </p:nvSpPr>
          <p:spPr>
            <a:xfrm>
              <a:off x="6672900" y="3074900"/>
              <a:ext cx="53225" cy="408850"/>
            </a:xfrm>
            <a:custGeom>
              <a:avLst/>
              <a:gdLst/>
              <a:ahLst/>
              <a:cxnLst/>
              <a:rect l="l" t="t" r="r" b="b"/>
              <a:pathLst>
                <a:path w="2129" h="16354" extrusionOk="0">
                  <a:moveTo>
                    <a:pt x="2128" y="0"/>
                  </a:moveTo>
                  <a:lnTo>
                    <a:pt x="2128" y="0"/>
                  </a:lnTo>
                  <a:cubicBezTo>
                    <a:pt x="0" y="6414"/>
                    <a:pt x="1915" y="16353"/>
                    <a:pt x="1915" y="16353"/>
                  </a:cubicBezTo>
                  <a:cubicBezTo>
                    <a:pt x="1460" y="12645"/>
                    <a:pt x="2128" y="2"/>
                    <a:pt x="212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521;p23">
              <a:extLst>
                <a:ext uri="{FF2B5EF4-FFF2-40B4-BE49-F238E27FC236}">
                  <a16:creationId xmlns:a16="http://schemas.microsoft.com/office/drawing/2014/main" id="{BB921FF0-6124-4FED-BB97-EE5E5401085E}"/>
                </a:ext>
              </a:extLst>
            </p:cNvPr>
            <p:cNvSpPr/>
            <p:nvPr/>
          </p:nvSpPr>
          <p:spPr>
            <a:xfrm>
              <a:off x="6604800" y="3207125"/>
              <a:ext cx="91675" cy="235575"/>
            </a:xfrm>
            <a:custGeom>
              <a:avLst/>
              <a:gdLst/>
              <a:ahLst/>
              <a:cxnLst/>
              <a:rect l="l" t="t" r="r" b="b"/>
              <a:pathLst>
                <a:path w="3667" h="9423" extrusionOk="0">
                  <a:moveTo>
                    <a:pt x="354" y="0"/>
                  </a:moveTo>
                  <a:cubicBezTo>
                    <a:pt x="351" y="0"/>
                    <a:pt x="1" y="4636"/>
                    <a:pt x="3667" y="9423"/>
                  </a:cubicBezTo>
                  <a:cubicBezTo>
                    <a:pt x="3667" y="9423"/>
                    <a:pt x="1144" y="4256"/>
                    <a:pt x="354" y="0"/>
                  </a:cubicBezTo>
                  <a:cubicBezTo>
                    <a:pt x="354" y="0"/>
                    <a:pt x="354" y="0"/>
                    <a:pt x="35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3" name="Google Shape;522;p23">
            <a:extLst>
              <a:ext uri="{FF2B5EF4-FFF2-40B4-BE49-F238E27FC236}">
                <a16:creationId xmlns:a16="http://schemas.microsoft.com/office/drawing/2014/main" id="{AC7B1209-C894-53A2-4DF7-DA0D34B780AA}"/>
              </a:ext>
            </a:extLst>
          </p:cNvPr>
          <p:cNvGrpSpPr/>
          <p:nvPr/>
        </p:nvGrpSpPr>
        <p:grpSpPr>
          <a:xfrm flipH="1">
            <a:off x="649806" y="4709613"/>
            <a:ext cx="769800" cy="273600"/>
            <a:chOff x="4085450" y="2454725"/>
            <a:chExt cx="769800" cy="273600"/>
          </a:xfrm>
          <a:solidFill>
            <a:schemeClr val="accent6">
              <a:lumMod val="75000"/>
            </a:schemeClr>
          </a:solidFill>
        </p:grpSpPr>
        <p:sp>
          <p:nvSpPr>
            <p:cNvPr id="24" name="Google Shape;523;p23">
              <a:extLst>
                <a:ext uri="{FF2B5EF4-FFF2-40B4-BE49-F238E27FC236}">
                  <a16:creationId xmlns:a16="http://schemas.microsoft.com/office/drawing/2014/main" id="{DABB14E7-96FB-4D96-8420-A140FBB4F752}"/>
                </a:ext>
              </a:extLst>
            </p:cNvPr>
            <p:cNvSpPr/>
            <p:nvPr/>
          </p:nvSpPr>
          <p:spPr>
            <a:xfrm>
              <a:off x="4286825" y="2454725"/>
              <a:ext cx="202150" cy="254600"/>
            </a:xfrm>
            <a:custGeom>
              <a:avLst/>
              <a:gdLst/>
              <a:ahLst/>
              <a:cxnLst/>
              <a:rect l="l" t="t" r="r" b="b"/>
              <a:pathLst>
                <a:path w="8086" h="10184" extrusionOk="0">
                  <a:moveTo>
                    <a:pt x="2797" y="1"/>
                  </a:moveTo>
                  <a:lnTo>
                    <a:pt x="2797" y="1"/>
                  </a:lnTo>
                  <a:cubicBezTo>
                    <a:pt x="3222" y="1916"/>
                    <a:pt x="3283" y="9028"/>
                    <a:pt x="3283" y="9028"/>
                  </a:cubicBezTo>
                  <a:lnTo>
                    <a:pt x="0" y="4651"/>
                  </a:lnTo>
                  <a:lnTo>
                    <a:pt x="1976" y="10183"/>
                  </a:lnTo>
                  <a:lnTo>
                    <a:pt x="6931" y="10183"/>
                  </a:lnTo>
                  <a:cubicBezTo>
                    <a:pt x="6931" y="8299"/>
                    <a:pt x="8085" y="4560"/>
                    <a:pt x="8086" y="4560"/>
                  </a:cubicBezTo>
                  <a:lnTo>
                    <a:pt x="8086" y="4560"/>
                  </a:lnTo>
                  <a:cubicBezTo>
                    <a:pt x="6839" y="5259"/>
                    <a:pt x="5259" y="8724"/>
                    <a:pt x="5259" y="8724"/>
                  </a:cubicBezTo>
                  <a:cubicBezTo>
                    <a:pt x="4833" y="6627"/>
                    <a:pt x="2797" y="2"/>
                    <a:pt x="27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 name="Google Shape;524;p23">
              <a:extLst>
                <a:ext uri="{FF2B5EF4-FFF2-40B4-BE49-F238E27FC236}">
                  <a16:creationId xmlns:a16="http://schemas.microsoft.com/office/drawing/2014/main" id="{51737A69-EE26-FADF-9009-BA0BF3236376}"/>
                </a:ext>
              </a:extLst>
            </p:cNvPr>
            <p:cNvSpPr/>
            <p:nvPr/>
          </p:nvSpPr>
          <p:spPr>
            <a:xfrm>
              <a:off x="4596100" y="2620400"/>
              <a:ext cx="38025" cy="88925"/>
            </a:xfrm>
            <a:custGeom>
              <a:avLst/>
              <a:gdLst/>
              <a:ahLst/>
              <a:cxnLst/>
              <a:rect l="l" t="t" r="r" b="b"/>
              <a:pathLst>
                <a:path w="1521" h="3557" extrusionOk="0">
                  <a:moveTo>
                    <a:pt x="1520" y="0"/>
                  </a:moveTo>
                  <a:lnTo>
                    <a:pt x="0" y="3556"/>
                  </a:lnTo>
                  <a:lnTo>
                    <a:pt x="1520" y="3556"/>
                  </a:lnTo>
                  <a:lnTo>
                    <a:pt x="1520" y="0"/>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525;p23">
              <a:extLst>
                <a:ext uri="{FF2B5EF4-FFF2-40B4-BE49-F238E27FC236}">
                  <a16:creationId xmlns:a16="http://schemas.microsoft.com/office/drawing/2014/main" id="{0447D06A-88E5-D2B8-9FA1-F1F062005437}"/>
                </a:ext>
              </a:extLst>
            </p:cNvPr>
            <p:cNvSpPr/>
            <p:nvPr/>
          </p:nvSpPr>
          <p:spPr>
            <a:xfrm>
              <a:off x="4501100" y="2574800"/>
              <a:ext cx="63875" cy="134525"/>
            </a:xfrm>
            <a:custGeom>
              <a:avLst/>
              <a:gdLst/>
              <a:ahLst/>
              <a:cxnLst/>
              <a:rect l="l" t="t" r="r" b="b"/>
              <a:pathLst>
                <a:path w="2555" h="5381" extrusionOk="0">
                  <a:moveTo>
                    <a:pt x="1034" y="0"/>
                  </a:moveTo>
                  <a:cubicBezTo>
                    <a:pt x="913" y="1551"/>
                    <a:pt x="1" y="5380"/>
                    <a:pt x="1" y="5380"/>
                  </a:cubicBezTo>
                  <a:lnTo>
                    <a:pt x="2250" y="5380"/>
                  </a:lnTo>
                  <a:lnTo>
                    <a:pt x="2554" y="1581"/>
                  </a:lnTo>
                  <a:lnTo>
                    <a:pt x="1338" y="3830"/>
                  </a:lnTo>
                  <a:cubicBezTo>
                    <a:pt x="1369" y="3313"/>
                    <a:pt x="1034" y="0"/>
                    <a:pt x="10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526;p23">
              <a:extLst>
                <a:ext uri="{FF2B5EF4-FFF2-40B4-BE49-F238E27FC236}">
                  <a16:creationId xmlns:a16="http://schemas.microsoft.com/office/drawing/2014/main" id="{E1CA3935-9DB0-CADA-307A-C60C240C010C}"/>
                </a:ext>
              </a:extLst>
            </p:cNvPr>
            <p:cNvSpPr/>
            <p:nvPr/>
          </p:nvSpPr>
          <p:spPr>
            <a:xfrm>
              <a:off x="4085450" y="2682700"/>
              <a:ext cx="769800" cy="45625"/>
            </a:xfrm>
            <a:custGeom>
              <a:avLst/>
              <a:gdLst/>
              <a:ahLst/>
              <a:cxnLst/>
              <a:rect l="l" t="t" r="r" b="b"/>
              <a:pathLst>
                <a:path w="30792" h="1825" extrusionOk="0">
                  <a:moveTo>
                    <a:pt x="10335" y="1"/>
                  </a:moveTo>
                  <a:lnTo>
                    <a:pt x="0" y="1824"/>
                  </a:lnTo>
                  <a:lnTo>
                    <a:pt x="30791" y="1824"/>
                  </a:lnTo>
                  <a:lnTo>
                    <a:pt x="10335" y="1"/>
                  </a:ln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8" name="Google Shape;527;p23">
            <a:extLst>
              <a:ext uri="{FF2B5EF4-FFF2-40B4-BE49-F238E27FC236}">
                <a16:creationId xmlns:a16="http://schemas.microsoft.com/office/drawing/2014/main" id="{76100118-6493-3454-CB45-16DD41EC948E}"/>
              </a:ext>
            </a:extLst>
          </p:cNvPr>
          <p:cNvGrpSpPr/>
          <p:nvPr/>
        </p:nvGrpSpPr>
        <p:grpSpPr>
          <a:xfrm flipH="1">
            <a:off x="8446581" y="4839500"/>
            <a:ext cx="467375" cy="157275"/>
            <a:chOff x="504825" y="4667975"/>
            <a:chExt cx="467375" cy="157275"/>
          </a:xfrm>
        </p:grpSpPr>
        <p:sp>
          <p:nvSpPr>
            <p:cNvPr id="29" name="Google Shape;528;p23">
              <a:extLst>
                <a:ext uri="{FF2B5EF4-FFF2-40B4-BE49-F238E27FC236}">
                  <a16:creationId xmlns:a16="http://schemas.microsoft.com/office/drawing/2014/main" id="{DAB2B449-3D76-9A05-21BC-33362492552B}"/>
                </a:ext>
              </a:extLst>
            </p:cNvPr>
            <p:cNvSpPr/>
            <p:nvPr/>
          </p:nvSpPr>
          <p:spPr>
            <a:xfrm>
              <a:off x="504825" y="4667975"/>
              <a:ext cx="467375" cy="153850"/>
            </a:xfrm>
            <a:custGeom>
              <a:avLst/>
              <a:gdLst/>
              <a:ahLst/>
              <a:cxnLst/>
              <a:rect l="l" t="t" r="r" b="b"/>
              <a:pathLst>
                <a:path w="18695" h="6154" extrusionOk="0">
                  <a:moveTo>
                    <a:pt x="13477" y="0"/>
                  </a:moveTo>
                  <a:cubicBezTo>
                    <a:pt x="11414" y="0"/>
                    <a:pt x="7366" y="144"/>
                    <a:pt x="5685" y="1381"/>
                  </a:cubicBezTo>
                  <a:cubicBezTo>
                    <a:pt x="3466" y="2962"/>
                    <a:pt x="1" y="6153"/>
                    <a:pt x="1" y="6153"/>
                  </a:cubicBezTo>
                  <a:lnTo>
                    <a:pt x="18694" y="6153"/>
                  </a:lnTo>
                  <a:cubicBezTo>
                    <a:pt x="17661" y="4724"/>
                    <a:pt x="15290" y="13"/>
                    <a:pt x="14682" y="13"/>
                  </a:cubicBezTo>
                  <a:cubicBezTo>
                    <a:pt x="14541" y="13"/>
                    <a:pt x="14099" y="0"/>
                    <a:pt x="13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 name="Google Shape;529;p23">
              <a:extLst>
                <a:ext uri="{FF2B5EF4-FFF2-40B4-BE49-F238E27FC236}">
                  <a16:creationId xmlns:a16="http://schemas.microsoft.com/office/drawing/2014/main" id="{560351F1-3D0F-206B-2E07-F716B43C42BD}"/>
                </a:ext>
              </a:extLst>
            </p:cNvPr>
            <p:cNvSpPr/>
            <p:nvPr/>
          </p:nvSpPr>
          <p:spPr>
            <a:xfrm>
              <a:off x="506350" y="4667975"/>
              <a:ext cx="365550" cy="157275"/>
            </a:xfrm>
            <a:custGeom>
              <a:avLst/>
              <a:gdLst/>
              <a:ahLst/>
              <a:cxnLst/>
              <a:rect l="l" t="t" r="r" b="b"/>
              <a:pathLst>
                <a:path w="14622" h="6291" extrusionOk="0">
                  <a:moveTo>
                    <a:pt x="13404" y="0"/>
                  </a:moveTo>
                  <a:cubicBezTo>
                    <a:pt x="11337" y="0"/>
                    <a:pt x="7312" y="144"/>
                    <a:pt x="5654" y="1381"/>
                  </a:cubicBezTo>
                  <a:cubicBezTo>
                    <a:pt x="3435" y="2962"/>
                    <a:pt x="1" y="6153"/>
                    <a:pt x="1" y="6153"/>
                  </a:cubicBezTo>
                  <a:cubicBezTo>
                    <a:pt x="378" y="6251"/>
                    <a:pt x="748" y="6291"/>
                    <a:pt x="1109" y="6291"/>
                  </a:cubicBezTo>
                  <a:cubicBezTo>
                    <a:pt x="1534" y="6291"/>
                    <a:pt x="1947" y="6235"/>
                    <a:pt x="2341" y="6153"/>
                  </a:cubicBezTo>
                  <a:cubicBezTo>
                    <a:pt x="4651" y="5636"/>
                    <a:pt x="6414" y="3691"/>
                    <a:pt x="7296" y="3083"/>
                  </a:cubicBezTo>
                  <a:cubicBezTo>
                    <a:pt x="8420" y="2323"/>
                    <a:pt x="11034" y="2749"/>
                    <a:pt x="12037" y="2445"/>
                  </a:cubicBezTo>
                  <a:cubicBezTo>
                    <a:pt x="13010" y="2141"/>
                    <a:pt x="14621" y="13"/>
                    <a:pt x="14621" y="13"/>
                  </a:cubicBezTo>
                  <a:cubicBezTo>
                    <a:pt x="14473" y="13"/>
                    <a:pt x="14028" y="0"/>
                    <a:pt x="13404"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1" name="Google Shape;530;p23">
            <a:extLst>
              <a:ext uri="{FF2B5EF4-FFF2-40B4-BE49-F238E27FC236}">
                <a16:creationId xmlns:a16="http://schemas.microsoft.com/office/drawing/2014/main" id="{9B7F774E-FC7E-9988-CA72-1F358B796AE0}"/>
              </a:ext>
            </a:extLst>
          </p:cNvPr>
          <p:cNvGrpSpPr/>
          <p:nvPr/>
        </p:nvGrpSpPr>
        <p:grpSpPr>
          <a:xfrm>
            <a:off x="1248950" y="4889325"/>
            <a:ext cx="391375" cy="107450"/>
            <a:chOff x="190725" y="3931175"/>
            <a:chExt cx="391375" cy="107450"/>
          </a:xfrm>
        </p:grpSpPr>
        <p:sp>
          <p:nvSpPr>
            <p:cNvPr id="32" name="Google Shape;531;p23">
              <a:extLst>
                <a:ext uri="{FF2B5EF4-FFF2-40B4-BE49-F238E27FC236}">
                  <a16:creationId xmlns:a16="http://schemas.microsoft.com/office/drawing/2014/main" id="{ECEDED31-14D3-56D8-F93D-FFED3B9AE7D6}"/>
                </a:ext>
              </a:extLst>
            </p:cNvPr>
            <p:cNvSpPr/>
            <p:nvPr/>
          </p:nvSpPr>
          <p:spPr>
            <a:xfrm>
              <a:off x="190725" y="3931175"/>
              <a:ext cx="391375" cy="107450"/>
            </a:xfrm>
            <a:custGeom>
              <a:avLst/>
              <a:gdLst/>
              <a:ahLst/>
              <a:cxnLst/>
              <a:rect l="l" t="t" r="r" b="b"/>
              <a:pathLst>
                <a:path w="15655" h="4298" extrusionOk="0">
                  <a:moveTo>
                    <a:pt x="6568" y="0"/>
                  </a:moveTo>
                  <a:cubicBezTo>
                    <a:pt x="5654" y="0"/>
                    <a:pt x="4768" y="560"/>
                    <a:pt x="3952" y="1166"/>
                  </a:cubicBezTo>
                  <a:cubicBezTo>
                    <a:pt x="2584" y="2139"/>
                    <a:pt x="1307" y="3173"/>
                    <a:pt x="0" y="4297"/>
                  </a:cubicBezTo>
                  <a:lnTo>
                    <a:pt x="15654" y="4297"/>
                  </a:lnTo>
                  <a:cubicBezTo>
                    <a:pt x="15046" y="3233"/>
                    <a:pt x="14438" y="2169"/>
                    <a:pt x="13648" y="1349"/>
                  </a:cubicBezTo>
                  <a:cubicBezTo>
                    <a:pt x="13222" y="954"/>
                    <a:pt x="12736" y="650"/>
                    <a:pt x="12250" y="528"/>
                  </a:cubicBezTo>
                  <a:cubicBezTo>
                    <a:pt x="12069" y="492"/>
                    <a:pt x="11879" y="470"/>
                    <a:pt x="11688" y="470"/>
                  </a:cubicBezTo>
                  <a:cubicBezTo>
                    <a:pt x="11394" y="470"/>
                    <a:pt x="11097" y="521"/>
                    <a:pt x="10821" y="650"/>
                  </a:cubicBezTo>
                  <a:cubicBezTo>
                    <a:pt x="10487" y="802"/>
                    <a:pt x="10183" y="1075"/>
                    <a:pt x="9849" y="1166"/>
                  </a:cubicBezTo>
                  <a:cubicBezTo>
                    <a:pt x="9757" y="1182"/>
                    <a:pt x="9659" y="1189"/>
                    <a:pt x="9560" y="1189"/>
                  </a:cubicBezTo>
                  <a:cubicBezTo>
                    <a:pt x="9461" y="1189"/>
                    <a:pt x="9362" y="1182"/>
                    <a:pt x="9271" y="1166"/>
                  </a:cubicBezTo>
                  <a:cubicBezTo>
                    <a:pt x="8602" y="1014"/>
                    <a:pt x="7994" y="346"/>
                    <a:pt x="7295" y="133"/>
                  </a:cubicBezTo>
                  <a:cubicBezTo>
                    <a:pt x="7174" y="103"/>
                    <a:pt x="7113" y="42"/>
                    <a:pt x="6991" y="42"/>
                  </a:cubicBezTo>
                  <a:cubicBezTo>
                    <a:pt x="6850" y="13"/>
                    <a:pt x="6708" y="0"/>
                    <a:pt x="6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532;p23">
              <a:extLst>
                <a:ext uri="{FF2B5EF4-FFF2-40B4-BE49-F238E27FC236}">
                  <a16:creationId xmlns:a16="http://schemas.microsoft.com/office/drawing/2014/main" id="{D8C964AB-C4BD-BBD6-9E2A-A9C77FE3B679}"/>
                </a:ext>
              </a:extLst>
            </p:cNvPr>
            <p:cNvSpPr/>
            <p:nvPr/>
          </p:nvSpPr>
          <p:spPr>
            <a:xfrm>
              <a:off x="192250" y="3931175"/>
              <a:ext cx="184675" cy="107450"/>
            </a:xfrm>
            <a:custGeom>
              <a:avLst/>
              <a:gdLst/>
              <a:ahLst/>
              <a:cxnLst/>
              <a:rect l="l" t="t" r="r" b="b"/>
              <a:pathLst>
                <a:path w="7387" h="4298" extrusionOk="0">
                  <a:moveTo>
                    <a:pt x="6568" y="0"/>
                  </a:moveTo>
                  <a:cubicBezTo>
                    <a:pt x="5653" y="0"/>
                    <a:pt x="4768" y="560"/>
                    <a:pt x="3952" y="1166"/>
                  </a:cubicBezTo>
                  <a:cubicBezTo>
                    <a:pt x="2584" y="2139"/>
                    <a:pt x="1277" y="3173"/>
                    <a:pt x="0" y="4297"/>
                  </a:cubicBezTo>
                  <a:lnTo>
                    <a:pt x="7234" y="4297"/>
                  </a:lnTo>
                  <a:lnTo>
                    <a:pt x="7234" y="4267"/>
                  </a:lnTo>
                  <a:cubicBezTo>
                    <a:pt x="7295" y="4115"/>
                    <a:pt x="7356" y="3963"/>
                    <a:pt x="7356" y="3811"/>
                  </a:cubicBezTo>
                  <a:cubicBezTo>
                    <a:pt x="7386" y="3355"/>
                    <a:pt x="6991" y="3142"/>
                    <a:pt x="6870" y="2777"/>
                  </a:cubicBezTo>
                  <a:cubicBezTo>
                    <a:pt x="6687" y="2321"/>
                    <a:pt x="6718" y="1957"/>
                    <a:pt x="6778" y="1470"/>
                  </a:cubicBezTo>
                  <a:cubicBezTo>
                    <a:pt x="6870" y="954"/>
                    <a:pt x="7022" y="498"/>
                    <a:pt x="6991" y="42"/>
                  </a:cubicBezTo>
                  <a:cubicBezTo>
                    <a:pt x="6849" y="13"/>
                    <a:pt x="6708" y="0"/>
                    <a:pt x="656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533;p23">
              <a:extLst>
                <a:ext uri="{FF2B5EF4-FFF2-40B4-BE49-F238E27FC236}">
                  <a16:creationId xmlns:a16="http://schemas.microsoft.com/office/drawing/2014/main" id="{1EBFAAA2-6E6A-735A-A824-01ACB39BA7F0}"/>
                </a:ext>
              </a:extLst>
            </p:cNvPr>
            <p:cNvSpPr/>
            <p:nvPr/>
          </p:nvSpPr>
          <p:spPr>
            <a:xfrm>
              <a:off x="421725" y="3943075"/>
              <a:ext cx="88175" cy="95550"/>
            </a:xfrm>
            <a:custGeom>
              <a:avLst/>
              <a:gdLst/>
              <a:ahLst/>
              <a:cxnLst/>
              <a:rect l="l" t="t" r="r" b="b"/>
              <a:pathLst>
                <a:path w="3526" h="3821" extrusionOk="0">
                  <a:moveTo>
                    <a:pt x="2366" y="0"/>
                  </a:moveTo>
                  <a:cubicBezTo>
                    <a:pt x="2090" y="0"/>
                    <a:pt x="1810" y="53"/>
                    <a:pt x="1551" y="174"/>
                  </a:cubicBezTo>
                  <a:cubicBezTo>
                    <a:pt x="1216" y="326"/>
                    <a:pt x="912" y="599"/>
                    <a:pt x="578" y="690"/>
                  </a:cubicBezTo>
                  <a:cubicBezTo>
                    <a:pt x="487" y="706"/>
                    <a:pt x="388" y="713"/>
                    <a:pt x="289" y="713"/>
                  </a:cubicBezTo>
                  <a:cubicBezTo>
                    <a:pt x="191" y="713"/>
                    <a:pt x="92" y="706"/>
                    <a:pt x="1" y="690"/>
                  </a:cubicBezTo>
                  <a:lnTo>
                    <a:pt x="1" y="690"/>
                  </a:lnTo>
                  <a:cubicBezTo>
                    <a:pt x="61" y="903"/>
                    <a:pt x="183" y="1177"/>
                    <a:pt x="305" y="1390"/>
                  </a:cubicBezTo>
                  <a:cubicBezTo>
                    <a:pt x="396" y="1602"/>
                    <a:pt x="457" y="1754"/>
                    <a:pt x="578" y="1845"/>
                  </a:cubicBezTo>
                  <a:cubicBezTo>
                    <a:pt x="761" y="2058"/>
                    <a:pt x="1004" y="2058"/>
                    <a:pt x="1216" y="2089"/>
                  </a:cubicBezTo>
                  <a:cubicBezTo>
                    <a:pt x="1764" y="2210"/>
                    <a:pt x="2159" y="2666"/>
                    <a:pt x="2554" y="3122"/>
                  </a:cubicBezTo>
                  <a:cubicBezTo>
                    <a:pt x="2736" y="3335"/>
                    <a:pt x="2888" y="3608"/>
                    <a:pt x="3071" y="3821"/>
                  </a:cubicBezTo>
                  <a:lnTo>
                    <a:pt x="3527" y="3821"/>
                  </a:lnTo>
                  <a:cubicBezTo>
                    <a:pt x="3496" y="3517"/>
                    <a:pt x="3375" y="3183"/>
                    <a:pt x="3223" y="2849"/>
                  </a:cubicBezTo>
                  <a:cubicBezTo>
                    <a:pt x="3131" y="2575"/>
                    <a:pt x="2979" y="2301"/>
                    <a:pt x="2919" y="1997"/>
                  </a:cubicBezTo>
                  <a:cubicBezTo>
                    <a:pt x="2858" y="1359"/>
                    <a:pt x="3131" y="690"/>
                    <a:pt x="2979" y="83"/>
                  </a:cubicBezTo>
                  <a:cubicBezTo>
                    <a:pt x="2783" y="30"/>
                    <a:pt x="2576" y="0"/>
                    <a:pt x="236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400" name="Forma libre: forma 399">
            <a:extLst>
              <a:ext uri="{FF2B5EF4-FFF2-40B4-BE49-F238E27FC236}">
                <a16:creationId xmlns:a16="http://schemas.microsoft.com/office/drawing/2014/main" id="{D212219D-192A-3B80-B31C-4729BF55DDFA}"/>
              </a:ext>
            </a:extLst>
          </p:cNvPr>
          <p:cNvSpPr/>
          <p:nvPr/>
        </p:nvSpPr>
        <p:spPr>
          <a:xfrm flipH="1">
            <a:off x="1" y="-23724"/>
            <a:ext cx="1086449" cy="1305211"/>
          </a:xfrm>
          <a:custGeom>
            <a:avLst/>
            <a:gdLst>
              <a:gd name="connsiteX0" fmla="*/ 1086449 w 1086449"/>
              <a:gd name="connsiteY0" fmla="*/ 1197760 h 1305211"/>
              <a:gd name="connsiteX1" fmla="*/ 1072862 w 1086449"/>
              <a:gd name="connsiteY1" fmla="*/ 1235716 h 1305211"/>
              <a:gd name="connsiteX2" fmla="*/ 1077259 w 1086449"/>
              <a:gd name="connsiteY2" fmla="*/ 1275454 h 1305211"/>
              <a:gd name="connsiteX3" fmla="*/ 1084721 w 1086449"/>
              <a:gd name="connsiteY3" fmla="*/ 1281050 h 1305211"/>
              <a:gd name="connsiteX4" fmla="*/ 1086449 w 1086449"/>
              <a:gd name="connsiteY4" fmla="*/ 1281213 h 1305211"/>
              <a:gd name="connsiteX5" fmla="*/ 1086449 w 1086449"/>
              <a:gd name="connsiteY5" fmla="*/ 0 h 1305211"/>
              <a:gd name="connsiteX6" fmla="*/ 560761 w 1086449"/>
              <a:gd name="connsiteY6" fmla="*/ 0 h 1305211"/>
              <a:gd name="connsiteX7" fmla="*/ 553179 w 1086449"/>
              <a:gd name="connsiteY7" fmla="*/ 13509 h 1305211"/>
              <a:gd name="connsiteX8" fmla="*/ 545718 w 1086449"/>
              <a:gd name="connsiteY8" fmla="*/ 22836 h 1305211"/>
              <a:gd name="connsiteX9" fmla="*/ 515961 w 1086449"/>
              <a:gd name="connsiteY9" fmla="*/ 84125 h 1305211"/>
              <a:gd name="connsiteX10" fmla="*/ 510453 w 1086449"/>
              <a:gd name="connsiteY10" fmla="*/ 95317 h 1305211"/>
              <a:gd name="connsiteX11" fmla="*/ 502992 w 1086449"/>
              <a:gd name="connsiteY11" fmla="*/ 112017 h 1305211"/>
              <a:gd name="connsiteX12" fmla="*/ 497396 w 1086449"/>
              <a:gd name="connsiteY12" fmla="*/ 119478 h 1305211"/>
              <a:gd name="connsiteX13" fmla="*/ 423048 w 1086449"/>
              <a:gd name="connsiteY13" fmla="*/ 212390 h 1305211"/>
              <a:gd name="connsiteX14" fmla="*/ 198137 w 1086449"/>
              <a:gd name="connsiteY14" fmla="*/ 173306 h 1305211"/>
              <a:gd name="connsiteX15" fmla="*/ 140577 w 1086449"/>
              <a:gd name="connsiteY15" fmla="*/ 154742 h 1305211"/>
              <a:gd name="connsiteX16" fmla="*/ 108955 w 1086449"/>
              <a:gd name="connsiteY16" fmla="*/ 147014 h 1305211"/>
              <a:gd name="connsiteX17" fmla="*/ 105224 w 1086449"/>
              <a:gd name="connsiteY17" fmla="*/ 147280 h 1305211"/>
              <a:gd name="connsiteX18" fmla="*/ 103359 w 1086449"/>
              <a:gd name="connsiteY18" fmla="*/ 147280 h 1305211"/>
              <a:gd name="connsiteX19" fmla="*/ 90390 w 1086449"/>
              <a:gd name="connsiteY19" fmla="*/ 190094 h 1305211"/>
              <a:gd name="connsiteX20" fmla="*/ 114551 w 1086449"/>
              <a:gd name="connsiteY20" fmla="*/ 230954 h 1305211"/>
              <a:gd name="connsiteX21" fmla="*/ 146173 w 1086449"/>
              <a:gd name="connsiteY21" fmla="*/ 264441 h 1305211"/>
              <a:gd name="connsiteX22" fmla="*/ 179572 w 1086449"/>
              <a:gd name="connsiteY22" fmla="*/ 299705 h 1305211"/>
              <a:gd name="connsiteX23" fmla="*/ 198137 w 1086449"/>
              <a:gd name="connsiteY23" fmla="*/ 316493 h 1305211"/>
              <a:gd name="connsiteX24" fmla="*/ 216791 w 1086449"/>
              <a:gd name="connsiteY24" fmla="*/ 331327 h 1305211"/>
              <a:gd name="connsiteX25" fmla="*/ 257651 w 1086449"/>
              <a:gd name="connsiteY25" fmla="*/ 359218 h 1305211"/>
              <a:gd name="connsiteX26" fmla="*/ 304108 w 1086449"/>
              <a:gd name="connsiteY26" fmla="*/ 370321 h 1305211"/>
              <a:gd name="connsiteX27" fmla="*/ 311570 w 1086449"/>
              <a:gd name="connsiteY27" fmla="*/ 368456 h 1305211"/>
              <a:gd name="connsiteX28" fmla="*/ 313435 w 1086449"/>
              <a:gd name="connsiteY28" fmla="*/ 368456 h 1305211"/>
              <a:gd name="connsiteX29" fmla="*/ 320808 w 1086449"/>
              <a:gd name="connsiteY29" fmla="*/ 364814 h 1305211"/>
              <a:gd name="connsiteX30" fmla="*/ 348699 w 1086449"/>
              <a:gd name="connsiteY30" fmla="*/ 353622 h 1305211"/>
              <a:gd name="connsiteX31" fmla="*/ 359891 w 1086449"/>
              <a:gd name="connsiteY31" fmla="*/ 349892 h 1305211"/>
              <a:gd name="connsiteX32" fmla="*/ 348699 w 1086449"/>
              <a:gd name="connsiteY32" fmla="*/ 370321 h 1305211"/>
              <a:gd name="connsiteX33" fmla="*/ 358026 w 1086449"/>
              <a:gd name="connsiteY33" fmla="*/ 455861 h 1305211"/>
              <a:gd name="connsiteX34" fmla="*/ 367264 w 1086449"/>
              <a:gd name="connsiteY34" fmla="*/ 463322 h 1305211"/>
              <a:gd name="connsiteX35" fmla="*/ 369129 w 1086449"/>
              <a:gd name="connsiteY35" fmla="*/ 465098 h 1305211"/>
              <a:gd name="connsiteX36" fmla="*/ 372860 w 1086449"/>
              <a:gd name="connsiteY36" fmla="*/ 468829 h 1305211"/>
              <a:gd name="connsiteX37" fmla="*/ 374726 w 1086449"/>
              <a:gd name="connsiteY37" fmla="*/ 470694 h 1305211"/>
              <a:gd name="connsiteX38" fmla="*/ 378456 w 1086449"/>
              <a:gd name="connsiteY38" fmla="*/ 474425 h 1305211"/>
              <a:gd name="connsiteX39" fmla="*/ 380322 w 1086449"/>
              <a:gd name="connsiteY39" fmla="*/ 476290 h 1305211"/>
              <a:gd name="connsiteX40" fmla="*/ 382187 w 1086449"/>
              <a:gd name="connsiteY40" fmla="*/ 480021 h 1305211"/>
              <a:gd name="connsiteX41" fmla="*/ 384052 w 1086449"/>
              <a:gd name="connsiteY41" fmla="*/ 480021 h 1305211"/>
              <a:gd name="connsiteX42" fmla="*/ 384052 w 1086449"/>
              <a:gd name="connsiteY42" fmla="*/ 481886 h 1305211"/>
              <a:gd name="connsiteX43" fmla="*/ 385918 w 1086449"/>
              <a:gd name="connsiteY43" fmla="*/ 485617 h 1305211"/>
              <a:gd name="connsiteX44" fmla="*/ 387783 w 1086449"/>
              <a:gd name="connsiteY44" fmla="*/ 485617 h 1305211"/>
              <a:gd name="connsiteX45" fmla="*/ 387783 w 1086449"/>
              <a:gd name="connsiteY45" fmla="*/ 487482 h 1305211"/>
              <a:gd name="connsiteX46" fmla="*/ 389649 w 1086449"/>
              <a:gd name="connsiteY46" fmla="*/ 491124 h 1305211"/>
              <a:gd name="connsiteX47" fmla="*/ 391425 w 1086449"/>
              <a:gd name="connsiteY47" fmla="*/ 492990 h 1305211"/>
              <a:gd name="connsiteX48" fmla="*/ 393290 w 1086449"/>
              <a:gd name="connsiteY48" fmla="*/ 500451 h 1305211"/>
              <a:gd name="connsiteX49" fmla="*/ 395156 w 1086449"/>
              <a:gd name="connsiteY49" fmla="*/ 574798 h 1305211"/>
              <a:gd name="connsiteX50" fmla="*/ 369129 w 1086449"/>
              <a:gd name="connsiteY50" fmla="*/ 630581 h 1305211"/>
              <a:gd name="connsiteX51" fmla="*/ 339461 w 1086449"/>
              <a:gd name="connsiteY51" fmla="*/ 567337 h 1305211"/>
              <a:gd name="connsiteX52" fmla="*/ 330134 w 1086449"/>
              <a:gd name="connsiteY52" fmla="*/ 561741 h 1305211"/>
              <a:gd name="connsiteX53" fmla="*/ 326315 w 1086449"/>
              <a:gd name="connsiteY53" fmla="*/ 560586 h 1305211"/>
              <a:gd name="connsiteX54" fmla="*/ 322673 w 1086449"/>
              <a:gd name="connsiteY54" fmla="*/ 563606 h 1305211"/>
              <a:gd name="connsiteX55" fmla="*/ 279947 w 1086449"/>
              <a:gd name="connsiteY55" fmla="*/ 727223 h 1305211"/>
              <a:gd name="connsiteX56" fmla="*/ 279947 w 1086449"/>
              <a:gd name="connsiteY56" fmla="*/ 743922 h 1305211"/>
              <a:gd name="connsiteX57" fmla="*/ 281812 w 1086449"/>
              <a:gd name="connsiteY57" fmla="*/ 749518 h 1305211"/>
              <a:gd name="connsiteX58" fmla="*/ 281812 w 1086449"/>
              <a:gd name="connsiteY58" fmla="*/ 760621 h 1305211"/>
              <a:gd name="connsiteX59" fmla="*/ 283678 w 1086449"/>
              <a:gd name="connsiteY59" fmla="*/ 766217 h 1305211"/>
              <a:gd name="connsiteX60" fmla="*/ 285543 w 1086449"/>
              <a:gd name="connsiteY60" fmla="*/ 777409 h 1305211"/>
              <a:gd name="connsiteX61" fmla="*/ 287409 w 1086449"/>
              <a:gd name="connsiteY61" fmla="*/ 782916 h 1305211"/>
              <a:gd name="connsiteX62" fmla="*/ 289274 w 1086449"/>
              <a:gd name="connsiteY62" fmla="*/ 795974 h 1305211"/>
              <a:gd name="connsiteX63" fmla="*/ 291139 w 1086449"/>
              <a:gd name="connsiteY63" fmla="*/ 801570 h 1305211"/>
              <a:gd name="connsiteX64" fmla="*/ 294781 w 1086449"/>
              <a:gd name="connsiteY64" fmla="*/ 812673 h 1305211"/>
              <a:gd name="connsiteX65" fmla="*/ 296647 w 1086449"/>
              <a:gd name="connsiteY65" fmla="*/ 820134 h 1305211"/>
              <a:gd name="connsiteX66" fmla="*/ 300377 w 1086449"/>
              <a:gd name="connsiteY66" fmla="*/ 827596 h 1305211"/>
              <a:gd name="connsiteX67" fmla="*/ 304108 w 1086449"/>
              <a:gd name="connsiteY67" fmla="*/ 834968 h 1305211"/>
              <a:gd name="connsiteX68" fmla="*/ 305973 w 1086449"/>
              <a:gd name="connsiteY68" fmla="*/ 836834 h 1305211"/>
              <a:gd name="connsiteX69" fmla="*/ 320808 w 1086449"/>
              <a:gd name="connsiteY69" fmla="*/ 860994 h 1305211"/>
              <a:gd name="connsiteX70" fmla="*/ 82929 w 1086449"/>
              <a:gd name="connsiteY70" fmla="*/ 762487 h 1305211"/>
              <a:gd name="connsiteX71" fmla="*/ 34607 w 1086449"/>
              <a:gd name="connsiteY71" fmla="*/ 717896 h 1305211"/>
              <a:gd name="connsiteX72" fmla="*/ 34607 w 1086449"/>
              <a:gd name="connsiteY72" fmla="*/ 716031 h 1305211"/>
              <a:gd name="connsiteX73" fmla="*/ 32741 w 1086449"/>
              <a:gd name="connsiteY73" fmla="*/ 716031 h 1305211"/>
              <a:gd name="connsiteX74" fmla="*/ 29011 w 1086449"/>
              <a:gd name="connsiteY74" fmla="*/ 714165 h 1305211"/>
              <a:gd name="connsiteX75" fmla="*/ 27145 w 1086449"/>
              <a:gd name="connsiteY75" fmla="*/ 714165 h 1305211"/>
              <a:gd name="connsiteX76" fmla="*/ 27145 w 1086449"/>
              <a:gd name="connsiteY76" fmla="*/ 712300 h 1305211"/>
              <a:gd name="connsiteX77" fmla="*/ 17907 w 1086449"/>
              <a:gd name="connsiteY77" fmla="*/ 712300 h 1305211"/>
              <a:gd name="connsiteX78" fmla="*/ 14176 w 1086449"/>
              <a:gd name="connsiteY78" fmla="*/ 714165 h 1305211"/>
              <a:gd name="connsiteX79" fmla="*/ 10446 w 1086449"/>
              <a:gd name="connsiteY79" fmla="*/ 794109 h 1305211"/>
              <a:gd name="connsiteX80" fmla="*/ 69960 w 1086449"/>
              <a:gd name="connsiteY80" fmla="*/ 914911 h 1305211"/>
              <a:gd name="connsiteX81" fmla="*/ 147950 w 1086449"/>
              <a:gd name="connsiteY81" fmla="*/ 1037579 h 1305211"/>
              <a:gd name="connsiteX82" fmla="*/ 302243 w 1086449"/>
              <a:gd name="connsiteY82" fmla="*/ 1163978 h 1305211"/>
              <a:gd name="connsiteX83" fmla="*/ 300377 w 1086449"/>
              <a:gd name="connsiteY83" fmla="*/ 1163978 h 1305211"/>
              <a:gd name="connsiteX84" fmla="*/ 300377 w 1086449"/>
              <a:gd name="connsiteY84" fmla="*/ 1167709 h 1305211"/>
              <a:gd name="connsiteX85" fmla="*/ 302243 w 1086449"/>
              <a:gd name="connsiteY85" fmla="*/ 1176947 h 1305211"/>
              <a:gd name="connsiteX86" fmla="*/ 302243 w 1086449"/>
              <a:gd name="connsiteY86" fmla="*/ 1182543 h 1305211"/>
              <a:gd name="connsiteX87" fmla="*/ 304108 w 1086449"/>
              <a:gd name="connsiteY87" fmla="*/ 1188139 h 1305211"/>
              <a:gd name="connsiteX88" fmla="*/ 304108 w 1086449"/>
              <a:gd name="connsiteY88" fmla="*/ 1199242 h 1305211"/>
              <a:gd name="connsiteX89" fmla="*/ 305973 w 1086449"/>
              <a:gd name="connsiteY89" fmla="*/ 1201107 h 1305211"/>
              <a:gd name="connsiteX90" fmla="*/ 305973 w 1086449"/>
              <a:gd name="connsiteY90" fmla="*/ 1210434 h 1305211"/>
              <a:gd name="connsiteX91" fmla="*/ 305973 w 1086449"/>
              <a:gd name="connsiteY91" fmla="*/ 1212299 h 1305211"/>
              <a:gd name="connsiteX92" fmla="*/ 317166 w 1086449"/>
              <a:gd name="connsiteY92" fmla="*/ 1240191 h 1305211"/>
              <a:gd name="connsiteX93" fmla="*/ 358026 w 1086449"/>
              <a:gd name="connsiteY93" fmla="*/ 1273589 h 1305211"/>
              <a:gd name="connsiteX94" fmla="*/ 495530 w 1086449"/>
              <a:gd name="connsiteY94" fmla="*/ 1301480 h 1305211"/>
              <a:gd name="connsiteX95" fmla="*/ 595905 w 1086449"/>
              <a:gd name="connsiteY95" fmla="*/ 1305211 h 1305211"/>
              <a:gd name="connsiteX96" fmla="*/ 653554 w 1086449"/>
              <a:gd name="connsiteY96" fmla="*/ 1297750 h 1305211"/>
              <a:gd name="connsiteX97" fmla="*/ 655419 w 1086449"/>
              <a:gd name="connsiteY97" fmla="*/ 1295884 h 1305211"/>
              <a:gd name="connsiteX98" fmla="*/ 668388 w 1086449"/>
              <a:gd name="connsiteY98" fmla="*/ 1290377 h 1305211"/>
              <a:gd name="connsiteX99" fmla="*/ 672119 w 1086449"/>
              <a:gd name="connsiteY99" fmla="*/ 1286647 h 1305211"/>
              <a:gd name="connsiteX100" fmla="*/ 679580 w 1086449"/>
              <a:gd name="connsiteY100" fmla="*/ 1282916 h 1305211"/>
              <a:gd name="connsiteX101" fmla="*/ 685087 w 1086449"/>
              <a:gd name="connsiteY101" fmla="*/ 1277320 h 1305211"/>
              <a:gd name="connsiteX102" fmla="*/ 688818 w 1086449"/>
              <a:gd name="connsiteY102" fmla="*/ 1273589 h 1305211"/>
              <a:gd name="connsiteX103" fmla="*/ 694414 w 1086449"/>
              <a:gd name="connsiteY103" fmla="*/ 1266217 h 1305211"/>
              <a:gd name="connsiteX104" fmla="*/ 698145 w 1086449"/>
              <a:gd name="connsiteY104" fmla="*/ 1262486 h 1305211"/>
              <a:gd name="connsiteX105" fmla="*/ 701876 w 1086449"/>
              <a:gd name="connsiteY105" fmla="*/ 1255025 h 1305211"/>
              <a:gd name="connsiteX106" fmla="*/ 703741 w 1086449"/>
              <a:gd name="connsiteY106" fmla="*/ 1251294 h 1305211"/>
              <a:gd name="connsiteX107" fmla="*/ 709248 w 1086449"/>
              <a:gd name="connsiteY107" fmla="*/ 1242056 h 1305211"/>
              <a:gd name="connsiteX108" fmla="*/ 709248 w 1086449"/>
              <a:gd name="connsiteY108" fmla="*/ 1238325 h 1305211"/>
              <a:gd name="connsiteX109" fmla="*/ 712979 w 1086449"/>
              <a:gd name="connsiteY109" fmla="*/ 1228999 h 1305211"/>
              <a:gd name="connsiteX110" fmla="*/ 714845 w 1086449"/>
              <a:gd name="connsiteY110" fmla="*/ 1225268 h 1305211"/>
              <a:gd name="connsiteX111" fmla="*/ 716710 w 1086449"/>
              <a:gd name="connsiteY111" fmla="*/ 1216030 h 1305211"/>
              <a:gd name="connsiteX112" fmla="*/ 716710 w 1086449"/>
              <a:gd name="connsiteY112" fmla="*/ 1212299 h 1305211"/>
              <a:gd name="connsiteX113" fmla="*/ 818950 w 1086449"/>
              <a:gd name="connsiteY113" fmla="*/ 1035714 h 1305211"/>
              <a:gd name="connsiteX114" fmla="*/ 872868 w 1086449"/>
              <a:gd name="connsiteY114" fmla="*/ 952040 h 1305211"/>
              <a:gd name="connsiteX115" fmla="*/ 876599 w 1086449"/>
              <a:gd name="connsiteY115" fmla="*/ 946533 h 1305211"/>
              <a:gd name="connsiteX116" fmla="*/ 878375 w 1086449"/>
              <a:gd name="connsiteY116" fmla="*/ 942803 h 1305211"/>
              <a:gd name="connsiteX117" fmla="*/ 887702 w 1086449"/>
              <a:gd name="connsiteY117" fmla="*/ 929745 h 1305211"/>
              <a:gd name="connsiteX118" fmla="*/ 889567 w 1086449"/>
              <a:gd name="connsiteY118" fmla="*/ 926015 h 1305211"/>
              <a:gd name="connsiteX119" fmla="*/ 897029 w 1086449"/>
              <a:gd name="connsiteY119" fmla="*/ 911181 h 1305211"/>
              <a:gd name="connsiteX120" fmla="*/ 915594 w 1086449"/>
              <a:gd name="connsiteY120" fmla="*/ 801570 h 1305211"/>
              <a:gd name="connsiteX121" fmla="*/ 941620 w 1086449"/>
              <a:gd name="connsiteY121" fmla="*/ 795974 h 1305211"/>
              <a:gd name="connsiteX122" fmla="*/ 976707 w 1086449"/>
              <a:gd name="connsiteY122" fmla="*/ 782739 h 1305211"/>
              <a:gd name="connsiteX123" fmla="*/ 980615 w 1086449"/>
              <a:gd name="connsiteY123" fmla="*/ 782916 h 1305211"/>
              <a:gd name="connsiteX124" fmla="*/ 988077 w 1086449"/>
              <a:gd name="connsiteY124" fmla="*/ 784782 h 1305211"/>
              <a:gd name="connsiteX125" fmla="*/ 999269 w 1086449"/>
              <a:gd name="connsiteY125" fmla="*/ 790378 h 1305211"/>
              <a:gd name="connsiteX126" fmla="*/ 1001045 w 1086449"/>
              <a:gd name="connsiteY126" fmla="*/ 792243 h 1305211"/>
              <a:gd name="connsiteX127" fmla="*/ 1002911 w 1086449"/>
              <a:gd name="connsiteY127" fmla="*/ 792243 h 1305211"/>
              <a:gd name="connsiteX128" fmla="*/ 1006642 w 1086449"/>
              <a:gd name="connsiteY128" fmla="*/ 794109 h 1305211"/>
              <a:gd name="connsiteX129" fmla="*/ 1012238 w 1086449"/>
              <a:gd name="connsiteY129" fmla="*/ 795974 h 1305211"/>
              <a:gd name="connsiteX130" fmla="*/ 1014103 w 1086449"/>
              <a:gd name="connsiteY130" fmla="*/ 797839 h 1305211"/>
              <a:gd name="connsiteX131" fmla="*/ 1019699 w 1086449"/>
              <a:gd name="connsiteY131" fmla="*/ 797839 h 1305211"/>
              <a:gd name="connsiteX132" fmla="*/ 1025206 w 1086449"/>
              <a:gd name="connsiteY132" fmla="*/ 799705 h 1305211"/>
              <a:gd name="connsiteX133" fmla="*/ 1034533 w 1086449"/>
              <a:gd name="connsiteY133" fmla="*/ 799705 h 1305211"/>
              <a:gd name="connsiteX134" fmla="*/ 1040129 w 1086449"/>
              <a:gd name="connsiteY134" fmla="*/ 801570 h 1305211"/>
              <a:gd name="connsiteX135" fmla="*/ 1062425 w 1086449"/>
              <a:gd name="connsiteY135" fmla="*/ 801570 h 1305211"/>
              <a:gd name="connsiteX136" fmla="*/ 1066156 w 1086449"/>
              <a:gd name="connsiteY136" fmla="*/ 803435 h 1305211"/>
              <a:gd name="connsiteX137" fmla="*/ 1077259 w 1086449"/>
              <a:gd name="connsiteY137" fmla="*/ 803435 h 1305211"/>
              <a:gd name="connsiteX138" fmla="*/ 1080990 w 1086449"/>
              <a:gd name="connsiteY138" fmla="*/ 805212 h 1305211"/>
              <a:gd name="connsiteX139" fmla="*/ 1084721 w 1086449"/>
              <a:gd name="connsiteY139" fmla="*/ 805212 h 1305211"/>
              <a:gd name="connsiteX140" fmla="*/ 1086449 w 1086449"/>
              <a:gd name="connsiteY140" fmla="*/ 806076 h 13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86449" h="1305211">
                <a:moveTo>
                  <a:pt x="1086449" y="1197760"/>
                </a:moveTo>
                <a:lnTo>
                  <a:pt x="1072862" y="1235716"/>
                </a:lnTo>
                <a:cubicBezTo>
                  <a:pt x="1070775" y="1248962"/>
                  <a:pt x="1071707" y="1262442"/>
                  <a:pt x="1077259" y="1275454"/>
                </a:cubicBezTo>
                <a:cubicBezTo>
                  <a:pt x="1077259" y="1279185"/>
                  <a:pt x="1080990" y="1281050"/>
                  <a:pt x="1084721" y="1281050"/>
                </a:cubicBezTo>
                <a:lnTo>
                  <a:pt x="1086449" y="1281213"/>
                </a:lnTo>
                <a:close/>
                <a:moveTo>
                  <a:pt x="1086449" y="0"/>
                </a:moveTo>
                <a:lnTo>
                  <a:pt x="560761" y="0"/>
                </a:lnTo>
                <a:lnTo>
                  <a:pt x="553179" y="13509"/>
                </a:lnTo>
                <a:cubicBezTo>
                  <a:pt x="551314" y="17240"/>
                  <a:pt x="547583" y="20970"/>
                  <a:pt x="545718" y="22836"/>
                </a:cubicBezTo>
                <a:cubicBezTo>
                  <a:pt x="532749" y="43266"/>
                  <a:pt x="525288" y="61830"/>
                  <a:pt x="515961" y="84125"/>
                </a:cubicBezTo>
                <a:cubicBezTo>
                  <a:pt x="514095" y="87856"/>
                  <a:pt x="512319" y="91587"/>
                  <a:pt x="510453" y="95317"/>
                </a:cubicBezTo>
                <a:cubicBezTo>
                  <a:pt x="508588" y="100825"/>
                  <a:pt x="504857" y="106421"/>
                  <a:pt x="502992" y="112017"/>
                </a:cubicBezTo>
                <a:cubicBezTo>
                  <a:pt x="501127" y="113882"/>
                  <a:pt x="499261" y="117613"/>
                  <a:pt x="497396" y="119478"/>
                </a:cubicBezTo>
                <a:cubicBezTo>
                  <a:pt x="476966" y="152876"/>
                  <a:pt x="449074" y="182633"/>
                  <a:pt x="423048" y="212390"/>
                </a:cubicBezTo>
                <a:cubicBezTo>
                  <a:pt x="346834" y="204928"/>
                  <a:pt x="272486" y="191960"/>
                  <a:pt x="198137" y="173306"/>
                </a:cubicBezTo>
                <a:cubicBezTo>
                  <a:pt x="179572" y="167799"/>
                  <a:pt x="159142" y="162203"/>
                  <a:pt x="140577" y="154742"/>
                </a:cubicBezTo>
                <a:cubicBezTo>
                  <a:pt x="130629" y="153143"/>
                  <a:pt x="119259" y="147014"/>
                  <a:pt x="108955" y="147014"/>
                </a:cubicBezTo>
                <a:cubicBezTo>
                  <a:pt x="107711" y="147014"/>
                  <a:pt x="106468" y="147103"/>
                  <a:pt x="105224" y="147280"/>
                </a:cubicBezTo>
                <a:lnTo>
                  <a:pt x="103359" y="147280"/>
                </a:lnTo>
                <a:cubicBezTo>
                  <a:pt x="82929" y="151011"/>
                  <a:pt x="86659" y="175172"/>
                  <a:pt x="90390" y="190094"/>
                </a:cubicBezTo>
                <a:cubicBezTo>
                  <a:pt x="95986" y="204928"/>
                  <a:pt x="105224" y="217986"/>
                  <a:pt x="114551" y="230954"/>
                </a:cubicBezTo>
                <a:cubicBezTo>
                  <a:pt x="125654" y="242146"/>
                  <a:pt x="136847" y="255115"/>
                  <a:pt x="146173" y="264441"/>
                </a:cubicBezTo>
                <a:cubicBezTo>
                  <a:pt x="157277" y="277410"/>
                  <a:pt x="168469" y="288602"/>
                  <a:pt x="179572" y="299705"/>
                </a:cubicBezTo>
                <a:cubicBezTo>
                  <a:pt x="185169" y="305301"/>
                  <a:pt x="192630" y="310897"/>
                  <a:pt x="198137" y="316493"/>
                </a:cubicBezTo>
                <a:cubicBezTo>
                  <a:pt x="203733" y="322000"/>
                  <a:pt x="211195" y="325731"/>
                  <a:pt x="216791" y="331327"/>
                </a:cubicBezTo>
                <a:cubicBezTo>
                  <a:pt x="227894" y="340654"/>
                  <a:pt x="242817" y="351757"/>
                  <a:pt x="257651" y="359218"/>
                </a:cubicBezTo>
                <a:cubicBezTo>
                  <a:pt x="270620" y="366591"/>
                  <a:pt x="287409" y="370321"/>
                  <a:pt x="304108" y="370321"/>
                </a:cubicBezTo>
                <a:cubicBezTo>
                  <a:pt x="305973" y="368456"/>
                  <a:pt x="309704" y="368456"/>
                  <a:pt x="311570" y="368456"/>
                </a:cubicBezTo>
                <a:lnTo>
                  <a:pt x="313435" y="368456"/>
                </a:lnTo>
                <a:cubicBezTo>
                  <a:pt x="315300" y="366591"/>
                  <a:pt x="317166" y="366591"/>
                  <a:pt x="320808" y="364814"/>
                </a:cubicBezTo>
                <a:cubicBezTo>
                  <a:pt x="330134" y="361084"/>
                  <a:pt x="339461" y="357353"/>
                  <a:pt x="348699" y="353622"/>
                </a:cubicBezTo>
                <a:cubicBezTo>
                  <a:pt x="352430" y="351757"/>
                  <a:pt x="356161" y="351757"/>
                  <a:pt x="359891" y="349892"/>
                </a:cubicBezTo>
                <a:cubicBezTo>
                  <a:pt x="356161" y="357353"/>
                  <a:pt x="352430" y="362949"/>
                  <a:pt x="348699" y="370321"/>
                </a:cubicBezTo>
                <a:cubicBezTo>
                  <a:pt x="330134" y="398213"/>
                  <a:pt x="333865" y="431700"/>
                  <a:pt x="358026" y="455861"/>
                </a:cubicBezTo>
                <a:cubicBezTo>
                  <a:pt x="359891" y="459591"/>
                  <a:pt x="363622" y="461457"/>
                  <a:pt x="367264" y="463322"/>
                </a:cubicBezTo>
                <a:cubicBezTo>
                  <a:pt x="367264" y="465098"/>
                  <a:pt x="367264" y="465098"/>
                  <a:pt x="369129" y="465098"/>
                </a:cubicBezTo>
                <a:cubicBezTo>
                  <a:pt x="370995" y="466964"/>
                  <a:pt x="370995" y="468829"/>
                  <a:pt x="372860" y="468829"/>
                </a:cubicBezTo>
                <a:cubicBezTo>
                  <a:pt x="372860" y="470694"/>
                  <a:pt x="374726" y="470694"/>
                  <a:pt x="374726" y="470694"/>
                </a:cubicBezTo>
                <a:cubicBezTo>
                  <a:pt x="376591" y="472560"/>
                  <a:pt x="376591" y="472560"/>
                  <a:pt x="378456" y="474425"/>
                </a:cubicBezTo>
                <a:cubicBezTo>
                  <a:pt x="378456" y="474425"/>
                  <a:pt x="380322" y="476290"/>
                  <a:pt x="380322" y="476290"/>
                </a:cubicBezTo>
                <a:cubicBezTo>
                  <a:pt x="380322" y="476290"/>
                  <a:pt x="382187" y="478156"/>
                  <a:pt x="382187" y="480021"/>
                </a:cubicBezTo>
                <a:lnTo>
                  <a:pt x="384052" y="480021"/>
                </a:lnTo>
                <a:cubicBezTo>
                  <a:pt x="384052" y="480021"/>
                  <a:pt x="384052" y="480021"/>
                  <a:pt x="384052" y="481886"/>
                </a:cubicBezTo>
                <a:cubicBezTo>
                  <a:pt x="385918" y="481886"/>
                  <a:pt x="385918" y="483752"/>
                  <a:pt x="385918" y="485617"/>
                </a:cubicBezTo>
                <a:lnTo>
                  <a:pt x="387783" y="485617"/>
                </a:lnTo>
                <a:cubicBezTo>
                  <a:pt x="387783" y="487482"/>
                  <a:pt x="387783" y="487482"/>
                  <a:pt x="387783" y="487482"/>
                </a:cubicBezTo>
                <a:cubicBezTo>
                  <a:pt x="389649" y="487482"/>
                  <a:pt x="389649" y="489259"/>
                  <a:pt x="389649" y="491124"/>
                </a:cubicBezTo>
                <a:cubicBezTo>
                  <a:pt x="389649" y="491124"/>
                  <a:pt x="391425" y="492990"/>
                  <a:pt x="391425" y="492990"/>
                </a:cubicBezTo>
                <a:cubicBezTo>
                  <a:pt x="391425" y="494855"/>
                  <a:pt x="391425" y="498586"/>
                  <a:pt x="393290" y="500451"/>
                </a:cubicBezTo>
                <a:cubicBezTo>
                  <a:pt x="398887" y="524612"/>
                  <a:pt x="397021" y="550637"/>
                  <a:pt x="395156" y="574798"/>
                </a:cubicBezTo>
                <a:cubicBezTo>
                  <a:pt x="395156" y="598959"/>
                  <a:pt x="387783" y="617523"/>
                  <a:pt x="369129" y="630581"/>
                </a:cubicBezTo>
                <a:cubicBezTo>
                  <a:pt x="354295" y="611927"/>
                  <a:pt x="344969" y="591497"/>
                  <a:pt x="339461" y="567337"/>
                </a:cubicBezTo>
                <a:cubicBezTo>
                  <a:pt x="339461" y="565471"/>
                  <a:pt x="333865" y="563606"/>
                  <a:pt x="330134" y="561741"/>
                </a:cubicBezTo>
                <a:cubicBezTo>
                  <a:pt x="328624" y="561030"/>
                  <a:pt x="327381" y="560586"/>
                  <a:pt x="326315" y="560586"/>
                </a:cubicBezTo>
                <a:cubicBezTo>
                  <a:pt x="324894" y="560586"/>
                  <a:pt x="323828" y="561474"/>
                  <a:pt x="322673" y="563606"/>
                </a:cubicBezTo>
                <a:cubicBezTo>
                  <a:pt x="285543" y="610062"/>
                  <a:pt x="274351" y="669575"/>
                  <a:pt x="279947" y="727223"/>
                </a:cubicBezTo>
                <a:cubicBezTo>
                  <a:pt x="279947" y="732730"/>
                  <a:pt x="279947" y="738326"/>
                  <a:pt x="279947" y="743922"/>
                </a:cubicBezTo>
                <a:cubicBezTo>
                  <a:pt x="279947" y="745787"/>
                  <a:pt x="281812" y="747653"/>
                  <a:pt x="281812" y="749518"/>
                </a:cubicBezTo>
                <a:cubicBezTo>
                  <a:pt x="281812" y="753249"/>
                  <a:pt x="281812" y="756891"/>
                  <a:pt x="281812" y="760621"/>
                </a:cubicBezTo>
                <a:cubicBezTo>
                  <a:pt x="283678" y="762487"/>
                  <a:pt x="283678" y="764352"/>
                  <a:pt x="283678" y="766217"/>
                </a:cubicBezTo>
                <a:cubicBezTo>
                  <a:pt x="283678" y="769948"/>
                  <a:pt x="285543" y="773679"/>
                  <a:pt x="285543" y="777409"/>
                </a:cubicBezTo>
                <a:cubicBezTo>
                  <a:pt x="285543" y="779275"/>
                  <a:pt x="285543" y="781051"/>
                  <a:pt x="287409" y="782916"/>
                </a:cubicBezTo>
                <a:cubicBezTo>
                  <a:pt x="287409" y="786647"/>
                  <a:pt x="289274" y="790378"/>
                  <a:pt x="289274" y="795974"/>
                </a:cubicBezTo>
                <a:cubicBezTo>
                  <a:pt x="289274" y="797839"/>
                  <a:pt x="291139" y="799705"/>
                  <a:pt x="291139" y="801570"/>
                </a:cubicBezTo>
                <a:cubicBezTo>
                  <a:pt x="293005" y="805212"/>
                  <a:pt x="293005" y="808942"/>
                  <a:pt x="294781" y="812673"/>
                </a:cubicBezTo>
                <a:cubicBezTo>
                  <a:pt x="296647" y="814538"/>
                  <a:pt x="296647" y="818269"/>
                  <a:pt x="296647" y="820134"/>
                </a:cubicBezTo>
                <a:cubicBezTo>
                  <a:pt x="298512" y="822000"/>
                  <a:pt x="300377" y="825730"/>
                  <a:pt x="300377" y="827596"/>
                </a:cubicBezTo>
                <a:cubicBezTo>
                  <a:pt x="302243" y="829372"/>
                  <a:pt x="302243" y="833103"/>
                  <a:pt x="304108" y="834968"/>
                </a:cubicBezTo>
                <a:cubicBezTo>
                  <a:pt x="304108" y="834968"/>
                  <a:pt x="305973" y="836834"/>
                  <a:pt x="305973" y="836834"/>
                </a:cubicBezTo>
                <a:cubicBezTo>
                  <a:pt x="309704" y="846160"/>
                  <a:pt x="315300" y="853533"/>
                  <a:pt x="320808" y="860994"/>
                </a:cubicBezTo>
                <a:cubicBezTo>
                  <a:pt x="233490" y="851756"/>
                  <a:pt x="149815" y="816404"/>
                  <a:pt x="82929" y="762487"/>
                </a:cubicBezTo>
                <a:cubicBezTo>
                  <a:pt x="66229" y="747653"/>
                  <a:pt x="51306" y="729088"/>
                  <a:pt x="34607" y="717896"/>
                </a:cubicBezTo>
                <a:lnTo>
                  <a:pt x="34607" y="716031"/>
                </a:lnTo>
                <a:lnTo>
                  <a:pt x="32741" y="716031"/>
                </a:lnTo>
                <a:cubicBezTo>
                  <a:pt x="30876" y="714165"/>
                  <a:pt x="30876" y="714165"/>
                  <a:pt x="29011" y="714165"/>
                </a:cubicBezTo>
                <a:lnTo>
                  <a:pt x="27145" y="714165"/>
                </a:lnTo>
                <a:cubicBezTo>
                  <a:pt x="27145" y="714165"/>
                  <a:pt x="27145" y="714165"/>
                  <a:pt x="27145" y="712300"/>
                </a:cubicBezTo>
                <a:lnTo>
                  <a:pt x="17907" y="712300"/>
                </a:lnTo>
                <a:cubicBezTo>
                  <a:pt x="16042" y="712300"/>
                  <a:pt x="16042" y="714165"/>
                  <a:pt x="14176" y="714165"/>
                </a:cubicBezTo>
                <a:cubicBezTo>
                  <a:pt x="-11850" y="725357"/>
                  <a:pt x="4850" y="775544"/>
                  <a:pt x="10446" y="794109"/>
                </a:cubicBezTo>
                <a:cubicBezTo>
                  <a:pt x="23503" y="836834"/>
                  <a:pt x="47664" y="875917"/>
                  <a:pt x="69960" y="914911"/>
                </a:cubicBezTo>
                <a:cubicBezTo>
                  <a:pt x="94121" y="957636"/>
                  <a:pt x="118282" y="998585"/>
                  <a:pt x="147950" y="1037579"/>
                </a:cubicBezTo>
                <a:cubicBezTo>
                  <a:pt x="188899" y="1091497"/>
                  <a:pt x="239087" y="1137952"/>
                  <a:pt x="302243" y="1163978"/>
                </a:cubicBezTo>
                <a:lnTo>
                  <a:pt x="300377" y="1163978"/>
                </a:lnTo>
                <a:cubicBezTo>
                  <a:pt x="300377" y="1165844"/>
                  <a:pt x="300377" y="1165844"/>
                  <a:pt x="300377" y="1167709"/>
                </a:cubicBezTo>
                <a:cubicBezTo>
                  <a:pt x="302243" y="1169486"/>
                  <a:pt x="302243" y="1173216"/>
                  <a:pt x="302243" y="1176947"/>
                </a:cubicBezTo>
                <a:cubicBezTo>
                  <a:pt x="302243" y="1178812"/>
                  <a:pt x="302243" y="1180678"/>
                  <a:pt x="302243" y="1182543"/>
                </a:cubicBezTo>
                <a:cubicBezTo>
                  <a:pt x="304108" y="1184408"/>
                  <a:pt x="304108" y="1186274"/>
                  <a:pt x="304108" y="1188139"/>
                </a:cubicBezTo>
                <a:cubicBezTo>
                  <a:pt x="304108" y="1191870"/>
                  <a:pt x="304108" y="1195511"/>
                  <a:pt x="304108" y="1199242"/>
                </a:cubicBezTo>
                <a:cubicBezTo>
                  <a:pt x="304108" y="1199242"/>
                  <a:pt x="304108" y="1201107"/>
                  <a:pt x="305973" y="1201107"/>
                </a:cubicBezTo>
                <a:cubicBezTo>
                  <a:pt x="305973" y="1204838"/>
                  <a:pt x="305973" y="1206703"/>
                  <a:pt x="305973" y="1210434"/>
                </a:cubicBezTo>
                <a:cubicBezTo>
                  <a:pt x="305973" y="1210434"/>
                  <a:pt x="305973" y="1210434"/>
                  <a:pt x="305973" y="1212299"/>
                </a:cubicBezTo>
                <a:cubicBezTo>
                  <a:pt x="307839" y="1221537"/>
                  <a:pt x="311570" y="1230864"/>
                  <a:pt x="317166" y="1240191"/>
                </a:cubicBezTo>
                <a:cubicBezTo>
                  <a:pt x="326404" y="1255025"/>
                  <a:pt x="341327" y="1266217"/>
                  <a:pt x="358026" y="1273589"/>
                </a:cubicBezTo>
                <a:cubicBezTo>
                  <a:pt x="400752" y="1294019"/>
                  <a:pt x="450939" y="1297750"/>
                  <a:pt x="495530" y="1301480"/>
                </a:cubicBezTo>
                <a:cubicBezTo>
                  <a:pt x="523422" y="1303346"/>
                  <a:pt x="568013" y="1305211"/>
                  <a:pt x="595905" y="1305211"/>
                </a:cubicBezTo>
                <a:cubicBezTo>
                  <a:pt x="616335" y="1305211"/>
                  <a:pt x="634900" y="1305211"/>
                  <a:pt x="653554" y="1297750"/>
                </a:cubicBezTo>
                <a:cubicBezTo>
                  <a:pt x="653554" y="1297750"/>
                  <a:pt x="655419" y="1297750"/>
                  <a:pt x="655419" y="1295884"/>
                </a:cubicBezTo>
                <a:cubicBezTo>
                  <a:pt x="659061" y="1294019"/>
                  <a:pt x="664657" y="1292154"/>
                  <a:pt x="668388" y="1290377"/>
                </a:cubicBezTo>
                <a:cubicBezTo>
                  <a:pt x="670253" y="1288512"/>
                  <a:pt x="670253" y="1288512"/>
                  <a:pt x="672119" y="1286647"/>
                </a:cubicBezTo>
                <a:cubicBezTo>
                  <a:pt x="673984" y="1284781"/>
                  <a:pt x="677715" y="1284781"/>
                  <a:pt x="679580" y="1282916"/>
                </a:cubicBezTo>
                <a:cubicBezTo>
                  <a:pt x="681446" y="1281050"/>
                  <a:pt x="683311" y="1279185"/>
                  <a:pt x="685087" y="1277320"/>
                </a:cubicBezTo>
                <a:cubicBezTo>
                  <a:pt x="685087" y="1275454"/>
                  <a:pt x="686953" y="1275454"/>
                  <a:pt x="688818" y="1273589"/>
                </a:cubicBezTo>
                <a:cubicBezTo>
                  <a:pt x="690684" y="1271724"/>
                  <a:pt x="692549" y="1267993"/>
                  <a:pt x="694414" y="1266217"/>
                </a:cubicBezTo>
                <a:cubicBezTo>
                  <a:pt x="694414" y="1266217"/>
                  <a:pt x="696280" y="1264351"/>
                  <a:pt x="698145" y="1262486"/>
                </a:cubicBezTo>
                <a:cubicBezTo>
                  <a:pt x="700010" y="1260621"/>
                  <a:pt x="700010" y="1256890"/>
                  <a:pt x="701876" y="1255025"/>
                </a:cubicBezTo>
                <a:cubicBezTo>
                  <a:pt x="703741" y="1253159"/>
                  <a:pt x="703741" y="1253159"/>
                  <a:pt x="703741" y="1251294"/>
                </a:cubicBezTo>
                <a:cubicBezTo>
                  <a:pt x="705607" y="1247563"/>
                  <a:pt x="707472" y="1245698"/>
                  <a:pt x="709248" y="1242056"/>
                </a:cubicBezTo>
                <a:cubicBezTo>
                  <a:pt x="709248" y="1242056"/>
                  <a:pt x="709248" y="1240191"/>
                  <a:pt x="709248" y="1238325"/>
                </a:cubicBezTo>
                <a:cubicBezTo>
                  <a:pt x="711114" y="1236460"/>
                  <a:pt x="712979" y="1232729"/>
                  <a:pt x="712979" y="1228999"/>
                </a:cubicBezTo>
                <a:cubicBezTo>
                  <a:pt x="712979" y="1228999"/>
                  <a:pt x="714845" y="1227133"/>
                  <a:pt x="714845" y="1225268"/>
                </a:cubicBezTo>
                <a:cubicBezTo>
                  <a:pt x="714845" y="1223403"/>
                  <a:pt x="714845" y="1219672"/>
                  <a:pt x="716710" y="1216030"/>
                </a:cubicBezTo>
                <a:cubicBezTo>
                  <a:pt x="716710" y="1216030"/>
                  <a:pt x="716710" y="1214165"/>
                  <a:pt x="716710" y="1212299"/>
                </a:cubicBezTo>
                <a:cubicBezTo>
                  <a:pt x="783597" y="1178812"/>
                  <a:pt x="794789" y="1100735"/>
                  <a:pt x="818950" y="1035714"/>
                </a:cubicBezTo>
                <a:cubicBezTo>
                  <a:pt x="831919" y="1004092"/>
                  <a:pt x="854214" y="979932"/>
                  <a:pt x="872868" y="952040"/>
                </a:cubicBezTo>
                <a:cubicBezTo>
                  <a:pt x="874733" y="950264"/>
                  <a:pt x="876599" y="948399"/>
                  <a:pt x="876599" y="946533"/>
                </a:cubicBezTo>
                <a:cubicBezTo>
                  <a:pt x="878375" y="944668"/>
                  <a:pt x="878375" y="944668"/>
                  <a:pt x="878375" y="942803"/>
                </a:cubicBezTo>
                <a:cubicBezTo>
                  <a:pt x="882106" y="939072"/>
                  <a:pt x="883971" y="935341"/>
                  <a:pt x="887702" y="929745"/>
                </a:cubicBezTo>
                <a:cubicBezTo>
                  <a:pt x="887702" y="929745"/>
                  <a:pt x="889567" y="927880"/>
                  <a:pt x="889567" y="926015"/>
                </a:cubicBezTo>
                <a:cubicBezTo>
                  <a:pt x="891433" y="922373"/>
                  <a:pt x="895164" y="916777"/>
                  <a:pt x="897029" y="911181"/>
                </a:cubicBezTo>
                <a:cubicBezTo>
                  <a:pt x="911863" y="877693"/>
                  <a:pt x="919325" y="838699"/>
                  <a:pt x="915594" y="801570"/>
                </a:cubicBezTo>
                <a:cubicBezTo>
                  <a:pt x="924921" y="799705"/>
                  <a:pt x="932293" y="797839"/>
                  <a:pt x="941620" y="795974"/>
                </a:cubicBezTo>
                <a:cubicBezTo>
                  <a:pt x="951746" y="790911"/>
                  <a:pt x="963472" y="782739"/>
                  <a:pt x="976707" y="782739"/>
                </a:cubicBezTo>
                <a:cubicBezTo>
                  <a:pt x="978039" y="782739"/>
                  <a:pt x="979283" y="782828"/>
                  <a:pt x="980615" y="782916"/>
                </a:cubicBezTo>
                <a:cubicBezTo>
                  <a:pt x="982481" y="782916"/>
                  <a:pt x="986211" y="782916"/>
                  <a:pt x="988077" y="784782"/>
                </a:cubicBezTo>
                <a:cubicBezTo>
                  <a:pt x="991807" y="786647"/>
                  <a:pt x="995538" y="788512"/>
                  <a:pt x="999269" y="790378"/>
                </a:cubicBezTo>
                <a:cubicBezTo>
                  <a:pt x="999269" y="792243"/>
                  <a:pt x="999269" y="792243"/>
                  <a:pt x="1001045" y="792243"/>
                </a:cubicBezTo>
                <a:lnTo>
                  <a:pt x="1002911" y="792243"/>
                </a:lnTo>
                <a:cubicBezTo>
                  <a:pt x="1002911" y="794109"/>
                  <a:pt x="1004776" y="794109"/>
                  <a:pt x="1006642" y="794109"/>
                </a:cubicBezTo>
                <a:cubicBezTo>
                  <a:pt x="1006642" y="795974"/>
                  <a:pt x="1008507" y="795974"/>
                  <a:pt x="1012238" y="795974"/>
                </a:cubicBezTo>
                <a:cubicBezTo>
                  <a:pt x="1012238" y="797839"/>
                  <a:pt x="1012238" y="797839"/>
                  <a:pt x="1014103" y="797839"/>
                </a:cubicBezTo>
                <a:lnTo>
                  <a:pt x="1019699" y="797839"/>
                </a:lnTo>
                <a:cubicBezTo>
                  <a:pt x="1021565" y="799705"/>
                  <a:pt x="1023430" y="799705"/>
                  <a:pt x="1025206" y="799705"/>
                </a:cubicBezTo>
                <a:lnTo>
                  <a:pt x="1034533" y="799705"/>
                </a:lnTo>
                <a:cubicBezTo>
                  <a:pt x="1036399" y="799705"/>
                  <a:pt x="1038264" y="801570"/>
                  <a:pt x="1040129" y="801570"/>
                </a:cubicBezTo>
                <a:lnTo>
                  <a:pt x="1062425" y="801570"/>
                </a:lnTo>
                <a:cubicBezTo>
                  <a:pt x="1062425" y="801570"/>
                  <a:pt x="1064290" y="803435"/>
                  <a:pt x="1066156" y="803435"/>
                </a:cubicBezTo>
                <a:lnTo>
                  <a:pt x="1077259" y="803435"/>
                </a:lnTo>
                <a:cubicBezTo>
                  <a:pt x="1079125" y="805212"/>
                  <a:pt x="1079125" y="805212"/>
                  <a:pt x="1080990" y="805212"/>
                </a:cubicBezTo>
                <a:lnTo>
                  <a:pt x="1084721" y="805212"/>
                </a:lnTo>
                <a:lnTo>
                  <a:pt x="1086449" y="806076"/>
                </a:lnTo>
                <a:close/>
              </a:path>
            </a:pathLst>
          </a:custGeom>
          <a:solidFill>
            <a:srgbClr val="272D35">
              <a:alpha val="380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3" name="Google Shape;1334;p56">
            <a:extLst>
              <a:ext uri="{FF2B5EF4-FFF2-40B4-BE49-F238E27FC236}">
                <a16:creationId xmlns:a16="http://schemas.microsoft.com/office/drawing/2014/main" id="{DF8DAAEC-FDD1-3F02-F949-B2CA440657DE}"/>
              </a:ext>
            </a:extLst>
          </p:cNvPr>
          <p:cNvSpPr txBox="1"/>
          <p:nvPr/>
        </p:nvSpPr>
        <p:spPr>
          <a:xfrm>
            <a:off x="827081" y="237281"/>
            <a:ext cx="5076400"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2400">
                <a:solidFill>
                  <a:schemeClr val="accent6">
                    <a:lumMod val="50000"/>
                  </a:schemeClr>
                </a:solidFill>
                <a:latin typeface="Chau Philomene One"/>
              </a:rPr>
              <a:t>Rhinos </a:t>
            </a:r>
            <a:r>
              <a:rPr lang="es-PE" sz="2400">
                <a:solidFill>
                  <a:srgbClr val="272D35"/>
                </a:solidFill>
                <a:latin typeface="Chau Philomene One"/>
              </a:rPr>
              <a:t>theme</a:t>
            </a:r>
          </a:p>
        </p:txBody>
      </p:sp>
      <p:sp>
        <p:nvSpPr>
          <p:cNvPr id="404" name="Google Shape;1357;p57">
            <a:extLst>
              <a:ext uri="{FF2B5EF4-FFF2-40B4-BE49-F238E27FC236}">
                <a16:creationId xmlns:a16="http://schemas.microsoft.com/office/drawing/2014/main" id="{DCEE1774-1B4D-5910-1F26-1E25C3B4EB12}"/>
              </a:ext>
            </a:extLst>
          </p:cNvPr>
          <p:cNvSpPr/>
          <p:nvPr/>
        </p:nvSpPr>
        <p:spPr>
          <a:xfrm>
            <a:off x="1206280" y="725931"/>
            <a:ext cx="1380619" cy="52850"/>
          </a:xfrm>
          <a:custGeom>
            <a:avLst/>
            <a:gdLst/>
            <a:ahLst/>
            <a:cxnLst/>
            <a:rect l="l" t="t" r="r" b="b"/>
            <a:pathLst>
              <a:path w="17505" h="670" extrusionOk="0">
                <a:moveTo>
                  <a:pt x="0" y="0"/>
                </a:moveTo>
                <a:lnTo>
                  <a:pt x="0" y="669"/>
                </a:lnTo>
                <a:lnTo>
                  <a:pt x="17505" y="669"/>
                </a:lnTo>
                <a:lnTo>
                  <a:pt x="17505" y="0"/>
                </a:lnTo>
                <a:close/>
              </a:path>
            </a:pathLst>
          </a:custGeom>
          <a:solidFill>
            <a:srgbClr val="272D35"/>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5" name="Google Shape;1334;p56">
            <a:extLst>
              <a:ext uri="{FF2B5EF4-FFF2-40B4-BE49-F238E27FC236}">
                <a16:creationId xmlns:a16="http://schemas.microsoft.com/office/drawing/2014/main" id="{911724DC-65EC-9868-8887-54BD78AC296B}"/>
              </a:ext>
            </a:extLst>
          </p:cNvPr>
          <p:cNvSpPr txBox="1"/>
          <p:nvPr/>
        </p:nvSpPr>
        <p:spPr>
          <a:xfrm>
            <a:off x="1831717" y="752356"/>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rgbClr val="272D35"/>
                </a:solidFill>
                <a:latin typeface="Chau Philomene One"/>
              </a:rPr>
              <a:t>About this…</a:t>
            </a:r>
          </a:p>
        </p:txBody>
      </p:sp>
      <p:sp>
        <p:nvSpPr>
          <p:cNvPr id="509" name="Google Shape;722;p34">
            <a:extLst>
              <a:ext uri="{FF2B5EF4-FFF2-40B4-BE49-F238E27FC236}">
                <a16:creationId xmlns:a16="http://schemas.microsoft.com/office/drawing/2014/main" id="{1BA800A2-EEA7-19A1-9DC6-0C18742AA5D4}"/>
              </a:ext>
            </a:extLst>
          </p:cNvPr>
          <p:cNvSpPr txBox="1"/>
          <p:nvPr/>
        </p:nvSpPr>
        <p:spPr>
          <a:xfrm>
            <a:off x="2885412" y="2830797"/>
            <a:ext cx="2742600" cy="558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3500"/>
              <a:buFont typeface="Big Shoulders Stencil Text"/>
              <a:buNone/>
              <a:defRPr sz="2500" b="1" i="0" u="none" strike="noStrike" cap="none">
                <a:solidFill>
                  <a:schemeClr val="dk1"/>
                </a:solidFill>
                <a:latin typeface="Big Shoulders Stencil Text"/>
                <a:ea typeface="Big Shoulders Stencil Text"/>
                <a:cs typeface="Big Shoulders Stencil Text"/>
                <a:sym typeface="Big Shoulders Stencil Text"/>
              </a:defRPr>
            </a:lvl1pPr>
            <a:lvl2pPr marR="0" lvl="1"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ct val="0"/>
              </a:spcBef>
              <a:spcAft>
                <a:spcPct val="0"/>
              </a:spcAft>
              <a:buClr>
                <a:srgbClr val="023C40"/>
              </a:buClr>
              <a:buSzPts val="3500"/>
              <a:buFont typeface="Big Shoulders Stencil Text"/>
              <a:buNone/>
              <a:defRPr/>
            </a:pPr>
            <a:r>
              <a:rPr kumimoji="0" lang="es-PE" sz="2500" b="1" i="0" u="none" strike="noStrike" kern="0" cap="none" spc="0" normalizeH="0" baseline="0" noProof="0">
                <a:ln>
                  <a:noFill/>
                </a:ln>
                <a:solidFill>
                  <a:srgbClr val="272D35"/>
                </a:solidFill>
                <a:effectLst/>
                <a:uLnTx/>
                <a:uFillTx/>
                <a:latin typeface="Big Shoulders Stencil Text"/>
                <a:cs typeface="Big Shoulders Stencil Text"/>
                <a:sym typeface="Big Shoulders Stencil Text"/>
              </a:rPr>
              <a:t>Cause</a:t>
            </a:r>
          </a:p>
        </p:txBody>
      </p:sp>
      <p:sp>
        <p:nvSpPr>
          <p:cNvPr id="510" name="Google Shape;723;p34">
            <a:extLst>
              <a:ext uri="{FF2B5EF4-FFF2-40B4-BE49-F238E27FC236}">
                <a16:creationId xmlns:a16="http://schemas.microsoft.com/office/drawing/2014/main" id="{97BC8D75-2F83-D242-95F4-EFC78007734B}"/>
              </a:ext>
            </a:extLst>
          </p:cNvPr>
          <p:cNvSpPr txBox="1"/>
          <p:nvPr/>
        </p:nvSpPr>
        <p:spPr>
          <a:xfrm>
            <a:off x="6093459" y="2830797"/>
            <a:ext cx="2742600" cy="558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3500"/>
              <a:buFont typeface="Big Shoulders Stencil Text"/>
              <a:buNone/>
              <a:defRPr sz="2500" b="1" i="0" u="none" strike="noStrike" cap="none">
                <a:solidFill>
                  <a:schemeClr val="dk1"/>
                </a:solidFill>
                <a:latin typeface="Big Shoulders Stencil Text"/>
                <a:ea typeface="Big Shoulders Stencil Text"/>
                <a:cs typeface="Big Shoulders Stencil Text"/>
                <a:sym typeface="Big Shoulders Stencil Text"/>
              </a:defRPr>
            </a:lvl1pPr>
            <a:lvl2pPr marR="0" lvl="1"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ct val="0"/>
              </a:spcBef>
              <a:spcAft>
                <a:spcPct val="0"/>
              </a:spcAft>
              <a:buClr>
                <a:srgbClr val="023C40"/>
              </a:buClr>
              <a:buSzPts val="3500"/>
              <a:buFont typeface="Big Shoulders Stencil Text"/>
              <a:buNone/>
              <a:defRPr/>
            </a:pPr>
            <a:r>
              <a:rPr kumimoji="0" lang="es-PE" sz="2500" b="1" i="0" u="none" strike="noStrike" kern="0" cap="none" spc="0" normalizeH="0" baseline="0" noProof="0">
                <a:ln>
                  <a:noFill/>
                </a:ln>
                <a:solidFill>
                  <a:srgbClr val="272D35"/>
                </a:solidFill>
                <a:effectLst/>
                <a:uLnTx/>
                <a:uFillTx/>
                <a:latin typeface="Big Shoulders Stencil Text"/>
                <a:cs typeface="Big Shoulders Stencil Text"/>
                <a:sym typeface="Big Shoulders Stencil Text"/>
              </a:rPr>
              <a:t>Mission</a:t>
            </a:r>
          </a:p>
        </p:txBody>
      </p:sp>
      <p:sp>
        <p:nvSpPr>
          <p:cNvPr id="511" name="Google Shape;724;p34">
            <a:extLst>
              <a:ext uri="{FF2B5EF4-FFF2-40B4-BE49-F238E27FC236}">
                <a16:creationId xmlns:a16="http://schemas.microsoft.com/office/drawing/2014/main" id="{FB2881DA-3BC8-8BE6-BF78-A86E425D2C16}"/>
              </a:ext>
            </a:extLst>
          </p:cNvPr>
          <p:cNvSpPr txBox="1"/>
          <p:nvPr/>
        </p:nvSpPr>
        <p:spPr>
          <a:xfrm>
            <a:off x="6093462" y="3341059"/>
            <a:ext cx="2742600" cy="101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ctr" rtl="0">
              <a:lnSpc>
                <a:spcPct val="100000"/>
              </a:lnSpc>
              <a:spcBef>
                <a:spcPct val="0"/>
              </a:spcBef>
              <a:spcAft>
                <a:spcPct val="0"/>
              </a:spcAft>
              <a:buClr>
                <a:schemeClr val="dk1"/>
              </a:buClr>
              <a:buSzPts val="2800"/>
              <a:buFont typeface="Archivo"/>
              <a:buNone/>
              <a:defRPr sz="14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9pPr>
          </a:lstStyle>
          <a:p>
            <a:pPr marL="0" marR="0" lvl="0" indent="0" algn="ctr" defTabSz="914400" rtl="0" eaLnBrk="1" fontAlgn="auto" latinLnBrk="0" hangingPunct="1">
              <a:lnSpc>
                <a:spcPct val="100000"/>
              </a:lnSpc>
              <a:spcBef>
                <a:spcPct val="0"/>
              </a:spcBef>
              <a:spcAft>
                <a:spcPct val="0"/>
              </a:spcAft>
              <a:buClr>
                <a:srgbClr val="023C40"/>
              </a:buClr>
              <a:buSzPts val="2800"/>
              <a:buFont typeface="Archivo"/>
              <a:buNone/>
              <a:defRPr/>
            </a:pPr>
            <a:r>
              <a:rPr kumimoji="0" lang="en-US" sz="1400" b="0" i="0" u="none" strike="noStrike" kern="0" cap="none" spc="0" normalizeH="0" baseline="0" noProof="0">
                <a:ln>
                  <a:noFill/>
                </a:ln>
                <a:solidFill>
                  <a:srgbClr val="272D35"/>
                </a:solidFill>
                <a:effectLst/>
                <a:uLnTx/>
                <a:uFillTx/>
                <a:latin typeface="Archivo"/>
                <a:cs typeface="Archivo"/>
                <a:sym typeface="Archivo"/>
              </a:rPr>
              <a:t>Venus has a beautiful name and is the second planet from the Sun. It’s hot and has a poisonous atmosphere</a:t>
            </a:r>
          </a:p>
        </p:txBody>
      </p:sp>
      <p:sp>
        <p:nvSpPr>
          <p:cNvPr id="512" name="Google Shape;725;p34">
            <a:extLst>
              <a:ext uri="{FF2B5EF4-FFF2-40B4-BE49-F238E27FC236}">
                <a16:creationId xmlns:a16="http://schemas.microsoft.com/office/drawing/2014/main" id="{258CFDEA-819D-07EB-505E-69789E7ADFFE}"/>
              </a:ext>
            </a:extLst>
          </p:cNvPr>
          <p:cNvSpPr txBox="1"/>
          <p:nvPr/>
        </p:nvSpPr>
        <p:spPr>
          <a:xfrm>
            <a:off x="2885562" y="3341059"/>
            <a:ext cx="2742600" cy="101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ctr" rtl="0">
              <a:lnSpc>
                <a:spcPct val="100000"/>
              </a:lnSpc>
              <a:spcBef>
                <a:spcPct val="0"/>
              </a:spcBef>
              <a:spcAft>
                <a:spcPct val="0"/>
              </a:spcAft>
              <a:buClr>
                <a:schemeClr val="dk1"/>
              </a:buClr>
              <a:buSzPts val="2800"/>
              <a:buFont typeface="Archivo"/>
              <a:buNone/>
              <a:defRPr sz="14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ct val="0"/>
              </a:spcBef>
              <a:spcAft>
                <a:spcPct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9pPr>
          </a:lstStyle>
          <a:p>
            <a:pPr marL="0" marR="0" lvl="0" indent="0" algn="ctr" defTabSz="914400" rtl="0" eaLnBrk="1" fontAlgn="auto" latinLnBrk="0" hangingPunct="1">
              <a:lnSpc>
                <a:spcPct val="100000"/>
              </a:lnSpc>
              <a:spcBef>
                <a:spcPct val="0"/>
              </a:spcBef>
              <a:spcAft>
                <a:spcPct val="0"/>
              </a:spcAft>
              <a:buClr>
                <a:srgbClr val="023C40"/>
              </a:buClr>
              <a:buSzPts val="2800"/>
              <a:buFont typeface="Archivo"/>
              <a:buNone/>
              <a:defRPr/>
            </a:pPr>
            <a:r>
              <a:rPr kumimoji="0" lang="en-US" sz="1400" b="0" i="0" u="none" strike="noStrike" kern="0" cap="none" spc="0" normalizeH="0" baseline="0" noProof="0">
                <a:ln>
                  <a:noFill/>
                </a:ln>
                <a:solidFill>
                  <a:srgbClr val="272D35"/>
                </a:solidFill>
                <a:effectLst/>
                <a:uLnTx/>
                <a:uFillTx/>
                <a:latin typeface="Archivo"/>
                <a:cs typeface="Archivo"/>
                <a:sym typeface="Archivo"/>
              </a:rPr>
              <a:t>Mercury is the closest planet to the Sun and the smallest one in the Solar System—it’s only a bit larger than the Moon</a:t>
            </a:r>
          </a:p>
        </p:txBody>
      </p:sp>
      <p:grpSp>
        <p:nvGrpSpPr>
          <p:cNvPr id="513" name="Google Shape;726;p34">
            <a:extLst>
              <a:ext uri="{FF2B5EF4-FFF2-40B4-BE49-F238E27FC236}">
                <a16:creationId xmlns:a16="http://schemas.microsoft.com/office/drawing/2014/main" id="{FFDE14E0-5161-ABA3-90C6-05BDE2E95908}"/>
              </a:ext>
            </a:extLst>
          </p:cNvPr>
          <p:cNvGrpSpPr/>
          <p:nvPr/>
        </p:nvGrpSpPr>
        <p:grpSpPr>
          <a:xfrm>
            <a:off x="3570417" y="1625309"/>
            <a:ext cx="1271589" cy="1163617"/>
            <a:chOff x="5073691" y="902548"/>
            <a:chExt cx="3261321" cy="3333192"/>
          </a:xfrm>
          <a:solidFill>
            <a:schemeClr val="accent6">
              <a:lumMod val="75000"/>
            </a:schemeClr>
          </a:solidFill>
        </p:grpSpPr>
        <p:sp>
          <p:nvSpPr>
            <p:cNvPr id="514" name="Google Shape;727;p34">
              <a:extLst>
                <a:ext uri="{FF2B5EF4-FFF2-40B4-BE49-F238E27FC236}">
                  <a16:creationId xmlns:a16="http://schemas.microsoft.com/office/drawing/2014/main" id="{E4F2C952-DFD4-A005-A540-B2397C48A78F}"/>
                </a:ext>
              </a:extLst>
            </p:cNvPr>
            <p:cNvSpPr/>
            <p:nvPr/>
          </p:nvSpPr>
          <p:spPr>
            <a:xfrm rot="1368297" flipH="1">
              <a:off x="5724159" y="1172710"/>
              <a:ext cx="364994" cy="791913"/>
            </a:xfrm>
            <a:custGeom>
              <a:avLst/>
              <a:gdLst/>
              <a:ahLst/>
              <a:cxnLst/>
              <a:rect l="l" t="t" r="r" b="b"/>
              <a:pathLst>
                <a:path w="11087" h="24055" extrusionOk="0">
                  <a:moveTo>
                    <a:pt x="9884" y="1"/>
                  </a:moveTo>
                  <a:cubicBezTo>
                    <a:pt x="9611" y="1"/>
                    <a:pt x="9326" y="112"/>
                    <a:pt x="9141" y="324"/>
                  </a:cubicBezTo>
                  <a:cubicBezTo>
                    <a:pt x="6253" y="3713"/>
                    <a:pt x="3387" y="7291"/>
                    <a:pt x="1629" y="11413"/>
                  </a:cubicBezTo>
                  <a:cubicBezTo>
                    <a:pt x="750" y="13464"/>
                    <a:pt x="164" y="15619"/>
                    <a:pt x="102" y="17858"/>
                  </a:cubicBezTo>
                  <a:cubicBezTo>
                    <a:pt x="41" y="19305"/>
                    <a:pt x="0" y="24054"/>
                    <a:pt x="2168" y="24054"/>
                  </a:cubicBezTo>
                  <a:cubicBezTo>
                    <a:pt x="2257" y="24054"/>
                    <a:pt x="2349" y="24046"/>
                    <a:pt x="2445" y="24030"/>
                  </a:cubicBezTo>
                  <a:cubicBezTo>
                    <a:pt x="4747" y="23653"/>
                    <a:pt x="7090" y="19615"/>
                    <a:pt x="8011" y="17774"/>
                  </a:cubicBezTo>
                  <a:cubicBezTo>
                    <a:pt x="10584" y="12585"/>
                    <a:pt x="11087" y="6371"/>
                    <a:pt x="10647" y="658"/>
                  </a:cubicBezTo>
                  <a:cubicBezTo>
                    <a:pt x="10611" y="210"/>
                    <a:pt x="10259" y="1"/>
                    <a:pt x="988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15" name="Google Shape;728;p34">
              <a:extLst>
                <a:ext uri="{FF2B5EF4-FFF2-40B4-BE49-F238E27FC236}">
                  <a16:creationId xmlns:a16="http://schemas.microsoft.com/office/drawing/2014/main" id="{0705AFFB-D4CA-AE6E-1E61-5C161FCE0F2B}"/>
                </a:ext>
              </a:extLst>
            </p:cNvPr>
            <p:cNvSpPr/>
            <p:nvPr/>
          </p:nvSpPr>
          <p:spPr>
            <a:xfrm rot="2870795" flipH="1">
              <a:off x="5887987" y="1176198"/>
              <a:ext cx="471769" cy="716643"/>
            </a:xfrm>
            <a:custGeom>
              <a:avLst/>
              <a:gdLst/>
              <a:ahLst/>
              <a:cxnLst/>
              <a:rect l="l" t="t" r="r" b="b"/>
              <a:pathLst>
                <a:path w="14327" h="21765" extrusionOk="0">
                  <a:moveTo>
                    <a:pt x="13477" y="1"/>
                  </a:moveTo>
                  <a:cubicBezTo>
                    <a:pt x="13273" y="1"/>
                    <a:pt x="13066" y="64"/>
                    <a:pt x="12911" y="192"/>
                  </a:cubicBezTo>
                  <a:cubicBezTo>
                    <a:pt x="9563" y="2954"/>
                    <a:pt x="6194" y="5884"/>
                    <a:pt x="3788" y="9545"/>
                  </a:cubicBezTo>
                  <a:cubicBezTo>
                    <a:pt x="2595" y="11345"/>
                    <a:pt x="1675" y="13312"/>
                    <a:pt x="1235" y="15425"/>
                  </a:cubicBezTo>
                  <a:cubicBezTo>
                    <a:pt x="921" y="16869"/>
                    <a:pt x="1" y="21744"/>
                    <a:pt x="2428" y="21765"/>
                  </a:cubicBezTo>
                  <a:cubicBezTo>
                    <a:pt x="2435" y="21765"/>
                    <a:pt x="2441" y="21765"/>
                    <a:pt x="2448" y="21765"/>
                  </a:cubicBezTo>
                  <a:cubicBezTo>
                    <a:pt x="4705" y="21765"/>
                    <a:pt x="7621" y="18308"/>
                    <a:pt x="8810" y="16722"/>
                  </a:cubicBezTo>
                  <a:cubicBezTo>
                    <a:pt x="12178" y="12182"/>
                    <a:pt x="13727" y="6323"/>
                    <a:pt x="14271" y="799"/>
                  </a:cubicBezTo>
                  <a:cubicBezTo>
                    <a:pt x="14327" y="276"/>
                    <a:pt x="13905" y="1"/>
                    <a:pt x="1347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16" name="Google Shape;729;p34">
              <a:extLst>
                <a:ext uri="{FF2B5EF4-FFF2-40B4-BE49-F238E27FC236}">
                  <a16:creationId xmlns:a16="http://schemas.microsoft.com/office/drawing/2014/main" id="{279D9136-6EB1-BC48-1E31-E223F0485A1B}"/>
                </a:ext>
              </a:extLst>
            </p:cNvPr>
            <p:cNvSpPr/>
            <p:nvPr/>
          </p:nvSpPr>
          <p:spPr>
            <a:xfrm rot="2870795" flipH="1">
              <a:off x="5944971" y="1319036"/>
              <a:ext cx="298741" cy="490076"/>
            </a:xfrm>
            <a:custGeom>
              <a:avLst/>
              <a:gdLst/>
              <a:ahLst/>
              <a:cxnLst/>
              <a:rect l="l" t="t" r="r" b="b"/>
              <a:pathLst>
                <a:path w="9073" h="14883" extrusionOk="0">
                  <a:moveTo>
                    <a:pt x="8619" y="1"/>
                  </a:moveTo>
                  <a:cubicBezTo>
                    <a:pt x="8544" y="1"/>
                    <a:pt x="8467" y="32"/>
                    <a:pt x="8401" y="109"/>
                  </a:cubicBezTo>
                  <a:cubicBezTo>
                    <a:pt x="7375" y="1448"/>
                    <a:pt x="6413" y="2808"/>
                    <a:pt x="5492" y="4210"/>
                  </a:cubicBezTo>
                  <a:cubicBezTo>
                    <a:pt x="5325" y="3561"/>
                    <a:pt x="5158" y="2912"/>
                    <a:pt x="4990" y="2264"/>
                  </a:cubicBezTo>
                  <a:cubicBezTo>
                    <a:pt x="4956" y="2093"/>
                    <a:pt x="4832" y="2020"/>
                    <a:pt x="4703" y="2020"/>
                  </a:cubicBezTo>
                  <a:cubicBezTo>
                    <a:pt x="4516" y="2020"/>
                    <a:pt x="4321" y="2175"/>
                    <a:pt x="4383" y="2410"/>
                  </a:cubicBezTo>
                  <a:cubicBezTo>
                    <a:pt x="4593" y="3247"/>
                    <a:pt x="4802" y="4105"/>
                    <a:pt x="5011" y="4942"/>
                  </a:cubicBezTo>
                  <a:cubicBezTo>
                    <a:pt x="4321" y="6051"/>
                    <a:pt x="3651" y="7181"/>
                    <a:pt x="3002" y="8332"/>
                  </a:cubicBezTo>
                  <a:cubicBezTo>
                    <a:pt x="2814" y="7829"/>
                    <a:pt x="2626" y="7306"/>
                    <a:pt x="2458" y="6783"/>
                  </a:cubicBezTo>
                  <a:cubicBezTo>
                    <a:pt x="2408" y="6632"/>
                    <a:pt x="2276" y="6565"/>
                    <a:pt x="2145" y="6565"/>
                  </a:cubicBezTo>
                  <a:cubicBezTo>
                    <a:pt x="1950" y="6565"/>
                    <a:pt x="1756" y="6713"/>
                    <a:pt x="1831" y="6951"/>
                  </a:cubicBezTo>
                  <a:cubicBezTo>
                    <a:pt x="2082" y="7662"/>
                    <a:pt x="2333" y="8373"/>
                    <a:pt x="2605" y="9085"/>
                  </a:cubicBezTo>
                  <a:cubicBezTo>
                    <a:pt x="2165" y="9943"/>
                    <a:pt x="1726" y="10801"/>
                    <a:pt x="1308" y="11679"/>
                  </a:cubicBezTo>
                  <a:cubicBezTo>
                    <a:pt x="1224" y="11533"/>
                    <a:pt x="1182" y="11365"/>
                    <a:pt x="1119" y="11219"/>
                  </a:cubicBezTo>
                  <a:cubicBezTo>
                    <a:pt x="1015" y="10905"/>
                    <a:pt x="931" y="10570"/>
                    <a:pt x="868" y="10257"/>
                  </a:cubicBezTo>
                  <a:cubicBezTo>
                    <a:pt x="843" y="10086"/>
                    <a:pt x="723" y="10013"/>
                    <a:pt x="596" y="10013"/>
                  </a:cubicBezTo>
                  <a:cubicBezTo>
                    <a:pt x="412" y="10013"/>
                    <a:pt x="212" y="10167"/>
                    <a:pt x="261" y="10403"/>
                  </a:cubicBezTo>
                  <a:cubicBezTo>
                    <a:pt x="345" y="10863"/>
                    <a:pt x="450" y="11282"/>
                    <a:pt x="638" y="11700"/>
                  </a:cubicBezTo>
                  <a:cubicBezTo>
                    <a:pt x="722" y="11909"/>
                    <a:pt x="805" y="12202"/>
                    <a:pt x="994" y="12391"/>
                  </a:cubicBezTo>
                  <a:cubicBezTo>
                    <a:pt x="680" y="13060"/>
                    <a:pt x="387" y="13730"/>
                    <a:pt x="115" y="14399"/>
                  </a:cubicBezTo>
                  <a:cubicBezTo>
                    <a:pt x="1" y="14656"/>
                    <a:pt x="227" y="14883"/>
                    <a:pt x="435" y="14883"/>
                  </a:cubicBezTo>
                  <a:cubicBezTo>
                    <a:pt x="533" y="14883"/>
                    <a:pt x="627" y="14833"/>
                    <a:pt x="680" y="14713"/>
                  </a:cubicBezTo>
                  <a:cubicBezTo>
                    <a:pt x="973" y="13960"/>
                    <a:pt x="1308" y="13228"/>
                    <a:pt x="1642" y="12495"/>
                  </a:cubicBezTo>
                  <a:cubicBezTo>
                    <a:pt x="1852" y="12433"/>
                    <a:pt x="2061" y="12307"/>
                    <a:pt x="2228" y="12244"/>
                  </a:cubicBezTo>
                  <a:cubicBezTo>
                    <a:pt x="2689" y="12035"/>
                    <a:pt x="3170" y="11847"/>
                    <a:pt x="3630" y="11658"/>
                  </a:cubicBezTo>
                  <a:cubicBezTo>
                    <a:pt x="3963" y="11511"/>
                    <a:pt x="3757" y="11069"/>
                    <a:pt x="3444" y="11069"/>
                  </a:cubicBezTo>
                  <a:cubicBezTo>
                    <a:pt x="3403" y="11069"/>
                    <a:pt x="3360" y="11076"/>
                    <a:pt x="3316" y="11093"/>
                  </a:cubicBezTo>
                  <a:lnTo>
                    <a:pt x="2438" y="11470"/>
                  </a:lnTo>
                  <a:cubicBezTo>
                    <a:pt x="2312" y="11512"/>
                    <a:pt x="2186" y="11575"/>
                    <a:pt x="2040" y="11658"/>
                  </a:cubicBezTo>
                  <a:cubicBezTo>
                    <a:pt x="2375" y="10968"/>
                    <a:pt x="2710" y="10277"/>
                    <a:pt x="3065" y="9608"/>
                  </a:cubicBezTo>
                  <a:cubicBezTo>
                    <a:pt x="3086" y="9608"/>
                    <a:pt x="3107" y="9608"/>
                    <a:pt x="3107" y="9587"/>
                  </a:cubicBezTo>
                  <a:cubicBezTo>
                    <a:pt x="4153" y="9189"/>
                    <a:pt x="5178" y="8792"/>
                    <a:pt x="6204" y="8394"/>
                  </a:cubicBezTo>
                  <a:cubicBezTo>
                    <a:pt x="6537" y="8265"/>
                    <a:pt x="6461" y="7759"/>
                    <a:pt x="6179" y="7759"/>
                  </a:cubicBezTo>
                  <a:cubicBezTo>
                    <a:pt x="6142" y="7759"/>
                    <a:pt x="6101" y="7768"/>
                    <a:pt x="6057" y="7788"/>
                  </a:cubicBezTo>
                  <a:cubicBezTo>
                    <a:pt x="5199" y="8101"/>
                    <a:pt x="4362" y="8436"/>
                    <a:pt x="3505" y="8750"/>
                  </a:cubicBezTo>
                  <a:cubicBezTo>
                    <a:pt x="4195" y="7516"/>
                    <a:pt x="4906" y="6323"/>
                    <a:pt x="5660" y="5130"/>
                  </a:cubicBezTo>
                  <a:cubicBezTo>
                    <a:pt x="6580" y="4733"/>
                    <a:pt x="7480" y="4314"/>
                    <a:pt x="8401" y="3917"/>
                  </a:cubicBezTo>
                  <a:cubicBezTo>
                    <a:pt x="8730" y="3770"/>
                    <a:pt x="8532" y="3321"/>
                    <a:pt x="8226" y="3321"/>
                  </a:cubicBezTo>
                  <a:cubicBezTo>
                    <a:pt x="8181" y="3321"/>
                    <a:pt x="8135" y="3331"/>
                    <a:pt x="8087" y="3352"/>
                  </a:cubicBezTo>
                  <a:cubicBezTo>
                    <a:pt x="7480" y="3624"/>
                    <a:pt x="6894" y="3875"/>
                    <a:pt x="6287" y="4147"/>
                  </a:cubicBezTo>
                  <a:cubicBezTo>
                    <a:pt x="7124" y="2912"/>
                    <a:pt x="7982" y="1720"/>
                    <a:pt x="8882" y="548"/>
                  </a:cubicBezTo>
                  <a:cubicBezTo>
                    <a:pt x="9072" y="310"/>
                    <a:pt x="8854" y="1"/>
                    <a:pt x="861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17" name="Google Shape;730;p34">
              <a:extLst>
                <a:ext uri="{FF2B5EF4-FFF2-40B4-BE49-F238E27FC236}">
                  <a16:creationId xmlns:a16="http://schemas.microsoft.com/office/drawing/2014/main" id="{607BF9E0-8A47-F0BE-6560-8795DA6DCC40}"/>
                </a:ext>
              </a:extLst>
            </p:cNvPr>
            <p:cNvSpPr/>
            <p:nvPr/>
          </p:nvSpPr>
          <p:spPr>
            <a:xfrm flipH="1">
              <a:off x="6465351" y="1036388"/>
              <a:ext cx="252535" cy="514453"/>
            </a:xfrm>
            <a:custGeom>
              <a:avLst/>
              <a:gdLst/>
              <a:ahLst/>
              <a:cxnLst/>
              <a:rect l="l" t="t" r="r" b="b"/>
              <a:pathLst>
                <a:path w="7670" h="15625" extrusionOk="0">
                  <a:moveTo>
                    <a:pt x="6973" y="1"/>
                  </a:moveTo>
                  <a:cubicBezTo>
                    <a:pt x="6803" y="1"/>
                    <a:pt x="6629" y="66"/>
                    <a:pt x="6519" y="193"/>
                  </a:cubicBezTo>
                  <a:cubicBezTo>
                    <a:pt x="4552" y="2369"/>
                    <a:pt x="2585" y="4649"/>
                    <a:pt x="1330" y="7328"/>
                  </a:cubicBezTo>
                  <a:cubicBezTo>
                    <a:pt x="723" y="8646"/>
                    <a:pt x="305" y="10048"/>
                    <a:pt x="200" y="11512"/>
                  </a:cubicBezTo>
                  <a:cubicBezTo>
                    <a:pt x="139" y="12463"/>
                    <a:pt x="1" y="15625"/>
                    <a:pt x="1467" y="15625"/>
                  </a:cubicBezTo>
                  <a:cubicBezTo>
                    <a:pt x="1517" y="15625"/>
                    <a:pt x="1569" y="15621"/>
                    <a:pt x="1623" y="15613"/>
                  </a:cubicBezTo>
                  <a:cubicBezTo>
                    <a:pt x="3129" y="15404"/>
                    <a:pt x="4762" y="12810"/>
                    <a:pt x="5410" y="11617"/>
                  </a:cubicBezTo>
                  <a:cubicBezTo>
                    <a:pt x="7210" y="8269"/>
                    <a:pt x="7670" y="4210"/>
                    <a:pt x="7482" y="444"/>
                  </a:cubicBezTo>
                  <a:cubicBezTo>
                    <a:pt x="7469" y="144"/>
                    <a:pt x="7226" y="1"/>
                    <a:pt x="697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18" name="Google Shape;731;p34">
              <a:extLst>
                <a:ext uri="{FF2B5EF4-FFF2-40B4-BE49-F238E27FC236}">
                  <a16:creationId xmlns:a16="http://schemas.microsoft.com/office/drawing/2014/main" id="{B7753392-3CFC-9021-4EBD-2A645778A9C7}"/>
                </a:ext>
              </a:extLst>
            </p:cNvPr>
            <p:cNvSpPr/>
            <p:nvPr/>
          </p:nvSpPr>
          <p:spPr>
            <a:xfrm flipH="1">
              <a:off x="6646538" y="902548"/>
              <a:ext cx="299683" cy="835538"/>
            </a:xfrm>
            <a:custGeom>
              <a:avLst/>
              <a:gdLst/>
              <a:ahLst/>
              <a:cxnLst/>
              <a:rect l="l" t="t" r="r" b="b"/>
              <a:pathLst>
                <a:path w="9102" h="25377" extrusionOk="0">
                  <a:moveTo>
                    <a:pt x="4810" y="0"/>
                  </a:moveTo>
                  <a:cubicBezTo>
                    <a:pt x="4456" y="0"/>
                    <a:pt x="4076" y="230"/>
                    <a:pt x="3934" y="575"/>
                  </a:cubicBezTo>
                  <a:cubicBezTo>
                    <a:pt x="2239" y="4697"/>
                    <a:pt x="607" y="8986"/>
                    <a:pt x="209" y="13464"/>
                  </a:cubicBezTo>
                  <a:cubicBezTo>
                    <a:pt x="0" y="15661"/>
                    <a:pt x="126" y="17900"/>
                    <a:pt x="753" y="20034"/>
                  </a:cubicBezTo>
                  <a:cubicBezTo>
                    <a:pt x="1128" y="21346"/>
                    <a:pt x="2393" y="25377"/>
                    <a:pt x="4231" y="25377"/>
                  </a:cubicBezTo>
                  <a:cubicBezTo>
                    <a:pt x="4445" y="25377"/>
                    <a:pt x="4667" y="25322"/>
                    <a:pt x="4896" y="25202"/>
                  </a:cubicBezTo>
                  <a:cubicBezTo>
                    <a:pt x="6968" y="24114"/>
                    <a:pt x="7951" y="19553"/>
                    <a:pt x="8244" y="17523"/>
                  </a:cubicBezTo>
                  <a:cubicBezTo>
                    <a:pt x="9102" y="11790"/>
                    <a:pt x="7658" y="5722"/>
                    <a:pt x="5461" y="450"/>
                  </a:cubicBezTo>
                  <a:cubicBezTo>
                    <a:pt x="5335" y="133"/>
                    <a:pt x="5079" y="0"/>
                    <a:pt x="481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19" name="Google Shape;732;p34">
              <a:extLst>
                <a:ext uri="{FF2B5EF4-FFF2-40B4-BE49-F238E27FC236}">
                  <a16:creationId xmlns:a16="http://schemas.microsoft.com/office/drawing/2014/main" id="{F7AAD949-502E-DC88-5C2A-58F7EC94689A}"/>
                </a:ext>
              </a:extLst>
            </p:cNvPr>
            <p:cNvSpPr/>
            <p:nvPr/>
          </p:nvSpPr>
          <p:spPr>
            <a:xfrm rot="1246865">
              <a:off x="5406402" y="2831907"/>
              <a:ext cx="286631" cy="799307"/>
            </a:xfrm>
            <a:custGeom>
              <a:avLst/>
              <a:gdLst/>
              <a:ahLst/>
              <a:cxnLst/>
              <a:rect l="l" t="t" r="r" b="b"/>
              <a:pathLst>
                <a:path w="8705" h="24275" extrusionOk="0">
                  <a:moveTo>
                    <a:pt x="4054" y="0"/>
                  </a:moveTo>
                  <a:cubicBezTo>
                    <a:pt x="2283" y="0"/>
                    <a:pt x="1068" y="3864"/>
                    <a:pt x="712" y="5102"/>
                  </a:cubicBezTo>
                  <a:cubicBezTo>
                    <a:pt x="126" y="7153"/>
                    <a:pt x="1" y="9287"/>
                    <a:pt x="210" y="11400"/>
                  </a:cubicBezTo>
                  <a:cubicBezTo>
                    <a:pt x="586" y="15689"/>
                    <a:pt x="2135" y="19790"/>
                    <a:pt x="3767" y="23724"/>
                  </a:cubicBezTo>
                  <a:cubicBezTo>
                    <a:pt x="3909" y="24057"/>
                    <a:pt x="4268" y="24275"/>
                    <a:pt x="4604" y="24275"/>
                  </a:cubicBezTo>
                  <a:cubicBezTo>
                    <a:pt x="4861" y="24275"/>
                    <a:pt x="5105" y="24148"/>
                    <a:pt x="5231" y="23850"/>
                  </a:cubicBezTo>
                  <a:cubicBezTo>
                    <a:pt x="7324" y="18807"/>
                    <a:pt x="8705" y="13011"/>
                    <a:pt x="7889" y="7529"/>
                  </a:cubicBezTo>
                  <a:cubicBezTo>
                    <a:pt x="7596" y="5583"/>
                    <a:pt x="6654" y="1210"/>
                    <a:pt x="4687" y="164"/>
                  </a:cubicBezTo>
                  <a:cubicBezTo>
                    <a:pt x="4469" y="52"/>
                    <a:pt x="4258" y="0"/>
                    <a:pt x="405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0" name="Google Shape;733;p34">
              <a:extLst>
                <a:ext uri="{FF2B5EF4-FFF2-40B4-BE49-F238E27FC236}">
                  <a16:creationId xmlns:a16="http://schemas.microsoft.com/office/drawing/2014/main" id="{F6C2224C-B661-1F4C-3CFB-ED79F3B1189E}"/>
                </a:ext>
              </a:extLst>
            </p:cNvPr>
            <p:cNvSpPr/>
            <p:nvPr/>
          </p:nvSpPr>
          <p:spPr>
            <a:xfrm rot="-9366451" flipH="1">
              <a:off x="5446945" y="3156984"/>
              <a:ext cx="666832" cy="739069"/>
            </a:xfrm>
            <a:custGeom>
              <a:avLst/>
              <a:gdLst/>
              <a:ahLst/>
              <a:cxnLst/>
              <a:rect l="l" t="t" r="r" b="b"/>
              <a:pathLst>
                <a:path w="11977" h="13274" extrusionOk="0">
                  <a:moveTo>
                    <a:pt x="11313" y="0"/>
                  </a:moveTo>
                  <a:cubicBezTo>
                    <a:pt x="11213" y="0"/>
                    <a:pt x="11114" y="23"/>
                    <a:pt x="11027" y="71"/>
                  </a:cubicBezTo>
                  <a:cubicBezTo>
                    <a:pt x="8495" y="1536"/>
                    <a:pt x="5921" y="3105"/>
                    <a:pt x="3913" y="5260"/>
                  </a:cubicBezTo>
                  <a:cubicBezTo>
                    <a:pt x="2908" y="6327"/>
                    <a:pt x="2072" y="7541"/>
                    <a:pt x="1527" y="8901"/>
                  </a:cubicBezTo>
                  <a:cubicBezTo>
                    <a:pt x="1172" y="9822"/>
                    <a:pt x="0" y="12960"/>
                    <a:pt x="1611" y="13253"/>
                  </a:cubicBezTo>
                  <a:cubicBezTo>
                    <a:pt x="1700" y="13268"/>
                    <a:pt x="1792" y="13275"/>
                    <a:pt x="1887" y="13275"/>
                  </a:cubicBezTo>
                  <a:cubicBezTo>
                    <a:pt x="3390" y="13275"/>
                    <a:pt x="5519" y="11483"/>
                    <a:pt x="6445" y="10617"/>
                  </a:cubicBezTo>
                  <a:cubicBezTo>
                    <a:pt x="9186" y="7980"/>
                    <a:pt x="10880" y="4256"/>
                    <a:pt x="11864" y="636"/>
                  </a:cubicBezTo>
                  <a:cubicBezTo>
                    <a:pt x="11976" y="250"/>
                    <a:pt x="11644" y="0"/>
                    <a:pt x="1131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1" name="Google Shape;734;p34">
              <a:extLst>
                <a:ext uri="{FF2B5EF4-FFF2-40B4-BE49-F238E27FC236}">
                  <a16:creationId xmlns:a16="http://schemas.microsoft.com/office/drawing/2014/main" id="{D64853A9-48EB-73ED-A2CB-4A448A6775AA}"/>
                </a:ext>
              </a:extLst>
            </p:cNvPr>
            <p:cNvSpPr/>
            <p:nvPr/>
          </p:nvSpPr>
          <p:spPr>
            <a:xfrm rot="-6536442" flipH="1">
              <a:off x="5864887" y="3405677"/>
              <a:ext cx="925307" cy="388139"/>
            </a:xfrm>
            <a:custGeom>
              <a:avLst/>
              <a:gdLst/>
              <a:ahLst/>
              <a:cxnLst/>
              <a:rect l="l" t="t" r="r" b="b"/>
              <a:pathLst>
                <a:path w="20297" h="8514" extrusionOk="0">
                  <a:moveTo>
                    <a:pt x="17316" y="0"/>
                  </a:moveTo>
                  <a:cubicBezTo>
                    <a:pt x="14440" y="0"/>
                    <a:pt x="11535" y="164"/>
                    <a:pt x="8767" y="962"/>
                  </a:cubicBezTo>
                  <a:cubicBezTo>
                    <a:pt x="7093" y="1465"/>
                    <a:pt x="5482" y="2197"/>
                    <a:pt x="4080" y="3264"/>
                  </a:cubicBezTo>
                  <a:cubicBezTo>
                    <a:pt x="3139" y="3975"/>
                    <a:pt x="0" y="6486"/>
                    <a:pt x="1486" y="7784"/>
                  </a:cubicBezTo>
                  <a:cubicBezTo>
                    <a:pt x="2111" y="8333"/>
                    <a:pt x="3200" y="8514"/>
                    <a:pt x="4352" y="8514"/>
                  </a:cubicBezTo>
                  <a:cubicBezTo>
                    <a:pt x="5744" y="8514"/>
                    <a:pt x="7228" y="8250"/>
                    <a:pt x="8098" y="8056"/>
                  </a:cubicBezTo>
                  <a:cubicBezTo>
                    <a:pt x="12554" y="7030"/>
                    <a:pt x="16593" y="4227"/>
                    <a:pt x="19857" y="1109"/>
                  </a:cubicBezTo>
                  <a:cubicBezTo>
                    <a:pt x="20296" y="669"/>
                    <a:pt x="19836" y="21"/>
                    <a:pt x="19313" y="21"/>
                  </a:cubicBezTo>
                  <a:cubicBezTo>
                    <a:pt x="18650" y="9"/>
                    <a:pt x="17984" y="0"/>
                    <a:pt x="1731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2" name="Google Shape;735;p34">
              <a:extLst>
                <a:ext uri="{FF2B5EF4-FFF2-40B4-BE49-F238E27FC236}">
                  <a16:creationId xmlns:a16="http://schemas.microsoft.com/office/drawing/2014/main" id="{C21D3D38-D5A1-CD64-B841-012DE3F51B16}"/>
                </a:ext>
              </a:extLst>
            </p:cNvPr>
            <p:cNvSpPr/>
            <p:nvPr/>
          </p:nvSpPr>
          <p:spPr>
            <a:xfrm rot="-9366451" flipH="1">
              <a:off x="5732295" y="3483901"/>
              <a:ext cx="627747" cy="461869"/>
            </a:xfrm>
            <a:custGeom>
              <a:avLst/>
              <a:gdLst/>
              <a:ahLst/>
              <a:cxnLst/>
              <a:rect l="l" t="t" r="r" b="b"/>
              <a:pathLst>
                <a:path w="11275" h="8296" extrusionOk="0">
                  <a:moveTo>
                    <a:pt x="10702" y="1"/>
                  </a:moveTo>
                  <a:cubicBezTo>
                    <a:pt x="10657" y="1"/>
                    <a:pt x="10612" y="7"/>
                    <a:pt x="10567" y="21"/>
                  </a:cubicBezTo>
                  <a:cubicBezTo>
                    <a:pt x="8412" y="649"/>
                    <a:pt x="6215" y="1360"/>
                    <a:pt x="4311" y="2616"/>
                  </a:cubicBezTo>
                  <a:cubicBezTo>
                    <a:pt x="3390" y="3223"/>
                    <a:pt x="2532" y="3997"/>
                    <a:pt x="1884" y="4896"/>
                  </a:cubicBezTo>
                  <a:cubicBezTo>
                    <a:pt x="1444" y="5524"/>
                    <a:pt x="1" y="7658"/>
                    <a:pt x="1172" y="8182"/>
                  </a:cubicBezTo>
                  <a:cubicBezTo>
                    <a:pt x="1357" y="8261"/>
                    <a:pt x="1573" y="8296"/>
                    <a:pt x="1808" y="8296"/>
                  </a:cubicBezTo>
                  <a:cubicBezTo>
                    <a:pt x="2934" y="8296"/>
                    <a:pt x="4508" y="7505"/>
                    <a:pt x="5252" y="7073"/>
                  </a:cubicBezTo>
                  <a:cubicBezTo>
                    <a:pt x="7784" y="5587"/>
                    <a:pt x="9709" y="3118"/>
                    <a:pt x="11111" y="586"/>
                  </a:cubicBezTo>
                  <a:cubicBezTo>
                    <a:pt x="11274" y="278"/>
                    <a:pt x="10997" y="1"/>
                    <a:pt x="107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3" name="Google Shape;736;p34">
              <a:extLst>
                <a:ext uri="{FF2B5EF4-FFF2-40B4-BE49-F238E27FC236}">
                  <a16:creationId xmlns:a16="http://schemas.microsoft.com/office/drawing/2014/main" id="{70237D8C-1EB3-F90A-BBDB-78B560F5290A}"/>
                </a:ext>
              </a:extLst>
            </p:cNvPr>
            <p:cNvSpPr/>
            <p:nvPr/>
          </p:nvSpPr>
          <p:spPr>
            <a:xfrm rot="-10131081">
              <a:off x="5235671" y="2695876"/>
              <a:ext cx="520838" cy="526256"/>
            </a:xfrm>
            <a:custGeom>
              <a:avLst/>
              <a:gdLst/>
              <a:ahLst/>
              <a:cxnLst/>
              <a:rect l="l" t="t" r="r" b="b"/>
              <a:pathLst>
                <a:path w="9709" h="9810" extrusionOk="0">
                  <a:moveTo>
                    <a:pt x="9193" y="1"/>
                  </a:moveTo>
                  <a:cubicBezTo>
                    <a:pt x="9126" y="1"/>
                    <a:pt x="9059" y="15"/>
                    <a:pt x="8998" y="45"/>
                  </a:cubicBezTo>
                  <a:cubicBezTo>
                    <a:pt x="6989" y="1071"/>
                    <a:pt x="4939" y="2159"/>
                    <a:pt x="3307" y="3749"/>
                  </a:cubicBezTo>
                  <a:cubicBezTo>
                    <a:pt x="2512" y="4523"/>
                    <a:pt x="1800" y="5423"/>
                    <a:pt x="1340" y="6448"/>
                  </a:cubicBezTo>
                  <a:cubicBezTo>
                    <a:pt x="1026" y="7139"/>
                    <a:pt x="1" y="9503"/>
                    <a:pt x="1215" y="9775"/>
                  </a:cubicBezTo>
                  <a:cubicBezTo>
                    <a:pt x="1313" y="9798"/>
                    <a:pt x="1417" y="9809"/>
                    <a:pt x="1525" y="9809"/>
                  </a:cubicBezTo>
                  <a:cubicBezTo>
                    <a:pt x="2680" y="9809"/>
                    <a:pt x="4316" y="8567"/>
                    <a:pt x="5044" y="7955"/>
                  </a:cubicBezTo>
                  <a:cubicBezTo>
                    <a:pt x="7261" y="6051"/>
                    <a:pt x="8705" y="3247"/>
                    <a:pt x="9626" y="506"/>
                  </a:cubicBezTo>
                  <a:cubicBezTo>
                    <a:pt x="9709" y="207"/>
                    <a:pt x="9450" y="1"/>
                    <a:pt x="9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4" name="Google Shape;737;p34">
              <a:extLst>
                <a:ext uri="{FF2B5EF4-FFF2-40B4-BE49-F238E27FC236}">
                  <a16:creationId xmlns:a16="http://schemas.microsoft.com/office/drawing/2014/main" id="{7037B42C-872D-EE20-549E-D72FF516A1C1}"/>
                </a:ext>
              </a:extLst>
            </p:cNvPr>
            <p:cNvSpPr/>
            <p:nvPr/>
          </p:nvSpPr>
          <p:spPr>
            <a:xfrm rot="2153045" flipH="1">
              <a:off x="5377719" y="1510842"/>
              <a:ext cx="711023" cy="511486"/>
            </a:xfrm>
            <a:custGeom>
              <a:avLst/>
              <a:gdLst/>
              <a:ahLst/>
              <a:cxnLst/>
              <a:rect l="l" t="t" r="r" b="b"/>
              <a:pathLst>
                <a:path w="21594" h="15534" extrusionOk="0">
                  <a:moveTo>
                    <a:pt x="20493" y="0"/>
                  </a:moveTo>
                  <a:cubicBezTo>
                    <a:pt x="20420" y="0"/>
                    <a:pt x="20347" y="10"/>
                    <a:pt x="20275" y="29"/>
                  </a:cubicBezTo>
                  <a:cubicBezTo>
                    <a:pt x="16153" y="1180"/>
                    <a:pt x="11948" y="2477"/>
                    <a:pt x="8307" y="4800"/>
                  </a:cubicBezTo>
                  <a:cubicBezTo>
                    <a:pt x="6508" y="5951"/>
                    <a:pt x="4897" y="7374"/>
                    <a:pt x="3641" y="9110"/>
                  </a:cubicBezTo>
                  <a:cubicBezTo>
                    <a:pt x="2783" y="10282"/>
                    <a:pt x="0" y="14299"/>
                    <a:pt x="2176" y="15283"/>
                  </a:cubicBezTo>
                  <a:cubicBezTo>
                    <a:pt x="2554" y="15458"/>
                    <a:pt x="3002" y="15533"/>
                    <a:pt x="3491" y="15533"/>
                  </a:cubicBezTo>
                  <a:cubicBezTo>
                    <a:pt x="5630" y="15533"/>
                    <a:pt x="8568" y="14095"/>
                    <a:pt x="9981" y="13295"/>
                  </a:cubicBezTo>
                  <a:cubicBezTo>
                    <a:pt x="14814" y="10554"/>
                    <a:pt x="18560" y="5888"/>
                    <a:pt x="21280" y="1117"/>
                  </a:cubicBezTo>
                  <a:cubicBezTo>
                    <a:pt x="21594" y="526"/>
                    <a:pt x="21044" y="0"/>
                    <a:pt x="204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5" name="Google Shape;738;p34">
              <a:extLst>
                <a:ext uri="{FF2B5EF4-FFF2-40B4-BE49-F238E27FC236}">
                  <a16:creationId xmlns:a16="http://schemas.microsoft.com/office/drawing/2014/main" id="{72C1DFF5-0DEE-8040-F011-3EB80C04EF34}"/>
                </a:ext>
              </a:extLst>
            </p:cNvPr>
            <p:cNvSpPr/>
            <p:nvPr/>
          </p:nvSpPr>
          <p:spPr>
            <a:xfrm rot="-5730611" flipH="1">
              <a:off x="6149514" y="3581350"/>
              <a:ext cx="795605" cy="266964"/>
            </a:xfrm>
            <a:custGeom>
              <a:avLst/>
              <a:gdLst/>
              <a:ahLst/>
              <a:cxnLst/>
              <a:rect l="l" t="t" r="r" b="b"/>
              <a:pathLst>
                <a:path w="17452" h="5856" extrusionOk="0">
                  <a:moveTo>
                    <a:pt x="10046" y="0"/>
                  </a:moveTo>
                  <a:cubicBezTo>
                    <a:pt x="9354" y="0"/>
                    <a:pt x="8662" y="35"/>
                    <a:pt x="7973" y="114"/>
                  </a:cubicBezTo>
                  <a:cubicBezTo>
                    <a:pt x="6529" y="281"/>
                    <a:pt x="5085" y="658"/>
                    <a:pt x="3809" y="1348"/>
                  </a:cubicBezTo>
                  <a:cubicBezTo>
                    <a:pt x="2930" y="1809"/>
                    <a:pt x="1" y="3441"/>
                    <a:pt x="1047" y="4696"/>
                  </a:cubicBezTo>
                  <a:cubicBezTo>
                    <a:pt x="1818" y="5652"/>
                    <a:pt x="3947" y="5855"/>
                    <a:pt x="5451" y="5855"/>
                  </a:cubicBezTo>
                  <a:cubicBezTo>
                    <a:pt x="5824" y="5855"/>
                    <a:pt x="6158" y="5843"/>
                    <a:pt x="6424" y="5826"/>
                  </a:cubicBezTo>
                  <a:cubicBezTo>
                    <a:pt x="10233" y="5596"/>
                    <a:pt x="13936" y="3859"/>
                    <a:pt x="17033" y="1746"/>
                  </a:cubicBezTo>
                  <a:cubicBezTo>
                    <a:pt x="17451" y="1453"/>
                    <a:pt x="17179" y="867"/>
                    <a:pt x="16740" y="784"/>
                  </a:cubicBezTo>
                  <a:cubicBezTo>
                    <a:pt x="14548" y="367"/>
                    <a:pt x="12295" y="0"/>
                    <a:pt x="1004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6" name="Google Shape;739;p34">
              <a:extLst>
                <a:ext uri="{FF2B5EF4-FFF2-40B4-BE49-F238E27FC236}">
                  <a16:creationId xmlns:a16="http://schemas.microsoft.com/office/drawing/2014/main" id="{27D9F503-FEAD-703A-6610-B9A93AA75B4D}"/>
                </a:ext>
              </a:extLst>
            </p:cNvPr>
            <p:cNvSpPr/>
            <p:nvPr/>
          </p:nvSpPr>
          <p:spPr>
            <a:xfrm rot="2153045" flipH="1">
              <a:off x="5354467" y="1816145"/>
              <a:ext cx="481951" cy="355083"/>
            </a:xfrm>
            <a:custGeom>
              <a:avLst/>
              <a:gdLst/>
              <a:ahLst/>
              <a:cxnLst/>
              <a:rect l="l" t="t" r="r" b="b"/>
              <a:pathLst>
                <a:path w="14637" h="10784" extrusionOk="0">
                  <a:moveTo>
                    <a:pt x="13889" y="0"/>
                  </a:moveTo>
                  <a:cubicBezTo>
                    <a:pt x="13835" y="0"/>
                    <a:pt x="13780" y="8"/>
                    <a:pt x="13727" y="24"/>
                  </a:cubicBezTo>
                  <a:cubicBezTo>
                    <a:pt x="10923" y="840"/>
                    <a:pt x="8056" y="1781"/>
                    <a:pt x="5608" y="3413"/>
                  </a:cubicBezTo>
                  <a:cubicBezTo>
                    <a:pt x="4395" y="4208"/>
                    <a:pt x="3286" y="5192"/>
                    <a:pt x="2449" y="6384"/>
                  </a:cubicBezTo>
                  <a:cubicBezTo>
                    <a:pt x="1863" y="7200"/>
                    <a:pt x="1" y="9962"/>
                    <a:pt x="1507" y="10632"/>
                  </a:cubicBezTo>
                  <a:cubicBezTo>
                    <a:pt x="1752" y="10738"/>
                    <a:pt x="2038" y="10784"/>
                    <a:pt x="2349" y="10784"/>
                  </a:cubicBezTo>
                  <a:cubicBezTo>
                    <a:pt x="3819" y="10784"/>
                    <a:pt x="5855" y="9758"/>
                    <a:pt x="6822" y="9188"/>
                  </a:cubicBezTo>
                  <a:cubicBezTo>
                    <a:pt x="10107" y="7263"/>
                    <a:pt x="12618" y="4041"/>
                    <a:pt x="14417" y="756"/>
                  </a:cubicBezTo>
                  <a:cubicBezTo>
                    <a:pt x="14636" y="354"/>
                    <a:pt x="14266" y="0"/>
                    <a:pt x="1388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7" name="Google Shape;740;p34">
              <a:extLst>
                <a:ext uri="{FF2B5EF4-FFF2-40B4-BE49-F238E27FC236}">
                  <a16:creationId xmlns:a16="http://schemas.microsoft.com/office/drawing/2014/main" id="{9F90056B-921C-1665-55ED-D9F4A54A2F4C}"/>
                </a:ext>
              </a:extLst>
            </p:cNvPr>
            <p:cNvSpPr/>
            <p:nvPr/>
          </p:nvSpPr>
          <p:spPr>
            <a:xfrm rot="5550915" flipH="1">
              <a:off x="6088478" y="1263344"/>
              <a:ext cx="640754" cy="214155"/>
            </a:xfrm>
            <a:custGeom>
              <a:avLst/>
              <a:gdLst/>
              <a:ahLst/>
              <a:cxnLst/>
              <a:rect l="l" t="t" r="r" b="b"/>
              <a:pathLst>
                <a:path w="19460" h="6504" extrusionOk="0">
                  <a:moveTo>
                    <a:pt x="6823" y="1"/>
                  </a:moveTo>
                  <a:cubicBezTo>
                    <a:pt x="6151" y="1"/>
                    <a:pt x="5478" y="54"/>
                    <a:pt x="4813" y="173"/>
                  </a:cubicBezTo>
                  <a:cubicBezTo>
                    <a:pt x="3704" y="362"/>
                    <a:pt x="0" y="1073"/>
                    <a:pt x="670" y="2810"/>
                  </a:cubicBezTo>
                  <a:cubicBezTo>
                    <a:pt x="1297" y="4421"/>
                    <a:pt x="4582" y="5530"/>
                    <a:pt x="6068" y="5907"/>
                  </a:cubicBezTo>
                  <a:cubicBezTo>
                    <a:pt x="7631" y="6323"/>
                    <a:pt x="9252" y="6503"/>
                    <a:pt x="10884" y="6503"/>
                  </a:cubicBezTo>
                  <a:cubicBezTo>
                    <a:pt x="13600" y="6503"/>
                    <a:pt x="16345" y="6003"/>
                    <a:pt x="18894" y="5258"/>
                  </a:cubicBezTo>
                  <a:cubicBezTo>
                    <a:pt x="19459" y="5090"/>
                    <a:pt x="19355" y="4358"/>
                    <a:pt x="18936" y="4128"/>
                  </a:cubicBezTo>
                  <a:cubicBezTo>
                    <a:pt x="16028" y="2538"/>
                    <a:pt x="12994" y="969"/>
                    <a:pt x="9730" y="299"/>
                  </a:cubicBezTo>
                  <a:cubicBezTo>
                    <a:pt x="8776" y="113"/>
                    <a:pt x="7800" y="1"/>
                    <a:pt x="682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8" name="Google Shape;741;p34">
              <a:extLst>
                <a:ext uri="{FF2B5EF4-FFF2-40B4-BE49-F238E27FC236}">
                  <a16:creationId xmlns:a16="http://schemas.microsoft.com/office/drawing/2014/main" id="{6E7D7983-1D1D-9B97-9477-017CAA70506D}"/>
                </a:ext>
              </a:extLst>
            </p:cNvPr>
            <p:cNvSpPr/>
            <p:nvPr/>
          </p:nvSpPr>
          <p:spPr>
            <a:xfrm rot="5216407" flipH="1">
              <a:off x="6766707" y="1286438"/>
              <a:ext cx="842569" cy="278672"/>
            </a:xfrm>
            <a:custGeom>
              <a:avLst/>
              <a:gdLst/>
              <a:ahLst/>
              <a:cxnLst/>
              <a:rect l="l" t="t" r="r" b="b"/>
              <a:pathLst>
                <a:path w="25591" h="8464" extrusionOk="0">
                  <a:moveTo>
                    <a:pt x="14232" y="0"/>
                  </a:moveTo>
                  <a:cubicBezTo>
                    <a:pt x="13401" y="0"/>
                    <a:pt x="12569" y="37"/>
                    <a:pt x="11739" y="117"/>
                  </a:cubicBezTo>
                  <a:cubicBezTo>
                    <a:pt x="9625" y="326"/>
                    <a:pt x="7533" y="850"/>
                    <a:pt x="5629" y="1812"/>
                  </a:cubicBezTo>
                  <a:cubicBezTo>
                    <a:pt x="4311" y="2482"/>
                    <a:pt x="1" y="4783"/>
                    <a:pt x="1486" y="6666"/>
                  </a:cubicBezTo>
                  <a:cubicBezTo>
                    <a:pt x="2696" y="8165"/>
                    <a:pt x="6196" y="8464"/>
                    <a:pt x="8410" y="8464"/>
                  </a:cubicBezTo>
                  <a:cubicBezTo>
                    <a:pt x="8762" y="8464"/>
                    <a:pt x="9081" y="8456"/>
                    <a:pt x="9353" y="8445"/>
                  </a:cubicBezTo>
                  <a:cubicBezTo>
                    <a:pt x="14919" y="8215"/>
                    <a:pt x="20359" y="5767"/>
                    <a:pt x="24962" y="2754"/>
                  </a:cubicBezTo>
                  <a:cubicBezTo>
                    <a:pt x="25590" y="2335"/>
                    <a:pt x="25193" y="1477"/>
                    <a:pt x="24565" y="1331"/>
                  </a:cubicBezTo>
                  <a:cubicBezTo>
                    <a:pt x="21187" y="638"/>
                    <a:pt x="17713" y="0"/>
                    <a:pt x="1423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9" name="Google Shape;742;p34">
              <a:extLst>
                <a:ext uri="{FF2B5EF4-FFF2-40B4-BE49-F238E27FC236}">
                  <a16:creationId xmlns:a16="http://schemas.microsoft.com/office/drawing/2014/main" id="{B1C8D001-27B6-D9A1-72B2-B41C13652FA3}"/>
                </a:ext>
              </a:extLst>
            </p:cNvPr>
            <p:cNvSpPr/>
            <p:nvPr/>
          </p:nvSpPr>
          <p:spPr>
            <a:xfrm rot="-4333112" flipH="1">
              <a:off x="5324299" y="2308355"/>
              <a:ext cx="365044" cy="792646"/>
            </a:xfrm>
            <a:custGeom>
              <a:avLst/>
              <a:gdLst/>
              <a:ahLst/>
              <a:cxnLst/>
              <a:rect l="l" t="t" r="r" b="b"/>
              <a:pathLst>
                <a:path w="11087" h="24074" extrusionOk="0">
                  <a:moveTo>
                    <a:pt x="9862" y="1"/>
                  </a:moveTo>
                  <a:cubicBezTo>
                    <a:pt x="9593" y="1"/>
                    <a:pt x="9316" y="112"/>
                    <a:pt x="9140" y="322"/>
                  </a:cubicBezTo>
                  <a:cubicBezTo>
                    <a:pt x="6253" y="3712"/>
                    <a:pt x="3386" y="7290"/>
                    <a:pt x="1608" y="11433"/>
                  </a:cubicBezTo>
                  <a:cubicBezTo>
                    <a:pt x="750" y="13462"/>
                    <a:pt x="164" y="15638"/>
                    <a:pt x="81" y="17856"/>
                  </a:cubicBezTo>
                  <a:cubicBezTo>
                    <a:pt x="40" y="19304"/>
                    <a:pt x="0" y="24074"/>
                    <a:pt x="2169" y="24074"/>
                  </a:cubicBezTo>
                  <a:cubicBezTo>
                    <a:pt x="2257" y="24074"/>
                    <a:pt x="2349" y="24066"/>
                    <a:pt x="2445" y="24050"/>
                  </a:cubicBezTo>
                  <a:cubicBezTo>
                    <a:pt x="4747" y="23652"/>
                    <a:pt x="7090" y="19614"/>
                    <a:pt x="8011" y="17773"/>
                  </a:cubicBezTo>
                  <a:cubicBezTo>
                    <a:pt x="10584" y="12583"/>
                    <a:pt x="11086" y="6369"/>
                    <a:pt x="10626" y="678"/>
                  </a:cubicBezTo>
                  <a:cubicBezTo>
                    <a:pt x="10590" y="216"/>
                    <a:pt x="10235" y="1"/>
                    <a:pt x="98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0" name="Google Shape;743;p34">
              <a:extLst>
                <a:ext uri="{FF2B5EF4-FFF2-40B4-BE49-F238E27FC236}">
                  <a16:creationId xmlns:a16="http://schemas.microsoft.com/office/drawing/2014/main" id="{9229C378-6F0B-C5F8-C3ED-CCD252081596}"/>
                </a:ext>
              </a:extLst>
            </p:cNvPr>
            <p:cNvSpPr/>
            <p:nvPr/>
          </p:nvSpPr>
          <p:spPr>
            <a:xfrm rot="10075281">
              <a:off x="5252891" y="2212655"/>
              <a:ext cx="593631" cy="578156"/>
            </a:xfrm>
            <a:custGeom>
              <a:avLst/>
              <a:gdLst/>
              <a:ahLst/>
              <a:cxnLst/>
              <a:rect l="l" t="t" r="r" b="b"/>
              <a:pathLst>
                <a:path w="18029" h="17559" extrusionOk="0">
                  <a:moveTo>
                    <a:pt x="2848" y="0"/>
                  </a:moveTo>
                  <a:cubicBezTo>
                    <a:pt x="2627" y="0"/>
                    <a:pt x="2416" y="24"/>
                    <a:pt x="2218" y="76"/>
                  </a:cubicBezTo>
                  <a:cubicBezTo>
                    <a:pt x="1" y="641"/>
                    <a:pt x="1946" y="4889"/>
                    <a:pt x="2553" y="6144"/>
                  </a:cubicBezTo>
                  <a:cubicBezTo>
                    <a:pt x="3453" y="7985"/>
                    <a:pt x="4750" y="9596"/>
                    <a:pt x="6236" y="10977"/>
                  </a:cubicBezTo>
                  <a:cubicBezTo>
                    <a:pt x="9270" y="13781"/>
                    <a:pt x="13015" y="15706"/>
                    <a:pt x="16719" y="17485"/>
                  </a:cubicBezTo>
                  <a:cubicBezTo>
                    <a:pt x="16827" y="17535"/>
                    <a:pt x="16946" y="17558"/>
                    <a:pt x="17066" y="17558"/>
                  </a:cubicBezTo>
                  <a:cubicBezTo>
                    <a:pt x="17545" y="17558"/>
                    <a:pt x="18029" y="17180"/>
                    <a:pt x="17827" y="16627"/>
                  </a:cubicBezTo>
                  <a:cubicBezTo>
                    <a:pt x="16070" y="11668"/>
                    <a:pt x="13329" y="6646"/>
                    <a:pt x="9228" y="3257"/>
                  </a:cubicBezTo>
                  <a:cubicBezTo>
                    <a:pt x="7922" y="2159"/>
                    <a:pt x="4939" y="0"/>
                    <a:pt x="284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1" name="Google Shape;744;p34">
              <a:extLst>
                <a:ext uri="{FF2B5EF4-FFF2-40B4-BE49-F238E27FC236}">
                  <a16:creationId xmlns:a16="http://schemas.microsoft.com/office/drawing/2014/main" id="{DAAB0E3D-7F3A-54C9-9AE1-C15FBDCDAF69}"/>
                </a:ext>
              </a:extLst>
            </p:cNvPr>
            <p:cNvSpPr/>
            <p:nvPr/>
          </p:nvSpPr>
          <p:spPr>
            <a:xfrm rot="8692715">
              <a:off x="5353538" y="1812363"/>
              <a:ext cx="306563" cy="790178"/>
            </a:xfrm>
            <a:custGeom>
              <a:avLst/>
              <a:gdLst/>
              <a:ahLst/>
              <a:cxnLst/>
              <a:rect l="l" t="t" r="r" b="b"/>
              <a:pathLst>
                <a:path w="9312" h="24002" extrusionOk="0">
                  <a:moveTo>
                    <a:pt x="3090" y="0"/>
                  </a:moveTo>
                  <a:cubicBezTo>
                    <a:pt x="1202" y="0"/>
                    <a:pt x="508" y="4194"/>
                    <a:pt x="314" y="5529"/>
                  </a:cubicBezTo>
                  <a:cubicBezTo>
                    <a:pt x="1" y="7642"/>
                    <a:pt x="189" y="9776"/>
                    <a:pt x="670" y="11848"/>
                  </a:cubicBezTo>
                  <a:cubicBezTo>
                    <a:pt x="1633" y="16032"/>
                    <a:pt x="3746" y="19882"/>
                    <a:pt x="5901" y="23565"/>
                  </a:cubicBezTo>
                  <a:cubicBezTo>
                    <a:pt x="6059" y="23839"/>
                    <a:pt x="6377" y="24002"/>
                    <a:pt x="6680" y="24002"/>
                  </a:cubicBezTo>
                  <a:cubicBezTo>
                    <a:pt x="6978" y="24002"/>
                    <a:pt x="7262" y="23844"/>
                    <a:pt x="7366" y="23481"/>
                  </a:cubicBezTo>
                  <a:cubicBezTo>
                    <a:pt x="8747" y="18187"/>
                    <a:pt x="9312" y="12245"/>
                    <a:pt x="7742" y="6930"/>
                  </a:cubicBezTo>
                  <a:cubicBezTo>
                    <a:pt x="7198" y="5047"/>
                    <a:pt x="5671" y="842"/>
                    <a:pt x="3578" y="88"/>
                  </a:cubicBezTo>
                  <a:cubicBezTo>
                    <a:pt x="3407" y="28"/>
                    <a:pt x="3245" y="0"/>
                    <a:pt x="30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2" name="Google Shape;745;p34">
              <a:extLst>
                <a:ext uri="{FF2B5EF4-FFF2-40B4-BE49-F238E27FC236}">
                  <a16:creationId xmlns:a16="http://schemas.microsoft.com/office/drawing/2014/main" id="{AC688544-E74B-9FDB-6770-7A982729066F}"/>
                </a:ext>
              </a:extLst>
            </p:cNvPr>
            <p:cNvSpPr/>
            <p:nvPr/>
          </p:nvSpPr>
          <p:spPr>
            <a:xfrm rot="-1820441">
              <a:off x="7279184" y="1224303"/>
              <a:ext cx="365001" cy="791927"/>
            </a:xfrm>
            <a:custGeom>
              <a:avLst/>
              <a:gdLst/>
              <a:ahLst/>
              <a:cxnLst/>
              <a:rect l="l" t="t" r="r" b="b"/>
              <a:pathLst>
                <a:path w="11087" h="24055" extrusionOk="0">
                  <a:moveTo>
                    <a:pt x="9884" y="1"/>
                  </a:moveTo>
                  <a:cubicBezTo>
                    <a:pt x="9611" y="1"/>
                    <a:pt x="9326" y="112"/>
                    <a:pt x="9141" y="324"/>
                  </a:cubicBezTo>
                  <a:cubicBezTo>
                    <a:pt x="6253" y="3713"/>
                    <a:pt x="3387" y="7291"/>
                    <a:pt x="1629" y="11413"/>
                  </a:cubicBezTo>
                  <a:cubicBezTo>
                    <a:pt x="750" y="13464"/>
                    <a:pt x="164" y="15619"/>
                    <a:pt x="102" y="17858"/>
                  </a:cubicBezTo>
                  <a:cubicBezTo>
                    <a:pt x="41" y="19305"/>
                    <a:pt x="0" y="24054"/>
                    <a:pt x="2168" y="24054"/>
                  </a:cubicBezTo>
                  <a:cubicBezTo>
                    <a:pt x="2257" y="24054"/>
                    <a:pt x="2349" y="24046"/>
                    <a:pt x="2445" y="24030"/>
                  </a:cubicBezTo>
                  <a:cubicBezTo>
                    <a:pt x="4747" y="23653"/>
                    <a:pt x="7090" y="19615"/>
                    <a:pt x="8011" y="17774"/>
                  </a:cubicBezTo>
                  <a:cubicBezTo>
                    <a:pt x="10584" y="12585"/>
                    <a:pt x="11087" y="6371"/>
                    <a:pt x="10647" y="658"/>
                  </a:cubicBezTo>
                  <a:cubicBezTo>
                    <a:pt x="10611" y="210"/>
                    <a:pt x="10259" y="1"/>
                    <a:pt x="988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3" name="Google Shape;746;p34">
              <a:extLst>
                <a:ext uri="{FF2B5EF4-FFF2-40B4-BE49-F238E27FC236}">
                  <a16:creationId xmlns:a16="http://schemas.microsoft.com/office/drawing/2014/main" id="{3C4AC3E0-3570-5719-B35E-FE104A28DABA}"/>
                </a:ext>
              </a:extLst>
            </p:cNvPr>
            <p:cNvSpPr/>
            <p:nvPr/>
          </p:nvSpPr>
          <p:spPr>
            <a:xfrm rot="-515602" flipH="1">
              <a:off x="7573412" y="2931792"/>
              <a:ext cx="286631" cy="799307"/>
            </a:xfrm>
            <a:custGeom>
              <a:avLst/>
              <a:gdLst/>
              <a:ahLst/>
              <a:cxnLst/>
              <a:rect l="l" t="t" r="r" b="b"/>
              <a:pathLst>
                <a:path w="8705" h="24275" extrusionOk="0">
                  <a:moveTo>
                    <a:pt x="4054" y="0"/>
                  </a:moveTo>
                  <a:cubicBezTo>
                    <a:pt x="2283" y="0"/>
                    <a:pt x="1068" y="3864"/>
                    <a:pt x="712" y="5102"/>
                  </a:cubicBezTo>
                  <a:cubicBezTo>
                    <a:pt x="126" y="7153"/>
                    <a:pt x="1" y="9287"/>
                    <a:pt x="210" y="11400"/>
                  </a:cubicBezTo>
                  <a:cubicBezTo>
                    <a:pt x="586" y="15689"/>
                    <a:pt x="2135" y="19790"/>
                    <a:pt x="3767" y="23724"/>
                  </a:cubicBezTo>
                  <a:cubicBezTo>
                    <a:pt x="3909" y="24057"/>
                    <a:pt x="4268" y="24275"/>
                    <a:pt x="4604" y="24275"/>
                  </a:cubicBezTo>
                  <a:cubicBezTo>
                    <a:pt x="4861" y="24275"/>
                    <a:pt x="5105" y="24148"/>
                    <a:pt x="5231" y="23850"/>
                  </a:cubicBezTo>
                  <a:cubicBezTo>
                    <a:pt x="7324" y="18807"/>
                    <a:pt x="8705" y="13011"/>
                    <a:pt x="7889" y="7529"/>
                  </a:cubicBezTo>
                  <a:cubicBezTo>
                    <a:pt x="7596" y="5583"/>
                    <a:pt x="6654" y="1210"/>
                    <a:pt x="4687" y="164"/>
                  </a:cubicBezTo>
                  <a:cubicBezTo>
                    <a:pt x="4469" y="52"/>
                    <a:pt x="4258" y="0"/>
                    <a:pt x="405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4" name="Google Shape;747;p34">
              <a:extLst>
                <a:ext uri="{FF2B5EF4-FFF2-40B4-BE49-F238E27FC236}">
                  <a16:creationId xmlns:a16="http://schemas.microsoft.com/office/drawing/2014/main" id="{9B50D4A9-2752-6878-DA08-8727BE593A2A}"/>
                </a:ext>
              </a:extLst>
            </p:cNvPr>
            <p:cNvSpPr/>
            <p:nvPr/>
          </p:nvSpPr>
          <p:spPr>
            <a:xfrm rot="9366451">
              <a:off x="7165109" y="3237445"/>
              <a:ext cx="666832" cy="739069"/>
            </a:xfrm>
            <a:custGeom>
              <a:avLst/>
              <a:gdLst/>
              <a:ahLst/>
              <a:cxnLst/>
              <a:rect l="l" t="t" r="r" b="b"/>
              <a:pathLst>
                <a:path w="11977" h="13274" extrusionOk="0">
                  <a:moveTo>
                    <a:pt x="11313" y="0"/>
                  </a:moveTo>
                  <a:cubicBezTo>
                    <a:pt x="11213" y="0"/>
                    <a:pt x="11114" y="23"/>
                    <a:pt x="11027" y="71"/>
                  </a:cubicBezTo>
                  <a:cubicBezTo>
                    <a:pt x="8495" y="1536"/>
                    <a:pt x="5921" y="3105"/>
                    <a:pt x="3913" y="5260"/>
                  </a:cubicBezTo>
                  <a:cubicBezTo>
                    <a:pt x="2908" y="6327"/>
                    <a:pt x="2072" y="7541"/>
                    <a:pt x="1527" y="8901"/>
                  </a:cubicBezTo>
                  <a:cubicBezTo>
                    <a:pt x="1172" y="9822"/>
                    <a:pt x="0" y="12960"/>
                    <a:pt x="1611" y="13253"/>
                  </a:cubicBezTo>
                  <a:cubicBezTo>
                    <a:pt x="1700" y="13268"/>
                    <a:pt x="1792" y="13275"/>
                    <a:pt x="1887" y="13275"/>
                  </a:cubicBezTo>
                  <a:cubicBezTo>
                    <a:pt x="3390" y="13275"/>
                    <a:pt x="5519" y="11483"/>
                    <a:pt x="6445" y="10617"/>
                  </a:cubicBezTo>
                  <a:cubicBezTo>
                    <a:pt x="9186" y="7980"/>
                    <a:pt x="10880" y="4256"/>
                    <a:pt x="11864" y="636"/>
                  </a:cubicBezTo>
                  <a:cubicBezTo>
                    <a:pt x="11976" y="250"/>
                    <a:pt x="11644" y="0"/>
                    <a:pt x="1131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5" name="Google Shape;748;p34">
              <a:extLst>
                <a:ext uri="{FF2B5EF4-FFF2-40B4-BE49-F238E27FC236}">
                  <a16:creationId xmlns:a16="http://schemas.microsoft.com/office/drawing/2014/main" id="{0534BD8A-C242-77D5-BE16-F9A4DD9F3DFC}"/>
                </a:ext>
              </a:extLst>
            </p:cNvPr>
            <p:cNvSpPr/>
            <p:nvPr/>
          </p:nvSpPr>
          <p:spPr>
            <a:xfrm rot="6002406">
              <a:off x="6528107" y="3497381"/>
              <a:ext cx="928188" cy="387211"/>
            </a:xfrm>
            <a:custGeom>
              <a:avLst/>
              <a:gdLst/>
              <a:ahLst/>
              <a:cxnLst/>
              <a:rect l="l" t="t" r="r" b="b"/>
              <a:pathLst>
                <a:path w="20297" h="8514" extrusionOk="0">
                  <a:moveTo>
                    <a:pt x="17316" y="0"/>
                  </a:moveTo>
                  <a:cubicBezTo>
                    <a:pt x="14440" y="0"/>
                    <a:pt x="11535" y="164"/>
                    <a:pt x="8767" y="962"/>
                  </a:cubicBezTo>
                  <a:cubicBezTo>
                    <a:pt x="7093" y="1465"/>
                    <a:pt x="5482" y="2197"/>
                    <a:pt x="4080" y="3264"/>
                  </a:cubicBezTo>
                  <a:cubicBezTo>
                    <a:pt x="3139" y="3975"/>
                    <a:pt x="0" y="6486"/>
                    <a:pt x="1486" y="7784"/>
                  </a:cubicBezTo>
                  <a:cubicBezTo>
                    <a:pt x="2111" y="8333"/>
                    <a:pt x="3200" y="8514"/>
                    <a:pt x="4352" y="8514"/>
                  </a:cubicBezTo>
                  <a:cubicBezTo>
                    <a:pt x="5744" y="8514"/>
                    <a:pt x="7228" y="8250"/>
                    <a:pt x="8098" y="8056"/>
                  </a:cubicBezTo>
                  <a:cubicBezTo>
                    <a:pt x="12554" y="7030"/>
                    <a:pt x="16593" y="4227"/>
                    <a:pt x="19857" y="1109"/>
                  </a:cubicBezTo>
                  <a:cubicBezTo>
                    <a:pt x="20296" y="669"/>
                    <a:pt x="19836" y="21"/>
                    <a:pt x="19313" y="21"/>
                  </a:cubicBezTo>
                  <a:cubicBezTo>
                    <a:pt x="18650" y="9"/>
                    <a:pt x="17984" y="0"/>
                    <a:pt x="1731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6" name="Google Shape;749;p34">
              <a:extLst>
                <a:ext uri="{FF2B5EF4-FFF2-40B4-BE49-F238E27FC236}">
                  <a16:creationId xmlns:a16="http://schemas.microsoft.com/office/drawing/2014/main" id="{CC9AAA72-68F7-09D0-BB99-EF51F98CB2EB}"/>
                </a:ext>
              </a:extLst>
            </p:cNvPr>
            <p:cNvSpPr/>
            <p:nvPr/>
          </p:nvSpPr>
          <p:spPr>
            <a:xfrm rot="4222242">
              <a:off x="6661237" y="3464606"/>
              <a:ext cx="605108" cy="264692"/>
            </a:xfrm>
            <a:custGeom>
              <a:avLst/>
              <a:gdLst/>
              <a:ahLst/>
              <a:cxnLst/>
              <a:rect l="l" t="t" r="r" b="b"/>
              <a:pathLst>
                <a:path w="13272" h="5806" extrusionOk="0">
                  <a:moveTo>
                    <a:pt x="9434" y="0"/>
                  </a:moveTo>
                  <a:cubicBezTo>
                    <a:pt x="9347" y="0"/>
                    <a:pt x="9260" y="44"/>
                    <a:pt x="9210" y="150"/>
                  </a:cubicBezTo>
                  <a:cubicBezTo>
                    <a:pt x="8897" y="777"/>
                    <a:pt x="8583" y="1405"/>
                    <a:pt x="8269" y="2033"/>
                  </a:cubicBezTo>
                  <a:cubicBezTo>
                    <a:pt x="7265" y="2347"/>
                    <a:pt x="6239" y="2702"/>
                    <a:pt x="5256" y="3079"/>
                  </a:cubicBezTo>
                  <a:cubicBezTo>
                    <a:pt x="5402" y="2661"/>
                    <a:pt x="5549" y="2242"/>
                    <a:pt x="5716" y="1824"/>
                  </a:cubicBezTo>
                  <a:cubicBezTo>
                    <a:pt x="5801" y="1627"/>
                    <a:pt x="5620" y="1449"/>
                    <a:pt x="5455" y="1449"/>
                  </a:cubicBezTo>
                  <a:cubicBezTo>
                    <a:pt x="5374" y="1449"/>
                    <a:pt x="5297" y="1491"/>
                    <a:pt x="5256" y="1593"/>
                  </a:cubicBezTo>
                  <a:cubicBezTo>
                    <a:pt x="5026" y="2158"/>
                    <a:pt x="4816" y="2744"/>
                    <a:pt x="4607" y="3330"/>
                  </a:cubicBezTo>
                  <a:cubicBezTo>
                    <a:pt x="3875" y="3602"/>
                    <a:pt x="3163" y="3916"/>
                    <a:pt x="2431" y="4230"/>
                  </a:cubicBezTo>
                  <a:cubicBezTo>
                    <a:pt x="2452" y="4104"/>
                    <a:pt x="2515" y="3979"/>
                    <a:pt x="2557" y="3853"/>
                  </a:cubicBezTo>
                  <a:cubicBezTo>
                    <a:pt x="2661" y="3602"/>
                    <a:pt x="2787" y="3372"/>
                    <a:pt x="2912" y="3142"/>
                  </a:cubicBezTo>
                  <a:cubicBezTo>
                    <a:pt x="3027" y="2941"/>
                    <a:pt x="2847" y="2769"/>
                    <a:pt x="2668" y="2769"/>
                  </a:cubicBezTo>
                  <a:cubicBezTo>
                    <a:pt x="2586" y="2769"/>
                    <a:pt x="2505" y="2805"/>
                    <a:pt x="2452" y="2891"/>
                  </a:cubicBezTo>
                  <a:cubicBezTo>
                    <a:pt x="2264" y="3226"/>
                    <a:pt x="2117" y="3539"/>
                    <a:pt x="1992" y="3895"/>
                  </a:cubicBezTo>
                  <a:cubicBezTo>
                    <a:pt x="1950" y="4062"/>
                    <a:pt x="1845" y="4293"/>
                    <a:pt x="1866" y="4502"/>
                  </a:cubicBezTo>
                  <a:cubicBezTo>
                    <a:pt x="1322" y="4753"/>
                    <a:pt x="778" y="5004"/>
                    <a:pt x="255" y="5276"/>
                  </a:cubicBezTo>
                  <a:cubicBezTo>
                    <a:pt x="0" y="5422"/>
                    <a:pt x="110" y="5806"/>
                    <a:pt x="336" y="5806"/>
                  </a:cubicBezTo>
                  <a:cubicBezTo>
                    <a:pt x="369" y="5806"/>
                    <a:pt x="406" y="5797"/>
                    <a:pt x="443" y="5778"/>
                  </a:cubicBezTo>
                  <a:cubicBezTo>
                    <a:pt x="1029" y="5464"/>
                    <a:pt x="1615" y="5192"/>
                    <a:pt x="2201" y="4920"/>
                  </a:cubicBezTo>
                  <a:cubicBezTo>
                    <a:pt x="2368" y="4983"/>
                    <a:pt x="2557" y="5025"/>
                    <a:pt x="2703" y="5067"/>
                  </a:cubicBezTo>
                  <a:cubicBezTo>
                    <a:pt x="3101" y="5192"/>
                    <a:pt x="3477" y="5318"/>
                    <a:pt x="3875" y="5443"/>
                  </a:cubicBezTo>
                  <a:cubicBezTo>
                    <a:pt x="3904" y="5453"/>
                    <a:pt x="3932" y="5458"/>
                    <a:pt x="3957" y="5458"/>
                  </a:cubicBezTo>
                  <a:cubicBezTo>
                    <a:pt x="4205" y="5458"/>
                    <a:pt x="4264" y="5036"/>
                    <a:pt x="3980" y="4941"/>
                  </a:cubicBezTo>
                  <a:lnTo>
                    <a:pt x="3247" y="4690"/>
                  </a:lnTo>
                  <a:cubicBezTo>
                    <a:pt x="3143" y="4669"/>
                    <a:pt x="3017" y="4648"/>
                    <a:pt x="2891" y="4606"/>
                  </a:cubicBezTo>
                  <a:cubicBezTo>
                    <a:pt x="3456" y="4355"/>
                    <a:pt x="4042" y="4104"/>
                    <a:pt x="4607" y="3874"/>
                  </a:cubicBezTo>
                  <a:cubicBezTo>
                    <a:pt x="4628" y="3895"/>
                    <a:pt x="4628" y="3895"/>
                    <a:pt x="4649" y="3916"/>
                  </a:cubicBezTo>
                  <a:cubicBezTo>
                    <a:pt x="5486" y="4209"/>
                    <a:pt x="6344" y="4502"/>
                    <a:pt x="7181" y="4795"/>
                  </a:cubicBezTo>
                  <a:cubicBezTo>
                    <a:pt x="7217" y="4809"/>
                    <a:pt x="7251" y="4816"/>
                    <a:pt x="7284" y="4816"/>
                  </a:cubicBezTo>
                  <a:cubicBezTo>
                    <a:pt x="7540" y="4816"/>
                    <a:pt x="7689" y="4427"/>
                    <a:pt x="7411" y="4334"/>
                  </a:cubicBezTo>
                  <a:cubicBezTo>
                    <a:pt x="6721" y="4083"/>
                    <a:pt x="6030" y="3853"/>
                    <a:pt x="5340" y="3602"/>
                  </a:cubicBezTo>
                  <a:cubicBezTo>
                    <a:pt x="6407" y="3205"/>
                    <a:pt x="7474" y="2828"/>
                    <a:pt x="8562" y="2493"/>
                  </a:cubicBezTo>
                  <a:cubicBezTo>
                    <a:pt x="9357" y="2723"/>
                    <a:pt x="10131" y="2953"/>
                    <a:pt x="10905" y="3205"/>
                  </a:cubicBezTo>
                  <a:cubicBezTo>
                    <a:pt x="10929" y="3211"/>
                    <a:pt x="10952" y="3214"/>
                    <a:pt x="10973" y="3214"/>
                  </a:cubicBezTo>
                  <a:cubicBezTo>
                    <a:pt x="11233" y="3214"/>
                    <a:pt x="11300" y="2778"/>
                    <a:pt x="11010" y="2681"/>
                  </a:cubicBezTo>
                  <a:lnTo>
                    <a:pt x="9482" y="2221"/>
                  </a:lnTo>
                  <a:cubicBezTo>
                    <a:pt x="10633" y="1907"/>
                    <a:pt x="11805" y="1614"/>
                    <a:pt x="12977" y="1384"/>
                  </a:cubicBezTo>
                  <a:cubicBezTo>
                    <a:pt x="13272" y="1305"/>
                    <a:pt x="13252" y="856"/>
                    <a:pt x="12970" y="856"/>
                  </a:cubicBezTo>
                  <a:cubicBezTo>
                    <a:pt x="12952" y="856"/>
                    <a:pt x="12933" y="857"/>
                    <a:pt x="12914" y="861"/>
                  </a:cubicBezTo>
                  <a:cubicBezTo>
                    <a:pt x="11575" y="1133"/>
                    <a:pt x="10257" y="1468"/>
                    <a:pt x="8959" y="1845"/>
                  </a:cubicBezTo>
                  <a:cubicBezTo>
                    <a:pt x="9189" y="1342"/>
                    <a:pt x="9441" y="861"/>
                    <a:pt x="9671" y="380"/>
                  </a:cubicBezTo>
                  <a:cubicBezTo>
                    <a:pt x="9782" y="172"/>
                    <a:pt x="9607" y="0"/>
                    <a:pt x="94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7" name="Google Shape;750;p34">
              <a:extLst>
                <a:ext uri="{FF2B5EF4-FFF2-40B4-BE49-F238E27FC236}">
                  <a16:creationId xmlns:a16="http://schemas.microsoft.com/office/drawing/2014/main" id="{25F15C04-0E2A-5374-21D3-7D851C3AC51B}"/>
                </a:ext>
              </a:extLst>
            </p:cNvPr>
            <p:cNvSpPr/>
            <p:nvPr/>
          </p:nvSpPr>
          <p:spPr>
            <a:xfrm rot="-3330814">
              <a:off x="6685783" y="1219409"/>
              <a:ext cx="644337" cy="201812"/>
            </a:xfrm>
            <a:custGeom>
              <a:avLst/>
              <a:gdLst/>
              <a:ahLst/>
              <a:cxnLst/>
              <a:rect l="l" t="t" r="r" b="b"/>
              <a:pathLst>
                <a:path w="13496" h="4227" extrusionOk="0">
                  <a:moveTo>
                    <a:pt x="5867" y="1"/>
                  </a:moveTo>
                  <a:cubicBezTo>
                    <a:pt x="4953" y="1"/>
                    <a:pt x="4035" y="123"/>
                    <a:pt x="3160" y="415"/>
                  </a:cubicBezTo>
                  <a:cubicBezTo>
                    <a:pt x="2427" y="666"/>
                    <a:pt x="0" y="1524"/>
                    <a:pt x="628" y="2612"/>
                  </a:cubicBezTo>
                  <a:cubicBezTo>
                    <a:pt x="1214" y="3637"/>
                    <a:pt x="3536" y="4035"/>
                    <a:pt x="4582" y="4161"/>
                  </a:cubicBezTo>
                  <a:cubicBezTo>
                    <a:pt x="4999" y="4206"/>
                    <a:pt x="5418" y="4227"/>
                    <a:pt x="5839" y="4227"/>
                  </a:cubicBezTo>
                  <a:cubicBezTo>
                    <a:pt x="8351" y="4227"/>
                    <a:pt x="10899" y="3464"/>
                    <a:pt x="13140" y="2424"/>
                  </a:cubicBezTo>
                  <a:cubicBezTo>
                    <a:pt x="13496" y="2257"/>
                    <a:pt x="13370" y="1754"/>
                    <a:pt x="13056" y="1650"/>
                  </a:cubicBezTo>
                  <a:cubicBezTo>
                    <a:pt x="10943" y="876"/>
                    <a:pt x="8746" y="143"/>
                    <a:pt x="6466" y="18"/>
                  </a:cubicBezTo>
                  <a:cubicBezTo>
                    <a:pt x="6267" y="6"/>
                    <a:pt x="6067" y="1"/>
                    <a:pt x="586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8" name="Google Shape;751;p34">
              <a:extLst>
                <a:ext uri="{FF2B5EF4-FFF2-40B4-BE49-F238E27FC236}">
                  <a16:creationId xmlns:a16="http://schemas.microsoft.com/office/drawing/2014/main" id="{5C4F6FDE-7F4A-B384-ACB3-0F2298A44CAD}"/>
                </a:ext>
              </a:extLst>
            </p:cNvPr>
            <p:cNvSpPr/>
            <p:nvPr/>
          </p:nvSpPr>
          <p:spPr>
            <a:xfrm rot="9366451">
              <a:off x="6997772" y="3460059"/>
              <a:ext cx="627747" cy="461869"/>
            </a:xfrm>
            <a:custGeom>
              <a:avLst/>
              <a:gdLst/>
              <a:ahLst/>
              <a:cxnLst/>
              <a:rect l="l" t="t" r="r" b="b"/>
              <a:pathLst>
                <a:path w="11275" h="8296" extrusionOk="0">
                  <a:moveTo>
                    <a:pt x="10702" y="1"/>
                  </a:moveTo>
                  <a:cubicBezTo>
                    <a:pt x="10657" y="1"/>
                    <a:pt x="10612" y="7"/>
                    <a:pt x="10567" y="21"/>
                  </a:cubicBezTo>
                  <a:cubicBezTo>
                    <a:pt x="8412" y="649"/>
                    <a:pt x="6215" y="1360"/>
                    <a:pt x="4311" y="2616"/>
                  </a:cubicBezTo>
                  <a:cubicBezTo>
                    <a:pt x="3390" y="3223"/>
                    <a:pt x="2532" y="3997"/>
                    <a:pt x="1884" y="4896"/>
                  </a:cubicBezTo>
                  <a:cubicBezTo>
                    <a:pt x="1444" y="5524"/>
                    <a:pt x="1" y="7658"/>
                    <a:pt x="1172" y="8182"/>
                  </a:cubicBezTo>
                  <a:cubicBezTo>
                    <a:pt x="1357" y="8261"/>
                    <a:pt x="1573" y="8296"/>
                    <a:pt x="1808" y="8296"/>
                  </a:cubicBezTo>
                  <a:cubicBezTo>
                    <a:pt x="2934" y="8296"/>
                    <a:pt x="4508" y="7505"/>
                    <a:pt x="5252" y="7073"/>
                  </a:cubicBezTo>
                  <a:cubicBezTo>
                    <a:pt x="7784" y="5587"/>
                    <a:pt x="9709" y="3118"/>
                    <a:pt x="11111" y="586"/>
                  </a:cubicBezTo>
                  <a:cubicBezTo>
                    <a:pt x="11274" y="278"/>
                    <a:pt x="10997" y="1"/>
                    <a:pt x="107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9" name="Google Shape;752;p34">
              <a:extLst>
                <a:ext uri="{FF2B5EF4-FFF2-40B4-BE49-F238E27FC236}">
                  <a16:creationId xmlns:a16="http://schemas.microsoft.com/office/drawing/2014/main" id="{AC59FD70-1EEB-94E1-A0DE-36AA52D9C69D}"/>
                </a:ext>
              </a:extLst>
            </p:cNvPr>
            <p:cNvSpPr/>
            <p:nvPr/>
          </p:nvSpPr>
          <p:spPr>
            <a:xfrm rot="-9847920" flipH="1">
              <a:off x="7634159" y="2810985"/>
              <a:ext cx="520831" cy="526249"/>
            </a:xfrm>
            <a:custGeom>
              <a:avLst/>
              <a:gdLst/>
              <a:ahLst/>
              <a:cxnLst/>
              <a:rect l="l" t="t" r="r" b="b"/>
              <a:pathLst>
                <a:path w="9709" h="9810" extrusionOk="0">
                  <a:moveTo>
                    <a:pt x="9193" y="1"/>
                  </a:moveTo>
                  <a:cubicBezTo>
                    <a:pt x="9126" y="1"/>
                    <a:pt x="9059" y="15"/>
                    <a:pt x="8998" y="45"/>
                  </a:cubicBezTo>
                  <a:cubicBezTo>
                    <a:pt x="6989" y="1071"/>
                    <a:pt x="4939" y="2159"/>
                    <a:pt x="3307" y="3749"/>
                  </a:cubicBezTo>
                  <a:cubicBezTo>
                    <a:pt x="2512" y="4523"/>
                    <a:pt x="1800" y="5423"/>
                    <a:pt x="1340" y="6448"/>
                  </a:cubicBezTo>
                  <a:cubicBezTo>
                    <a:pt x="1026" y="7139"/>
                    <a:pt x="1" y="9503"/>
                    <a:pt x="1215" y="9775"/>
                  </a:cubicBezTo>
                  <a:cubicBezTo>
                    <a:pt x="1313" y="9798"/>
                    <a:pt x="1417" y="9809"/>
                    <a:pt x="1525" y="9809"/>
                  </a:cubicBezTo>
                  <a:cubicBezTo>
                    <a:pt x="2680" y="9809"/>
                    <a:pt x="4316" y="8567"/>
                    <a:pt x="5044" y="7955"/>
                  </a:cubicBezTo>
                  <a:cubicBezTo>
                    <a:pt x="7261" y="6051"/>
                    <a:pt x="8705" y="3247"/>
                    <a:pt x="9626" y="506"/>
                  </a:cubicBezTo>
                  <a:cubicBezTo>
                    <a:pt x="9709" y="207"/>
                    <a:pt x="9450" y="1"/>
                    <a:pt x="9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0" name="Google Shape;753;p34">
              <a:extLst>
                <a:ext uri="{FF2B5EF4-FFF2-40B4-BE49-F238E27FC236}">
                  <a16:creationId xmlns:a16="http://schemas.microsoft.com/office/drawing/2014/main" id="{925C1739-F2DA-74F1-1F4E-4AF358CE7989}"/>
                </a:ext>
              </a:extLst>
            </p:cNvPr>
            <p:cNvSpPr/>
            <p:nvPr/>
          </p:nvSpPr>
          <p:spPr>
            <a:xfrm rot="-2153045">
              <a:off x="7281528" y="1621100"/>
              <a:ext cx="711023" cy="511486"/>
            </a:xfrm>
            <a:custGeom>
              <a:avLst/>
              <a:gdLst/>
              <a:ahLst/>
              <a:cxnLst/>
              <a:rect l="l" t="t" r="r" b="b"/>
              <a:pathLst>
                <a:path w="21594" h="15534" extrusionOk="0">
                  <a:moveTo>
                    <a:pt x="20493" y="0"/>
                  </a:moveTo>
                  <a:cubicBezTo>
                    <a:pt x="20420" y="0"/>
                    <a:pt x="20347" y="10"/>
                    <a:pt x="20275" y="29"/>
                  </a:cubicBezTo>
                  <a:cubicBezTo>
                    <a:pt x="16153" y="1180"/>
                    <a:pt x="11948" y="2477"/>
                    <a:pt x="8307" y="4800"/>
                  </a:cubicBezTo>
                  <a:cubicBezTo>
                    <a:pt x="6508" y="5951"/>
                    <a:pt x="4897" y="7374"/>
                    <a:pt x="3641" y="9110"/>
                  </a:cubicBezTo>
                  <a:cubicBezTo>
                    <a:pt x="2783" y="10282"/>
                    <a:pt x="0" y="14299"/>
                    <a:pt x="2176" y="15283"/>
                  </a:cubicBezTo>
                  <a:cubicBezTo>
                    <a:pt x="2554" y="15458"/>
                    <a:pt x="3002" y="15533"/>
                    <a:pt x="3491" y="15533"/>
                  </a:cubicBezTo>
                  <a:cubicBezTo>
                    <a:pt x="5630" y="15533"/>
                    <a:pt x="8568" y="14095"/>
                    <a:pt x="9981" y="13295"/>
                  </a:cubicBezTo>
                  <a:cubicBezTo>
                    <a:pt x="14814" y="10554"/>
                    <a:pt x="18560" y="5888"/>
                    <a:pt x="21280" y="1117"/>
                  </a:cubicBezTo>
                  <a:cubicBezTo>
                    <a:pt x="21594" y="526"/>
                    <a:pt x="21044" y="0"/>
                    <a:pt x="204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1" name="Google Shape;754;p34">
              <a:extLst>
                <a:ext uri="{FF2B5EF4-FFF2-40B4-BE49-F238E27FC236}">
                  <a16:creationId xmlns:a16="http://schemas.microsoft.com/office/drawing/2014/main" id="{498A3BD1-83F7-360E-D73C-ABE71353621D}"/>
                </a:ext>
              </a:extLst>
            </p:cNvPr>
            <p:cNvSpPr/>
            <p:nvPr/>
          </p:nvSpPr>
          <p:spPr>
            <a:xfrm rot="4222242">
              <a:off x="6330317" y="3682717"/>
              <a:ext cx="795626" cy="266971"/>
            </a:xfrm>
            <a:custGeom>
              <a:avLst/>
              <a:gdLst/>
              <a:ahLst/>
              <a:cxnLst/>
              <a:rect l="l" t="t" r="r" b="b"/>
              <a:pathLst>
                <a:path w="17452" h="5856" extrusionOk="0">
                  <a:moveTo>
                    <a:pt x="10046" y="0"/>
                  </a:moveTo>
                  <a:cubicBezTo>
                    <a:pt x="9354" y="0"/>
                    <a:pt x="8662" y="35"/>
                    <a:pt x="7973" y="114"/>
                  </a:cubicBezTo>
                  <a:cubicBezTo>
                    <a:pt x="6529" y="281"/>
                    <a:pt x="5085" y="658"/>
                    <a:pt x="3809" y="1348"/>
                  </a:cubicBezTo>
                  <a:cubicBezTo>
                    <a:pt x="2930" y="1809"/>
                    <a:pt x="1" y="3441"/>
                    <a:pt x="1047" y="4696"/>
                  </a:cubicBezTo>
                  <a:cubicBezTo>
                    <a:pt x="1818" y="5652"/>
                    <a:pt x="3947" y="5855"/>
                    <a:pt x="5451" y="5855"/>
                  </a:cubicBezTo>
                  <a:cubicBezTo>
                    <a:pt x="5824" y="5855"/>
                    <a:pt x="6158" y="5843"/>
                    <a:pt x="6424" y="5826"/>
                  </a:cubicBezTo>
                  <a:cubicBezTo>
                    <a:pt x="10233" y="5596"/>
                    <a:pt x="13936" y="3859"/>
                    <a:pt x="17033" y="1746"/>
                  </a:cubicBezTo>
                  <a:cubicBezTo>
                    <a:pt x="17451" y="1453"/>
                    <a:pt x="17179" y="867"/>
                    <a:pt x="16740" y="784"/>
                  </a:cubicBezTo>
                  <a:cubicBezTo>
                    <a:pt x="14548" y="367"/>
                    <a:pt x="12295" y="0"/>
                    <a:pt x="1004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2" name="Google Shape;755;p34">
              <a:extLst>
                <a:ext uri="{FF2B5EF4-FFF2-40B4-BE49-F238E27FC236}">
                  <a16:creationId xmlns:a16="http://schemas.microsoft.com/office/drawing/2014/main" id="{AA27E2A5-7E78-4699-50C0-C393FAF4C887}"/>
                </a:ext>
              </a:extLst>
            </p:cNvPr>
            <p:cNvSpPr/>
            <p:nvPr/>
          </p:nvSpPr>
          <p:spPr>
            <a:xfrm rot="-2153045">
              <a:off x="7573640" y="1860954"/>
              <a:ext cx="481951" cy="355083"/>
            </a:xfrm>
            <a:custGeom>
              <a:avLst/>
              <a:gdLst/>
              <a:ahLst/>
              <a:cxnLst/>
              <a:rect l="l" t="t" r="r" b="b"/>
              <a:pathLst>
                <a:path w="14637" h="10784" extrusionOk="0">
                  <a:moveTo>
                    <a:pt x="13889" y="0"/>
                  </a:moveTo>
                  <a:cubicBezTo>
                    <a:pt x="13835" y="0"/>
                    <a:pt x="13780" y="8"/>
                    <a:pt x="13727" y="24"/>
                  </a:cubicBezTo>
                  <a:cubicBezTo>
                    <a:pt x="10923" y="840"/>
                    <a:pt x="8056" y="1781"/>
                    <a:pt x="5608" y="3413"/>
                  </a:cubicBezTo>
                  <a:cubicBezTo>
                    <a:pt x="4395" y="4208"/>
                    <a:pt x="3286" y="5192"/>
                    <a:pt x="2449" y="6384"/>
                  </a:cubicBezTo>
                  <a:cubicBezTo>
                    <a:pt x="1863" y="7200"/>
                    <a:pt x="1" y="9962"/>
                    <a:pt x="1507" y="10632"/>
                  </a:cubicBezTo>
                  <a:cubicBezTo>
                    <a:pt x="1752" y="10738"/>
                    <a:pt x="2038" y="10784"/>
                    <a:pt x="2349" y="10784"/>
                  </a:cubicBezTo>
                  <a:cubicBezTo>
                    <a:pt x="3819" y="10784"/>
                    <a:pt x="5855" y="9758"/>
                    <a:pt x="6822" y="9188"/>
                  </a:cubicBezTo>
                  <a:cubicBezTo>
                    <a:pt x="10107" y="7263"/>
                    <a:pt x="12618" y="4041"/>
                    <a:pt x="14417" y="756"/>
                  </a:cubicBezTo>
                  <a:cubicBezTo>
                    <a:pt x="14636" y="354"/>
                    <a:pt x="14266" y="0"/>
                    <a:pt x="1388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3" name="Google Shape;756;p34">
              <a:extLst>
                <a:ext uri="{FF2B5EF4-FFF2-40B4-BE49-F238E27FC236}">
                  <a16:creationId xmlns:a16="http://schemas.microsoft.com/office/drawing/2014/main" id="{18426F42-1D99-910A-7B41-629B09910D83}"/>
                </a:ext>
              </a:extLst>
            </p:cNvPr>
            <p:cNvSpPr/>
            <p:nvPr/>
          </p:nvSpPr>
          <p:spPr>
            <a:xfrm rot="-3519164">
              <a:off x="5939659" y="1368405"/>
              <a:ext cx="544947" cy="178774"/>
            </a:xfrm>
            <a:custGeom>
              <a:avLst/>
              <a:gdLst/>
              <a:ahLst/>
              <a:cxnLst/>
              <a:rect l="l" t="t" r="r" b="b"/>
              <a:pathLst>
                <a:path w="16552" h="5430" extrusionOk="0">
                  <a:moveTo>
                    <a:pt x="5970" y="0"/>
                  </a:moveTo>
                  <a:cubicBezTo>
                    <a:pt x="5332" y="0"/>
                    <a:pt x="4694" y="54"/>
                    <a:pt x="4060" y="179"/>
                  </a:cubicBezTo>
                  <a:cubicBezTo>
                    <a:pt x="3139" y="368"/>
                    <a:pt x="1" y="1037"/>
                    <a:pt x="608" y="2481"/>
                  </a:cubicBezTo>
                  <a:cubicBezTo>
                    <a:pt x="1173" y="3841"/>
                    <a:pt x="3976" y="4720"/>
                    <a:pt x="5232" y="5013"/>
                  </a:cubicBezTo>
                  <a:cubicBezTo>
                    <a:pt x="6425" y="5302"/>
                    <a:pt x="7657" y="5430"/>
                    <a:pt x="8897" y="5430"/>
                  </a:cubicBezTo>
                  <a:cubicBezTo>
                    <a:pt x="11331" y="5430"/>
                    <a:pt x="13797" y="4938"/>
                    <a:pt x="16070" y="4217"/>
                  </a:cubicBezTo>
                  <a:cubicBezTo>
                    <a:pt x="16551" y="4071"/>
                    <a:pt x="16447" y="3443"/>
                    <a:pt x="16070" y="3255"/>
                  </a:cubicBezTo>
                  <a:cubicBezTo>
                    <a:pt x="13580" y="1958"/>
                    <a:pt x="11007" y="702"/>
                    <a:pt x="8224" y="200"/>
                  </a:cubicBezTo>
                  <a:cubicBezTo>
                    <a:pt x="7477" y="76"/>
                    <a:pt x="6723" y="0"/>
                    <a:pt x="597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4" name="Google Shape;757;p34">
              <a:extLst>
                <a:ext uri="{FF2B5EF4-FFF2-40B4-BE49-F238E27FC236}">
                  <a16:creationId xmlns:a16="http://schemas.microsoft.com/office/drawing/2014/main" id="{21232D99-5362-B578-292B-8259DD3483F3}"/>
                </a:ext>
              </a:extLst>
            </p:cNvPr>
            <p:cNvSpPr/>
            <p:nvPr/>
          </p:nvSpPr>
          <p:spPr>
            <a:xfrm rot="-3519164">
              <a:off x="5871419" y="1514423"/>
              <a:ext cx="366535" cy="108482"/>
            </a:xfrm>
            <a:custGeom>
              <a:avLst/>
              <a:gdLst/>
              <a:ahLst/>
              <a:cxnLst/>
              <a:rect l="l" t="t" r="r" b="b"/>
              <a:pathLst>
                <a:path w="11133" h="3295" extrusionOk="0">
                  <a:moveTo>
                    <a:pt x="2819" y="1"/>
                  </a:moveTo>
                  <a:cubicBezTo>
                    <a:pt x="2780" y="1"/>
                    <a:pt x="2740" y="12"/>
                    <a:pt x="2700" y="37"/>
                  </a:cubicBezTo>
                  <a:cubicBezTo>
                    <a:pt x="2470" y="204"/>
                    <a:pt x="2240" y="393"/>
                    <a:pt x="2030" y="602"/>
                  </a:cubicBezTo>
                  <a:cubicBezTo>
                    <a:pt x="1926" y="707"/>
                    <a:pt x="1779" y="832"/>
                    <a:pt x="1717" y="979"/>
                  </a:cubicBezTo>
                  <a:cubicBezTo>
                    <a:pt x="1410" y="979"/>
                    <a:pt x="1093" y="969"/>
                    <a:pt x="774" y="969"/>
                  </a:cubicBezTo>
                  <a:cubicBezTo>
                    <a:pt x="615" y="969"/>
                    <a:pt x="454" y="972"/>
                    <a:pt x="294" y="979"/>
                  </a:cubicBezTo>
                  <a:cubicBezTo>
                    <a:pt x="43" y="979"/>
                    <a:pt x="1" y="1376"/>
                    <a:pt x="273" y="1376"/>
                  </a:cubicBezTo>
                  <a:cubicBezTo>
                    <a:pt x="775" y="1376"/>
                    <a:pt x="1298" y="1376"/>
                    <a:pt x="1821" y="1397"/>
                  </a:cubicBezTo>
                  <a:cubicBezTo>
                    <a:pt x="1905" y="1502"/>
                    <a:pt x="2030" y="1606"/>
                    <a:pt x="2114" y="1690"/>
                  </a:cubicBezTo>
                  <a:lnTo>
                    <a:pt x="2825" y="2360"/>
                  </a:lnTo>
                  <a:cubicBezTo>
                    <a:pt x="2865" y="2399"/>
                    <a:pt x="2906" y="2415"/>
                    <a:pt x="2946" y="2415"/>
                  </a:cubicBezTo>
                  <a:cubicBezTo>
                    <a:pt x="3099" y="2415"/>
                    <a:pt x="3226" y="2174"/>
                    <a:pt x="3077" y="2025"/>
                  </a:cubicBezTo>
                  <a:lnTo>
                    <a:pt x="2637" y="1606"/>
                  </a:lnTo>
                  <a:cubicBezTo>
                    <a:pt x="2574" y="1544"/>
                    <a:pt x="2491" y="1481"/>
                    <a:pt x="2428" y="1418"/>
                  </a:cubicBezTo>
                  <a:lnTo>
                    <a:pt x="2428" y="1418"/>
                  </a:lnTo>
                  <a:cubicBezTo>
                    <a:pt x="2909" y="1439"/>
                    <a:pt x="3411" y="1460"/>
                    <a:pt x="3893" y="1502"/>
                  </a:cubicBezTo>
                  <a:cubicBezTo>
                    <a:pt x="3914" y="1523"/>
                    <a:pt x="3914" y="1523"/>
                    <a:pt x="3914" y="1544"/>
                  </a:cubicBezTo>
                  <a:cubicBezTo>
                    <a:pt x="4416" y="2046"/>
                    <a:pt x="4918" y="2569"/>
                    <a:pt x="5420" y="3071"/>
                  </a:cubicBezTo>
                  <a:cubicBezTo>
                    <a:pt x="5462" y="3118"/>
                    <a:pt x="5514" y="3138"/>
                    <a:pt x="5566" y="3138"/>
                  </a:cubicBezTo>
                  <a:cubicBezTo>
                    <a:pt x="5722" y="3138"/>
                    <a:pt x="5875" y="2961"/>
                    <a:pt x="5734" y="2820"/>
                  </a:cubicBezTo>
                  <a:lnTo>
                    <a:pt x="4520" y="1565"/>
                  </a:lnTo>
                  <a:lnTo>
                    <a:pt x="4520" y="1565"/>
                  </a:lnTo>
                  <a:cubicBezTo>
                    <a:pt x="5420" y="1648"/>
                    <a:pt x="6320" y="1774"/>
                    <a:pt x="7219" y="1920"/>
                  </a:cubicBezTo>
                  <a:cubicBezTo>
                    <a:pt x="7680" y="2360"/>
                    <a:pt x="8161" y="2799"/>
                    <a:pt x="8621" y="3238"/>
                  </a:cubicBezTo>
                  <a:cubicBezTo>
                    <a:pt x="8665" y="3277"/>
                    <a:pt x="8710" y="3294"/>
                    <a:pt x="8753" y="3294"/>
                  </a:cubicBezTo>
                  <a:cubicBezTo>
                    <a:pt x="8916" y="3294"/>
                    <a:pt x="9043" y="3053"/>
                    <a:pt x="8893" y="2904"/>
                  </a:cubicBezTo>
                  <a:cubicBezTo>
                    <a:pt x="8579" y="2632"/>
                    <a:pt x="8266" y="2339"/>
                    <a:pt x="7952" y="2046"/>
                  </a:cubicBezTo>
                  <a:lnTo>
                    <a:pt x="7952" y="2046"/>
                  </a:lnTo>
                  <a:cubicBezTo>
                    <a:pt x="8893" y="2234"/>
                    <a:pt x="9835" y="2422"/>
                    <a:pt x="10756" y="2673"/>
                  </a:cubicBezTo>
                  <a:cubicBezTo>
                    <a:pt x="10775" y="2678"/>
                    <a:pt x="10793" y="2680"/>
                    <a:pt x="10811" y="2680"/>
                  </a:cubicBezTo>
                  <a:cubicBezTo>
                    <a:pt x="11027" y="2680"/>
                    <a:pt x="11132" y="2353"/>
                    <a:pt x="10881" y="2276"/>
                  </a:cubicBezTo>
                  <a:cubicBezTo>
                    <a:pt x="9835" y="2004"/>
                    <a:pt x="8789" y="1774"/>
                    <a:pt x="7722" y="1585"/>
                  </a:cubicBezTo>
                  <a:cubicBezTo>
                    <a:pt x="8077" y="1334"/>
                    <a:pt x="8412" y="1062"/>
                    <a:pt x="8747" y="790"/>
                  </a:cubicBezTo>
                  <a:cubicBezTo>
                    <a:pt x="8933" y="672"/>
                    <a:pt x="8805" y="431"/>
                    <a:pt x="8627" y="431"/>
                  </a:cubicBezTo>
                  <a:cubicBezTo>
                    <a:pt x="8585" y="431"/>
                    <a:pt x="8540" y="444"/>
                    <a:pt x="8496" y="476"/>
                  </a:cubicBezTo>
                  <a:cubicBezTo>
                    <a:pt x="8056" y="811"/>
                    <a:pt x="7617" y="1146"/>
                    <a:pt x="7157" y="1481"/>
                  </a:cubicBezTo>
                  <a:cubicBezTo>
                    <a:pt x="6320" y="1355"/>
                    <a:pt x="5483" y="1251"/>
                    <a:pt x="4646" y="1167"/>
                  </a:cubicBezTo>
                  <a:cubicBezTo>
                    <a:pt x="4897" y="916"/>
                    <a:pt x="5148" y="665"/>
                    <a:pt x="5420" y="435"/>
                  </a:cubicBezTo>
                  <a:cubicBezTo>
                    <a:pt x="5589" y="299"/>
                    <a:pt x="5457" y="54"/>
                    <a:pt x="5290" y="54"/>
                  </a:cubicBezTo>
                  <a:cubicBezTo>
                    <a:pt x="5250" y="54"/>
                    <a:pt x="5209" y="68"/>
                    <a:pt x="5169" y="100"/>
                  </a:cubicBezTo>
                  <a:cubicBezTo>
                    <a:pt x="4792" y="435"/>
                    <a:pt x="4458" y="769"/>
                    <a:pt x="4102" y="1104"/>
                  </a:cubicBezTo>
                  <a:cubicBezTo>
                    <a:pt x="3474" y="1062"/>
                    <a:pt x="2846" y="1020"/>
                    <a:pt x="2219" y="1000"/>
                  </a:cubicBezTo>
                  <a:cubicBezTo>
                    <a:pt x="2281" y="916"/>
                    <a:pt x="2386" y="832"/>
                    <a:pt x="2449" y="769"/>
                  </a:cubicBezTo>
                  <a:cubicBezTo>
                    <a:pt x="2616" y="623"/>
                    <a:pt x="2784" y="497"/>
                    <a:pt x="2951" y="372"/>
                  </a:cubicBezTo>
                  <a:cubicBezTo>
                    <a:pt x="3141" y="251"/>
                    <a:pt x="3003" y="1"/>
                    <a:pt x="281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5" name="Google Shape;758;p34">
              <a:extLst>
                <a:ext uri="{FF2B5EF4-FFF2-40B4-BE49-F238E27FC236}">
                  <a16:creationId xmlns:a16="http://schemas.microsoft.com/office/drawing/2014/main" id="{2AB398AD-F530-EC41-0DB8-129F55ACD472}"/>
                </a:ext>
              </a:extLst>
            </p:cNvPr>
            <p:cNvSpPr/>
            <p:nvPr/>
          </p:nvSpPr>
          <p:spPr>
            <a:xfrm rot="-1756815">
              <a:off x="5826765" y="1516681"/>
              <a:ext cx="842556" cy="278668"/>
            </a:xfrm>
            <a:custGeom>
              <a:avLst/>
              <a:gdLst/>
              <a:ahLst/>
              <a:cxnLst/>
              <a:rect l="l" t="t" r="r" b="b"/>
              <a:pathLst>
                <a:path w="25591" h="8464" extrusionOk="0">
                  <a:moveTo>
                    <a:pt x="14232" y="0"/>
                  </a:moveTo>
                  <a:cubicBezTo>
                    <a:pt x="13401" y="0"/>
                    <a:pt x="12569" y="37"/>
                    <a:pt x="11739" y="117"/>
                  </a:cubicBezTo>
                  <a:cubicBezTo>
                    <a:pt x="9625" y="326"/>
                    <a:pt x="7533" y="850"/>
                    <a:pt x="5629" y="1812"/>
                  </a:cubicBezTo>
                  <a:cubicBezTo>
                    <a:pt x="4311" y="2482"/>
                    <a:pt x="1" y="4783"/>
                    <a:pt x="1486" y="6666"/>
                  </a:cubicBezTo>
                  <a:cubicBezTo>
                    <a:pt x="2696" y="8165"/>
                    <a:pt x="6196" y="8464"/>
                    <a:pt x="8410" y="8464"/>
                  </a:cubicBezTo>
                  <a:cubicBezTo>
                    <a:pt x="8762" y="8464"/>
                    <a:pt x="9081" y="8456"/>
                    <a:pt x="9353" y="8445"/>
                  </a:cubicBezTo>
                  <a:cubicBezTo>
                    <a:pt x="14919" y="8215"/>
                    <a:pt x="20359" y="5767"/>
                    <a:pt x="24962" y="2754"/>
                  </a:cubicBezTo>
                  <a:cubicBezTo>
                    <a:pt x="25590" y="2335"/>
                    <a:pt x="25193" y="1477"/>
                    <a:pt x="24565" y="1331"/>
                  </a:cubicBezTo>
                  <a:cubicBezTo>
                    <a:pt x="21187" y="638"/>
                    <a:pt x="17713" y="0"/>
                    <a:pt x="1423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6" name="Google Shape;759;p34">
              <a:extLst>
                <a:ext uri="{FF2B5EF4-FFF2-40B4-BE49-F238E27FC236}">
                  <a16:creationId xmlns:a16="http://schemas.microsoft.com/office/drawing/2014/main" id="{6639F371-F73F-798F-DB3A-DB3ABCF63654}"/>
                </a:ext>
              </a:extLst>
            </p:cNvPr>
            <p:cNvSpPr/>
            <p:nvPr/>
          </p:nvSpPr>
          <p:spPr>
            <a:xfrm rot="4539846">
              <a:off x="7679507" y="2351784"/>
              <a:ext cx="365042" cy="792643"/>
            </a:xfrm>
            <a:custGeom>
              <a:avLst/>
              <a:gdLst/>
              <a:ahLst/>
              <a:cxnLst/>
              <a:rect l="l" t="t" r="r" b="b"/>
              <a:pathLst>
                <a:path w="11087" h="24074" extrusionOk="0">
                  <a:moveTo>
                    <a:pt x="9862" y="1"/>
                  </a:moveTo>
                  <a:cubicBezTo>
                    <a:pt x="9593" y="1"/>
                    <a:pt x="9316" y="112"/>
                    <a:pt x="9140" y="322"/>
                  </a:cubicBezTo>
                  <a:cubicBezTo>
                    <a:pt x="6253" y="3712"/>
                    <a:pt x="3386" y="7290"/>
                    <a:pt x="1608" y="11433"/>
                  </a:cubicBezTo>
                  <a:cubicBezTo>
                    <a:pt x="750" y="13462"/>
                    <a:pt x="164" y="15638"/>
                    <a:pt x="81" y="17856"/>
                  </a:cubicBezTo>
                  <a:cubicBezTo>
                    <a:pt x="40" y="19304"/>
                    <a:pt x="0" y="24074"/>
                    <a:pt x="2169" y="24074"/>
                  </a:cubicBezTo>
                  <a:cubicBezTo>
                    <a:pt x="2257" y="24074"/>
                    <a:pt x="2349" y="24066"/>
                    <a:pt x="2445" y="24050"/>
                  </a:cubicBezTo>
                  <a:cubicBezTo>
                    <a:pt x="4747" y="23652"/>
                    <a:pt x="7090" y="19614"/>
                    <a:pt x="8011" y="17773"/>
                  </a:cubicBezTo>
                  <a:cubicBezTo>
                    <a:pt x="10584" y="12583"/>
                    <a:pt x="11086" y="6369"/>
                    <a:pt x="10626" y="678"/>
                  </a:cubicBezTo>
                  <a:cubicBezTo>
                    <a:pt x="10590" y="216"/>
                    <a:pt x="10235" y="1"/>
                    <a:pt x="98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7" name="Google Shape;760;p34">
              <a:extLst>
                <a:ext uri="{FF2B5EF4-FFF2-40B4-BE49-F238E27FC236}">
                  <a16:creationId xmlns:a16="http://schemas.microsoft.com/office/drawing/2014/main" id="{207D7986-121C-C532-749D-4AF1D401E007}"/>
                </a:ext>
              </a:extLst>
            </p:cNvPr>
            <p:cNvSpPr/>
            <p:nvPr/>
          </p:nvSpPr>
          <p:spPr>
            <a:xfrm rot="-9157768" flipH="1">
              <a:off x="7641717" y="2190550"/>
              <a:ext cx="593623" cy="578148"/>
            </a:xfrm>
            <a:custGeom>
              <a:avLst/>
              <a:gdLst/>
              <a:ahLst/>
              <a:cxnLst/>
              <a:rect l="l" t="t" r="r" b="b"/>
              <a:pathLst>
                <a:path w="18029" h="17559" extrusionOk="0">
                  <a:moveTo>
                    <a:pt x="2848" y="0"/>
                  </a:moveTo>
                  <a:cubicBezTo>
                    <a:pt x="2627" y="0"/>
                    <a:pt x="2416" y="24"/>
                    <a:pt x="2218" y="76"/>
                  </a:cubicBezTo>
                  <a:cubicBezTo>
                    <a:pt x="1" y="641"/>
                    <a:pt x="1946" y="4889"/>
                    <a:pt x="2553" y="6144"/>
                  </a:cubicBezTo>
                  <a:cubicBezTo>
                    <a:pt x="3453" y="7985"/>
                    <a:pt x="4750" y="9596"/>
                    <a:pt x="6236" y="10977"/>
                  </a:cubicBezTo>
                  <a:cubicBezTo>
                    <a:pt x="9270" y="13781"/>
                    <a:pt x="13015" y="15706"/>
                    <a:pt x="16719" y="17485"/>
                  </a:cubicBezTo>
                  <a:cubicBezTo>
                    <a:pt x="16827" y="17535"/>
                    <a:pt x="16946" y="17558"/>
                    <a:pt x="17066" y="17558"/>
                  </a:cubicBezTo>
                  <a:cubicBezTo>
                    <a:pt x="17545" y="17558"/>
                    <a:pt x="18029" y="17180"/>
                    <a:pt x="17827" y="16627"/>
                  </a:cubicBezTo>
                  <a:cubicBezTo>
                    <a:pt x="16070" y="11668"/>
                    <a:pt x="13329" y="6646"/>
                    <a:pt x="9228" y="3257"/>
                  </a:cubicBezTo>
                  <a:cubicBezTo>
                    <a:pt x="7922" y="2159"/>
                    <a:pt x="4939" y="0"/>
                    <a:pt x="284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8" name="Google Shape;761;p34">
              <a:extLst>
                <a:ext uri="{FF2B5EF4-FFF2-40B4-BE49-F238E27FC236}">
                  <a16:creationId xmlns:a16="http://schemas.microsoft.com/office/drawing/2014/main" id="{8FCCE4A7-0DE9-2BDA-B080-45E6C81C041B}"/>
                </a:ext>
              </a:extLst>
            </p:cNvPr>
            <p:cNvSpPr/>
            <p:nvPr/>
          </p:nvSpPr>
          <p:spPr>
            <a:xfrm rot="-8692715" flipH="1">
              <a:off x="7741287" y="1870161"/>
              <a:ext cx="306563" cy="790178"/>
            </a:xfrm>
            <a:custGeom>
              <a:avLst/>
              <a:gdLst/>
              <a:ahLst/>
              <a:cxnLst/>
              <a:rect l="l" t="t" r="r" b="b"/>
              <a:pathLst>
                <a:path w="9312" h="24002" extrusionOk="0">
                  <a:moveTo>
                    <a:pt x="3090" y="0"/>
                  </a:moveTo>
                  <a:cubicBezTo>
                    <a:pt x="1202" y="0"/>
                    <a:pt x="508" y="4194"/>
                    <a:pt x="314" y="5529"/>
                  </a:cubicBezTo>
                  <a:cubicBezTo>
                    <a:pt x="1" y="7642"/>
                    <a:pt x="189" y="9776"/>
                    <a:pt x="670" y="11848"/>
                  </a:cubicBezTo>
                  <a:cubicBezTo>
                    <a:pt x="1633" y="16032"/>
                    <a:pt x="3746" y="19882"/>
                    <a:pt x="5901" y="23565"/>
                  </a:cubicBezTo>
                  <a:cubicBezTo>
                    <a:pt x="6059" y="23839"/>
                    <a:pt x="6377" y="24002"/>
                    <a:pt x="6680" y="24002"/>
                  </a:cubicBezTo>
                  <a:cubicBezTo>
                    <a:pt x="6978" y="24002"/>
                    <a:pt x="7262" y="23844"/>
                    <a:pt x="7366" y="23481"/>
                  </a:cubicBezTo>
                  <a:cubicBezTo>
                    <a:pt x="8747" y="18187"/>
                    <a:pt x="9312" y="12245"/>
                    <a:pt x="7742" y="6930"/>
                  </a:cubicBezTo>
                  <a:cubicBezTo>
                    <a:pt x="7198" y="5047"/>
                    <a:pt x="5671" y="842"/>
                    <a:pt x="3578" y="88"/>
                  </a:cubicBezTo>
                  <a:cubicBezTo>
                    <a:pt x="3407" y="28"/>
                    <a:pt x="3245" y="0"/>
                    <a:pt x="30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9" name="Google Shape;762;p34">
              <a:extLst>
                <a:ext uri="{FF2B5EF4-FFF2-40B4-BE49-F238E27FC236}">
                  <a16:creationId xmlns:a16="http://schemas.microsoft.com/office/drawing/2014/main" id="{07C39CA4-A1FC-D8BF-9313-6399B1E2AF94}"/>
                </a:ext>
              </a:extLst>
            </p:cNvPr>
            <p:cNvSpPr/>
            <p:nvPr/>
          </p:nvSpPr>
          <p:spPr>
            <a:xfrm>
              <a:off x="6785950" y="1454311"/>
              <a:ext cx="4149" cy="6947"/>
            </a:xfrm>
            <a:custGeom>
              <a:avLst/>
              <a:gdLst/>
              <a:ahLst/>
              <a:cxnLst/>
              <a:rect l="l" t="t" r="r" b="b"/>
              <a:pathLst>
                <a:path w="125" h="211" extrusionOk="0">
                  <a:moveTo>
                    <a:pt x="0" y="1"/>
                  </a:moveTo>
                  <a:lnTo>
                    <a:pt x="0" y="210"/>
                  </a:lnTo>
                  <a:lnTo>
                    <a:pt x="126" y="210"/>
                  </a:lnTo>
                  <a:lnTo>
                    <a:pt x="126"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50" name="Google Shape;763;p34">
              <a:extLst>
                <a:ext uri="{FF2B5EF4-FFF2-40B4-BE49-F238E27FC236}">
                  <a16:creationId xmlns:a16="http://schemas.microsoft.com/office/drawing/2014/main" id="{F7D1F2E8-71DA-18D4-7D6A-984D55DA7413}"/>
                </a:ext>
              </a:extLst>
            </p:cNvPr>
            <p:cNvSpPr/>
            <p:nvPr/>
          </p:nvSpPr>
          <p:spPr>
            <a:xfrm>
              <a:off x="5436964" y="1350995"/>
              <a:ext cx="2465700" cy="2465700"/>
            </a:xfrm>
            <a:prstGeom prst="ellipse">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51" name="Google Shape;764;p34">
            <a:extLst>
              <a:ext uri="{FF2B5EF4-FFF2-40B4-BE49-F238E27FC236}">
                <a16:creationId xmlns:a16="http://schemas.microsoft.com/office/drawing/2014/main" id="{0D3DDF2C-378C-5E3B-EBF3-6DD2B9C3882B}"/>
              </a:ext>
            </a:extLst>
          </p:cNvPr>
          <p:cNvGrpSpPr/>
          <p:nvPr/>
        </p:nvGrpSpPr>
        <p:grpSpPr>
          <a:xfrm>
            <a:off x="6828967" y="1623201"/>
            <a:ext cx="1271589" cy="1163617"/>
            <a:chOff x="5073691" y="902548"/>
            <a:chExt cx="3261321" cy="3333192"/>
          </a:xfrm>
          <a:solidFill>
            <a:schemeClr val="accent6">
              <a:lumMod val="75000"/>
            </a:schemeClr>
          </a:solidFill>
        </p:grpSpPr>
        <p:sp>
          <p:nvSpPr>
            <p:cNvPr id="552" name="Google Shape;765;p34">
              <a:extLst>
                <a:ext uri="{FF2B5EF4-FFF2-40B4-BE49-F238E27FC236}">
                  <a16:creationId xmlns:a16="http://schemas.microsoft.com/office/drawing/2014/main" id="{96A1C0F2-B5BB-AD44-47F7-A3900D89D118}"/>
                </a:ext>
              </a:extLst>
            </p:cNvPr>
            <p:cNvSpPr/>
            <p:nvPr/>
          </p:nvSpPr>
          <p:spPr>
            <a:xfrm rot="1368297" flipH="1">
              <a:off x="5724159" y="1172710"/>
              <a:ext cx="364994" cy="791913"/>
            </a:xfrm>
            <a:custGeom>
              <a:avLst/>
              <a:gdLst/>
              <a:ahLst/>
              <a:cxnLst/>
              <a:rect l="l" t="t" r="r" b="b"/>
              <a:pathLst>
                <a:path w="11087" h="24055" extrusionOk="0">
                  <a:moveTo>
                    <a:pt x="9884" y="1"/>
                  </a:moveTo>
                  <a:cubicBezTo>
                    <a:pt x="9611" y="1"/>
                    <a:pt x="9326" y="112"/>
                    <a:pt x="9141" y="324"/>
                  </a:cubicBezTo>
                  <a:cubicBezTo>
                    <a:pt x="6253" y="3713"/>
                    <a:pt x="3387" y="7291"/>
                    <a:pt x="1629" y="11413"/>
                  </a:cubicBezTo>
                  <a:cubicBezTo>
                    <a:pt x="750" y="13464"/>
                    <a:pt x="164" y="15619"/>
                    <a:pt x="102" y="17858"/>
                  </a:cubicBezTo>
                  <a:cubicBezTo>
                    <a:pt x="41" y="19305"/>
                    <a:pt x="0" y="24054"/>
                    <a:pt x="2168" y="24054"/>
                  </a:cubicBezTo>
                  <a:cubicBezTo>
                    <a:pt x="2257" y="24054"/>
                    <a:pt x="2349" y="24046"/>
                    <a:pt x="2445" y="24030"/>
                  </a:cubicBezTo>
                  <a:cubicBezTo>
                    <a:pt x="4747" y="23653"/>
                    <a:pt x="7090" y="19615"/>
                    <a:pt x="8011" y="17774"/>
                  </a:cubicBezTo>
                  <a:cubicBezTo>
                    <a:pt x="10584" y="12585"/>
                    <a:pt x="11087" y="6371"/>
                    <a:pt x="10647" y="658"/>
                  </a:cubicBezTo>
                  <a:cubicBezTo>
                    <a:pt x="10611" y="210"/>
                    <a:pt x="10259" y="1"/>
                    <a:pt x="988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53" name="Google Shape;766;p34">
              <a:extLst>
                <a:ext uri="{FF2B5EF4-FFF2-40B4-BE49-F238E27FC236}">
                  <a16:creationId xmlns:a16="http://schemas.microsoft.com/office/drawing/2014/main" id="{AE3A4D23-2812-0D13-CC6F-D023163D1D38}"/>
                </a:ext>
              </a:extLst>
            </p:cNvPr>
            <p:cNvSpPr/>
            <p:nvPr/>
          </p:nvSpPr>
          <p:spPr>
            <a:xfrm rot="2870795" flipH="1">
              <a:off x="5887987" y="1176198"/>
              <a:ext cx="471769" cy="716643"/>
            </a:xfrm>
            <a:custGeom>
              <a:avLst/>
              <a:gdLst/>
              <a:ahLst/>
              <a:cxnLst/>
              <a:rect l="l" t="t" r="r" b="b"/>
              <a:pathLst>
                <a:path w="14327" h="21765" extrusionOk="0">
                  <a:moveTo>
                    <a:pt x="13477" y="1"/>
                  </a:moveTo>
                  <a:cubicBezTo>
                    <a:pt x="13273" y="1"/>
                    <a:pt x="13066" y="64"/>
                    <a:pt x="12911" y="192"/>
                  </a:cubicBezTo>
                  <a:cubicBezTo>
                    <a:pt x="9563" y="2954"/>
                    <a:pt x="6194" y="5884"/>
                    <a:pt x="3788" y="9545"/>
                  </a:cubicBezTo>
                  <a:cubicBezTo>
                    <a:pt x="2595" y="11345"/>
                    <a:pt x="1675" y="13312"/>
                    <a:pt x="1235" y="15425"/>
                  </a:cubicBezTo>
                  <a:cubicBezTo>
                    <a:pt x="921" y="16869"/>
                    <a:pt x="1" y="21744"/>
                    <a:pt x="2428" y="21765"/>
                  </a:cubicBezTo>
                  <a:cubicBezTo>
                    <a:pt x="2435" y="21765"/>
                    <a:pt x="2441" y="21765"/>
                    <a:pt x="2448" y="21765"/>
                  </a:cubicBezTo>
                  <a:cubicBezTo>
                    <a:pt x="4705" y="21765"/>
                    <a:pt x="7621" y="18308"/>
                    <a:pt x="8810" y="16722"/>
                  </a:cubicBezTo>
                  <a:cubicBezTo>
                    <a:pt x="12178" y="12182"/>
                    <a:pt x="13727" y="6323"/>
                    <a:pt x="14271" y="799"/>
                  </a:cubicBezTo>
                  <a:cubicBezTo>
                    <a:pt x="14327" y="276"/>
                    <a:pt x="13905" y="1"/>
                    <a:pt x="1347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54" name="Google Shape;767;p34">
              <a:extLst>
                <a:ext uri="{FF2B5EF4-FFF2-40B4-BE49-F238E27FC236}">
                  <a16:creationId xmlns:a16="http://schemas.microsoft.com/office/drawing/2014/main" id="{922789BF-3B5B-3756-BDE8-659B08F6941D}"/>
                </a:ext>
              </a:extLst>
            </p:cNvPr>
            <p:cNvSpPr/>
            <p:nvPr/>
          </p:nvSpPr>
          <p:spPr>
            <a:xfrm rot="2870795" flipH="1">
              <a:off x="5944971" y="1319036"/>
              <a:ext cx="298741" cy="490076"/>
            </a:xfrm>
            <a:custGeom>
              <a:avLst/>
              <a:gdLst/>
              <a:ahLst/>
              <a:cxnLst/>
              <a:rect l="l" t="t" r="r" b="b"/>
              <a:pathLst>
                <a:path w="9073" h="14883" extrusionOk="0">
                  <a:moveTo>
                    <a:pt x="8619" y="1"/>
                  </a:moveTo>
                  <a:cubicBezTo>
                    <a:pt x="8544" y="1"/>
                    <a:pt x="8467" y="32"/>
                    <a:pt x="8401" y="109"/>
                  </a:cubicBezTo>
                  <a:cubicBezTo>
                    <a:pt x="7375" y="1448"/>
                    <a:pt x="6413" y="2808"/>
                    <a:pt x="5492" y="4210"/>
                  </a:cubicBezTo>
                  <a:cubicBezTo>
                    <a:pt x="5325" y="3561"/>
                    <a:pt x="5158" y="2912"/>
                    <a:pt x="4990" y="2264"/>
                  </a:cubicBezTo>
                  <a:cubicBezTo>
                    <a:pt x="4956" y="2093"/>
                    <a:pt x="4832" y="2020"/>
                    <a:pt x="4703" y="2020"/>
                  </a:cubicBezTo>
                  <a:cubicBezTo>
                    <a:pt x="4516" y="2020"/>
                    <a:pt x="4321" y="2175"/>
                    <a:pt x="4383" y="2410"/>
                  </a:cubicBezTo>
                  <a:cubicBezTo>
                    <a:pt x="4593" y="3247"/>
                    <a:pt x="4802" y="4105"/>
                    <a:pt x="5011" y="4942"/>
                  </a:cubicBezTo>
                  <a:cubicBezTo>
                    <a:pt x="4321" y="6051"/>
                    <a:pt x="3651" y="7181"/>
                    <a:pt x="3002" y="8332"/>
                  </a:cubicBezTo>
                  <a:cubicBezTo>
                    <a:pt x="2814" y="7829"/>
                    <a:pt x="2626" y="7306"/>
                    <a:pt x="2458" y="6783"/>
                  </a:cubicBezTo>
                  <a:cubicBezTo>
                    <a:pt x="2408" y="6632"/>
                    <a:pt x="2276" y="6565"/>
                    <a:pt x="2145" y="6565"/>
                  </a:cubicBezTo>
                  <a:cubicBezTo>
                    <a:pt x="1950" y="6565"/>
                    <a:pt x="1756" y="6713"/>
                    <a:pt x="1831" y="6951"/>
                  </a:cubicBezTo>
                  <a:cubicBezTo>
                    <a:pt x="2082" y="7662"/>
                    <a:pt x="2333" y="8373"/>
                    <a:pt x="2605" y="9085"/>
                  </a:cubicBezTo>
                  <a:cubicBezTo>
                    <a:pt x="2165" y="9943"/>
                    <a:pt x="1726" y="10801"/>
                    <a:pt x="1308" y="11679"/>
                  </a:cubicBezTo>
                  <a:cubicBezTo>
                    <a:pt x="1224" y="11533"/>
                    <a:pt x="1182" y="11365"/>
                    <a:pt x="1119" y="11219"/>
                  </a:cubicBezTo>
                  <a:cubicBezTo>
                    <a:pt x="1015" y="10905"/>
                    <a:pt x="931" y="10570"/>
                    <a:pt x="868" y="10257"/>
                  </a:cubicBezTo>
                  <a:cubicBezTo>
                    <a:pt x="843" y="10086"/>
                    <a:pt x="723" y="10013"/>
                    <a:pt x="596" y="10013"/>
                  </a:cubicBezTo>
                  <a:cubicBezTo>
                    <a:pt x="412" y="10013"/>
                    <a:pt x="212" y="10167"/>
                    <a:pt x="261" y="10403"/>
                  </a:cubicBezTo>
                  <a:cubicBezTo>
                    <a:pt x="345" y="10863"/>
                    <a:pt x="450" y="11282"/>
                    <a:pt x="638" y="11700"/>
                  </a:cubicBezTo>
                  <a:cubicBezTo>
                    <a:pt x="722" y="11909"/>
                    <a:pt x="805" y="12202"/>
                    <a:pt x="994" y="12391"/>
                  </a:cubicBezTo>
                  <a:cubicBezTo>
                    <a:pt x="680" y="13060"/>
                    <a:pt x="387" y="13730"/>
                    <a:pt x="115" y="14399"/>
                  </a:cubicBezTo>
                  <a:cubicBezTo>
                    <a:pt x="1" y="14656"/>
                    <a:pt x="227" y="14883"/>
                    <a:pt x="435" y="14883"/>
                  </a:cubicBezTo>
                  <a:cubicBezTo>
                    <a:pt x="533" y="14883"/>
                    <a:pt x="627" y="14833"/>
                    <a:pt x="680" y="14713"/>
                  </a:cubicBezTo>
                  <a:cubicBezTo>
                    <a:pt x="973" y="13960"/>
                    <a:pt x="1308" y="13228"/>
                    <a:pt x="1642" y="12495"/>
                  </a:cubicBezTo>
                  <a:cubicBezTo>
                    <a:pt x="1852" y="12433"/>
                    <a:pt x="2061" y="12307"/>
                    <a:pt x="2228" y="12244"/>
                  </a:cubicBezTo>
                  <a:cubicBezTo>
                    <a:pt x="2689" y="12035"/>
                    <a:pt x="3170" y="11847"/>
                    <a:pt x="3630" y="11658"/>
                  </a:cubicBezTo>
                  <a:cubicBezTo>
                    <a:pt x="3963" y="11511"/>
                    <a:pt x="3757" y="11069"/>
                    <a:pt x="3444" y="11069"/>
                  </a:cubicBezTo>
                  <a:cubicBezTo>
                    <a:pt x="3403" y="11069"/>
                    <a:pt x="3360" y="11076"/>
                    <a:pt x="3316" y="11093"/>
                  </a:cubicBezTo>
                  <a:lnTo>
                    <a:pt x="2438" y="11470"/>
                  </a:lnTo>
                  <a:cubicBezTo>
                    <a:pt x="2312" y="11512"/>
                    <a:pt x="2186" y="11575"/>
                    <a:pt x="2040" y="11658"/>
                  </a:cubicBezTo>
                  <a:cubicBezTo>
                    <a:pt x="2375" y="10968"/>
                    <a:pt x="2710" y="10277"/>
                    <a:pt x="3065" y="9608"/>
                  </a:cubicBezTo>
                  <a:cubicBezTo>
                    <a:pt x="3086" y="9608"/>
                    <a:pt x="3107" y="9608"/>
                    <a:pt x="3107" y="9587"/>
                  </a:cubicBezTo>
                  <a:cubicBezTo>
                    <a:pt x="4153" y="9189"/>
                    <a:pt x="5178" y="8792"/>
                    <a:pt x="6204" y="8394"/>
                  </a:cubicBezTo>
                  <a:cubicBezTo>
                    <a:pt x="6537" y="8265"/>
                    <a:pt x="6461" y="7759"/>
                    <a:pt x="6179" y="7759"/>
                  </a:cubicBezTo>
                  <a:cubicBezTo>
                    <a:pt x="6142" y="7759"/>
                    <a:pt x="6101" y="7768"/>
                    <a:pt x="6057" y="7788"/>
                  </a:cubicBezTo>
                  <a:cubicBezTo>
                    <a:pt x="5199" y="8101"/>
                    <a:pt x="4362" y="8436"/>
                    <a:pt x="3505" y="8750"/>
                  </a:cubicBezTo>
                  <a:cubicBezTo>
                    <a:pt x="4195" y="7516"/>
                    <a:pt x="4906" y="6323"/>
                    <a:pt x="5660" y="5130"/>
                  </a:cubicBezTo>
                  <a:cubicBezTo>
                    <a:pt x="6580" y="4733"/>
                    <a:pt x="7480" y="4314"/>
                    <a:pt x="8401" y="3917"/>
                  </a:cubicBezTo>
                  <a:cubicBezTo>
                    <a:pt x="8730" y="3770"/>
                    <a:pt x="8532" y="3321"/>
                    <a:pt x="8226" y="3321"/>
                  </a:cubicBezTo>
                  <a:cubicBezTo>
                    <a:pt x="8181" y="3321"/>
                    <a:pt x="8135" y="3331"/>
                    <a:pt x="8087" y="3352"/>
                  </a:cubicBezTo>
                  <a:cubicBezTo>
                    <a:pt x="7480" y="3624"/>
                    <a:pt x="6894" y="3875"/>
                    <a:pt x="6287" y="4147"/>
                  </a:cubicBezTo>
                  <a:cubicBezTo>
                    <a:pt x="7124" y="2912"/>
                    <a:pt x="7982" y="1720"/>
                    <a:pt x="8882" y="548"/>
                  </a:cubicBezTo>
                  <a:cubicBezTo>
                    <a:pt x="9072" y="310"/>
                    <a:pt x="8854" y="1"/>
                    <a:pt x="861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55" name="Google Shape;768;p34">
              <a:extLst>
                <a:ext uri="{FF2B5EF4-FFF2-40B4-BE49-F238E27FC236}">
                  <a16:creationId xmlns:a16="http://schemas.microsoft.com/office/drawing/2014/main" id="{F132E2D2-6853-D96B-A17F-95D3B97FA621}"/>
                </a:ext>
              </a:extLst>
            </p:cNvPr>
            <p:cNvSpPr/>
            <p:nvPr/>
          </p:nvSpPr>
          <p:spPr>
            <a:xfrm flipH="1">
              <a:off x="6465351" y="1036388"/>
              <a:ext cx="252535" cy="514453"/>
            </a:xfrm>
            <a:custGeom>
              <a:avLst/>
              <a:gdLst/>
              <a:ahLst/>
              <a:cxnLst/>
              <a:rect l="l" t="t" r="r" b="b"/>
              <a:pathLst>
                <a:path w="7670" h="15625" extrusionOk="0">
                  <a:moveTo>
                    <a:pt x="6973" y="1"/>
                  </a:moveTo>
                  <a:cubicBezTo>
                    <a:pt x="6803" y="1"/>
                    <a:pt x="6629" y="66"/>
                    <a:pt x="6519" y="193"/>
                  </a:cubicBezTo>
                  <a:cubicBezTo>
                    <a:pt x="4552" y="2369"/>
                    <a:pt x="2585" y="4649"/>
                    <a:pt x="1330" y="7328"/>
                  </a:cubicBezTo>
                  <a:cubicBezTo>
                    <a:pt x="723" y="8646"/>
                    <a:pt x="305" y="10048"/>
                    <a:pt x="200" y="11512"/>
                  </a:cubicBezTo>
                  <a:cubicBezTo>
                    <a:pt x="139" y="12463"/>
                    <a:pt x="1" y="15625"/>
                    <a:pt x="1467" y="15625"/>
                  </a:cubicBezTo>
                  <a:cubicBezTo>
                    <a:pt x="1517" y="15625"/>
                    <a:pt x="1569" y="15621"/>
                    <a:pt x="1623" y="15613"/>
                  </a:cubicBezTo>
                  <a:cubicBezTo>
                    <a:pt x="3129" y="15404"/>
                    <a:pt x="4762" y="12810"/>
                    <a:pt x="5410" y="11617"/>
                  </a:cubicBezTo>
                  <a:cubicBezTo>
                    <a:pt x="7210" y="8269"/>
                    <a:pt x="7670" y="4210"/>
                    <a:pt x="7482" y="444"/>
                  </a:cubicBezTo>
                  <a:cubicBezTo>
                    <a:pt x="7469" y="144"/>
                    <a:pt x="7226" y="1"/>
                    <a:pt x="697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56" name="Google Shape;769;p34">
              <a:extLst>
                <a:ext uri="{FF2B5EF4-FFF2-40B4-BE49-F238E27FC236}">
                  <a16:creationId xmlns:a16="http://schemas.microsoft.com/office/drawing/2014/main" id="{F75B3B9F-8967-2495-9262-7AC30FFC13BA}"/>
                </a:ext>
              </a:extLst>
            </p:cNvPr>
            <p:cNvSpPr/>
            <p:nvPr/>
          </p:nvSpPr>
          <p:spPr>
            <a:xfrm flipH="1">
              <a:off x="6646538" y="902548"/>
              <a:ext cx="299683" cy="835538"/>
            </a:xfrm>
            <a:custGeom>
              <a:avLst/>
              <a:gdLst/>
              <a:ahLst/>
              <a:cxnLst/>
              <a:rect l="l" t="t" r="r" b="b"/>
              <a:pathLst>
                <a:path w="9102" h="25377" extrusionOk="0">
                  <a:moveTo>
                    <a:pt x="4810" y="0"/>
                  </a:moveTo>
                  <a:cubicBezTo>
                    <a:pt x="4456" y="0"/>
                    <a:pt x="4076" y="230"/>
                    <a:pt x="3934" y="575"/>
                  </a:cubicBezTo>
                  <a:cubicBezTo>
                    <a:pt x="2239" y="4697"/>
                    <a:pt x="607" y="8986"/>
                    <a:pt x="209" y="13464"/>
                  </a:cubicBezTo>
                  <a:cubicBezTo>
                    <a:pt x="0" y="15661"/>
                    <a:pt x="126" y="17900"/>
                    <a:pt x="753" y="20034"/>
                  </a:cubicBezTo>
                  <a:cubicBezTo>
                    <a:pt x="1128" y="21346"/>
                    <a:pt x="2393" y="25377"/>
                    <a:pt x="4231" y="25377"/>
                  </a:cubicBezTo>
                  <a:cubicBezTo>
                    <a:pt x="4445" y="25377"/>
                    <a:pt x="4667" y="25322"/>
                    <a:pt x="4896" y="25202"/>
                  </a:cubicBezTo>
                  <a:cubicBezTo>
                    <a:pt x="6968" y="24114"/>
                    <a:pt x="7951" y="19553"/>
                    <a:pt x="8244" y="17523"/>
                  </a:cubicBezTo>
                  <a:cubicBezTo>
                    <a:pt x="9102" y="11790"/>
                    <a:pt x="7658" y="5722"/>
                    <a:pt x="5461" y="450"/>
                  </a:cubicBezTo>
                  <a:cubicBezTo>
                    <a:pt x="5335" y="133"/>
                    <a:pt x="5079" y="0"/>
                    <a:pt x="481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57" name="Google Shape;770;p34">
              <a:extLst>
                <a:ext uri="{FF2B5EF4-FFF2-40B4-BE49-F238E27FC236}">
                  <a16:creationId xmlns:a16="http://schemas.microsoft.com/office/drawing/2014/main" id="{68B61C59-20D2-A6CE-2827-E3EFD78F1655}"/>
                </a:ext>
              </a:extLst>
            </p:cNvPr>
            <p:cNvSpPr/>
            <p:nvPr/>
          </p:nvSpPr>
          <p:spPr>
            <a:xfrm rot="1246865">
              <a:off x="5406402" y="2831907"/>
              <a:ext cx="286631" cy="799307"/>
            </a:xfrm>
            <a:custGeom>
              <a:avLst/>
              <a:gdLst/>
              <a:ahLst/>
              <a:cxnLst/>
              <a:rect l="l" t="t" r="r" b="b"/>
              <a:pathLst>
                <a:path w="8705" h="24275" extrusionOk="0">
                  <a:moveTo>
                    <a:pt x="4054" y="0"/>
                  </a:moveTo>
                  <a:cubicBezTo>
                    <a:pt x="2283" y="0"/>
                    <a:pt x="1068" y="3864"/>
                    <a:pt x="712" y="5102"/>
                  </a:cubicBezTo>
                  <a:cubicBezTo>
                    <a:pt x="126" y="7153"/>
                    <a:pt x="1" y="9287"/>
                    <a:pt x="210" y="11400"/>
                  </a:cubicBezTo>
                  <a:cubicBezTo>
                    <a:pt x="586" y="15689"/>
                    <a:pt x="2135" y="19790"/>
                    <a:pt x="3767" y="23724"/>
                  </a:cubicBezTo>
                  <a:cubicBezTo>
                    <a:pt x="3909" y="24057"/>
                    <a:pt x="4268" y="24275"/>
                    <a:pt x="4604" y="24275"/>
                  </a:cubicBezTo>
                  <a:cubicBezTo>
                    <a:pt x="4861" y="24275"/>
                    <a:pt x="5105" y="24148"/>
                    <a:pt x="5231" y="23850"/>
                  </a:cubicBezTo>
                  <a:cubicBezTo>
                    <a:pt x="7324" y="18807"/>
                    <a:pt x="8705" y="13011"/>
                    <a:pt x="7889" y="7529"/>
                  </a:cubicBezTo>
                  <a:cubicBezTo>
                    <a:pt x="7596" y="5583"/>
                    <a:pt x="6654" y="1210"/>
                    <a:pt x="4687" y="164"/>
                  </a:cubicBezTo>
                  <a:cubicBezTo>
                    <a:pt x="4469" y="52"/>
                    <a:pt x="4258" y="0"/>
                    <a:pt x="405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58" name="Google Shape;771;p34">
              <a:extLst>
                <a:ext uri="{FF2B5EF4-FFF2-40B4-BE49-F238E27FC236}">
                  <a16:creationId xmlns:a16="http://schemas.microsoft.com/office/drawing/2014/main" id="{8AF51CC8-19EE-F261-02A0-AC8BFAF1678F}"/>
                </a:ext>
              </a:extLst>
            </p:cNvPr>
            <p:cNvSpPr/>
            <p:nvPr/>
          </p:nvSpPr>
          <p:spPr>
            <a:xfrm rot="-9366451" flipH="1">
              <a:off x="5446945" y="3156984"/>
              <a:ext cx="666832" cy="739069"/>
            </a:xfrm>
            <a:custGeom>
              <a:avLst/>
              <a:gdLst/>
              <a:ahLst/>
              <a:cxnLst/>
              <a:rect l="l" t="t" r="r" b="b"/>
              <a:pathLst>
                <a:path w="11977" h="13274" extrusionOk="0">
                  <a:moveTo>
                    <a:pt x="11313" y="0"/>
                  </a:moveTo>
                  <a:cubicBezTo>
                    <a:pt x="11213" y="0"/>
                    <a:pt x="11114" y="23"/>
                    <a:pt x="11027" y="71"/>
                  </a:cubicBezTo>
                  <a:cubicBezTo>
                    <a:pt x="8495" y="1536"/>
                    <a:pt x="5921" y="3105"/>
                    <a:pt x="3913" y="5260"/>
                  </a:cubicBezTo>
                  <a:cubicBezTo>
                    <a:pt x="2908" y="6327"/>
                    <a:pt x="2072" y="7541"/>
                    <a:pt x="1527" y="8901"/>
                  </a:cubicBezTo>
                  <a:cubicBezTo>
                    <a:pt x="1172" y="9822"/>
                    <a:pt x="0" y="12960"/>
                    <a:pt x="1611" y="13253"/>
                  </a:cubicBezTo>
                  <a:cubicBezTo>
                    <a:pt x="1700" y="13268"/>
                    <a:pt x="1792" y="13275"/>
                    <a:pt x="1887" y="13275"/>
                  </a:cubicBezTo>
                  <a:cubicBezTo>
                    <a:pt x="3390" y="13275"/>
                    <a:pt x="5519" y="11483"/>
                    <a:pt x="6445" y="10617"/>
                  </a:cubicBezTo>
                  <a:cubicBezTo>
                    <a:pt x="9186" y="7980"/>
                    <a:pt x="10880" y="4256"/>
                    <a:pt x="11864" y="636"/>
                  </a:cubicBezTo>
                  <a:cubicBezTo>
                    <a:pt x="11976" y="250"/>
                    <a:pt x="11644" y="0"/>
                    <a:pt x="1131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59" name="Google Shape;772;p34">
              <a:extLst>
                <a:ext uri="{FF2B5EF4-FFF2-40B4-BE49-F238E27FC236}">
                  <a16:creationId xmlns:a16="http://schemas.microsoft.com/office/drawing/2014/main" id="{1F42CBA3-005F-39AE-2C4C-6234ACA2EB8D}"/>
                </a:ext>
              </a:extLst>
            </p:cNvPr>
            <p:cNvSpPr/>
            <p:nvPr/>
          </p:nvSpPr>
          <p:spPr>
            <a:xfrm rot="-6536442" flipH="1">
              <a:off x="5864887" y="3405677"/>
              <a:ext cx="925307" cy="388139"/>
            </a:xfrm>
            <a:custGeom>
              <a:avLst/>
              <a:gdLst/>
              <a:ahLst/>
              <a:cxnLst/>
              <a:rect l="l" t="t" r="r" b="b"/>
              <a:pathLst>
                <a:path w="20297" h="8514" extrusionOk="0">
                  <a:moveTo>
                    <a:pt x="17316" y="0"/>
                  </a:moveTo>
                  <a:cubicBezTo>
                    <a:pt x="14440" y="0"/>
                    <a:pt x="11535" y="164"/>
                    <a:pt x="8767" y="962"/>
                  </a:cubicBezTo>
                  <a:cubicBezTo>
                    <a:pt x="7093" y="1465"/>
                    <a:pt x="5482" y="2197"/>
                    <a:pt x="4080" y="3264"/>
                  </a:cubicBezTo>
                  <a:cubicBezTo>
                    <a:pt x="3139" y="3975"/>
                    <a:pt x="0" y="6486"/>
                    <a:pt x="1486" y="7784"/>
                  </a:cubicBezTo>
                  <a:cubicBezTo>
                    <a:pt x="2111" y="8333"/>
                    <a:pt x="3200" y="8514"/>
                    <a:pt x="4352" y="8514"/>
                  </a:cubicBezTo>
                  <a:cubicBezTo>
                    <a:pt x="5744" y="8514"/>
                    <a:pt x="7228" y="8250"/>
                    <a:pt x="8098" y="8056"/>
                  </a:cubicBezTo>
                  <a:cubicBezTo>
                    <a:pt x="12554" y="7030"/>
                    <a:pt x="16593" y="4227"/>
                    <a:pt x="19857" y="1109"/>
                  </a:cubicBezTo>
                  <a:cubicBezTo>
                    <a:pt x="20296" y="669"/>
                    <a:pt x="19836" y="21"/>
                    <a:pt x="19313" y="21"/>
                  </a:cubicBezTo>
                  <a:cubicBezTo>
                    <a:pt x="18650" y="9"/>
                    <a:pt x="17984" y="0"/>
                    <a:pt x="1731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0" name="Google Shape;773;p34">
              <a:extLst>
                <a:ext uri="{FF2B5EF4-FFF2-40B4-BE49-F238E27FC236}">
                  <a16:creationId xmlns:a16="http://schemas.microsoft.com/office/drawing/2014/main" id="{330D060D-83BE-DD05-48F5-60E8CEA61BC8}"/>
                </a:ext>
              </a:extLst>
            </p:cNvPr>
            <p:cNvSpPr/>
            <p:nvPr/>
          </p:nvSpPr>
          <p:spPr>
            <a:xfrm rot="-9366451" flipH="1">
              <a:off x="5732295" y="3483901"/>
              <a:ext cx="627747" cy="461869"/>
            </a:xfrm>
            <a:custGeom>
              <a:avLst/>
              <a:gdLst/>
              <a:ahLst/>
              <a:cxnLst/>
              <a:rect l="l" t="t" r="r" b="b"/>
              <a:pathLst>
                <a:path w="11275" h="8296" extrusionOk="0">
                  <a:moveTo>
                    <a:pt x="10702" y="1"/>
                  </a:moveTo>
                  <a:cubicBezTo>
                    <a:pt x="10657" y="1"/>
                    <a:pt x="10612" y="7"/>
                    <a:pt x="10567" y="21"/>
                  </a:cubicBezTo>
                  <a:cubicBezTo>
                    <a:pt x="8412" y="649"/>
                    <a:pt x="6215" y="1360"/>
                    <a:pt x="4311" y="2616"/>
                  </a:cubicBezTo>
                  <a:cubicBezTo>
                    <a:pt x="3390" y="3223"/>
                    <a:pt x="2532" y="3997"/>
                    <a:pt x="1884" y="4896"/>
                  </a:cubicBezTo>
                  <a:cubicBezTo>
                    <a:pt x="1444" y="5524"/>
                    <a:pt x="1" y="7658"/>
                    <a:pt x="1172" y="8182"/>
                  </a:cubicBezTo>
                  <a:cubicBezTo>
                    <a:pt x="1357" y="8261"/>
                    <a:pt x="1573" y="8296"/>
                    <a:pt x="1808" y="8296"/>
                  </a:cubicBezTo>
                  <a:cubicBezTo>
                    <a:pt x="2934" y="8296"/>
                    <a:pt x="4508" y="7505"/>
                    <a:pt x="5252" y="7073"/>
                  </a:cubicBezTo>
                  <a:cubicBezTo>
                    <a:pt x="7784" y="5587"/>
                    <a:pt x="9709" y="3118"/>
                    <a:pt x="11111" y="586"/>
                  </a:cubicBezTo>
                  <a:cubicBezTo>
                    <a:pt x="11274" y="278"/>
                    <a:pt x="10997" y="1"/>
                    <a:pt x="107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1" name="Google Shape;774;p34">
              <a:extLst>
                <a:ext uri="{FF2B5EF4-FFF2-40B4-BE49-F238E27FC236}">
                  <a16:creationId xmlns:a16="http://schemas.microsoft.com/office/drawing/2014/main" id="{96A28E01-0B0E-9ACB-46B7-22B28BC8839C}"/>
                </a:ext>
              </a:extLst>
            </p:cNvPr>
            <p:cNvSpPr/>
            <p:nvPr/>
          </p:nvSpPr>
          <p:spPr>
            <a:xfrm rot="-10131081">
              <a:off x="5235671" y="2695876"/>
              <a:ext cx="520838" cy="526256"/>
            </a:xfrm>
            <a:custGeom>
              <a:avLst/>
              <a:gdLst/>
              <a:ahLst/>
              <a:cxnLst/>
              <a:rect l="l" t="t" r="r" b="b"/>
              <a:pathLst>
                <a:path w="9709" h="9810" extrusionOk="0">
                  <a:moveTo>
                    <a:pt x="9193" y="1"/>
                  </a:moveTo>
                  <a:cubicBezTo>
                    <a:pt x="9126" y="1"/>
                    <a:pt x="9059" y="15"/>
                    <a:pt x="8998" y="45"/>
                  </a:cubicBezTo>
                  <a:cubicBezTo>
                    <a:pt x="6989" y="1071"/>
                    <a:pt x="4939" y="2159"/>
                    <a:pt x="3307" y="3749"/>
                  </a:cubicBezTo>
                  <a:cubicBezTo>
                    <a:pt x="2512" y="4523"/>
                    <a:pt x="1800" y="5423"/>
                    <a:pt x="1340" y="6448"/>
                  </a:cubicBezTo>
                  <a:cubicBezTo>
                    <a:pt x="1026" y="7139"/>
                    <a:pt x="1" y="9503"/>
                    <a:pt x="1215" y="9775"/>
                  </a:cubicBezTo>
                  <a:cubicBezTo>
                    <a:pt x="1313" y="9798"/>
                    <a:pt x="1417" y="9809"/>
                    <a:pt x="1525" y="9809"/>
                  </a:cubicBezTo>
                  <a:cubicBezTo>
                    <a:pt x="2680" y="9809"/>
                    <a:pt x="4316" y="8567"/>
                    <a:pt x="5044" y="7955"/>
                  </a:cubicBezTo>
                  <a:cubicBezTo>
                    <a:pt x="7261" y="6051"/>
                    <a:pt x="8705" y="3247"/>
                    <a:pt x="9626" y="506"/>
                  </a:cubicBezTo>
                  <a:cubicBezTo>
                    <a:pt x="9709" y="207"/>
                    <a:pt x="9450" y="1"/>
                    <a:pt x="9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2" name="Google Shape;775;p34">
              <a:extLst>
                <a:ext uri="{FF2B5EF4-FFF2-40B4-BE49-F238E27FC236}">
                  <a16:creationId xmlns:a16="http://schemas.microsoft.com/office/drawing/2014/main" id="{2D252954-0031-420D-2CCE-DA6B2DBC0CE1}"/>
                </a:ext>
              </a:extLst>
            </p:cNvPr>
            <p:cNvSpPr/>
            <p:nvPr/>
          </p:nvSpPr>
          <p:spPr>
            <a:xfrm rot="2153045" flipH="1">
              <a:off x="5377719" y="1510842"/>
              <a:ext cx="711023" cy="511486"/>
            </a:xfrm>
            <a:custGeom>
              <a:avLst/>
              <a:gdLst/>
              <a:ahLst/>
              <a:cxnLst/>
              <a:rect l="l" t="t" r="r" b="b"/>
              <a:pathLst>
                <a:path w="21594" h="15534" extrusionOk="0">
                  <a:moveTo>
                    <a:pt x="20493" y="0"/>
                  </a:moveTo>
                  <a:cubicBezTo>
                    <a:pt x="20420" y="0"/>
                    <a:pt x="20347" y="10"/>
                    <a:pt x="20275" y="29"/>
                  </a:cubicBezTo>
                  <a:cubicBezTo>
                    <a:pt x="16153" y="1180"/>
                    <a:pt x="11948" y="2477"/>
                    <a:pt x="8307" y="4800"/>
                  </a:cubicBezTo>
                  <a:cubicBezTo>
                    <a:pt x="6508" y="5951"/>
                    <a:pt x="4897" y="7374"/>
                    <a:pt x="3641" y="9110"/>
                  </a:cubicBezTo>
                  <a:cubicBezTo>
                    <a:pt x="2783" y="10282"/>
                    <a:pt x="0" y="14299"/>
                    <a:pt x="2176" y="15283"/>
                  </a:cubicBezTo>
                  <a:cubicBezTo>
                    <a:pt x="2554" y="15458"/>
                    <a:pt x="3002" y="15533"/>
                    <a:pt x="3491" y="15533"/>
                  </a:cubicBezTo>
                  <a:cubicBezTo>
                    <a:pt x="5630" y="15533"/>
                    <a:pt x="8568" y="14095"/>
                    <a:pt x="9981" y="13295"/>
                  </a:cubicBezTo>
                  <a:cubicBezTo>
                    <a:pt x="14814" y="10554"/>
                    <a:pt x="18560" y="5888"/>
                    <a:pt x="21280" y="1117"/>
                  </a:cubicBezTo>
                  <a:cubicBezTo>
                    <a:pt x="21594" y="526"/>
                    <a:pt x="21044" y="0"/>
                    <a:pt x="204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3" name="Google Shape;776;p34">
              <a:extLst>
                <a:ext uri="{FF2B5EF4-FFF2-40B4-BE49-F238E27FC236}">
                  <a16:creationId xmlns:a16="http://schemas.microsoft.com/office/drawing/2014/main" id="{F1681414-EF0A-8089-1373-DB322D4C4824}"/>
                </a:ext>
              </a:extLst>
            </p:cNvPr>
            <p:cNvSpPr/>
            <p:nvPr/>
          </p:nvSpPr>
          <p:spPr>
            <a:xfrm rot="-5730611" flipH="1">
              <a:off x="6149514" y="3581350"/>
              <a:ext cx="795605" cy="266964"/>
            </a:xfrm>
            <a:custGeom>
              <a:avLst/>
              <a:gdLst/>
              <a:ahLst/>
              <a:cxnLst/>
              <a:rect l="l" t="t" r="r" b="b"/>
              <a:pathLst>
                <a:path w="17452" h="5856" extrusionOk="0">
                  <a:moveTo>
                    <a:pt x="10046" y="0"/>
                  </a:moveTo>
                  <a:cubicBezTo>
                    <a:pt x="9354" y="0"/>
                    <a:pt x="8662" y="35"/>
                    <a:pt x="7973" y="114"/>
                  </a:cubicBezTo>
                  <a:cubicBezTo>
                    <a:pt x="6529" y="281"/>
                    <a:pt x="5085" y="658"/>
                    <a:pt x="3809" y="1348"/>
                  </a:cubicBezTo>
                  <a:cubicBezTo>
                    <a:pt x="2930" y="1809"/>
                    <a:pt x="1" y="3441"/>
                    <a:pt x="1047" y="4696"/>
                  </a:cubicBezTo>
                  <a:cubicBezTo>
                    <a:pt x="1818" y="5652"/>
                    <a:pt x="3947" y="5855"/>
                    <a:pt x="5451" y="5855"/>
                  </a:cubicBezTo>
                  <a:cubicBezTo>
                    <a:pt x="5824" y="5855"/>
                    <a:pt x="6158" y="5843"/>
                    <a:pt x="6424" y="5826"/>
                  </a:cubicBezTo>
                  <a:cubicBezTo>
                    <a:pt x="10233" y="5596"/>
                    <a:pt x="13936" y="3859"/>
                    <a:pt x="17033" y="1746"/>
                  </a:cubicBezTo>
                  <a:cubicBezTo>
                    <a:pt x="17451" y="1453"/>
                    <a:pt x="17179" y="867"/>
                    <a:pt x="16740" y="784"/>
                  </a:cubicBezTo>
                  <a:cubicBezTo>
                    <a:pt x="14548" y="367"/>
                    <a:pt x="12295" y="0"/>
                    <a:pt x="1004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4" name="Google Shape;777;p34">
              <a:extLst>
                <a:ext uri="{FF2B5EF4-FFF2-40B4-BE49-F238E27FC236}">
                  <a16:creationId xmlns:a16="http://schemas.microsoft.com/office/drawing/2014/main" id="{23CFFBAF-AF49-D52F-8CBD-392B2DD16D5A}"/>
                </a:ext>
              </a:extLst>
            </p:cNvPr>
            <p:cNvSpPr/>
            <p:nvPr/>
          </p:nvSpPr>
          <p:spPr>
            <a:xfrm rot="2153045" flipH="1">
              <a:off x="5354467" y="1816145"/>
              <a:ext cx="481951" cy="355083"/>
            </a:xfrm>
            <a:custGeom>
              <a:avLst/>
              <a:gdLst/>
              <a:ahLst/>
              <a:cxnLst/>
              <a:rect l="l" t="t" r="r" b="b"/>
              <a:pathLst>
                <a:path w="14637" h="10784" extrusionOk="0">
                  <a:moveTo>
                    <a:pt x="13889" y="0"/>
                  </a:moveTo>
                  <a:cubicBezTo>
                    <a:pt x="13835" y="0"/>
                    <a:pt x="13780" y="8"/>
                    <a:pt x="13727" y="24"/>
                  </a:cubicBezTo>
                  <a:cubicBezTo>
                    <a:pt x="10923" y="840"/>
                    <a:pt x="8056" y="1781"/>
                    <a:pt x="5608" y="3413"/>
                  </a:cubicBezTo>
                  <a:cubicBezTo>
                    <a:pt x="4395" y="4208"/>
                    <a:pt x="3286" y="5192"/>
                    <a:pt x="2449" y="6384"/>
                  </a:cubicBezTo>
                  <a:cubicBezTo>
                    <a:pt x="1863" y="7200"/>
                    <a:pt x="1" y="9962"/>
                    <a:pt x="1507" y="10632"/>
                  </a:cubicBezTo>
                  <a:cubicBezTo>
                    <a:pt x="1752" y="10738"/>
                    <a:pt x="2038" y="10784"/>
                    <a:pt x="2349" y="10784"/>
                  </a:cubicBezTo>
                  <a:cubicBezTo>
                    <a:pt x="3819" y="10784"/>
                    <a:pt x="5855" y="9758"/>
                    <a:pt x="6822" y="9188"/>
                  </a:cubicBezTo>
                  <a:cubicBezTo>
                    <a:pt x="10107" y="7263"/>
                    <a:pt x="12618" y="4041"/>
                    <a:pt x="14417" y="756"/>
                  </a:cubicBezTo>
                  <a:cubicBezTo>
                    <a:pt x="14636" y="354"/>
                    <a:pt x="14266" y="0"/>
                    <a:pt x="1388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5" name="Google Shape;778;p34">
              <a:extLst>
                <a:ext uri="{FF2B5EF4-FFF2-40B4-BE49-F238E27FC236}">
                  <a16:creationId xmlns:a16="http://schemas.microsoft.com/office/drawing/2014/main" id="{FFF2C7A5-0D2D-4508-63DB-1C2AB9FCFC32}"/>
                </a:ext>
              </a:extLst>
            </p:cNvPr>
            <p:cNvSpPr/>
            <p:nvPr/>
          </p:nvSpPr>
          <p:spPr>
            <a:xfrm rot="5550915" flipH="1">
              <a:off x="6088478" y="1263344"/>
              <a:ext cx="640754" cy="214155"/>
            </a:xfrm>
            <a:custGeom>
              <a:avLst/>
              <a:gdLst/>
              <a:ahLst/>
              <a:cxnLst/>
              <a:rect l="l" t="t" r="r" b="b"/>
              <a:pathLst>
                <a:path w="19460" h="6504" extrusionOk="0">
                  <a:moveTo>
                    <a:pt x="6823" y="1"/>
                  </a:moveTo>
                  <a:cubicBezTo>
                    <a:pt x="6151" y="1"/>
                    <a:pt x="5478" y="54"/>
                    <a:pt x="4813" y="173"/>
                  </a:cubicBezTo>
                  <a:cubicBezTo>
                    <a:pt x="3704" y="362"/>
                    <a:pt x="0" y="1073"/>
                    <a:pt x="670" y="2810"/>
                  </a:cubicBezTo>
                  <a:cubicBezTo>
                    <a:pt x="1297" y="4421"/>
                    <a:pt x="4582" y="5530"/>
                    <a:pt x="6068" y="5907"/>
                  </a:cubicBezTo>
                  <a:cubicBezTo>
                    <a:pt x="7631" y="6323"/>
                    <a:pt x="9252" y="6503"/>
                    <a:pt x="10884" y="6503"/>
                  </a:cubicBezTo>
                  <a:cubicBezTo>
                    <a:pt x="13600" y="6503"/>
                    <a:pt x="16345" y="6003"/>
                    <a:pt x="18894" y="5258"/>
                  </a:cubicBezTo>
                  <a:cubicBezTo>
                    <a:pt x="19459" y="5090"/>
                    <a:pt x="19355" y="4358"/>
                    <a:pt x="18936" y="4128"/>
                  </a:cubicBezTo>
                  <a:cubicBezTo>
                    <a:pt x="16028" y="2538"/>
                    <a:pt x="12994" y="969"/>
                    <a:pt x="9730" y="299"/>
                  </a:cubicBezTo>
                  <a:cubicBezTo>
                    <a:pt x="8776" y="113"/>
                    <a:pt x="7800" y="1"/>
                    <a:pt x="682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6" name="Google Shape;779;p34">
              <a:extLst>
                <a:ext uri="{FF2B5EF4-FFF2-40B4-BE49-F238E27FC236}">
                  <a16:creationId xmlns:a16="http://schemas.microsoft.com/office/drawing/2014/main" id="{4C36EB80-385B-3A1F-1151-2D6EA24410B4}"/>
                </a:ext>
              </a:extLst>
            </p:cNvPr>
            <p:cNvSpPr/>
            <p:nvPr/>
          </p:nvSpPr>
          <p:spPr>
            <a:xfrm rot="5216407" flipH="1">
              <a:off x="6766707" y="1286438"/>
              <a:ext cx="842569" cy="278672"/>
            </a:xfrm>
            <a:custGeom>
              <a:avLst/>
              <a:gdLst/>
              <a:ahLst/>
              <a:cxnLst/>
              <a:rect l="l" t="t" r="r" b="b"/>
              <a:pathLst>
                <a:path w="25591" h="8464" extrusionOk="0">
                  <a:moveTo>
                    <a:pt x="14232" y="0"/>
                  </a:moveTo>
                  <a:cubicBezTo>
                    <a:pt x="13401" y="0"/>
                    <a:pt x="12569" y="37"/>
                    <a:pt x="11739" y="117"/>
                  </a:cubicBezTo>
                  <a:cubicBezTo>
                    <a:pt x="9625" y="326"/>
                    <a:pt x="7533" y="850"/>
                    <a:pt x="5629" y="1812"/>
                  </a:cubicBezTo>
                  <a:cubicBezTo>
                    <a:pt x="4311" y="2482"/>
                    <a:pt x="1" y="4783"/>
                    <a:pt x="1486" y="6666"/>
                  </a:cubicBezTo>
                  <a:cubicBezTo>
                    <a:pt x="2696" y="8165"/>
                    <a:pt x="6196" y="8464"/>
                    <a:pt x="8410" y="8464"/>
                  </a:cubicBezTo>
                  <a:cubicBezTo>
                    <a:pt x="8762" y="8464"/>
                    <a:pt x="9081" y="8456"/>
                    <a:pt x="9353" y="8445"/>
                  </a:cubicBezTo>
                  <a:cubicBezTo>
                    <a:pt x="14919" y="8215"/>
                    <a:pt x="20359" y="5767"/>
                    <a:pt x="24962" y="2754"/>
                  </a:cubicBezTo>
                  <a:cubicBezTo>
                    <a:pt x="25590" y="2335"/>
                    <a:pt x="25193" y="1477"/>
                    <a:pt x="24565" y="1331"/>
                  </a:cubicBezTo>
                  <a:cubicBezTo>
                    <a:pt x="21187" y="638"/>
                    <a:pt x="17713" y="0"/>
                    <a:pt x="1423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7" name="Google Shape;780;p34">
              <a:extLst>
                <a:ext uri="{FF2B5EF4-FFF2-40B4-BE49-F238E27FC236}">
                  <a16:creationId xmlns:a16="http://schemas.microsoft.com/office/drawing/2014/main" id="{15F38602-B9AD-CA6A-6CA4-7587F74F70CA}"/>
                </a:ext>
              </a:extLst>
            </p:cNvPr>
            <p:cNvSpPr/>
            <p:nvPr/>
          </p:nvSpPr>
          <p:spPr>
            <a:xfrm rot="-4333112" flipH="1">
              <a:off x="5324299" y="2308355"/>
              <a:ext cx="365044" cy="792646"/>
            </a:xfrm>
            <a:custGeom>
              <a:avLst/>
              <a:gdLst/>
              <a:ahLst/>
              <a:cxnLst/>
              <a:rect l="l" t="t" r="r" b="b"/>
              <a:pathLst>
                <a:path w="11087" h="24074" extrusionOk="0">
                  <a:moveTo>
                    <a:pt x="9862" y="1"/>
                  </a:moveTo>
                  <a:cubicBezTo>
                    <a:pt x="9593" y="1"/>
                    <a:pt x="9316" y="112"/>
                    <a:pt x="9140" y="322"/>
                  </a:cubicBezTo>
                  <a:cubicBezTo>
                    <a:pt x="6253" y="3712"/>
                    <a:pt x="3386" y="7290"/>
                    <a:pt x="1608" y="11433"/>
                  </a:cubicBezTo>
                  <a:cubicBezTo>
                    <a:pt x="750" y="13462"/>
                    <a:pt x="164" y="15638"/>
                    <a:pt x="81" y="17856"/>
                  </a:cubicBezTo>
                  <a:cubicBezTo>
                    <a:pt x="40" y="19304"/>
                    <a:pt x="0" y="24074"/>
                    <a:pt x="2169" y="24074"/>
                  </a:cubicBezTo>
                  <a:cubicBezTo>
                    <a:pt x="2257" y="24074"/>
                    <a:pt x="2349" y="24066"/>
                    <a:pt x="2445" y="24050"/>
                  </a:cubicBezTo>
                  <a:cubicBezTo>
                    <a:pt x="4747" y="23652"/>
                    <a:pt x="7090" y="19614"/>
                    <a:pt x="8011" y="17773"/>
                  </a:cubicBezTo>
                  <a:cubicBezTo>
                    <a:pt x="10584" y="12583"/>
                    <a:pt x="11086" y="6369"/>
                    <a:pt x="10626" y="678"/>
                  </a:cubicBezTo>
                  <a:cubicBezTo>
                    <a:pt x="10590" y="216"/>
                    <a:pt x="10235" y="1"/>
                    <a:pt x="98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8" name="Google Shape;781;p34">
              <a:extLst>
                <a:ext uri="{FF2B5EF4-FFF2-40B4-BE49-F238E27FC236}">
                  <a16:creationId xmlns:a16="http://schemas.microsoft.com/office/drawing/2014/main" id="{4AA70FD6-40F0-2868-370B-D0AB46D7D27E}"/>
                </a:ext>
              </a:extLst>
            </p:cNvPr>
            <p:cNvSpPr/>
            <p:nvPr/>
          </p:nvSpPr>
          <p:spPr>
            <a:xfrm rot="10075281">
              <a:off x="5252891" y="2212655"/>
              <a:ext cx="593631" cy="578156"/>
            </a:xfrm>
            <a:custGeom>
              <a:avLst/>
              <a:gdLst/>
              <a:ahLst/>
              <a:cxnLst/>
              <a:rect l="l" t="t" r="r" b="b"/>
              <a:pathLst>
                <a:path w="18029" h="17559" extrusionOk="0">
                  <a:moveTo>
                    <a:pt x="2848" y="0"/>
                  </a:moveTo>
                  <a:cubicBezTo>
                    <a:pt x="2627" y="0"/>
                    <a:pt x="2416" y="24"/>
                    <a:pt x="2218" y="76"/>
                  </a:cubicBezTo>
                  <a:cubicBezTo>
                    <a:pt x="1" y="641"/>
                    <a:pt x="1946" y="4889"/>
                    <a:pt x="2553" y="6144"/>
                  </a:cubicBezTo>
                  <a:cubicBezTo>
                    <a:pt x="3453" y="7985"/>
                    <a:pt x="4750" y="9596"/>
                    <a:pt x="6236" y="10977"/>
                  </a:cubicBezTo>
                  <a:cubicBezTo>
                    <a:pt x="9270" y="13781"/>
                    <a:pt x="13015" y="15706"/>
                    <a:pt x="16719" y="17485"/>
                  </a:cubicBezTo>
                  <a:cubicBezTo>
                    <a:pt x="16827" y="17535"/>
                    <a:pt x="16946" y="17558"/>
                    <a:pt x="17066" y="17558"/>
                  </a:cubicBezTo>
                  <a:cubicBezTo>
                    <a:pt x="17545" y="17558"/>
                    <a:pt x="18029" y="17180"/>
                    <a:pt x="17827" y="16627"/>
                  </a:cubicBezTo>
                  <a:cubicBezTo>
                    <a:pt x="16070" y="11668"/>
                    <a:pt x="13329" y="6646"/>
                    <a:pt x="9228" y="3257"/>
                  </a:cubicBezTo>
                  <a:cubicBezTo>
                    <a:pt x="7922" y="2159"/>
                    <a:pt x="4939" y="0"/>
                    <a:pt x="284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9" name="Google Shape;782;p34">
              <a:extLst>
                <a:ext uri="{FF2B5EF4-FFF2-40B4-BE49-F238E27FC236}">
                  <a16:creationId xmlns:a16="http://schemas.microsoft.com/office/drawing/2014/main" id="{A84ECAB7-C6A6-A636-1CE0-7E0E4A06F343}"/>
                </a:ext>
              </a:extLst>
            </p:cNvPr>
            <p:cNvSpPr/>
            <p:nvPr/>
          </p:nvSpPr>
          <p:spPr>
            <a:xfrm rot="8692715">
              <a:off x="5353538" y="1812363"/>
              <a:ext cx="306563" cy="790178"/>
            </a:xfrm>
            <a:custGeom>
              <a:avLst/>
              <a:gdLst/>
              <a:ahLst/>
              <a:cxnLst/>
              <a:rect l="l" t="t" r="r" b="b"/>
              <a:pathLst>
                <a:path w="9312" h="24002" extrusionOk="0">
                  <a:moveTo>
                    <a:pt x="3090" y="0"/>
                  </a:moveTo>
                  <a:cubicBezTo>
                    <a:pt x="1202" y="0"/>
                    <a:pt x="508" y="4194"/>
                    <a:pt x="314" y="5529"/>
                  </a:cubicBezTo>
                  <a:cubicBezTo>
                    <a:pt x="1" y="7642"/>
                    <a:pt x="189" y="9776"/>
                    <a:pt x="670" y="11848"/>
                  </a:cubicBezTo>
                  <a:cubicBezTo>
                    <a:pt x="1633" y="16032"/>
                    <a:pt x="3746" y="19882"/>
                    <a:pt x="5901" y="23565"/>
                  </a:cubicBezTo>
                  <a:cubicBezTo>
                    <a:pt x="6059" y="23839"/>
                    <a:pt x="6377" y="24002"/>
                    <a:pt x="6680" y="24002"/>
                  </a:cubicBezTo>
                  <a:cubicBezTo>
                    <a:pt x="6978" y="24002"/>
                    <a:pt x="7262" y="23844"/>
                    <a:pt x="7366" y="23481"/>
                  </a:cubicBezTo>
                  <a:cubicBezTo>
                    <a:pt x="8747" y="18187"/>
                    <a:pt x="9312" y="12245"/>
                    <a:pt x="7742" y="6930"/>
                  </a:cubicBezTo>
                  <a:cubicBezTo>
                    <a:pt x="7198" y="5047"/>
                    <a:pt x="5671" y="842"/>
                    <a:pt x="3578" y="88"/>
                  </a:cubicBezTo>
                  <a:cubicBezTo>
                    <a:pt x="3407" y="28"/>
                    <a:pt x="3245" y="0"/>
                    <a:pt x="30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0" name="Google Shape;783;p34">
              <a:extLst>
                <a:ext uri="{FF2B5EF4-FFF2-40B4-BE49-F238E27FC236}">
                  <a16:creationId xmlns:a16="http://schemas.microsoft.com/office/drawing/2014/main" id="{C00F7D1C-BD91-3325-DF2E-EBE15B25FC59}"/>
                </a:ext>
              </a:extLst>
            </p:cNvPr>
            <p:cNvSpPr/>
            <p:nvPr/>
          </p:nvSpPr>
          <p:spPr>
            <a:xfrm rot="-1820441">
              <a:off x="7279184" y="1224303"/>
              <a:ext cx="365001" cy="791927"/>
            </a:xfrm>
            <a:custGeom>
              <a:avLst/>
              <a:gdLst/>
              <a:ahLst/>
              <a:cxnLst/>
              <a:rect l="l" t="t" r="r" b="b"/>
              <a:pathLst>
                <a:path w="11087" h="24055" extrusionOk="0">
                  <a:moveTo>
                    <a:pt x="9884" y="1"/>
                  </a:moveTo>
                  <a:cubicBezTo>
                    <a:pt x="9611" y="1"/>
                    <a:pt x="9326" y="112"/>
                    <a:pt x="9141" y="324"/>
                  </a:cubicBezTo>
                  <a:cubicBezTo>
                    <a:pt x="6253" y="3713"/>
                    <a:pt x="3387" y="7291"/>
                    <a:pt x="1629" y="11413"/>
                  </a:cubicBezTo>
                  <a:cubicBezTo>
                    <a:pt x="750" y="13464"/>
                    <a:pt x="164" y="15619"/>
                    <a:pt x="102" y="17858"/>
                  </a:cubicBezTo>
                  <a:cubicBezTo>
                    <a:pt x="41" y="19305"/>
                    <a:pt x="0" y="24054"/>
                    <a:pt x="2168" y="24054"/>
                  </a:cubicBezTo>
                  <a:cubicBezTo>
                    <a:pt x="2257" y="24054"/>
                    <a:pt x="2349" y="24046"/>
                    <a:pt x="2445" y="24030"/>
                  </a:cubicBezTo>
                  <a:cubicBezTo>
                    <a:pt x="4747" y="23653"/>
                    <a:pt x="7090" y="19615"/>
                    <a:pt x="8011" y="17774"/>
                  </a:cubicBezTo>
                  <a:cubicBezTo>
                    <a:pt x="10584" y="12585"/>
                    <a:pt x="11087" y="6371"/>
                    <a:pt x="10647" y="658"/>
                  </a:cubicBezTo>
                  <a:cubicBezTo>
                    <a:pt x="10611" y="210"/>
                    <a:pt x="10259" y="1"/>
                    <a:pt x="988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1" name="Google Shape;784;p34">
              <a:extLst>
                <a:ext uri="{FF2B5EF4-FFF2-40B4-BE49-F238E27FC236}">
                  <a16:creationId xmlns:a16="http://schemas.microsoft.com/office/drawing/2014/main" id="{D9E4F1A6-84A0-A2F8-BD22-183FEE25DC87}"/>
                </a:ext>
              </a:extLst>
            </p:cNvPr>
            <p:cNvSpPr/>
            <p:nvPr/>
          </p:nvSpPr>
          <p:spPr>
            <a:xfrm rot="-515602" flipH="1">
              <a:off x="7573412" y="2931792"/>
              <a:ext cx="286631" cy="799307"/>
            </a:xfrm>
            <a:custGeom>
              <a:avLst/>
              <a:gdLst/>
              <a:ahLst/>
              <a:cxnLst/>
              <a:rect l="l" t="t" r="r" b="b"/>
              <a:pathLst>
                <a:path w="8705" h="24275" extrusionOk="0">
                  <a:moveTo>
                    <a:pt x="4054" y="0"/>
                  </a:moveTo>
                  <a:cubicBezTo>
                    <a:pt x="2283" y="0"/>
                    <a:pt x="1068" y="3864"/>
                    <a:pt x="712" y="5102"/>
                  </a:cubicBezTo>
                  <a:cubicBezTo>
                    <a:pt x="126" y="7153"/>
                    <a:pt x="1" y="9287"/>
                    <a:pt x="210" y="11400"/>
                  </a:cubicBezTo>
                  <a:cubicBezTo>
                    <a:pt x="586" y="15689"/>
                    <a:pt x="2135" y="19790"/>
                    <a:pt x="3767" y="23724"/>
                  </a:cubicBezTo>
                  <a:cubicBezTo>
                    <a:pt x="3909" y="24057"/>
                    <a:pt x="4268" y="24275"/>
                    <a:pt x="4604" y="24275"/>
                  </a:cubicBezTo>
                  <a:cubicBezTo>
                    <a:pt x="4861" y="24275"/>
                    <a:pt x="5105" y="24148"/>
                    <a:pt x="5231" y="23850"/>
                  </a:cubicBezTo>
                  <a:cubicBezTo>
                    <a:pt x="7324" y="18807"/>
                    <a:pt x="8705" y="13011"/>
                    <a:pt x="7889" y="7529"/>
                  </a:cubicBezTo>
                  <a:cubicBezTo>
                    <a:pt x="7596" y="5583"/>
                    <a:pt x="6654" y="1210"/>
                    <a:pt x="4687" y="164"/>
                  </a:cubicBezTo>
                  <a:cubicBezTo>
                    <a:pt x="4469" y="52"/>
                    <a:pt x="4258" y="0"/>
                    <a:pt x="405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2" name="Google Shape;785;p34">
              <a:extLst>
                <a:ext uri="{FF2B5EF4-FFF2-40B4-BE49-F238E27FC236}">
                  <a16:creationId xmlns:a16="http://schemas.microsoft.com/office/drawing/2014/main" id="{86D5C850-BC17-AACA-2EEB-1BE30233B526}"/>
                </a:ext>
              </a:extLst>
            </p:cNvPr>
            <p:cNvSpPr/>
            <p:nvPr/>
          </p:nvSpPr>
          <p:spPr>
            <a:xfrm rot="9366451">
              <a:off x="7165109" y="3237445"/>
              <a:ext cx="666832" cy="739069"/>
            </a:xfrm>
            <a:custGeom>
              <a:avLst/>
              <a:gdLst/>
              <a:ahLst/>
              <a:cxnLst/>
              <a:rect l="l" t="t" r="r" b="b"/>
              <a:pathLst>
                <a:path w="11977" h="13274" extrusionOk="0">
                  <a:moveTo>
                    <a:pt x="11313" y="0"/>
                  </a:moveTo>
                  <a:cubicBezTo>
                    <a:pt x="11213" y="0"/>
                    <a:pt x="11114" y="23"/>
                    <a:pt x="11027" y="71"/>
                  </a:cubicBezTo>
                  <a:cubicBezTo>
                    <a:pt x="8495" y="1536"/>
                    <a:pt x="5921" y="3105"/>
                    <a:pt x="3913" y="5260"/>
                  </a:cubicBezTo>
                  <a:cubicBezTo>
                    <a:pt x="2908" y="6327"/>
                    <a:pt x="2072" y="7541"/>
                    <a:pt x="1527" y="8901"/>
                  </a:cubicBezTo>
                  <a:cubicBezTo>
                    <a:pt x="1172" y="9822"/>
                    <a:pt x="0" y="12960"/>
                    <a:pt x="1611" y="13253"/>
                  </a:cubicBezTo>
                  <a:cubicBezTo>
                    <a:pt x="1700" y="13268"/>
                    <a:pt x="1792" y="13275"/>
                    <a:pt x="1887" y="13275"/>
                  </a:cubicBezTo>
                  <a:cubicBezTo>
                    <a:pt x="3390" y="13275"/>
                    <a:pt x="5519" y="11483"/>
                    <a:pt x="6445" y="10617"/>
                  </a:cubicBezTo>
                  <a:cubicBezTo>
                    <a:pt x="9186" y="7980"/>
                    <a:pt x="10880" y="4256"/>
                    <a:pt x="11864" y="636"/>
                  </a:cubicBezTo>
                  <a:cubicBezTo>
                    <a:pt x="11976" y="250"/>
                    <a:pt x="11644" y="0"/>
                    <a:pt x="1131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3" name="Google Shape;786;p34">
              <a:extLst>
                <a:ext uri="{FF2B5EF4-FFF2-40B4-BE49-F238E27FC236}">
                  <a16:creationId xmlns:a16="http://schemas.microsoft.com/office/drawing/2014/main" id="{AB6618CA-DD59-D5F6-B0F3-9893404D73C6}"/>
                </a:ext>
              </a:extLst>
            </p:cNvPr>
            <p:cNvSpPr/>
            <p:nvPr/>
          </p:nvSpPr>
          <p:spPr>
            <a:xfrm rot="6002406">
              <a:off x="6528107" y="3497381"/>
              <a:ext cx="928188" cy="387211"/>
            </a:xfrm>
            <a:custGeom>
              <a:avLst/>
              <a:gdLst/>
              <a:ahLst/>
              <a:cxnLst/>
              <a:rect l="l" t="t" r="r" b="b"/>
              <a:pathLst>
                <a:path w="20297" h="8514" extrusionOk="0">
                  <a:moveTo>
                    <a:pt x="17316" y="0"/>
                  </a:moveTo>
                  <a:cubicBezTo>
                    <a:pt x="14440" y="0"/>
                    <a:pt x="11535" y="164"/>
                    <a:pt x="8767" y="962"/>
                  </a:cubicBezTo>
                  <a:cubicBezTo>
                    <a:pt x="7093" y="1465"/>
                    <a:pt x="5482" y="2197"/>
                    <a:pt x="4080" y="3264"/>
                  </a:cubicBezTo>
                  <a:cubicBezTo>
                    <a:pt x="3139" y="3975"/>
                    <a:pt x="0" y="6486"/>
                    <a:pt x="1486" y="7784"/>
                  </a:cubicBezTo>
                  <a:cubicBezTo>
                    <a:pt x="2111" y="8333"/>
                    <a:pt x="3200" y="8514"/>
                    <a:pt x="4352" y="8514"/>
                  </a:cubicBezTo>
                  <a:cubicBezTo>
                    <a:pt x="5744" y="8514"/>
                    <a:pt x="7228" y="8250"/>
                    <a:pt x="8098" y="8056"/>
                  </a:cubicBezTo>
                  <a:cubicBezTo>
                    <a:pt x="12554" y="7030"/>
                    <a:pt x="16593" y="4227"/>
                    <a:pt x="19857" y="1109"/>
                  </a:cubicBezTo>
                  <a:cubicBezTo>
                    <a:pt x="20296" y="669"/>
                    <a:pt x="19836" y="21"/>
                    <a:pt x="19313" y="21"/>
                  </a:cubicBezTo>
                  <a:cubicBezTo>
                    <a:pt x="18650" y="9"/>
                    <a:pt x="17984" y="0"/>
                    <a:pt x="1731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4" name="Google Shape;787;p34">
              <a:extLst>
                <a:ext uri="{FF2B5EF4-FFF2-40B4-BE49-F238E27FC236}">
                  <a16:creationId xmlns:a16="http://schemas.microsoft.com/office/drawing/2014/main" id="{BCA88AEE-35C6-87A6-F404-4A6C74118422}"/>
                </a:ext>
              </a:extLst>
            </p:cNvPr>
            <p:cNvSpPr/>
            <p:nvPr/>
          </p:nvSpPr>
          <p:spPr>
            <a:xfrm rot="4222242">
              <a:off x="6661237" y="3464606"/>
              <a:ext cx="605108" cy="264692"/>
            </a:xfrm>
            <a:custGeom>
              <a:avLst/>
              <a:gdLst/>
              <a:ahLst/>
              <a:cxnLst/>
              <a:rect l="l" t="t" r="r" b="b"/>
              <a:pathLst>
                <a:path w="13272" h="5806" extrusionOk="0">
                  <a:moveTo>
                    <a:pt x="9434" y="0"/>
                  </a:moveTo>
                  <a:cubicBezTo>
                    <a:pt x="9347" y="0"/>
                    <a:pt x="9260" y="44"/>
                    <a:pt x="9210" y="150"/>
                  </a:cubicBezTo>
                  <a:cubicBezTo>
                    <a:pt x="8897" y="777"/>
                    <a:pt x="8583" y="1405"/>
                    <a:pt x="8269" y="2033"/>
                  </a:cubicBezTo>
                  <a:cubicBezTo>
                    <a:pt x="7265" y="2347"/>
                    <a:pt x="6239" y="2702"/>
                    <a:pt x="5256" y="3079"/>
                  </a:cubicBezTo>
                  <a:cubicBezTo>
                    <a:pt x="5402" y="2661"/>
                    <a:pt x="5549" y="2242"/>
                    <a:pt x="5716" y="1824"/>
                  </a:cubicBezTo>
                  <a:cubicBezTo>
                    <a:pt x="5801" y="1627"/>
                    <a:pt x="5620" y="1449"/>
                    <a:pt x="5455" y="1449"/>
                  </a:cubicBezTo>
                  <a:cubicBezTo>
                    <a:pt x="5374" y="1449"/>
                    <a:pt x="5297" y="1491"/>
                    <a:pt x="5256" y="1593"/>
                  </a:cubicBezTo>
                  <a:cubicBezTo>
                    <a:pt x="5026" y="2158"/>
                    <a:pt x="4816" y="2744"/>
                    <a:pt x="4607" y="3330"/>
                  </a:cubicBezTo>
                  <a:cubicBezTo>
                    <a:pt x="3875" y="3602"/>
                    <a:pt x="3163" y="3916"/>
                    <a:pt x="2431" y="4230"/>
                  </a:cubicBezTo>
                  <a:cubicBezTo>
                    <a:pt x="2452" y="4104"/>
                    <a:pt x="2515" y="3979"/>
                    <a:pt x="2557" y="3853"/>
                  </a:cubicBezTo>
                  <a:cubicBezTo>
                    <a:pt x="2661" y="3602"/>
                    <a:pt x="2787" y="3372"/>
                    <a:pt x="2912" y="3142"/>
                  </a:cubicBezTo>
                  <a:cubicBezTo>
                    <a:pt x="3027" y="2941"/>
                    <a:pt x="2847" y="2769"/>
                    <a:pt x="2668" y="2769"/>
                  </a:cubicBezTo>
                  <a:cubicBezTo>
                    <a:pt x="2586" y="2769"/>
                    <a:pt x="2505" y="2805"/>
                    <a:pt x="2452" y="2891"/>
                  </a:cubicBezTo>
                  <a:cubicBezTo>
                    <a:pt x="2264" y="3226"/>
                    <a:pt x="2117" y="3539"/>
                    <a:pt x="1992" y="3895"/>
                  </a:cubicBezTo>
                  <a:cubicBezTo>
                    <a:pt x="1950" y="4062"/>
                    <a:pt x="1845" y="4293"/>
                    <a:pt x="1866" y="4502"/>
                  </a:cubicBezTo>
                  <a:cubicBezTo>
                    <a:pt x="1322" y="4753"/>
                    <a:pt x="778" y="5004"/>
                    <a:pt x="255" y="5276"/>
                  </a:cubicBezTo>
                  <a:cubicBezTo>
                    <a:pt x="0" y="5422"/>
                    <a:pt x="110" y="5806"/>
                    <a:pt x="336" y="5806"/>
                  </a:cubicBezTo>
                  <a:cubicBezTo>
                    <a:pt x="369" y="5806"/>
                    <a:pt x="406" y="5797"/>
                    <a:pt x="443" y="5778"/>
                  </a:cubicBezTo>
                  <a:cubicBezTo>
                    <a:pt x="1029" y="5464"/>
                    <a:pt x="1615" y="5192"/>
                    <a:pt x="2201" y="4920"/>
                  </a:cubicBezTo>
                  <a:cubicBezTo>
                    <a:pt x="2368" y="4983"/>
                    <a:pt x="2557" y="5025"/>
                    <a:pt x="2703" y="5067"/>
                  </a:cubicBezTo>
                  <a:cubicBezTo>
                    <a:pt x="3101" y="5192"/>
                    <a:pt x="3477" y="5318"/>
                    <a:pt x="3875" y="5443"/>
                  </a:cubicBezTo>
                  <a:cubicBezTo>
                    <a:pt x="3904" y="5453"/>
                    <a:pt x="3932" y="5458"/>
                    <a:pt x="3957" y="5458"/>
                  </a:cubicBezTo>
                  <a:cubicBezTo>
                    <a:pt x="4205" y="5458"/>
                    <a:pt x="4264" y="5036"/>
                    <a:pt x="3980" y="4941"/>
                  </a:cubicBezTo>
                  <a:lnTo>
                    <a:pt x="3247" y="4690"/>
                  </a:lnTo>
                  <a:cubicBezTo>
                    <a:pt x="3143" y="4669"/>
                    <a:pt x="3017" y="4648"/>
                    <a:pt x="2891" y="4606"/>
                  </a:cubicBezTo>
                  <a:cubicBezTo>
                    <a:pt x="3456" y="4355"/>
                    <a:pt x="4042" y="4104"/>
                    <a:pt x="4607" y="3874"/>
                  </a:cubicBezTo>
                  <a:cubicBezTo>
                    <a:pt x="4628" y="3895"/>
                    <a:pt x="4628" y="3895"/>
                    <a:pt x="4649" y="3916"/>
                  </a:cubicBezTo>
                  <a:cubicBezTo>
                    <a:pt x="5486" y="4209"/>
                    <a:pt x="6344" y="4502"/>
                    <a:pt x="7181" y="4795"/>
                  </a:cubicBezTo>
                  <a:cubicBezTo>
                    <a:pt x="7217" y="4809"/>
                    <a:pt x="7251" y="4816"/>
                    <a:pt x="7284" y="4816"/>
                  </a:cubicBezTo>
                  <a:cubicBezTo>
                    <a:pt x="7540" y="4816"/>
                    <a:pt x="7689" y="4427"/>
                    <a:pt x="7411" y="4334"/>
                  </a:cubicBezTo>
                  <a:cubicBezTo>
                    <a:pt x="6721" y="4083"/>
                    <a:pt x="6030" y="3853"/>
                    <a:pt x="5340" y="3602"/>
                  </a:cubicBezTo>
                  <a:cubicBezTo>
                    <a:pt x="6407" y="3205"/>
                    <a:pt x="7474" y="2828"/>
                    <a:pt x="8562" y="2493"/>
                  </a:cubicBezTo>
                  <a:cubicBezTo>
                    <a:pt x="9357" y="2723"/>
                    <a:pt x="10131" y="2953"/>
                    <a:pt x="10905" y="3205"/>
                  </a:cubicBezTo>
                  <a:cubicBezTo>
                    <a:pt x="10929" y="3211"/>
                    <a:pt x="10952" y="3214"/>
                    <a:pt x="10973" y="3214"/>
                  </a:cubicBezTo>
                  <a:cubicBezTo>
                    <a:pt x="11233" y="3214"/>
                    <a:pt x="11300" y="2778"/>
                    <a:pt x="11010" y="2681"/>
                  </a:cubicBezTo>
                  <a:lnTo>
                    <a:pt x="9482" y="2221"/>
                  </a:lnTo>
                  <a:cubicBezTo>
                    <a:pt x="10633" y="1907"/>
                    <a:pt x="11805" y="1614"/>
                    <a:pt x="12977" y="1384"/>
                  </a:cubicBezTo>
                  <a:cubicBezTo>
                    <a:pt x="13272" y="1305"/>
                    <a:pt x="13252" y="856"/>
                    <a:pt x="12970" y="856"/>
                  </a:cubicBezTo>
                  <a:cubicBezTo>
                    <a:pt x="12952" y="856"/>
                    <a:pt x="12933" y="857"/>
                    <a:pt x="12914" y="861"/>
                  </a:cubicBezTo>
                  <a:cubicBezTo>
                    <a:pt x="11575" y="1133"/>
                    <a:pt x="10257" y="1468"/>
                    <a:pt x="8959" y="1845"/>
                  </a:cubicBezTo>
                  <a:cubicBezTo>
                    <a:pt x="9189" y="1342"/>
                    <a:pt x="9441" y="861"/>
                    <a:pt x="9671" y="380"/>
                  </a:cubicBezTo>
                  <a:cubicBezTo>
                    <a:pt x="9782" y="172"/>
                    <a:pt x="9607" y="0"/>
                    <a:pt x="94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5" name="Google Shape;788;p34">
              <a:extLst>
                <a:ext uri="{FF2B5EF4-FFF2-40B4-BE49-F238E27FC236}">
                  <a16:creationId xmlns:a16="http://schemas.microsoft.com/office/drawing/2014/main" id="{97CDD2C1-E9C3-CAA3-245C-565CF632BB9C}"/>
                </a:ext>
              </a:extLst>
            </p:cNvPr>
            <p:cNvSpPr/>
            <p:nvPr/>
          </p:nvSpPr>
          <p:spPr>
            <a:xfrm rot="-3330814">
              <a:off x="6685783" y="1219409"/>
              <a:ext cx="644337" cy="201812"/>
            </a:xfrm>
            <a:custGeom>
              <a:avLst/>
              <a:gdLst/>
              <a:ahLst/>
              <a:cxnLst/>
              <a:rect l="l" t="t" r="r" b="b"/>
              <a:pathLst>
                <a:path w="13496" h="4227" extrusionOk="0">
                  <a:moveTo>
                    <a:pt x="5867" y="1"/>
                  </a:moveTo>
                  <a:cubicBezTo>
                    <a:pt x="4953" y="1"/>
                    <a:pt x="4035" y="123"/>
                    <a:pt x="3160" y="415"/>
                  </a:cubicBezTo>
                  <a:cubicBezTo>
                    <a:pt x="2427" y="666"/>
                    <a:pt x="0" y="1524"/>
                    <a:pt x="628" y="2612"/>
                  </a:cubicBezTo>
                  <a:cubicBezTo>
                    <a:pt x="1214" y="3637"/>
                    <a:pt x="3536" y="4035"/>
                    <a:pt x="4582" y="4161"/>
                  </a:cubicBezTo>
                  <a:cubicBezTo>
                    <a:pt x="4999" y="4206"/>
                    <a:pt x="5418" y="4227"/>
                    <a:pt x="5839" y="4227"/>
                  </a:cubicBezTo>
                  <a:cubicBezTo>
                    <a:pt x="8351" y="4227"/>
                    <a:pt x="10899" y="3464"/>
                    <a:pt x="13140" y="2424"/>
                  </a:cubicBezTo>
                  <a:cubicBezTo>
                    <a:pt x="13496" y="2257"/>
                    <a:pt x="13370" y="1754"/>
                    <a:pt x="13056" y="1650"/>
                  </a:cubicBezTo>
                  <a:cubicBezTo>
                    <a:pt x="10943" y="876"/>
                    <a:pt x="8746" y="143"/>
                    <a:pt x="6466" y="18"/>
                  </a:cubicBezTo>
                  <a:cubicBezTo>
                    <a:pt x="6267" y="6"/>
                    <a:pt x="6067" y="1"/>
                    <a:pt x="586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6" name="Google Shape;789;p34">
              <a:extLst>
                <a:ext uri="{FF2B5EF4-FFF2-40B4-BE49-F238E27FC236}">
                  <a16:creationId xmlns:a16="http://schemas.microsoft.com/office/drawing/2014/main" id="{2C076BBF-1248-C6B0-3CEC-21BAA98D5E19}"/>
                </a:ext>
              </a:extLst>
            </p:cNvPr>
            <p:cNvSpPr/>
            <p:nvPr/>
          </p:nvSpPr>
          <p:spPr>
            <a:xfrm rot="9366451">
              <a:off x="6997772" y="3460059"/>
              <a:ext cx="627747" cy="461869"/>
            </a:xfrm>
            <a:custGeom>
              <a:avLst/>
              <a:gdLst/>
              <a:ahLst/>
              <a:cxnLst/>
              <a:rect l="l" t="t" r="r" b="b"/>
              <a:pathLst>
                <a:path w="11275" h="8296" extrusionOk="0">
                  <a:moveTo>
                    <a:pt x="10702" y="1"/>
                  </a:moveTo>
                  <a:cubicBezTo>
                    <a:pt x="10657" y="1"/>
                    <a:pt x="10612" y="7"/>
                    <a:pt x="10567" y="21"/>
                  </a:cubicBezTo>
                  <a:cubicBezTo>
                    <a:pt x="8412" y="649"/>
                    <a:pt x="6215" y="1360"/>
                    <a:pt x="4311" y="2616"/>
                  </a:cubicBezTo>
                  <a:cubicBezTo>
                    <a:pt x="3390" y="3223"/>
                    <a:pt x="2532" y="3997"/>
                    <a:pt x="1884" y="4896"/>
                  </a:cubicBezTo>
                  <a:cubicBezTo>
                    <a:pt x="1444" y="5524"/>
                    <a:pt x="1" y="7658"/>
                    <a:pt x="1172" y="8182"/>
                  </a:cubicBezTo>
                  <a:cubicBezTo>
                    <a:pt x="1357" y="8261"/>
                    <a:pt x="1573" y="8296"/>
                    <a:pt x="1808" y="8296"/>
                  </a:cubicBezTo>
                  <a:cubicBezTo>
                    <a:pt x="2934" y="8296"/>
                    <a:pt x="4508" y="7505"/>
                    <a:pt x="5252" y="7073"/>
                  </a:cubicBezTo>
                  <a:cubicBezTo>
                    <a:pt x="7784" y="5587"/>
                    <a:pt x="9709" y="3118"/>
                    <a:pt x="11111" y="586"/>
                  </a:cubicBezTo>
                  <a:cubicBezTo>
                    <a:pt x="11274" y="278"/>
                    <a:pt x="10997" y="1"/>
                    <a:pt x="107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7" name="Google Shape;790;p34">
              <a:extLst>
                <a:ext uri="{FF2B5EF4-FFF2-40B4-BE49-F238E27FC236}">
                  <a16:creationId xmlns:a16="http://schemas.microsoft.com/office/drawing/2014/main" id="{1E20DFA5-2F76-7638-FAA5-9E02C7480DDD}"/>
                </a:ext>
              </a:extLst>
            </p:cNvPr>
            <p:cNvSpPr/>
            <p:nvPr/>
          </p:nvSpPr>
          <p:spPr>
            <a:xfrm rot="-9847920" flipH="1">
              <a:off x="7634159" y="2810985"/>
              <a:ext cx="520831" cy="526249"/>
            </a:xfrm>
            <a:custGeom>
              <a:avLst/>
              <a:gdLst/>
              <a:ahLst/>
              <a:cxnLst/>
              <a:rect l="l" t="t" r="r" b="b"/>
              <a:pathLst>
                <a:path w="9709" h="9810" extrusionOk="0">
                  <a:moveTo>
                    <a:pt x="9193" y="1"/>
                  </a:moveTo>
                  <a:cubicBezTo>
                    <a:pt x="9126" y="1"/>
                    <a:pt x="9059" y="15"/>
                    <a:pt x="8998" y="45"/>
                  </a:cubicBezTo>
                  <a:cubicBezTo>
                    <a:pt x="6989" y="1071"/>
                    <a:pt x="4939" y="2159"/>
                    <a:pt x="3307" y="3749"/>
                  </a:cubicBezTo>
                  <a:cubicBezTo>
                    <a:pt x="2512" y="4523"/>
                    <a:pt x="1800" y="5423"/>
                    <a:pt x="1340" y="6448"/>
                  </a:cubicBezTo>
                  <a:cubicBezTo>
                    <a:pt x="1026" y="7139"/>
                    <a:pt x="1" y="9503"/>
                    <a:pt x="1215" y="9775"/>
                  </a:cubicBezTo>
                  <a:cubicBezTo>
                    <a:pt x="1313" y="9798"/>
                    <a:pt x="1417" y="9809"/>
                    <a:pt x="1525" y="9809"/>
                  </a:cubicBezTo>
                  <a:cubicBezTo>
                    <a:pt x="2680" y="9809"/>
                    <a:pt x="4316" y="8567"/>
                    <a:pt x="5044" y="7955"/>
                  </a:cubicBezTo>
                  <a:cubicBezTo>
                    <a:pt x="7261" y="6051"/>
                    <a:pt x="8705" y="3247"/>
                    <a:pt x="9626" y="506"/>
                  </a:cubicBezTo>
                  <a:cubicBezTo>
                    <a:pt x="9709" y="207"/>
                    <a:pt x="9450" y="1"/>
                    <a:pt x="9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8" name="Google Shape;791;p34">
              <a:extLst>
                <a:ext uri="{FF2B5EF4-FFF2-40B4-BE49-F238E27FC236}">
                  <a16:creationId xmlns:a16="http://schemas.microsoft.com/office/drawing/2014/main" id="{5FC27C00-E060-B55C-48F8-1AD5785FEEF9}"/>
                </a:ext>
              </a:extLst>
            </p:cNvPr>
            <p:cNvSpPr/>
            <p:nvPr/>
          </p:nvSpPr>
          <p:spPr>
            <a:xfrm rot="-2153045">
              <a:off x="7281528" y="1621100"/>
              <a:ext cx="711023" cy="511486"/>
            </a:xfrm>
            <a:custGeom>
              <a:avLst/>
              <a:gdLst/>
              <a:ahLst/>
              <a:cxnLst/>
              <a:rect l="l" t="t" r="r" b="b"/>
              <a:pathLst>
                <a:path w="21594" h="15534" extrusionOk="0">
                  <a:moveTo>
                    <a:pt x="20493" y="0"/>
                  </a:moveTo>
                  <a:cubicBezTo>
                    <a:pt x="20420" y="0"/>
                    <a:pt x="20347" y="10"/>
                    <a:pt x="20275" y="29"/>
                  </a:cubicBezTo>
                  <a:cubicBezTo>
                    <a:pt x="16153" y="1180"/>
                    <a:pt x="11948" y="2477"/>
                    <a:pt x="8307" y="4800"/>
                  </a:cubicBezTo>
                  <a:cubicBezTo>
                    <a:pt x="6508" y="5951"/>
                    <a:pt x="4897" y="7374"/>
                    <a:pt x="3641" y="9110"/>
                  </a:cubicBezTo>
                  <a:cubicBezTo>
                    <a:pt x="2783" y="10282"/>
                    <a:pt x="0" y="14299"/>
                    <a:pt x="2176" y="15283"/>
                  </a:cubicBezTo>
                  <a:cubicBezTo>
                    <a:pt x="2554" y="15458"/>
                    <a:pt x="3002" y="15533"/>
                    <a:pt x="3491" y="15533"/>
                  </a:cubicBezTo>
                  <a:cubicBezTo>
                    <a:pt x="5630" y="15533"/>
                    <a:pt x="8568" y="14095"/>
                    <a:pt x="9981" y="13295"/>
                  </a:cubicBezTo>
                  <a:cubicBezTo>
                    <a:pt x="14814" y="10554"/>
                    <a:pt x="18560" y="5888"/>
                    <a:pt x="21280" y="1117"/>
                  </a:cubicBezTo>
                  <a:cubicBezTo>
                    <a:pt x="21594" y="526"/>
                    <a:pt x="21044" y="0"/>
                    <a:pt x="204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9" name="Google Shape;792;p34">
              <a:extLst>
                <a:ext uri="{FF2B5EF4-FFF2-40B4-BE49-F238E27FC236}">
                  <a16:creationId xmlns:a16="http://schemas.microsoft.com/office/drawing/2014/main" id="{FF189EC7-84E0-7E6F-DCC0-C3B3E689BBF5}"/>
                </a:ext>
              </a:extLst>
            </p:cNvPr>
            <p:cNvSpPr/>
            <p:nvPr/>
          </p:nvSpPr>
          <p:spPr>
            <a:xfrm rot="4222242">
              <a:off x="6330317" y="3682717"/>
              <a:ext cx="795626" cy="266971"/>
            </a:xfrm>
            <a:custGeom>
              <a:avLst/>
              <a:gdLst/>
              <a:ahLst/>
              <a:cxnLst/>
              <a:rect l="l" t="t" r="r" b="b"/>
              <a:pathLst>
                <a:path w="17452" h="5856" extrusionOk="0">
                  <a:moveTo>
                    <a:pt x="10046" y="0"/>
                  </a:moveTo>
                  <a:cubicBezTo>
                    <a:pt x="9354" y="0"/>
                    <a:pt x="8662" y="35"/>
                    <a:pt x="7973" y="114"/>
                  </a:cubicBezTo>
                  <a:cubicBezTo>
                    <a:pt x="6529" y="281"/>
                    <a:pt x="5085" y="658"/>
                    <a:pt x="3809" y="1348"/>
                  </a:cubicBezTo>
                  <a:cubicBezTo>
                    <a:pt x="2930" y="1809"/>
                    <a:pt x="1" y="3441"/>
                    <a:pt x="1047" y="4696"/>
                  </a:cubicBezTo>
                  <a:cubicBezTo>
                    <a:pt x="1818" y="5652"/>
                    <a:pt x="3947" y="5855"/>
                    <a:pt x="5451" y="5855"/>
                  </a:cubicBezTo>
                  <a:cubicBezTo>
                    <a:pt x="5824" y="5855"/>
                    <a:pt x="6158" y="5843"/>
                    <a:pt x="6424" y="5826"/>
                  </a:cubicBezTo>
                  <a:cubicBezTo>
                    <a:pt x="10233" y="5596"/>
                    <a:pt x="13936" y="3859"/>
                    <a:pt x="17033" y="1746"/>
                  </a:cubicBezTo>
                  <a:cubicBezTo>
                    <a:pt x="17451" y="1453"/>
                    <a:pt x="17179" y="867"/>
                    <a:pt x="16740" y="784"/>
                  </a:cubicBezTo>
                  <a:cubicBezTo>
                    <a:pt x="14548" y="367"/>
                    <a:pt x="12295" y="0"/>
                    <a:pt x="1004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0" name="Google Shape;793;p34">
              <a:extLst>
                <a:ext uri="{FF2B5EF4-FFF2-40B4-BE49-F238E27FC236}">
                  <a16:creationId xmlns:a16="http://schemas.microsoft.com/office/drawing/2014/main" id="{258D946D-E102-FEDF-0BB9-8532E2056D30}"/>
                </a:ext>
              </a:extLst>
            </p:cNvPr>
            <p:cNvSpPr/>
            <p:nvPr/>
          </p:nvSpPr>
          <p:spPr>
            <a:xfrm rot="-2153045">
              <a:off x="7573640" y="1860954"/>
              <a:ext cx="481951" cy="355083"/>
            </a:xfrm>
            <a:custGeom>
              <a:avLst/>
              <a:gdLst/>
              <a:ahLst/>
              <a:cxnLst/>
              <a:rect l="l" t="t" r="r" b="b"/>
              <a:pathLst>
                <a:path w="14637" h="10784" extrusionOk="0">
                  <a:moveTo>
                    <a:pt x="13889" y="0"/>
                  </a:moveTo>
                  <a:cubicBezTo>
                    <a:pt x="13835" y="0"/>
                    <a:pt x="13780" y="8"/>
                    <a:pt x="13727" y="24"/>
                  </a:cubicBezTo>
                  <a:cubicBezTo>
                    <a:pt x="10923" y="840"/>
                    <a:pt x="8056" y="1781"/>
                    <a:pt x="5608" y="3413"/>
                  </a:cubicBezTo>
                  <a:cubicBezTo>
                    <a:pt x="4395" y="4208"/>
                    <a:pt x="3286" y="5192"/>
                    <a:pt x="2449" y="6384"/>
                  </a:cubicBezTo>
                  <a:cubicBezTo>
                    <a:pt x="1863" y="7200"/>
                    <a:pt x="1" y="9962"/>
                    <a:pt x="1507" y="10632"/>
                  </a:cubicBezTo>
                  <a:cubicBezTo>
                    <a:pt x="1752" y="10738"/>
                    <a:pt x="2038" y="10784"/>
                    <a:pt x="2349" y="10784"/>
                  </a:cubicBezTo>
                  <a:cubicBezTo>
                    <a:pt x="3819" y="10784"/>
                    <a:pt x="5855" y="9758"/>
                    <a:pt x="6822" y="9188"/>
                  </a:cubicBezTo>
                  <a:cubicBezTo>
                    <a:pt x="10107" y="7263"/>
                    <a:pt x="12618" y="4041"/>
                    <a:pt x="14417" y="756"/>
                  </a:cubicBezTo>
                  <a:cubicBezTo>
                    <a:pt x="14636" y="354"/>
                    <a:pt x="14266" y="0"/>
                    <a:pt x="1388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1" name="Google Shape;794;p34">
              <a:extLst>
                <a:ext uri="{FF2B5EF4-FFF2-40B4-BE49-F238E27FC236}">
                  <a16:creationId xmlns:a16="http://schemas.microsoft.com/office/drawing/2014/main" id="{09AB4250-AC24-4FA9-E6C9-D0462266D0A0}"/>
                </a:ext>
              </a:extLst>
            </p:cNvPr>
            <p:cNvSpPr/>
            <p:nvPr/>
          </p:nvSpPr>
          <p:spPr>
            <a:xfrm rot="-3519164">
              <a:off x="5939659" y="1368405"/>
              <a:ext cx="544947" cy="178774"/>
            </a:xfrm>
            <a:custGeom>
              <a:avLst/>
              <a:gdLst/>
              <a:ahLst/>
              <a:cxnLst/>
              <a:rect l="l" t="t" r="r" b="b"/>
              <a:pathLst>
                <a:path w="16552" h="5430" extrusionOk="0">
                  <a:moveTo>
                    <a:pt x="5970" y="0"/>
                  </a:moveTo>
                  <a:cubicBezTo>
                    <a:pt x="5332" y="0"/>
                    <a:pt x="4694" y="54"/>
                    <a:pt x="4060" y="179"/>
                  </a:cubicBezTo>
                  <a:cubicBezTo>
                    <a:pt x="3139" y="368"/>
                    <a:pt x="1" y="1037"/>
                    <a:pt x="608" y="2481"/>
                  </a:cubicBezTo>
                  <a:cubicBezTo>
                    <a:pt x="1173" y="3841"/>
                    <a:pt x="3976" y="4720"/>
                    <a:pt x="5232" y="5013"/>
                  </a:cubicBezTo>
                  <a:cubicBezTo>
                    <a:pt x="6425" y="5302"/>
                    <a:pt x="7657" y="5430"/>
                    <a:pt x="8897" y="5430"/>
                  </a:cubicBezTo>
                  <a:cubicBezTo>
                    <a:pt x="11331" y="5430"/>
                    <a:pt x="13797" y="4938"/>
                    <a:pt x="16070" y="4217"/>
                  </a:cubicBezTo>
                  <a:cubicBezTo>
                    <a:pt x="16551" y="4071"/>
                    <a:pt x="16447" y="3443"/>
                    <a:pt x="16070" y="3255"/>
                  </a:cubicBezTo>
                  <a:cubicBezTo>
                    <a:pt x="13580" y="1958"/>
                    <a:pt x="11007" y="702"/>
                    <a:pt x="8224" y="200"/>
                  </a:cubicBezTo>
                  <a:cubicBezTo>
                    <a:pt x="7477" y="76"/>
                    <a:pt x="6723" y="0"/>
                    <a:pt x="597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2" name="Google Shape;795;p34">
              <a:extLst>
                <a:ext uri="{FF2B5EF4-FFF2-40B4-BE49-F238E27FC236}">
                  <a16:creationId xmlns:a16="http://schemas.microsoft.com/office/drawing/2014/main" id="{3C71892B-E989-3198-62DA-5F2ED4388654}"/>
                </a:ext>
              </a:extLst>
            </p:cNvPr>
            <p:cNvSpPr/>
            <p:nvPr/>
          </p:nvSpPr>
          <p:spPr>
            <a:xfrm rot="-3519164">
              <a:off x="5871419" y="1514423"/>
              <a:ext cx="366535" cy="108482"/>
            </a:xfrm>
            <a:custGeom>
              <a:avLst/>
              <a:gdLst/>
              <a:ahLst/>
              <a:cxnLst/>
              <a:rect l="l" t="t" r="r" b="b"/>
              <a:pathLst>
                <a:path w="11133" h="3295" extrusionOk="0">
                  <a:moveTo>
                    <a:pt x="2819" y="1"/>
                  </a:moveTo>
                  <a:cubicBezTo>
                    <a:pt x="2780" y="1"/>
                    <a:pt x="2740" y="12"/>
                    <a:pt x="2700" y="37"/>
                  </a:cubicBezTo>
                  <a:cubicBezTo>
                    <a:pt x="2470" y="204"/>
                    <a:pt x="2240" y="393"/>
                    <a:pt x="2030" y="602"/>
                  </a:cubicBezTo>
                  <a:cubicBezTo>
                    <a:pt x="1926" y="707"/>
                    <a:pt x="1779" y="832"/>
                    <a:pt x="1717" y="979"/>
                  </a:cubicBezTo>
                  <a:cubicBezTo>
                    <a:pt x="1410" y="979"/>
                    <a:pt x="1093" y="969"/>
                    <a:pt x="774" y="969"/>
                  </a:cubicBezTo>
                  <a:cubicBezTo>
                    <a:pt x="615" y="969"/>
                    <a:pt x="454" y="972"/>
                    <a:pt x="294" y="979"/>
                  </a:cubicBezTo>
                  <a:cubicBezTo>
                    <a:pt x="43" y="979"/>
                    <a:pt x="1" y="1376"/>
                    <a:pt x="273" y="1376"/>
                  </a:cubicBezTo>
                  <a:cubicBezTo>
                    <a:pt x="775" y="1376"/>
                    <a:pt x="1298" y="1376"/>
                    <a:pt x="1821" y="1397"/>
                  </a:cubicBezTo>
                  <a:cubicBezTo>
                    <a:pt x="1905" y="1502"/>
                    <a:pt x="2030" y="1606"/>
                    <a:pt x="2114" y="1690"/>
                  </a:cubicBezTo>
                  <a:lnTo>
                    <a:pt x="2825" y="2360"/>
                  </a:lnTo>
                  <a:cubicBezTo>
                    <a:pt x="2865" y="2399"/>
                    <a:pt x="2906" y="2415"/>
                    <a:pt x="2946" y="2415"/>
                  </a:cubicBezTo>
                  <a:cubicBezTo>
                    <a:pt x="3099" y="2415"/>
                    <a:pt x="3226" y="2174"/>
                    <a:pt x="3077" y="2025"/>
                  </a:cubicBezTo>
                  <a:lnTo>
                    <a:pt x="2637" y="1606"/>
                  </a:lnTo>
                  <a:cubicBezTo>
                    <a:pt x="2574" y="1544"/>
                    <a:pt x="2491" y="1481"/>
                    <a:pt x="2428" y="1418"/>
                  </a:cubicBezTo>
                  <a:lnTo>
                    <a:pt x="2428" y="1418"/>
                  </a:lnTo>
                  <a:cubicBezTo>
                    <a:pt x="2909" y="1439"/>
                    <a:pt x="3411" y="1460"/>
                    <a:pt x="3893" y="1502"/>
                  </a:cubicBezTo>
                  <a:cubicBezTo>
                    <a:pt x="3914" y="1523"/>
                    <a:pt x="3914" y="1523"/>
                    <a:pt x="3914" y="1544"/>
                  </a:cubicBezTo>
                  <a:cubicBezTo>
                    <a:pt x="4416" y="2046"/>
                    <a:pt x="4918" y="2569"/>
                    <a:pt x="5420" y="3071"/>
                  </a:cubicBezTo>
                  <a:cubicBezTo>
                    <a:pt x="5462" y="3118"/>
                    <a:pt x="5514" y="3138"/>
                    <a:pt x="5566" y="3138"/>
                  </a:cubicBezTo>
                  <a:cubicBezTo>
                    <a:pt x="5722" y="3138"/>
                    <a:pt x="5875" y="2961"/>
                    <a:pt x="5734" y="2820"/>
                  </a:cubicBezTo>
                  <a:lnTo>
                    <a:pt x="4520" y="1565"/>
                  </a:lnTo>
                  <a:lnTo>
                    <a:pt x="4520" y="1565"/>
                  </a:lnTo>
                  <a:cubicBezTo>
                    <a:pt x="5420" y="1648"/>
                    <a:pt x="6320" y="1774"/>
                    <a:pt x="7219" y="1920"/>
                  </a:cubicBezTo>
                  <a:cubicBezTo>
                    <a:pt x="7680" y="2360"/>
                    <a:pt x="8161" y="2799"/>
                    <a:pt x="8621" y="3238"/>
                  </a:cubicBezTo>
                  <a:cubicBezTo>
                    <a:pt x="8665" y="3277"/>
                    <a:pt x="8710" y="3294"/>
                    <a:pt x="8753" y="3294"/>
                  </a:cubicBezTo>
                  <a:cubicBezTo>
                    <a:pt x="8916" y="3294"/>
                    <a:pt x="9043" y="3053"/>
                    <a:pt x="8893" y="2904"/>
                  </a:cubicBezTo>
                  <a:cubicBezTo>
                    <a:pt x="8579" y="2632"/>
                    <a:pt x="8266" y="2339"/>
                    <a:pt x="7952" y="2046"/>
                  </a:cubicBezTo>
                  <a:lnTo>
                    <a:pt x="7952" y="2046"/>
                  </a:lnTo>
                  <a:cubicBezTo>
                    <a:pt x="8893" y="2234"/>
                    <a:pt x="9835" y="2422"/>
                    <a:pt x="10756" y="2673"/>
                  </a:cubicBezTo>
                  <a:cubicBezTo>
                    <a:pt x="10775" y="2678"/>
                    <a:pt x="10793" y="2680"/>
                    <a:pt x="10811" y="2680"/>
                  </a:cubicBezTo>
                  <a:cubicBezTo>
                    <a:pt x="11027" y="2680"/>
                    <a:pt x="11132" y="2353"/>
                    <a:pt x="10881" y="2276"/>
                  </a:cubicBezTo>
                  <a:cubicBezTo>
                    <a:pt x="9835" y="2004"/>
                    <a:pt x="8789" y="1774"/>
                    <a:pt x="7722" y="1585"/>
                  </a:cubicBezTo>
                  <a:cubicBezTo>
                    <a:pt x="8077" y="1334"/>
                    <a:pt x="8412" y="1062"/>
                    <a:pt x="8747" y="790"/>
                  </a:cubicBezTo>
                  <a:cubicBezTo>
                    <a:pt x="8933" y="672"/>
                    <a:pt x="8805" y="431"/>
                    <a:pt x="8627" y="431"/>
                  </a:cubicBezTo>
                  <a:cubicBezTo>
                    <a:pt x="8585" y="431"/>
                    <a:pt x="8540" y="444"/>
                    <a:pt x="8496" y="476"/>
                  </a:cubicBezTo>
                  <a:cubicBezTo>
                    <a:pt x="8056" y="811"/>
                    <a:pt x="7617" y="1146"/>
                    <a:pt x="7157" y="1481"/>
                  </a:cubicBezTo>
                  <a:cubicBezTo>
                    <a:pt x="6320" y="1355"/>
                    <a:pt x="5483" y="1251"/>
                    <a:pt x="4646" y="1167"/>
                  </a:cubicBezTo>
                  <a:cubicBezTo>
                    <a:pt x="4897" y="916"/>
                    <a:pt x="5148" y="665"/>
                    <a:pt x="5420" y="435"/>
                  </a:cubicBezTo>
                  <a:cubicBezTo>
                    <a:pt x="5589" y="299"/>
                    <a:pt x="5457" y="54"/>
                    <a:pt x="5290" y="54"/>
                  </a:cubicBezTo>
                  <a:cubicBezTo>
                    <a:pt x="5250" y="54"/>
                    <a:pt x="5209" y="68"/>
                    <a:pt x="5169" y="100"/>
                  </a:cubicBezTo>
                  <a:cubicBezTo>
                    <a:pt x="4792" y="435"/>
                    <a:pt x="4458" y="769"/>
                    <a:pt x="4102" y="1104"/>
                  </a:cubicBezTo>
                  <a:cubicBezTo>
                    <a:pt x="3474" y="1062"/>
                    <a:pt x="2846" y="1020"/>
                    <a:pt x="2219" y="1000"/>
                  </a:cubicBezTo>
                  <a:cubicBezTo>
                    <a:pt x="2281" y="916"/>
                    <a:pt x="2386" y="832"/>
                    <a:pt x="2449" y="769"/>
                  </a:cubicBezTo>
                  <a:cubicBezTo>
                    <a:pt x="2616" y="623"/>
                    <a:pt x="2784" y="497"/>
                    <a:pt x="2951" y="372"/>
                  </a:cubicBezTo>
                  <a:cubicBezTo>
                    <a:pt x="3141" y="251"/>
                    <a:pt x="3003" y="1"/>
                    <a:pt x="281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3" name="Google Shape;796;p34">
              <a:extLst>
                <a:ext uri="{FF2B5EF4-FFF2-40B4-BE49-F238E27FC236}">
                  <a16:creationId xmlns:a16="http://schemas.microsoft.com/office/drawing/2014/main" id="{01C809F6-0EFC-E7CB-E385-90FDA5167083}"/>
                </a:ext>
              </a:extLst>
            </p:cNvPr>
            <p:cNvSpPr/>
            <p:nvPr/>
          </p:nvSpPr>
          <p:spPr>
            <a:xfrm rot="-1756815">
              <a:off x="5826765" y="1516681"/>
              <a:ext cx="842556" cy="278668"/>
            </a:xfrm>
            <a:custGeom>
              <a:avLst/>
              <a:gdLst/>
              <a:ahLst/>
              <a:cxnLst/>
              <a:rect l="l" t="t" r="r" b="b"/>
              <a:pathLst>
                <a:path w="25591" h="8464" extrusionOk="0">
                  <a:moveTo>
                    <a:pt x="14232" y="0"/>
                  </a:moveTo>
                  <a:cubicBezTo>
                    <a:pt x="13401" y="0"/>
                    <a:pt x="12569" y="37"/>
                    <a:pt x="11739" y="117"/>
                  </a:cubicBezTo>
                  <a:cubicBezTo>
                    <a:pt x="9625" y="326"/>
                    <a:pt x="7533" y="850"/>
                    <a:pt x="5629" y="1812"/>
                  </a:cubicBezTo>
                  <a:cubicBezTo>
                    <a:pt x="4311" y="2482"/>
                    <a:pt x="1" y="4783"/>
                    <a:pt x="1486" y="6666"/>
                  </a:cubicBezTo>
                  <a:cubicBezTo>
                    <a:pt x="2696" y="8165"/>
                    <a:pt x="6196" y="8464"/>
                    <a:pt x="8410" y="8464"/>
                  </a:cubicBezTo>
                  <a:cubicBezTo>
                    <a:pt x="8762" y="8464"/>
                    <a:pt x="9081" y="8456"/>
                    <a:pt x="9353" y="8445"/>
                  </a:cubicBezTo>
                  <a:cubicBezTo>
                    <a:pt x="14919" y="8215"/>
                    <a:pt x="20359" y="5767"/>
                    <a:pt x="24962" y="2754"/>
                  </a:cubicBezTo>
                  <a:cubicBezTo>
                    <a:pt x="25590" y="2335"/>
                    <a:pt x="25193" y="1477"/>
                    <a:pt x="24565" y="1331"/>
                  </a:cubicBezTo>
                  <a:cubicBezTo>
                    <a:pt x="21187" y="638"/>
                    <a:pt x="17713" y="0"/>
                    <a:pt x="1423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4" name="Google Shape;797;p34">
              <a:extLst>
                <a:ext uri="{FF2B5EF4-FFF2-40B4-BE49-F238E27FC236}">
                  <a16:creationId xmlns:a16="http://schemas.microsoft.com/office/drawing/2014/main" id="{AB665C26-BEE2-B1A4-FC9B-7E2040303DBD}"/>
                </a:ext>
              </a:extLst>
            </p:cNvPr>
            <p:cNvSpPr/>
            <p:nvPr/>
          </p:nvSpPr>
          <p:spPr>
            <a:xfrm rot="4539846">
              <a:off x="7679507" y="2351784"/>
              <a:ext cx="365042" cy="792643"/>
            </a:xfrm>
            <a:custGeom>
              <a:avLst/>
              <a:gdLst/>
              <a:ahLst/>
              <a:cxnLst/>
              <a:rect l="l" t="t" r="r" b="b"/>
              <a:pathLst>
                <a:path w="11087" h="24074" extrusionOk="0">
                  <a:moveTo>
                    <a:pt x="9862" y="1"/>
                  </a:moveTo>
                  <a:cubicBezTo>
                    <a:pt x="9593" y="1"/>
                    <a:pt x="9316" y="112"/>
                    <a:pt x="9140" y="322"/>
                  </a:cubicBezTo>
                  <a:cubicBezTo>
                    <a:pt x="6253" y="3712"/>
                    <a:pt x="3386" y="7290"/>
                    <a:pt x="1608" y="11433"/>
                  </a:cubicBezTo>
                  <a:cubicBezTo>
                    <a:pt x="750" y="13462"/>
                    <a:pt x="164" y="15638"/>
                    <a:pt x="81" y="17856"/>
                  </a:cubicBezTo>
                  <a:cubicBezTo>
                    <a:pt x="40" y="19304"/>
                    <a:pt x="0" y="24074"/>
                    <a:pt x="2169" y="24074"/>
                  </a:cubicBezTo>
                  <a:cubicBezTo>
                    <a:pt x="2257" y="24074"/>
                    <a:pt x="2349" y="24066"/>
                    <a:pt x="2445" y="24050"/>
                  </a:cubicBezTo>
                  <a:cubicBezTo>
                    <a:pt x="4747" y="23652"/>
                    <a:pt x="7090" y="19614"/>
                    <a:pt x="8011" y="17773"/>
                  </a:cubicBezTo>
                  <a:cubicBezTo>
                    <a:pt x="10584" y="12583"/>
                    <a:pt x="11086" y="6369"/>
                    <a:pt x="10626" y="678"/>
                  </a:cubicBezTo>
                  <a:cubicBezTo>
                    <a:pt x="10590" y="216"/>
                    <a:pt x="10235" y="1"/>
                    <a:pt x="98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5" name="Google Shape;798;p34">
              <a:extLst>
                <a:ext uri="{FF2B5EF4-FFF2-40B4-BE49-F238E27FC236}">
                  <a16:creationId xmlns:a16="http://schemas.microsoft.com/office/drawing/2014/main" id="{C3044F1E-7CB0-6AB7-6429-57C69514C98C}"/>
                </a:ext>
              </a:extLst>
            </p:cNvPr>
            <p:cNvSpPr/>
            <p:nvPr/>
          </p:nvSpPr>
          <p:spPr>
            <a:xfrm rot="-9157768" flipH="1">
              <a:off x="7641717" y="2190550"/>
              <a:ext cx="593623" cy="578148"/>
            </a:xfrm>
            <a:custGeom>
              <a:avLst/>
              <a:gdLst/>
              <a:ahLst/>
              <a:cxnLst/>
              <a:rect l="l" t="t" r="r" b="b"/>
              <a:pathLst>
                <a:path w="18029" h="17559" extrusionOk="0">
                  <a:moveTo>
                    <a:pt x="2848" y="0"/>
                  </a:moveTo>
                  <a:cubicBezTo>
                    <a:pt x="2627" y="0"/>
                    <a:pt x="2416" y="24"/>
                    <a:pt x="2218" y="76"/>
                  </a:cubicBezTo>
                  <a:cubicBezTo>
                    <a:pt x="1" y="641"/>
                    <a:pt x="1946" y="4889"/>
                    <a:pt x="2553" y="6144"/>
                  </a:cubicBezTo>
                  <a:cubicBezTo>
                    <a:pt x="3453" y="7985"/>
                    <a:pt x="4750" y="9596"/>
                    <a:pt x="6236" y="10977"/>
                  </a:cubicBezTo>
                  <a:cubicBezTo>
                    <a:pt x="9270" y="13781"/>
                    <a:pt x="13015" y="15706"/>
                    <a:pt x="16719" y="17485"/>
                  </a:cubicBezTo>
                  <a:cubicBezTo>
                    <a:pt x="16827" y="17535"/>
                    <a:pt x="16946" y="17558"/>
                    <a:pt x="17066" y="17558"/>
                  </a:cubicBezTo>
                  <a:cubicBezTo>
                    <a:pt x="17545" y="17558"/>
                    <a:pt x="18029" y="17180"/>
                    <a:pt x="17827" y="16627"/>
                  </a:cubicBezTo>
                  <a:cubicBezTo>
                    <a:pt x="16070" y="11668"/>
                    <a:pt x="13329" y="6646"/>
                    <a:pt x="9228" y="3257"/>
                  </a:cubicBezTo>
                  <a:cubicBezTo>
                    <a:pt x="7922" y="2159"/>
                    <a:pt x="4939" y="0"/>
                    <a:pt x="284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6" name="Google Shape;799;p34">
              <a:extLst>
                <a:ext uri="{FF2B5EF4-FFF2-40B4-BE49-F238E27FC236}">
                  <a16:creationId xmlns:a16="http://schemas.microsoft.com/office/drawing/2014/main" id="{E94C0117-4DD3-C886-3687-CBBA283F2207}"/>
                </a:ext>
              </a:extLst>
            </p:cNvPr>
            <p:cNvSpPr/>
            <p:nvPr/>
          </p:nvSpPr>
          <p:spPr>
            <a:xfrm rot="-8692715" flipH="1">
              <a:off x="7741287" y="1870161"/>
              <a:ext cx="306563" cy="790178"/>
            </a:xfrm>
            <a:custGeom>
              <a:avLst/>
              <a:gdLst/>
              <a:ahLst/>
              <a:cxnLst/>
              <a:rect l="l" t="t" r="r" b="b"/>
              <a:pathLst>
                <a:path w="9312" h="24002" extrusionOk="0">
                  <a:moveTo>
                    <a:pt x="3090" y="0"/>
                  </a:moveTo>
                  <a:cubicBezTo>
                    <a:pt x="1202" y="0"/>
                    <a:pt x="508" y="4194"/>
                    <a:pt x="314" y="5529"/>
                  </a:cubicBezTo>
                  <a:cubicBezTo>
                    <a:pt x="1" y="7642"/>
                    <a:pt x="189" y="9776"/>
                    <a:pt x="670" y="11848"/>
                  </a:cubicBezTo>
                  <a:cubicBezTo>
                    <a:pt x="1633" y="16032"/>
                    <a:pt x="3746" y="19882"/>
                    <a:pt x="5901" y="23565"/>
                  </a:cubicBezTo>
                  <a:cubicBezTo>
                    <a:pt x="6059" y="23839"/>
                    <a:pt x="6377" y="24002"/>
                    <a:pt x="6680" y="24002"/>
                  </a:cubicBezTo>
                  <a:cubicBezTo>
                    <a:pt x="6978" y="24002"/>
                    <a:pt x="7262" y="23844"/>
                    <a:pt x="7366" y="23481"/>
                  </a:cubicBezTo>
                  <a:cubicBezTo>
                    <a:pt x="8747" y="18187"/>
                    <a:pt x="9312" y="12245"/>
                    <a:pt x="7742" y="6930"/>
                  </a:cubicBezTo>
                  <a:cubicBezTo>
                    <a:pt x="7198" y="5047"/>
                    <a:pt x="5671" y="842"/>
                    <a:pt x="3578" y="88"/>
                  </a:cubicBezTo>
                  <a:cubicBezTo>
                    <a:pt x="3407" y="28"/>
                    <a:pt x="3245" y="0"/>
                    <a:pt x="30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7" name="Google Shape;800;p34">
              <a:extLst>
                <a:ext uri="{FF2B5EF4-FFF2-40B4-BE49-F238E27FC236}">
                  <a16:creationId xmlns:a16="http://schemas.microsoft.com/office/drawing/2014/main" id="{D6F5B1B8-44BE-BDD1-A508-E44C356B69E4}"/>
                </a:ext>
              </a:extLst>
            </p:cNvPr>
            <p:cNvSpPr/>
            <p:nvPr/>
          </p:nvSpPr>
          <p:spPr>
            <a:xfrm>
              <a:off x="6785950" y="1454311"/>
              <a:ext cx="4149" cy="6947"/>
            </a:xfrm>
            <a:custGeom>
              <a:avLst/>
              <a:gdLst/>
              <a:ahLst/>
              <a:cxnLst/>
              <a:rect l="l" t="t" r="r" b="b"/>
              <a:pathLst>
                <a:path w="125" h="211" extrusionOk="0">
                  <a:moveTo>
                    <a:pt x="0" y="1"/>
                  </a:moveTo>
                  <a:lnTo>
                    <a:pt x="0" y="210"/>
                  </a:lnTo>
                  <a:lnTo>
                    <a:pt x="126" y="210"/>
                  </a:lnTo>
                  <a:lnTo>
                    <a:pt x="126"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8" name="Google Shape;801;p34">
              <a:extLst>
                <a:ext uri="{FF2B5EF4-FFF2-40B4-BE49-F238E27FC236}">
                  <a16:creationId xmlns:a16="http://schemas.microsoft.com/office/drawing/2014/main" id="{0C5066B5-F171-3C2D-897E-2D7B97A85E37}"/>
                </a:ext>
              </a:extLst>
            </p:cNvPr>
            <p:cNvSpPr/>
            <p:nvPr/>
          </p:nvSpPr>
          <p:spPr>
            <a:xfrm>
              <a:off x="5436964" y="1350995"/>
              <a:ext cx="2465700" cy="2465700"/>
            </a:xfrm>
            <a:prstGeom prst="ellipse">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89" name="Google Shape;802;p34">
            <a:extLst>
              <a:ext uri="{FF2B5EF4-FFF2-40B4-BE49-F238E27FC236}">
                <a16:creationId xmlns:a16="http://schemas.microsoft.com/office/drawing/2014/main" id="{873873A6-1F4F-4885-B72E-61370F62D3C3}"/>
              </a:ext>
            </a:extLst>
          </p:cNvPr>
          <p:cNvGrpSpPr/>
          <p:nvPr/>
        </p:nvGrpSpPr>
        <p:grpSpPr>
          <a:xfrm>
            <a:off x="3921062" y="1934064"/>
            <a:ext cx="580021" cy="580393"/>
            <a:chOff x="2501650" y="1094650"/>
            <a:chExt cx="507100" cy="507425"/>
          </a:xfrm>
          <a:solidFill>
            <a:srgbClr val="272D35"/>
          </a:solidFill>
        </p:grpSpPr>
        <p:sp>
          <p:nvSpPr>
            <p:cNvPr id="590" name="Google Shape;803;p34">
              <a:extLst>
                <a:ext uri="{FF2B5EF4-FFF2-40B4-BE49-F238E27FC236}">
                  <a16:creationId xmlns:a16="http://schemas.microsoft.com/office/drawing/2014/main" id="{2F2CBAD9-06C8-B36B-246F-5AF383274D4D}"/>
                </a:ext>
              </a:extLst>
            </p:cNvPr>
            <p:cNvSpPr/>
            <p:nvPr/>
          </p:nvSpPr>
          <p:spPr>
            <a:xfrm>
              <a:off x="2501650" y="1094650"/>
              <a:ext cx="507100" cy="507425"/>
            </a:xfrm>
            <a:custGeom>
              <a:avLst/>
              <a:gdLst/>
              <a:ahLst/>
              <a:cxnLst/>
              <a:rect l="l" t="t" r="r" b="b"/>
              <a:pathLst>
                <a:path w="20284" h="20297" extrusionOk="0">
                  <a:moveTo>
                    <a:pt x="7756" y="1196"/>
                  </a:moveTo>
                  <a:lnTo>
                    <a:pt x="7756" y="2151"/>
                  </a:lnTo>
                  <a:lnTo>
                    <a:pt x="10995" y="3777"/>
                  </a:lnTo>
                  <a:lnTo>
                    <a:pt x="11694" y="2379"/>
                  </a:lnTo>
                  <a:lnTo>
                    <a:pt x="12191" y="2379"/>
                  </a:lnTo>
                  <a:lnTo>
                    <a:pt x="12783" y="3576"/>
                  </a:lnTo>
                  <a:lnTo>
                    <a:pt x="14087" y="3576"/>
                  </a:lnTo>
                  <a:lnTo>
                    <a:pt x="14933" y="4409"/>
                  </a:lnTo>
                  <a:lnTo>
                    <a:pt x="14933" y="6828"/>
                  </a:lnTo>
                  <a:lnTo>
                    <a:pt x="16466" y="8361"/>
                  </a:lnTo>
                  <a:lnTo>
                    <a:pt x="18361" y="8361"/>
                  </a:lnTo>
                  <a:lnTo>
                    <a:pt x="17756" y="9557"/>
                  </a:lnTo>
                  <a:lnTo>
                    <a:pt x="16466" y="9557"/>
                  </a:lnTo>
                  <a:lnTo>
                    <a:pt x="14799" y="11224"/>
                  </a:lnTo>
                  <a:lnTo>
                    <a:pt x="15995" y="13603"/>
                  </a:lnTo>
                  <a:lnTo>
                    <a:pt x="14933" y="14665"/>
                  </a:lnTo>
                  <a:lnTo>
                    <a:pt x="14933" y="15848"/>
                  </a:lnTo>
                  <a:lnTo>
                    <a:pt x="13737" y="17030"/>
                  </a:lnTo>
                  <a:lnTo>
                    <a:pt x="13737" y="17917"/>
                  </a:lnTo>
                  <a:lnTo>
                    <a:pt x="12904" y="17917"/>
                  </a:lnTo>
                  <a:lnTo>
                    <a:pt x="11707" y="19100"/>
                  </a:lnTo>
                  <a:lnTo>
                    <a:pt x="11331" y="19100"/>
                  </a:lnTo>
                  <a:lnTo>
                    <a:pt x="11331" y="18267"/>
                  </a:lnTo>
                  <a:lnTo>
                    <a:pt x="10135" y="17044"/>
                  </a:lnTo>
                  <a:lnTo>
                    <a:pt x="10135" y="15848"/>
                  </a:lnTo>
                  <a:lnTo>
                    <a:pt x="9194" y="14907"/>
                  </a:lnTo>
                  <a:lnTo>
                    <a:pt x="10135" y="13966"/>
                  </a:lnTo>
                  <a:lnTo>
                    <a:pt x="10135" y="12393"/>
                  </a:lnTo>
                  <a:lnTo>
                    <a:pt x="8723" y="9557"/>
                  </a:lnTo>
                  <a:lnTo>
                    <a:pt x="7756" y="9557"/>
                  </a:lnTo>
                  <a:lnTo>
                    <a:pt x="7756" y="8361"/>
                  </a:lnTo>
                  <a:lnTo>
                    <a:pt x="5740" y="8361"/>
                  </a:lnTo>
                  <a:lnTo>
                    <a:pt x="4503" y="9557"/>
                  </a:lnTo>
                  <a:lnTo>
                    <a:pt x="4153" y="9557"/>
                  </a:lnTo>
                  <a:lnTo>
                    <a:pt x="4153" y="8589"/>
                  </a:lnTo>
                  <a:lnTo>
                    <a:pt x="2110" y="7621"/>
                  </a:lnTo>
                  <a:lnTo>
                    <a:pt x="3226" y="6600"/>
                  </a:lnTo>
                  <a:lnTo>
                    <a:pt x="1774" y="5148"/>
                  </a:lnTo>
                  <a:lnTo>
                    <a:pt x="1774" y="4530"/>
                  </a:lnTo>
                  <a:lnTo>
                    <a:pt x="4153" y="3347"/>
                  </a:lnTo>
                  <a:lnTo>
                    <a:pt x="4153" y="2379"/>
                  </a:lnTo>
                  <a:lnTo>
                    <a:pt x="4879" y="2379"/>
                  </a:lnTo>
                  <a:lnTo>
                    <a:pt x="7299" y="1196"/>
                  </a:lnTo>
                  <a:close/>
                  <a:moveTo>
                    <a:pt x="7030" y="0"/>
                  </a:moveTo>
                  <a:lnTo>
                    <a:pt x="4610" y="1196"/>
                  </a:lnTo>
                  <a:lnTo>
                    <a:pt x="2957" y="1196"/>
                  </a:lnTo>
                  <a:lnTo>
                    <a:pt x="2957" y="2608"/>
                  </a:lnTo>
                  <a:lnTo>
                    <a:pt x="591" y="3804"/>
                  </a:lnTo>
                  <a:lnTo>
                    <a:pt x="591" y="5646"/>
                  </a:lnTo>
                  <a:lnTo>
                    <a:pt x="1505" y="6560"/>
                  </a:lnTo>
                  <a:lnTo>
                    <a:pt x="0" y="7931"/>
                  </a:lnTo>
                  <a:lnTo>
                    <a:pt x="2957" y="9342"/>
                  </a:lnTo>
                  <a:lnTo>
                    <a:pt x="2957" y="10740"/>
                  </a:lnTo>
                  <a:lnTo>
                    <a:pt x="4987" y="10740"/>
                  </a:lnTo>
                  <a:lnTo>
                    <a:pt x="6210" y="9557"/>
                  </a:lnTo>
                  <a:lnTo>
                    <a:pt x="6573" y="9557"/>
                  </a:lnTo>
                  <a:lnTo>
                    <a:pt x="6573" y="10740"/>
                  </a:lnTo>
                  <a:lnTo>
                    <a:pt x="7984" y="10740"/>
                  </a:lnTo>
                  <a:lnTo>
                    <a:pt x="8952" y="12662"/>
                  </a:lnTo>
                  <a:lnTo>
                    <a:pt x="8952" y="13468"/>
                  </a:lnTo>
                  <a:lnTo>
                    <a:pt x="7514" y="14907"/>
                  </a:lnTo>
                  <a:lnTo>
                    <a:pt x="8952" y="16345"/>
                  </a:lnTo>
                  <a:lnTo>
                    <a:pt x="8952" y="17528"/>
                  </a:lnTo>
                  <a:lnTo>
                    <a:pt x="10135" y="18751"/>
                  </a:lnTo>
                  <a:lnTo>
                    <a:pt x="10135" y="20297"/>
                  </a:lnTo>
                  <a:lnTo>
                    <a:pt x="12205" y="20297"/>
                  </a:lnTo>
                  <a:lnTo>
                    <a:pt x="13388" y="19100"/>
                  </a:lnTo>
                  <a:lnTo>
                    <a:pt x="14933" y="19100"/>
                  </a:lnTo>
                  <a:lnTo>
                    <a:pt x="14933" y="17528"/>
                  </a:lnTo>
                  <a:lnTo>
                    <a:pt x="16116" y="16345"/>
                  </a:lnTo>
                  <a:lnTo>
                    <a:pt x="16116" y="15149"/>
                  </a:lnTo>
                  <a:lnTo>
                    <a:pt x="17433" y="13831"/>
                  </a:lnTo>
                  <a:lnTo>
                    <a:pt x="16251" y="11452"/>
                  </a:lnTo>
                  <a:lnTo>
                    <a:pt x="16963" y="10740"/>
                  </a:lnTo>
                  <a:lnTo>
                    <a:pt x="18495" y="10740"/>
                  </a:lnTo>
                  <a:lnTo>
                    <a:pt x="20283" y="7178"/>
                  </a:lnTo>
                  <a:lnTo>
                    <a:pt x="16963" y="7178"/>
                  </a:lnTo>
                  <a:lnTo>
                    <a:pt x="16116" y="6331"/>
                  </a:lnTo>
                  <a:lnTo>
                    <a:pt x="16116" y="3925"/>
                  </a:lnTo>
                  <a:lnTo>
                    <a:pt x="14584" y="2379"/>
                  </a:lnTo>
                  <a:lnTo>
                    <a:pt x="13509" y="2379"/>
                  </a:lnTo>
                  <a:lnTo>
                    <a:pt x="12917" y="1196"/>
                  </a:lnTo>
                  <a:lnTo>
                    <a:pt x="10955" y="1196"/>
                  </a:lnTo>
                  <a:lnTo>
                    <a:pt x="10471" y="2178"/>
                  </a:lnTo>
                  <a:lnTo>
                    <a:pt x="8952" y="1425"/>
                  </a:lnTo>
                  <a:lnTo>
                    <a:pt x="8952"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91" name="Google Shape;804;p34">
              <a:extLst>
                <a:ext uri="{FF2B5EF4-FFF2-40B4-BE49-F238E27FC236}">
                  <a16:creationId xmlns:a16="http://schemas.microsoft.com/office/drawing/2014/main" id="{EFDCC853-BD02-FD78-7C35-BB52EF8FC1E9}"/>
                </a:ext>
              </a:extLst>
            </p:cNvPr>
            <p:cNvSpPr/>
            <p:nvPr/>
          </p:nvSpPr>
          <p:spPr>
            <a:xfrm>
              <a:off x="2938825" y="1437400"/>
              <a:ext cx="55125" cy="70250"/>
            </a:xfrm>
            <a:custGeom>
              <a:avLst/>
              <a:gdLst/>
              <a:ahLst/>
              <a:cxnLst/>
              <a:rect l="l" t="t" r="r" b="b"/>
              <a:pathLst>
                <a:path w="2205" h="2810" extrusionOk="0">
                  <a:moveTo>
                    <a:pt x="1008" y="0"/>
                  </a:moveTo>
                  <a:lnTo>
                    <a:pt x="1008" y="955"/>
                  </a:lnTo>
                  <a:lnTo>
                    <a:pt x="0" y="1963"/>
                  </a:lnTo>
                  <a:lnTo>
                    <a:pt x="834" y="2810"/>
                  </a:lnTo>
                  <a:lnTo>
                    <a:pt x="2205" y="1439"/>
                  </a:lnTo>
                  <a:lnTo>
                    <a:pt x="2205"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
        <p:nvSpPr>
          <p:cNvPr id="592" name="Google Shape;805;p34">
            <a:extLst>
              <a:ext uri="{FF2B5EF4-FFF2-40B4-BE49-F238E27FC236}">
                <a16:creationId xmlns:a16="http://schemas.microsoft.com/office/drawing/2014/main" id="{B5DD7888-2EBB-CF9E-9C87-DAA0BF239370}"/>
              </a:ext>
            </a:extLst>
          </p:cNvPr>
          <p:cNvSpPr/>
          <p:nvPr/>
        </p:nvSpPr>
        <p:spPr>
          <a:xfrm>
            <a:off x="7182871" y="2027934"/>
            <a:ext cx="580021" cy="358353"/>
          </a:xfrm>
          <a:custGeom>
            <a:avLst/>
            <a:gdLst/>
            <a:ahLst/>
            <a:cxnLst/>
            <a:rect l="l" t="t" r="r" b="b"/>
            <a:pathLst>
              <a:path w="20284" h="12532" extrusionOk="0">
                <a:moveTo>
                  <a:pt x="12084" y="1188"/>
                </a:moveTo>
                <a:cubicBezTo>
                  <a:pt x="12971" y="1188"/>
                  <a:pt x="13853" y="1395"/>
                  <a:pt x="14665" y="1805"/>
                </a:cubicBezTo>
                <a:lnTo>
                  <a:pt x="14800" y="1872"/>
                </a:lnTo>
                <a:lnTo>
                  <a:pt x="16614" y="1872"/>
                </a:lnTo>
                <a:cubicBezTo>
                  <a:pt x="16467" y="2302"/>
                  <a:pt x="16157" y="2665"/>
                  <a:pt x="15741" y="2867"/>
                </a:cubicBezTo>
                <a:lnTo>
                  <a:pt x="15203" y="3136"/>
                </a:lnTo>
                <a:lnTo>
                  <a:pt x="16252" y="5233"/>
                </a:lnTo>
                <a:cubicBezTo>
                  <a:pt x="16588" y="5905"/>
                  <a:pt x="17192" y="6389"/>
                  <a:pt x="17905" y="6550"/>
                </a:cubicBezTo>
                <a:lnTo>
                  <a:pt x="17905" y="7813"/>
                </a:lnTo>
                <a:lnTo>
                  <a:pt x="17085" y="7813"/>
                </a:lnTo>
                <a:cubicBezTo>
                  <a:pt x="16547" y="7813"/>
                  <a:pt x="16010" y="7692"/>
                  <a:pt x="15539" y="7451"/>
                </a:cubicBezTo>
                <a:lnTo>
                  <a:pt x="15082" y="7222"/>
                </a:lnTo>
                <a:cubicBezTo>
                  <a:pt x="14625" y="6994"/>
                  <a:pt x="14343" y="6536"/>
                  <a:pt x="14343" y="6026"/>
                </a:cubicBezTo>
                <a:lnTo>
                  <a:pt x="14343" y="5434"/>
                </a:lnTo>
                <a:lnTo>
                  <a:pt x="13160" y="5434"/>
                </a:lnTo>
                <a:lnTo>
                  <a:pt x="13160" y="6026"/>
                </a:lnTo>
                <a:cubicBezTo>
                  <a:pt x="13160" y="6362"/>
                  <a:pt x="12891" y="6631"/>
                  <a:pt x="12555" y="6631"/>
                </a:cubicBezTo>
                <a:lnTo>
                  <a:pt x="11843" y="6631"/>
                </a:lnTo>
                <a:cubicBezTo>
                  <a:pt x="11923" y="6268"/>
                  <a:pt x="11964" y="5905"/>
                  <a:pt x="11964" y="5542"/>
                </a:cubicBezTo>
                <a:lnTo>
                  <a:pt x="11964" y="4251"/>
                </a:lnTo>
                <a:lnTo>
                  <a:pt x="10781" y="4251"/>
                </a:lnTo>
                <a:lnTo>
                  <a:pt x="10781" y="5542"/>
                </a:lnTo>
                <a:cubicBezTo>
                  <a:pt x="10781" y="7209"/>
                  <a:pt x="9652" y="8069"/>
                  <a:pt x="9585" y="8163"/>
                </a:cubicBezTo>
                <a:lnTo>
                  <a:pt x="9585" y="11335"/>
                </a:lnTo>
                <a:lnTo>
                  <a:pt x="9423" y="11335"/>
                </a:lnTo>
                <a:lnTo>
                  <a:pt x="8227" y="7813"/>
                </a:lnTo>
                <a:lnTo>
                  <a:pt x="4625" y="7813"/>
                </a:lnTo>
                <a:cubicBezTo>
                  <a:pt x="4705" y="7464"/>
                  <a:pt x="4759" y="7101"/>
                  <a:pt x="4759" y="6725"/>
                </a:cubicBezTo>
                <a:lnTo>
                  <a:pt x="4759" y="5434"/>
                </a:lnTo>
                <a:lnTo>
                  <a:pt x="3563" y="5434"/>
                </a:lnTo>
                <a:lnTo>
                  <a:pt x="3563" y="6725"/>
                </a:lnTo>
                <a:cubicBezTo>
                  <a:pt x="3563" y="8270"/>
                  <a:pt x="2488" y="9225"/>
                  <a:pt x="2488" y="9238"/>
                </a:cubicBezTo>
                <a:lnTo>
                  <a:pt x="1412" y="11335"/>
                </a:lnTo>
                <a:lnTo>
                  <a:pt x="1184" y="11335"/>
                </a:lnTo>
                <a:lnTo>
                  <a:pt x="1184" y="5528"/>
                </a:lnTo>
                <a:cubicBezTo>
                  <a:pt x="1184" y="3700"/>
                  <a:pt x="2568" y="1872"/>
                  <a:pt x="5001" y="1872"/>
                </a:cubicBezTo>
                <a:lnTo>
                  <a:pt x="7958" y="1872"/>
                </a:lnTo>
                <a:cubicBezTo>
                  <a:pt x="9222" y="1872"/>
                  <a:pt x="10163" y="1509"/>
                  <a:pt x="10230" y="1496"/>
                </a:cubicBezTo>
                <a:cubicBezTo>
                  <a:pt x="10835" y="1291"/>
                  <a:pt x="11461" y="1188"/>
                  <a:pt x="12084" y="1188"/>
                </a:cubicBezTo>
                <a:close/>
                <a:moveTo>
                  <a:pt x="12090" y="0"/>
                </a:moveTo>
                <a:cubicBezTo>
                  <a:pt x="11341" y="0"/>
                  <a:pt x="10587" y="122"/>
                  <a:pt x="9853" y="367"/>
                </a:cubicBezTo>
                <a:cubicBezTo>
                  <a:pt x="9786" y="380"/>
                  <a:pt x="9020" y="676"/>
                  <a:pt x="7958" y="676"/>
                </a:cubicBezTo>
                <a:lnTo>
                  <a:pt x="5001" y="676"/>
                </a:lnTo>
                <a:cubicBezTo>
                  <a:pt x="1963" y="676"/>
                  <a:pt x="1" y="3001"/>
                  <a:pt x="1" y="5528"/>
                </a:cubicBezTo>
                <a:lnTo>
                  <a:pt x="1" y="12531"/>
                </a:lnTo>
                <a:lnTo>
                  <a:pt x="2152" y="12531"/>
                </a:lnTo>
                <a:lnTo>
                  <a:pt x="3455" y="9951"/>
                </a:lnTo>
                <a:cubicBezTo>
                  <a:pt x="3738" y="9655"/>
                  <a:pt x="3966" y="9346"/>
                  <a:pt x="4154" y="9010"/>
                </a:cubicBezTo>
                <a:lnTo>
                  <a:pt x="7380" y="9010"/>
                </a:lnTo>
                <a:lnTo>
                  <a:pt x="8563" y="12531"/>
                </a:lnTo>
                <a:lnTo>
                  <a:pt x="10781" y="12531"/>
                </a:lnTo>
                <a:lnTo>
                  <a:pt x="10781" y="8647"/>
                </a:lnTo>
                <a:cubicBezTo>
                  <a:pt x="11009" y="8391"/>
                  <a:pt x="11211" y="8109"/>
                  <a:pt x="11372" y="7813"/>
                </a:cubicBezTo>
                <a:lnTo>
                  <a:pt x="12555" y="7813"/>
                </a:lnTo>
                <a:cubicBezTo>
                  <a:pt x="12945" y="7813"/>
                  <a:pt x="13308" y="7692"/>
                  <a:pt x="13604" y="7477"/>
                </a:cubicBezTo>
                <a:cubicBezTo>
                  <a:pt x="13846" y="7813"/>
                  <a:pt x="14155" y="8096"/>
                  <a:pt x="14544" y="8284"/>
                </a:cubicBezTo>
                <a:lnTo>
                  <a:pt x="15001" y="8512"/>
                </a:lnTo>
                <a:cubicBezTo>
                  <a:pt x="15647" y="8835"/>
                  <a:pt x="16359" y="9010"/>
                  <a:pt x="17085" y="9010"/>
                </a:cubicBezTo>
                <a:lnTo>
                  <a:pt x="19101" y="9010"/>
                </a:lnTo>
                <a:lnTo>
                  <a:pt x="19101" y="6523"/>
                </a:lnTo>
                <a:cubicBezTo>
                  <a:pt x="19787" y="6281"/>
                  <a:pt x="20284" y="5622"/>
                  <a:pt x="20284" y="4843"/>
                </a:cubicBezTo>
                <a:lnTo>
                  <a:pt x="20284" y="4251"/>
                </a:lnTo>
                <a:lnTo>
                  <a:pt x="19101" y="4251"/>
                </a:lnTo>
                <a:lnTo>
                  <a:pt x="19101" y="4843"/>
                </a:lnTo>
                <a:cubicBezTo>
                  <a:pt x="19101" y="5165"/>
                  <a:pt x="18832" y="5434"/>
                  <a:pt x="18510" y="5434"/>
                </a:cubicBezTo>
                <a:cubicBezTo>
                  <a:pt x="17999" y="5434"/>
                  <a:pt x="17542" y="5152"/>
                  <a:pt x="17313" y="4708"/>
                </a:cubicBezTo>
                <a:lnTo>
                  <a:pt x="16776" y="3620"/>
                </a:lnTo>
                <a:cubicBezTo>
                  <a:pt x="17488" y="3055"/>
                  <a:pt x="17905" y="2208"/>
                  <a:pt x="17905" y="1281"/>
                </a:cubicBezTo>
                <a:lnTo>
                  <a:pt x="17905" y="676"/>
                </a:lnTo>
                <a:lnTo>
                  <a:pt x="15069" y="676"/>
                </a:lnTo>
                <a:cubicBezTo>
                  <a:pt x="14123" y="226"/>
                  <a:pt x="13110" y="0"/>
                  <a:pt x="12090" y="0"/>
                </a:cubicBez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nvGrpSpPr>
          <p:cNvPr id="593" name="Google Shape;806;p34">
            <a:extLst>
              <a:ext uri="{FF2B5EF4-FFF2-40B4-BE49-F238E27FC236}">
                <a16:creationId xmlns:a16="http://schemas.microsoft.com/office/drawing/2014/main" id="{10436E52-CCBF-1BD4-6E31-12551126D9A3}"/>
              </a:ext>
            </a:extLst>
          </p:cNvPr>
          <p:cNvGrpSpPr/>
          <p:nvPr/>
        </p:nvGrpSpPr>
        <p:grpSpPr>
          <a:xfrm rot="-1075952" flipH="1">
            <a:off x="2978222" y="1400782"/>
            <a:ext cx="510257" cy="775108"/>
            <a:chOff x="5849300" y="1588875"/>
            <a:chExt cx="358200" cy="544125"/>
          </a:xfrm>
        </p:grpSpPr>
        <p:sp>
          <p:nvSpPr>
            <p:cNvPr id="594" name="Google Shape;807;p34">
              <a:extLst>
                <a:ext uri="{FF2B5EF4-FFF2-40B4-BE49-F238E27FC236}">
                  <a16:creationId xmlns:a16="http://schemas.microsoft.com/office/drawing/2014/main" id="{AF93FB49-EC4B-FE19-747F-875834249DEB}"/>
                </a:ext>
              </a:extLst>
            </p:cNvPr>
            <p:cNvSpPr/>
            <p:nvPr/>
          </p:nvSpPr>
          <p:spPr>
            <a:xfrm>
              <a:off x="5849300" y="1588875"/>
              <a:ext cx="358200" cy="544125"/>
            </a:xfrm>
            <a:custGeom>
              <a:avLst/>
              <a:gdLst/>
              <a:ahLst/>
              <a:cxnLst/>
              <a:rect l="l" t="t" r="r" b="b"/>
              <a:pathLst>
                <a:path w="14327" h="21765" extrusionOk="0">
                  <a:moveTo>
                    <a:pt x="13477" y="1"/>
                  </a:moveTo>
                  <a:cubicBezTo>
                    <a:pt x="13272" y="1"/>
                    <a:pt x="13066" y="64"/>
                    <a:pt x="12911" y="193"/>
                  </a:cubicBezTo>
                  <a:cubicBezTo>
                    <a:pt x="9563" y="2954"/>
                    <a:pt x="6194" y="5884"/>
                    <a:pt x="3788" y="9545"/>
                  </a:cubicBezTo>
                  <a:cubicBezTo>
                    <a:pt x="2595" y="11345"/>
                    <a:pt x="1675" y="13312"/>
                    <a:pt x="1235" y="15446"/>
                  </a:cubicBezTo>
                  <a:cubicBezTo>
                    <a:pt x="921" y="16890"/>
                    <a:pt x="1" y="21744"/>
                    <a:pt x="2428" y="21765"/>
                  </a:cubicBezTo>
                  <a:cubicBezTo>
                    <a:pt x="2435" y="21765"/>
                    <a:pt x="2441" y="21765"/>
                    <a:pt x="2448" y="21765"/>
                  </a:cubicBezTo>
                  <a:cubicBezTo>
                    <a:pt x="4705" y="21765"/>
                    <a:pt x="7641" y="18308"/>
                    <a:pt x="8810" y="16722"/>
                  </a:cubicBezTo>
                  <a:cubicBezTo>
                    <a:pt x="12178" y="12182"/>
                    <a:pt x="13727" y="6344"/>
                    <a:pt x="14271" y="799"/>
                  </a:cubicBezTo>
                  <a:cubicBezTo>
                    <a:pt x="14327" y="276"/>
                    <a:pt x="13905" y="1"/>
                    <a:pt x="13477" y="1"/>
                  </a:cubicBez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95" name="Google Shape;808;p34">
              <a:extLst>
                <a:ext uri="{FF2B5EF4-FFF2-40B4-BE49-F238E27FC236}">
                  <a16:creationId xmlns:a16="http://schemas.microsoft.com/office/drawing/2014/main" id="{4E855BBA-362E-68F1-60D0-33764BD6B162}"/>
                </a:ext>
              </a:extLst>
            </p:cNvPr>
            <p:cNvSpPr/>
            <p:nvPr/>
          </p:nvSpPr>
          <p:spPr>
            <a:xfrm>
              <a:off x="5913450" y="1706800"/>
              <a:ext cx="226700" cy="371975"/>
            </a:xfrm>
            <a:custGeom>
              <a:avLst/>
              <a:gdLst/>
              <a:ahLst/>
              <a:cxnLst/>
              <a:rect l="l" t="t" r="r" b="b"/>
              <a:pathLst>
                <a:path w="9068" h="14879" extrusionOk="0">
                  <a:moveTo>
                    <a:pt x="8626" y="1"/>
                  </a:moveTo>
                  <a:cubicBezTo>
                    <a:pt x="8548" y="1"/>
                    <a:pt x="8467" y="36"/>
                    <a:pt x="8399" y="121"/>
                  </a:cubicBezTo>
                  <a:cubicBezTo>
                    <a:pt x="7373" y="1439"/>
                    <a:pt x="6411" y="2799"/>
                    <a:pt x="5490" y="4201"/>
                  </a:cubicBezTo>
                  <a:cubicBezTo>
                    <a:pt x="5323" y="3552"/>
                    <a:pt x="5155" y="2903"/>
                    <a:pt x="5009" y="2255"/>
                  </a:cubicBezTo>
                  <a:cubicBezTo>
                    <a:pt x="4966" y="2091"/>
                    <a:pt x="4835" y="2020"/>
                    <a:pt x="4702" y="2020"/>
                  </a:cubicBezTo>
                  <a:cubicBezTo>
                    <a:pt x="4512" y="2020"/>
                    <a:pt x="4320" y="2167"/>
                    <a:pt x="4381" y="2401"/>
                  </a:cubicBezTo>
                  <a:cubicBezTo>
                    <a:pt x="4591" y="3259"/>
                    <a:pt x="4800" y="4096"/>
                    <a:pt x="5009" y="4933"/>
                  </a:cubicBezTo>
                  <a:cubicBezTo>
                    <a:pt x="4319" y="6042"/>
                    <a:pt x="3649" y="7172"/>
                    <a:pt x="3021" y="8323"/>
                  </a:cubicBezTo>
                  <a:cubicBezTo>
                    <a:pt x="2812" y="7820"/>
                    <a:pt x="2624" y="7297"/>
                    <a:pt x="2456" y="6795"/>
                  </a:cubicBezTo>
                  <a:cubicBezTo>
                    <a:pt x="2405" y="6632"/>
                    <a:pt x="2268" y="6560"/>
                    <a:pt x="2136" y="6560"/>
                  </a:cubicBezTo>
                  <a:cubicBezTo>
                    <a:pt x="1946" y="6560"/>
                    <a:pt x="1763" y="6707"/>
                    <a:pt x="1850" y="6942"/>
                  </a:cubicBezTo>
                  <a:cubicBezTo>
                    <a:pt x="2080" y="7653"/>
                    <a:pt x="2331" y="8364"/>
                    <a:pt x="2603" y="9076"/>
                  </a:cubicBezTo>
                  <a:cubicBezTo>
                    <a:pt x="2163" y="9934"/>
                    <a:pt x="1724" y="10792"/>
                    <a:pt x="1306" y="11670"/>
                  </a:cubicBezTo>
                  <a:cubicBezTo>
                    <a:pt x="1222" y="11545"/>
                    <a:pt x="1180" y="11357"/>
                    <a:pt x="1138" y="11210"/>
                  </a:cubicBezTo>
                  <a:cubicBezTo>
                    <a:pt x="1013" y="10896"/>
                    <a:pt x="929" y="10582"/>
                    <a:pt x="887" y="10248"/>
                  </a:cubicBezTo>
                  <a:cubicBezTo>
                    <a:pt x="853" y="10086"/>
                    <a:pt x="729" y="10014"/>
                    <a:pt x="599" y="10014"/>
                  </a:cubicBezTo>
                  <a:cubicBezTo>
                    <a:pt x="410" y="10014"/>
                    <a:pt x="210" y="10167"/>
                    <a:pt x="259" y="10415"/>
                  </a:cubicBezTo>
                  <a:cubicBezTo>
                    <a:pt x="343" y="10854"/>
                    <a:pt x="469" y="11273"/>
                    <a:pt x="636" y="11691"/>
                  </a:cubicBezTo>
                  <a:cubicBezTo>
                    <a:pt x="720" y="11901"/>
                    <a:pt x="803" y="12193"/>
                    <a:pt x="992" y="12382"/>
                  </a:cubicBezTo>
                  <a:cubicBezTo>
                    <a:pt x="678" y="13051"/>
                    <a:pt x="385" y="13721"/>
                    <a:pt x="113" y="14390"/>
                  </a:cubicBezTo>
                  <a:cubicBezTo>
                    <a:pt x="0" y="14658"/>
                    <a:pt x="220" y="14879"/>
                    <a:pt x="426" y="14879"/>
                  </a:cubicBezTo>
                  <a:cubicBezTo>
                    <a:pt x="526" y="14879"/>
                    <a:pt x="623" y="14827"/>
                    <a:pt x="678" y="14704"/>
                  </a:cubicBezTo>
                  <a:cubicBezTo>
                    <a:pt x="971" y="13951"/>
                    <a:pt x="1306" y="13219"/>
                    <a:pt x="1640" y="12486"/>
                  </a:cubicBezTo>
                  <a:cubicBezTo>
                    <a:pt x="1850" y="12424"/>
                    <a:pt x="2059" y="12298"/>
                    <a:pt x="2226" y="12235"/>
                  </a:cubicBezTo>
                  <a:cubicBezTo>
                    <a:pt x="2686" y="12047"/>
                    <a:pt x="3168" y="11838"/>
                    <a:pt x="3628" y="11649"/>
                  </a:cubicBezTo>
                  <a:cubicBezTo>
                    <a:pt x="3962" y="11520"/>
                    <a:pt x="3753" y="11060"/>
                    <a:pt x="3439" y="11060"/>
                  </a:cubicBezTo>
                  <a:cubicBezTo>
                    <a:pt x="3399" y="11060"/>
                    <a:pt x="3357" y="11068"/>
                    <a:pt x="3314" y="11085"/>
                  </a:cubicBezTo>
                  <a:lnTo>
                    <a:pt x="2435" y="11461"/>
                  </a:lnTo>
                  <a:cubicBezTo>
                    <a:pt x="2310" y="11503"/>
                    <a:pt x="2184" y="11587"/>
                    <a:pt x="2038" y="11649"/>
                  </a:cubicBezTo>
                  <a:cubicBezTo>
                    <a:pt x="2373" y="10959"/>
                    <a:pt x="2707" y="10269"/>
                    <a:pt x="3063" y="9599"/>
                  </a:cubicBezTo>
                  <a:lnTo>
                    <a:pt x="3105" y="9599"/>
                  </a:lnTo>
                  <a:cubicBezTo>
                    <a:pt x="4151" y="9201"/>
                    <a:pt x="5176" y="8804"/>
                    <a:pt x="6202" y="8406"/>
                  </a:cubicBezTo>
                  <a:cubicBezTo>
                    <a:pt x="6558" y="8275"/>
                    <a:pt x="6460" y="7757"/>
                    <a:pt x="6165" y="7757"/>
                  </a:cubicBezTo>
                  <a:cubicBezTo>
                    <a:pt x="6131" y="7757"/>
                    <a:pt x="6094" y="7763"/>
                    <a:pt x="6055" y="7779"/>
                  </a:cubicBezTo>
                  <a:cubicBezTo>
                    <a:pt x="5197" y="8092"/>
                    <a:pt x="4360" y="8427"/>
                    <a:pt x="3523" y="8762"/>
                  </a:cubicBezTo>
                  <a:cubicBezTo>
                    <a:pt x="4193" y="7528"/>
                    <a:pt x="4904" y="6314"/>
                    <a:pt x="5658" y="5121"/>
                  </a:cubicBezTo>
                  <a:cubicBezTo>
                    <a:pt x="6578" y="4724"/>
                    <a:pt x="7478" y="4326"/>
                    <a:pt x="8399" y="3908"/>
                  </a:cubicBezTo>
                  <a:cubicBezTo>
                    <a:pt x="8731" y="3760"/>
                    <a:pt x="8525" y="3318"/>
                    <a:pt x="8213" y="3318"/>
                  </a:cubicBezTo>
                  <a:cubicBezTo>
                    <a:pt x="8172" y="3318"/>
                    <a:pt x="8129" y="3326"/>
                    <a:pt x="8085" y="3343"/>
                  </a:cubicBezTo>
                  <a:cubicBezTo>
                    <a:pt x="7478" y="3615"/>
                    <a:pt x="6892" y="3887"/>
                    <a:pt x="6306" y="4138"/>
                  </a:cubicBezTo>
                  <a:cubicBezTo>
                    <a:pt x="7122" y="2924"/>
                    <a:pt x="7980" y="1711"/>
                    <a:pt x="8880" y="560"/>
                  </a:cubicBezTo>
                  <a:cubicBezTo>
                    <a:pt x="9068" y="310"/>
                    <a:pt x="8858" y="1"/>
                    <a:pt x="86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96" name="Google Shape;809;p34">
            <a:extLst>
              <a:ext uri="{FF2B5EF4-FFF2-40B4-BE49-F238E27FC236}">
                <a16:creationId xmlns:a16="http://schemas.microsoft.com/office/drawing/2014/main" id="{779534C1-35B8-161A-AE7B-69564BAAC3B8}"/>
              </a:ext>
            </a:extLst>
          </p:cNvPr>
          <p:cNvGrpSpPr/>
          <p:nvPr/>
        </p:nvGrpSpPr>
        <p:grpSpPr>
          <a:xfrm rot="-575119" flipH="1">
            <a:off x="2630978" y="2097774"/>
            <a:ext cx="911352" cy="300781"/>
            <a:chOff x="5863950" y="1949025"/>
            <a:chExt cx="639775" cy="211150"/>
          </a:xfrm>
        </p:grpSpPr>
        <p:sp>
          <p:nvSpPr>
            <p:cNvPr id="597" name="Google Shape;810;p34">
              <a:extLst>
                <a:ext uri="{FF2B5EF4-FFF2-40B4-BE49-F238E27FC236}">
                  <a16:creationId xmlns:a16="http://schemas.microsoft.com/office/drawing/2014/main" id="{21608EEB-EEEE-0DDB-392A-CF945D048FF4}"/>
                </a:ext>
              </a:extLst>
            </p:cNvPr>
            <p:cNvSpPr/>
            <p:nvPr/>
          </p:nvSpPr>
          <p:spPr>
            <a:xfrm>
              <a:off x="5863950" y="1949025"/>
              <a:ext cx="639775" cy="211150"/>
            </a:xfrm>
            <a:custGeom>
              <a:avLst/>
              <a:gdLst/>
              <a:ahLst/>
              <a:cxnLst/>
              <a:rect l="l" t="t" r="r" b="b"/>
              <a:pathLst>
                <a:path w="25591" h="8446" extrusionOk="0">
                  <a:moveTo>
                    <a:pt x="14270" y="0"/>
                  </a:moveTo>
                  <a:cubicBezTo>
                    <a:pt x="13426" y="0"/>
                    <a:pt x="12582" y="37"/>
                    <a:pt x="11739" y="119"/>
                  </a:cubicBezTo>
                  <a:cubicBezTo>
                    <a:pt x="9625" y="328"/>
                    <a:pt x="7533" y="831"/>
                    <a:pt x="5629" y="1793"/>
                  </a:cubicBezTo>
                  <a:cubicBezTo>
                    <a:pt x="4311" y="2463"/>
                    <a:pt x="1" y="4764"/>
                    <a:pt x="1486" y="6647"/>
                  </a:cubicBezTo>
                  <a:cubicBezTo>
                    <a:pt x="2688" y="8154"/>
                    <a:pt x="6149" y="8446"/>
                    <a:pt x="8365" y="8446"/>
                  </a:cubicBezTo>
                  <a:cubicBezTo>
                    <a:pt x="8735" y="8446"/>
                    <a:pt x="9069" y="8438"/>
                    <a:pt x="9353" y="8426"/>
                  </a:cubicBezTo>
                  <a:cubicBezTo>
                    <a:pt x="14919" y="8217"/>
                    <a:pt x="20380" y="5769"/>
                    <a:pt x="24962" y="2756"/>
                  </a:cubicBezTo>
                  <a:cubicBezTo>
                    <a:pt x="25590" y="2337"/>
                    <a:pt x="25193" y="1458"/>
                    <a:pt x="24586" y="1333"/>
                  </a:cubicBezTo>
                  <a:cubicBezTo>
                    <a:pt x="21203" y="626"/>
                    <a:pt x="17739" y="0"/>
                    <a:pt x="14270" y="0"/>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98" name="Google Shape;811;p34">
              <a:extLst>
                <a:ext uri="{FF2B5EF4-FFF2-40B4-BE49-F238E27FC236}">
                  <a16:creationId xmlns:a16="http://schemas.microsoft.com/office/drawing/2014/main" id="{681B09BB-0E32-06B0-9CD2-50C866307C18}"/>
                </a:ext>
              </a:extLst>
            </p:cNvPr>
            <p:cNvSpPr/>
            <p:nvPr/>
          </p:nvSpPr>
          <p:spPr>
            <a:xfrm>
              <a:off x="5947450" y="1971825"/>
              <a:ext cx="422350" cy="132975"/>
            </a:xfrm>
            <a:custGeom>
              <a:avLst/>
              <a:gdLst/>
              <a:ahLst/>
              <a:cxnLst/>
              <a:rect l="l" t="t" r="r" b="b"/>
              <a:pathLst>
                <a:path w="16894" h="5319" extrusionOk="0">
                  <a:moveTo>
                    <a:pt x="12445" y="1"/>
                  </a:moveTo>
                  <a:cubicBezTo>
                    <a:pt x="12360" y="1"/>
                    <a:pt x="12274" y="38"/>
                    <a:pt x="12207" y="128"/>
                  </a:cubicBezTo>
                  <a:lnTo>
                    <a:pt x="10658" y="2178"/>
                  </a:lnTo>
                  <a:cubicBezTo>
                    <a:pt x="9382" y="2325"/>
                    <a:pt x="8085" y="2513"/>
                    <a:pt x="6808" y="2743"/>
                  </a:cubicBezTo>
                  <a:cubicBezTo>
                    <a:pt x="7080" y="2283"/>
                    <a:pt x="7373" y="1823"/>
                    <a:pt x="7666" y="1362"/>
                  </a:cubicBezTo>
                  <a:cubicBezTo>
                    <a:pt x="7818" y="1120"/>
                    <a:pt x="7596" y="855"/>
                    <a:pt x="7383" y="855"/>
                  </a:cubicBezTo>
                  <a:cubicBezTo>
                    <a:pt x="7302" y="855"/>
                    <a:pt x="7222" y="893"/>
                    <a:pt x="7164" y="986"/>
                  </a:cubicBezTo>
                  <a:cubicBezTo>
                    <a:pt x="6746" y="1613"/>
                    <a:pt x="6369" y="2262"/>
                    <a:pt x="5992" y="2911"/>
                  </a:cubicBezTo>
                  <a:cubicBezTo>
                    <a:pt x="5051" y="3078"/>
                    <a:pt x="4130" y="3287"/>
                    <a:pt x="3189" y="3517"/>
                  </a:cubicBezTo>
                  <a:cubicBezTo>
                    <a:pt x="3251" y="3371"/>
                    <a:pt x="3356" y="3225"/>
                    <a:pt x="3440" y="3099"/>
                  </a:cubicBezTo>
                  <a:cubicBezTo>
                    <a:pt x="3607" y="2806"/>
                    <a:pt x="3795" y="2555"/>
                    <a:pt x="4026" y="2304"/>
                  </a:cubicBezTo>
                  <a:cubicBezTo>
                    <a:pt x="4210" y="2073"/>
                    <a:pt x="3988" y="1809"/>
                    <a:pt x="3750" y="1809"/>
                  </a:cubicBezTo>
                  <a:cubicBezTo>
                    <a:pt x="3663" y="1809"/>
                    <a:pt x="3575" y="1844"/>
                    <a:pt x="3503" y="1927"/>
                  </a:cubicBezTo>
                  <a:cubicBezTo>
                    <a:pt x="3210" y="2262"/>
                    <a:pt x="2959" y="2618"/>
                    <a:pt x="2749" y="3015"/>
                  </a:cubicBezTo>
                  <a:cubicBezTo>
                    <a:pt x="2645" y="3204"/>
                    <a:pt x="2477" y="3455"/>
                    <a:pt x="2435" y="3706"/>
                  </a:cubicBezTo>
                  <a:cubicBezTo>
                    <a:pt x="1745" y="3894"/>
                    <a:pt x="1034" y="4082"/>
                    <a:pt x="343" y="4292"/>
                  </a:cubicBezTo>
                  <a:cubicBezTo>
                    <a:pt x="0" y="4387"/>
                    <a:pt x="56" y="4915"/>
                    <a:pt x="368" y="4915"/>
                  </a:cubicBezTo>
                  <a:cubicBezTo>
                    <a:pt x="399" y="4915"/>
                    <a:pt x="433" y="4910"/>
                    <a:pt x="469" y="4898"/>
                  </a:cubicBezTo>
                  <a:cubicBezTo>
                    <a:pt x="1222" y="4689"/>
                    <a:pt x="1996" y="4480"/>
                    <a:pt x="2770" y="4271"/>
                  </a:cubicBezTo>
                  <a:cubicBezTo>
                    <a:pt x="2938" y="4396"/>
                    <a:pt x="3168" y="4480"/>
                    <a:pt x="3335" y="4585"/>
                  </a:cubicBezTo>
                  <a:cubicBezTo>
                    <a:pt x="3775" y="4815"/>
                    <a:pt x="4214" y="5045"/>
                    <a:pt x="4632" y="5275"/>
                  </a:cubicBezTo>
                  <a:cubicBezTo>
                    <a:pt x="4687" y="5305"/>
                    <a:pt x="4738" y="5318"/>
                    <a:pt x="4785" y="5318"/>
                  </a:cubicBezTo>
                  <a:cubicBezTo>
                    <a:pt x="5063" y="5318"/>
                    <a:pt x="5188" y="4850"/>
                    <a:pt x="4884" y="4689"/>
                  </a:cubicBezTo>
                  <a:lnTo>
                    <a:pt x="4047" y="4250"/>
                  </a:lnTo>
                  <a:cubicBezTo>
                    <a:pt x="3942" y="4187"/>
                    <a:pt x="3795" y="4124"/>
                    <a:pt x="3649" y="4061"/>
                  </a:cubicBezTo>
                  <a:cubicBezTo>
                    <a:pt x="4402" y="3894"/>
                    <a:pt x="5135" y="3727"/>
                    <a:pt x="5867" y="3580"/>
                  </a:cubicBezTo>
                  <a:cubicBezTo>
                    <a:pt x="5888" y="3580"/>
                    <a:pt x="5888" y="3601"/>
                    <a:pt x="5909" y="3622"/>
                  </a:cubicBezTo>
                  <a:cubicBezTo>
                    <a:pt x="6850" y="4166"/>
                    <a:pt x="7792" y="4710"/>
                    <a:pt x="8754" y="5254"/>
                  </a:cubicBezTo>
                  <a:cubicBezTo>
                    <a:pt x="8806" y="5283"/>
                    <a:pt x="8859" y="5296"/>
                    <a:pt x="8910" y="5296"/>
                  </a:cubicBezTo>
                  <a:cubicBezTo>
                    <a:pt x="9193" y="5296"/>
                    <a:pt x="9432" y="4911"/>
                    <a:pt x="9131" y="4752"/>
                  </a:cubicBezTo>
                  <a:cubicBezTo>
                    <a:pt x="8357" y="4292"/>
                    <a:pt x="7583" y="3852"/>
                    <a:pt x="6808" y="3392"/>
                  </a:cubicBezTo>
                  <a:cubicBezTo>
                    <a:pt x="8169" y="3162"/>
                    <a:pt x="9549" y="2953"/>
                    <a:pt x="10910" y="2806"/>
                  </a:cubicBezTo>
                  <a:lnTo>
                    <a:pt x="13546" y="4145"/>
                  </a:lnTo>
                  <a:cubicBezTo>
                    <a:pt x="13597" y="4171"/>
                    <a:pt x="13645" y="4182"/>
                    <a:pt x="13690" y="4182"/>
                  </a:cubicBezTo>
                  <a:cubicBezTo>
                    <a:pt x="13974" y="4182"/>
                    <a:pt x="14104" y="3722"/>
                    <a:pt x="13797" y="3559"/>
                  </a:cubicBezTo>
                  <a:cubicBezTo>
                    <a:pt x="13211" y="3266"/>
                    <a:pt x="12646" y="2973"/>
                    <a:pt x="12081" y="2681"/>
                  </a:cubicBezTo>
                  <a:cubicBezTo>
                    <a:pt x="13525" y="2555"/>
                    <a:pt x="14969" y="2471"/>
                    <a:pt x="16433" y="2429"/>
                  </a:cubicBezTo>
                  <a:cubicBezTo>
                    <a:pt x="16852" y="2429"/>
                    <a:pt x="16894" y="1802"/>
                    <a:pt x="16475" y="1802"/>
                  </a:cubicBezTo>
                  <a:cubicBezTo>
                    <a:pt x="14822" y="1823"/>
                    <a:pt x="13169" y="1927"/>
                    <a:pt x="11537" y="2095"/>
                  </a:cubicBezTo>
                  <a:cubicBezTo>
                    <a:pt x="11935" y="1572"/>
                    <a:pt x="12332" y="1048"/>
                    <a:pt x="12730" y="504"/>
                  </a:cubicBezTo>
                  <a:cubicBezTo>
                    <a:pt x="12898" y="275"/>
                    <a:pt x="12675" y="1"/>
                    <a:pt x="12445" y="1"/>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99" name="Google Shape;812;p34">
            <a:extLst>
              <a:ext uri="{FF2B5EF4-FFF2-40B4-BE49-F238E27FC236}">
                <a16:creationId xmlns:a16="http://schemas.microsoft.com/office/drawing/2014/main" id="{D8BD2A33-39EA-EEEA-1E33-6763524F567E}"/>
              </a:ext>
            </a:extLst>
          </p:cNvPr>
          <p:cNvGrpSpPr/>
          <p:nvPr/>
        </p:nvGrpSpPr>
        <p:grpSpPr>
          <a:xfrm rot="1800048">
            <a:off x="7910524" y="1727109"/>
            <a:ext cx="911401" cy="300797"/>
            <a:chOff x="5863950" y="1949025"/>
            <a:chExt cx="639775" cy="211150"/>
          </a:xfrm>
        </p:grpSpPr>
        <p:sp>
          <p:nvSpPr>
            <p:cNvPr id="600" name="Google Shape;813;p34">
              <a:extLst>
                <a:ext uri="{FF2B5EF4-FFF2-40B4-BE49-F238E27FC236}">
                  <a16:creationId xmlns:a16="http://schemas.microsoft.com/office/drawing/2014/main" id="{0C78771F-98C7-A7D9-5E86-AD661635E736}"/>
                </a:ext>
              </a:extLst>
            </p:cNvPr>
            <p:cNvSpPr/>
            <p:nvPr/>
          </p:nvSpPr>
          <p:spPr>
            <a:xfrm>
              <a:off x="5863950" y="1949025"/>
              <a:ext cx="639775" cy="211150"/>
            </a:xfrm>
            <a:custGeom>
              <a:avLst/>
              <a:gdLst/>
              <a:ahLst/>
              <a:cxnLst/>
              <a:rect l="l" t="t" r="r" b="b"/>
              <a:pathLst>
                <a:path w="25591" h="8446" extrusionOk="0">
                  <a:moveTo>
                    <a:pt x="14270" y="0"/>
                  </a:moveTo>
                  <a:cubicBezTo>
                    <a:pt x="13426" y="0"/>
                    <a:pt x="12582" y="37"/>
                    <a:pt x="11739" y="119"/>
                  </a:cubicBezTo>
                  <a:cubicBezTo>
                    <a:pt x="9625" y="328"/>
                    <a:pt x="7533" y="831"/>
                    <a:pt x="5629" y="1793"/>
                  </a:cubicBezTo>
                  <a:cubicBezTo>
                    <a:pt x="4311" y="2463"/>
                    <a:pt x="1" y="4764"/>
                    <a:pt x="1486" y="6647"/>
                  </a:cubicBezTo>
                  <a:cubicBezTo>
                    <a:pt x="2688" y="8154"/>
                    <a:pt x="6149" y="8446"/>
                    <a:pt x="8365" y="8446"/>
                  </a:cubicBezTo>
                  <a:cubicBezTo>
                    <a:pt x="8735" y="8446"/>
                    <a:pt x="9069" y="8438"/>
                    <a:pt x="9353" y="8426"/>
                  </a:cubicBezTo>
                  <a:cubicBezTo>
                    <a:pt x="14919" y="8217"/>
                    <a:pt x="20380" y="5769"/>
                    <a:pt x="24962" y="2756"/>
                  </a:cubicBezTo>
                  <a:cubicBezTo>
                    <a:pt x="25590" y="2337"/>
                    <a:pt x="25193" y="1458"/>
                    <a:pt x="24586" y="1333"/>
                  </a:cubicBezTo>
                  <a:cubicBezTo>
                    <a:pt x="21203" y="626"/>
                    <a:pt x="17739" y="0"/>
                    <a:pt x="14270" y="0"/>
                  </a:cubicBezTo>
                  <a:close/>
                </a:path>
              </a:pathLst>
            </a:custGeom>
            <a:solidFill>
              <a:srgbClr val="272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01" name="Google Shape;814;p34">
              <a:extLst>
                <a:ext uri="{FF2B5EF4-FFF2-40B4-BE49-F238E27FC236}">
                  <a16:creationId xmlns:a16="http://schemas.microsoft.com/office/drawing/2014/main" id="{73F4E3BF-F9A9-661F-7559-F2E4F776E9D6}"/>
                </a:ext>
              </a:extLst>
            </p:cNvPr>
            <p:cNvSpPr/>
            <p:nvPr/>
          </p:nvSpPr>
          <p:spPr>
            <a:xfrm>
              <a:off x="5947450" y="1971825"/>
              <a:ext cx="422350" cy="132975"/>
            </a:xfrm>
            <a:custGeom>
              <a:avLst/>
              <a:gdLst/>
              <a:ahLst/>
              <a:cxnLst/>
              <a:rect l="l" t="t" r="r" b="b"/>
              <a:pathLst>
                <a:path w="16894" h="5319" extrusionOk="0">
                  <a:moveTo>
                    <a:pt x="12445" y="1"/>
                  </a:moveTo>
                  <a:cubicBezTo>
                    <a:pt x="12360" y="1"/>
                    <a:pt x="12274" y="38"/>
                    <a:pt x="12207" y="128"/>
                  </a:cubicBezTo>
                  <a:lnTo>
                    <a:pt x="10658" y="2178"/>
                  </a:lnTo>
                  <a:cubicBezTo>
                    <a:pt x="9382" y="2325"/>
                    <a:pt x="8085" y="2513"/>
                    <a:pt x="6808" y="2743"/>
                  </a:cubicBezTo>
                  <a:cubicBezTo>
                    <a:pt x="7080" y="2283"/>
                    <a:pt x="7373" y="1823"/>
                    <a:pt x="7666" y="1362"/>
                  </a:cubicBezTo>
                  <a:cubicBezTo>
                    <a:pt x="7818" y="1120"/>
                    <a:pt x="7596" y="855"/>
                    <a:pt x="7383" y="855"/>
                  </a:cubicBezTo>
                  <a:cubicBezTo>
                    <a:pt x="7302" y="855"/>
                    <a:pt x="7222" y="893"/>
                    <a:pt x="7164" y="986"/>
                  </a:cubicBezTo>
                  <a:cubicBezTo>
                    <a:pt x="6746" y="1613"/>
                    <a:pt x="6369" y="2262"/>
                    <a:pt x="5992" y="2911"/>
                  </a:cubicBezTo>
                  <a:cubicBezTo>
                    <a:pt x="5051" y="3078"/>
                    <a:pt x="4130" y="3287"/>
                    <a:pt x="3189" y="3517"/>
                  </a:cubicBezTo>
                  <a:cubicBezTo>
                    <a:pt x="3251" y="3371"/>
                    <a:pt x="3356" y="3225"/>
                    <a:pt x="3440" y="3099"/>
                  </a:cubicBezTo>
                  <a:cubicBezTo>
                    <a:pt x="3607" y="2806"/>
                    <a:pt x="3795" y="2555"/>
                    <a:pt x="4026" y="2304"/>
                  </a:cubicBezTo>
                  <a:cubicBezTo>
                    <a:pt x="4210" y="2073"/>
                    <a:pt x="3988" y="1809"/>
                    <a:pt x="3750" y="1809"/>
                  </a:cubicBezTo>
                  <a:cubicBezTo>
                    <a:pt x="3663" y="1809"/>
                    <a:pt x="3575" y="1844"/>
                    <a:pt x="3503" y="1927"/>
                  </a:cubicBezTo>
                  <a:cubicBezTo>
                    <a:pt x="3210" y="2262"/>
                    <a:pt x="2959" y="2618"/>
                    <a:pt x="2749" y="3015"/>
                  </a:cubicBezTo>
                  <a:cubicBezTo>
                    <a:pt x="2645" y="3204"/>
                    <a:pt x="2477" y="3455"/>
                    <a:pt x="2435" y="3706"/>
                  </a:cubicBezTo>
                  <a:cubicBezTo>
                    <a:pt x="1745" y="3894"/>
                    <a:pt x="1034" y="4082"/>
                    <a:pt x="343" y="4292"/>
                  </a:cubicBezTo>
                  <a:cubicBezTo>
                    <a:pt x="0" y="4387"/>
                    <a:pt x="56" y="4915"/>
                    <a:pt x="368" y="4915"/>
                  </a:cubicBezTo>
                  <a:cubicBezTo>
                    <a:pt x="399" y="4915"/>
                    <a:pt x="433" y="4910"/>
                    <a:pt x="469" y="4898"/>
                  </a:cubicBezTo>
                  <a:cubicBezTo>
                    <a:pt x="1222" y="4689"/>
                    <a:pt x="1996" y="4480"/>
                    <a:pt x="2770" y="4271"/>
                  </a:cubicBezTo>
                  <a:cubicBezTo>
                    <a:pt x="2938" y="4396"/>
                    <a:pt x="3168" y="4480"/>
                    <a:pt x="3335" y="4585"/>
                  </a:cubicBezTo>
                  <a:cubicBezTo>
                    <a:pt x="3775" y="4815"/>
                    <a:pt x="4214" y="5045"/>
                    <a:pt x="4632" y="5275"/>
                  </a:cubicBezTo>
                  <a:cubicBezTo>
                    <a:pt x="4687" y="5305"/>
                    <a:pt x="4738" y="5318"/>
                    <a:pt x="4785" y="5318"/>
                  </a:cubicBezTo>
                  <a:cubicBezTo>
                    <a:pt x="5063" y="5318"/>
                    <a:pt x="5188" y="4850"/>
                    <a:pt x="4884" y="4689"/>
                  </a:cubicBezTo>
                  <a:lnTo>
                    <a:pt x="4047" y="4250"/>
                  </a:lnTo>
                  <a:cubicBezTo>
                    <a:pt x="3942" y="4187"/>
                    <a:pt x="3795" y="4124"/>
                    <a:pt x="3649" y="4061"/>
                  </a:cubicBezTo>
                  <a:cubicBezTo>
                    <a:pt x="4402" y="3894"/>
                    <a:pt x="5135" y="3727"/>
                    <a:pt x="5867" y="3580"/>
                  </a:cubicBezTo>
                  <a:cubicBezTo>
                    <a:pt x="5888" y="3580"/>
                    <a:pt x="5888" y="3601"/>
                    <a:pt x="5909" y="3622"/>
                  </a:cubicBezTo>
                  <a:cubicBezTo>
                    <a:pt x="6850" y="4166"/>
                    <a:pt x="7792" y="4710"/>
                    <a:pt x="8754" y="5254"/>
                  </a:cubicBezTo>
                  <a:cubicBezTo>
                    <a:pt x="8806" y="5283"/>
                    <a:pt x="8859" y="5296"/>
                    <a:pt x="8910" y="5296"/>
                  </a:cubicBezTo>
                  <a:cubicBezTo>
                    <a:pt x="9193" y="5296"/>
                    <a:pt x="9432" y="4911"/>
                    <a:pt x="9131" y="4752"/>
                  </a:cubicBezTo>
                  <a:cubicBezTo>
                    <a:pt x="8357" y="4292"/>
                    <a:pt x="7583" y="3852"/>
                    <a:pt x="6808" y="3392"/>
                  </a:cubicBezTo>
                  <a:cubicBezTo>
                    <a:pt x="8169" y="3162"/>
                    <a:pt x="9549" y="2953"/>
                    <a:pt x="10910" y="2806"/>
                  </a:cubicBezTo>
                  <a:lnTo>
                    <a:pt x="13546" y="4145"/>
                  </a:lnTo>
                  <a:cubicBezTo>
                    <a:pt x="13597" y="4171"/>
                    <a:pt x="13645" y="4182"/>
                    <a:pt x="13690" y="4182"/>
                  </a:cubicBezTo>
                  <a:cubicBezTo>
                    <a:pt x="13974" y="4182"/>
                    <a:pt x="14104" y="3722"/>
                    <a:pt x="13797" y="3559"/>
                  </a:cubicBezTo>
                  <a:cubicBezTo>
                    <a:pt x="13211" y="3266"/>
                    <a:pt x="12646" y="2973"/>
                    <a:pt x="12081" y="2681"/>
                  </a:cubicBezTo>
                  <a:cubicBezTo>
                    <a:pt x="13525" y="2555"/>
                    <a:pt x="14969" y="2471"/>
                    <a:pt x="16433" y="2429"/>
                  </a:cubicBezTo>
                  <a:cubicBezTo>
                    <a:pt x="16852" y="2429"/>
                    <a:pt x="16894" y="1802"/>
                    <a:pt x="16475" y="1802"/>
                  </a:cubicBezTo>
                  <a:cubicBezTo>
                    <a:pt x="14822" y="1823"/>
                    <a:pt x="13169" y="1927"/>
                    <a:pt x="11537" y="2095"/>
                  </a:cubicBezTo>
                  <a:cubicBezTo>
                    <a:pt x="11935" y="1572"/>
                    <a:pt x="12332" y="1048"/>
                    <a:pt x="12730" y="504"/>
                  </a:cubicBezTo>
                  <a:cubicBezTo>
                    <a:pt x="12898" y="275"/>
                    <a:pt x="12675" y="1"/>
                    <a:pt x="124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602" name="Google Shape;815;p34">
            <a:extLst>
              <a:ext uri="{FF2B5EF4-FFF2-40B4-BE49-F238E27FC236}">
                <a16:creationId xmlns:a16="http://schemas.microsoft.com/office/drawing/2014/main" id="{BF949B00-6804-77B2-DB9C-D0049A25DBDB}"/>
              </a:ext>
            </a:extLst>
          </p:cNvPr>
          <p:cNvGrpSpPr/>
          <p:nvPr/>
        </p:nvGrpSpPr>
        <p:grpSpPr>
          <a:xfrm rot="-9899933" flipH="1">
            <a:off x="4841618" y="2417225"/>
            <a:ext cx="911324" cy="300771"/>
            <a:chOff x="5863950" y="1949025"/>
            <a:chExt cx="639775" cy="211150"/>
          </a:xfrm>
        </p:grpSpPr>
        <p:sp>
          <p:nvSpPr>
            <p:cNvPr id="603" name="Google Shape;816;p34">
              <a:extLst>
                <a:ext uri="{FF2B5EF4-FFF2-40B4-BE49-F238E27FC236}">
                  <a16:creationId xmlns:a16="http://schemas.microsoft.com/office/drawing/2014/main" id="{B76DF1DA-A6BC-CA43-20EF-BE681C79B8DA}"/>
                </a:ext>
              </a:extLst>
            </p:cNvPr>
            <p:cNvSpPr/>
            <p:nvPr/>
          </p:nvSpPr>
          <p:spPr>
            <a:xfrm>
              <a:off x="5863950" y="1949025"/>
              <a:ext cx="639775" cy="211150"/>
            </a:xfrm>
            <a:custGeom>
              <a:avLst/>
              <a:gdLst/>
              <a:ahLst/>
              <a:cxnLst/>
              <a:rect l="l" t="t" r="r" b="b"/>
              <a:pathLst>
                <a:path w="25591" h="8446" extrusionOk="0">
                  <a:moveTo>
                    <a:pt x="14270" y="0"/>
                  </a:moveTo>
                  <a:cubicBezTo>
                    <a:pt x="13426" y="0"/>
                    <a:pt x="12582" y="37"/>
                    <a:pt x="11739" y="119"/>
                  </a:cubicBezTo>
                  <a:cubicBezTo>
                    <a:pt x="9625" y="328"/>
                    <a:pt x="7533" y="831"/>
                    <a:pt x="5629" y="1793"/>
                  </a:cubicBezTo>
                  <a:cubicBezTo>
                    <a:pt x="4311" y="2463"/>
                    <a:pt x="1" y="4764"/>
                    <a:pt x="1486" y="6647"/>
                  </a:cubicBezTo>
                  <a:cubicBezTo>
                    <a:pt x="2688" y="8154"/>
                    <a:pt x="6149" y="8446"/>
                    <a:pt x="8365" y="8446"/>
                  </a:cubicBezTo>
                  <a:cubicBezTo>
                    <a:pt x="8735" y="8446"/>
                    <a:pt x="9069" y="8438"/>
                    <a:pt x="9353" y="8426"/>
                  </a:cubicBezTo>
                  <a:cubicBezTo>
                    <a:pt x="14919" y="8217"/>
                    <a:pt x="20380" y="5769"/>
                    <a:pt x="24962" y="2756"/>
                  </a:cubicBezTo>
                  <a:cubicBezTo>
                    <a:pt x="25590" y="2337"/>
                    <a:pt x="25193" y="1458"/>
                    <a:pt x="24586" y="1333"/>
                  </a:cubicBezTo>
                  <a:cubicBezTo>
                    <a:pt x="21203" y="626"/>
                    <a:pt x="17739" y="0"/>
                    <a:pt x="14270" y="0"/>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04" name="Google Shape;817;p34">
              <a:extLst>
                <a:ext uri="{FF2B5EF4-FFF2-40B4-BE49-F238E27FC236}">
                  <a16:creationId xmlns:a16="http://schemas.microsoft.com/office/drawing/2014/main" id="{E48BB21C-E1EF-4597-E08A-6117D75B308D}"/>
                </a:ext>
              </a:extLst>
            </p:cNvPr>
            <p:cNvSpPr/>
            <p:nvPr/>
          </p:nvSpPr>
          <p:spPr>
            <a:xfrm>
              <a:off x="5947450" y="1971825"/>
              <a:ext cx="422350" cy="132975"/>
            </a:xfrm>
            <a:custGeom>
              <a:avLst/>
              <a:gdLst/>
              <a:ahLst/>
              <a:cxnLst/>
              <a:rect l="l" t="t" r="r" b="b"/>
              <a:pathLst>
                <a:path w="16894" h="5319" extrusionOk="0">
                  <a:moveTo>
                    <a:pt x="12445" y="1"/>
                  </a:moveTo>
                  <a:cubicBezTo>
                    <a:pt x="12360" y="1"/>
                    <a:pt x="12274" y="38"/>
                    <a:pt x="12207" y="128"/>
                  </a:cubicBezTo>
                  <a:lnTo>
                    <a:pt x="10658" y="2178"/>
                  </a:lnTo>
                  <a:cubicBezTo>
                    <a:pt x="9382" y="2325"/>
                    <a:pt x="8085" y="2513"/>
                    <a:pt x="6808" y="2743"/>
                  </a:cubicBezTo>
                  <a:cubicBezTo>
                    <a:pt x="7080" y="2283"/>
                    <a:pt x="7373" y="1823"/>
                    <a:pt x="7666" y="1362"/>
                  </a:cubicBezTo>
                  <a:cubicBezTo>
                    <a:pt x="7818" y="1120"/>
                    <a:pt x="7596" y="855"/>
                    <a:pt x="7383" y="855"/>
                  </a:cubicBezTo>
                  <a:cubicBezTo>
                    <a:pt x="7302" y="855"/>
                    <a:pt x="7222" y="893"/>
                    <a:pt x="7164" y="986"/>
                  </a:cubicBezTo>
                  <a:cubicBezTo>
                    <a:pt x="6746" y="1613"/>
                    <a:pt x="6369" y="2262"/>
                    <a:pt x="5992" y="2911"/>
                  </a:cubicBezTo>
                  <a:cubicBezTo>
                    <a:pt x="5051" y="3078"/>
                    <a:pt x="4130" y="3287"/>
                    <a:pt x="3189" y="3517"/>
                  </a:cubicBezTo>
                  <a:cubicBezTo>
                    <a:pt x="3251" y="3371"/>
                    <a:pt x="3356" y="3225"/>
                    <a:pt x="3440" y="3099"/>
                  </a:cubicBezTo>
                  <a:cubicBezTo>
                    <a:pt x="3607" y="2806"/>
                    <a:pt x="3795" y="2555"/>
                    <a:pt x="4026" y="2304"/>
                  </a:cubicBezTo>
                  <a:cubicBezTo>
                    <a:pt x="4210" y="2073"/>
                    <a:pt x="3988" y="1809"/>
                    <a:pt x="3750" y="1809"/>
                  </a:cubicBezTo>
                  <a:cubicBezTo>
                    <a:pt x="3663" y="1809"/>
                    <a:pt x="3575" y="1844"/>
                    <a:pt x="3503" y="1927"/>
                  </a:cubicBezTo>
                  <a:cubicBezTo>
                    <a:pt x="3210" y="2262"/>
                    <a:pt x="2959" y="2618"/>
                    <a:pt x="2749" y="3015"/>
                  </a:cubicBezTo>
                  <a:cubicBezTo>
                    <a:pt x="2645" y="3204"/>
                    <a:pt x="2477" y="3455"/>
                    <a:pt x="2435" y="3706"/>
                  </a:cubicBezTo>
                  <a:cubicBezTo>
                    <a:pt x="1745" y="3894"/>
                    <a:pt x="1034" y="4082"/>
                    <a:pt x="343" y="4292"/>
                  </a:cubicBezTo>
                  <a:cubicBezTo>
                    <a:pt x="0" y="4387"/>
                    <a:pt x="56" y="4915"/>
                    <a:pt x="368" y="4915"/>
                  </a:cubicBezTo>
                  <a:cubicBezTo>
                    <a:pt x="399" y="4915"/>
                    <a:pt x="433" y="4910"/>
                    <a:pt x="469" y="4898"/>
                  </a:cubicBezTo>
                  <a:cubicBezTo>
                    <a:pt x="1222" y="4689"/>
                    <a:pt x="1996" y="4480"/>
                    <a:pt x="2770" y="4271"/>
                  </a:cubicBezTo>
                  <a:cubicBezTo>
                    <a:pt x="2938" y="4396"/>
                    <a:pt x="3168" y="4480"/>
                    <a:pt x="3335" y="4585"/>
                  </a:cubicBezTo>
                  <a:cubicBezTo>
                    <a:pt x="3775" y="4815"/>
                    <a:pt x="4214" y="5045"/>
                    <a:pt x="4632" y="5275"/>
                  </a:cubicBezTo>
                  <a:cubicBezTo>
                    <a:pt x="4687" y="5305"/>
                    <a:pt x="4738" y="5318"/>
                    <a:pt x="4785" y="5318"/>
                  </a:cubicBezTo>
                  <a:cubicBezTo>
                    <a:pt x="5063" y="5318"/>
                    <a:pt x="5188" y="4850"/>
                    <a:pt x="4884" y="4689"/>
                  </a:cubicBezTo>
                  <a:lnTo>
                    <a:pt x="4047" y="4250"/>
                  </a:lnTo>
                  <a:cubicBezTo>
                    <a:pt x="3942" y="4187"/>
                    <a:pt x="3795" y="4124"/>
                    <a:pt x="3649" y="4061"/>
                  </a:cubicBezTo>
                  <a:cubicBezTo>
                    <a:pt x="4402" y="3894"/>
                    <a:pt x="5135" y="3727"/>
                    <a:pt x="5867" y="3580"/>
                  </a:cubicBezTo>
                  <a:cubicBezTo>
                    <a:pt x="5888" y="3580"/>
                    <a:pt x="5888" y="3601"/>
                    <a:pt x="5909" y="3622"/>
                  </a:cubicBezTo>
                  <a:cubicBezTo>
                    <a:pt x="6850" y="4166"/>
                    <a:pt x="7792" y="4710"/>
                    <a:pt x="8754" y="5254"/>
                  </a:cubicBezTo>
                  <a:cubicBezTo>
                    <a:pt x="8806" y="5283"/>
                    <a:pt x="8859" y="5296"/>
                    <a:pt x="8910" y="5296"/>
                  </a:cubicBezTo>
                  <a:cubicBezTo>
                    <a:pt x="9193" y="5296"/>
                    <a:pt x="9432" y="4911"/>
                    <a:pt x="9131" y="4752"/>
                  </a:cubicBezTo>
                  <a:cubicBezTo>
                    <a:pt x="8357" y="4292"/>
                    <a:pt x="7583" y="3852"/>
                    <a:pt x="6808" y="3392"/>
                  </a:cubicBezTo>
                  <a:cubicBezTo>
                    <a:pt x="8169" y="3162"/>
                    <a:pt x="9549" y="2953"/>
                    <a:pt x="10910" y="2806"/>
                  </a:cubicBezTo>
                  <a:lnTo>
                    <a:pt x="13546" y="4145"/>
                  </a:lnTo>
                  <a:cubicBezTo>
                    <a:pt x="13597" y="4171"/>
                    <a:pt x="13645" y="4182"/>
                    <a:pt x="13690" y="4182"/>
                  </a:cubicBezTo>
                  <a:cubicBezTo>
                    <a:pt x="13974" y="4182"/>
                    <a:pt x="14104" y="3722"/>
                    <a:pt x="13797" y="3559"/>
                  </a:cubicBezTo>
                  <a:cubicBezTo>
                    <a:pt x="13211" y="3266"/>
                    <a:pt x="12646" y="2973"/>
                    <a:pt x="12081" y="2681"/>
                  </a:cubicBezTo>
                  <a:cubicBezTo>
                    <a:pt x="13525" y="2555"/>
                    <a:pt x="14969" y="2471"/>
                    <a:pt x="16433" y="2429"/>
                  </a:cubicBezTo>
                  <a:cubicBezTo>
                    <a:pt x="16852" y="2429"/>
                    <a:pt x="16894" y="1802"/>
                    <a:pt x="16475" y="1802"/>
                  </a:cubicBezTo>
                  <a:cubicBezTo>
                    <a:pt x="14822" y="1823"/>
                    <a:pt x="13169" y="1927"/>
                    <a:pt x="11537" y="2095"/>
                  </a:cubicBezTo>
                  <a:cubicBezTo>
                    <a:pt x="11935" y="1572"/>
                    <a:pt x="12332" y="1048"/>
                    <a:pt x="12730" y="504"/>
                  </a:cubicBezTo>
                  <a:cubicBezTo>
                    <a:pt x="12898" y="275"/>
                    <a:pt x="12675" y="1"/>
                    <a:pt x="12445" y="1"/>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605" name="Google Shape;818;p34">
            <a:extLst>
              <a:ext uri="{FF2B5EF4-FFF2-40B4-BE49-F238E27FC236}">
                <a16:creationId xmlns:a16="http://schemas.microsoft.com/office/drawing/2014/main" id="{51210487-6246-D3B2-4F63-59C1D0E2B1A9}"/>
              </a:ext>
            </a:extLst>
          </p:cNvPr>
          <p:cNvGrpSpPr/>
          <p:nvPr/>
        </p:nvGrpSpPr>
        <p:grpSpPr>
          <a:xfrm rot="-7200048">
            <a:off x="6065969" y="1984912"/>
            <a:ext cx="911401" cy="300797"/>
            <a:chOff x="5863950" y="1949025"/>
            <a:chExt cx="639775" cy="211150"/>
          </a:xfrm>
        </p:grpSpPr>
        <p:sp>
          <p:nvSpPr>
            <p:cNvPr id="606" name="Google Shape;819;p34">
              <a:extLst>
                <a:ext uri="{FF2B5EF4-FFF2-40B4-BE49-F238E27FC236}">
                  <a16:creationId xmlns:a16="http://schemas.microsoft.com/office/drawing/2014/main" id="{C6015065-1430-223F-0F5A-08B8314D0DFD}"/>
                </a:ext>
              </a:extLst>
            </p:cNvPr>
            <p:cNvSpPr/>
            <p:nvPr/>
          </p:nvSpPr>
          <p:spPr>
            <a:xfrm>
              <a:off x="5863950" y="1949025"/>
              <a:ext cx="639775" cy="211150"/>
            </a:xfrm>
            <a:custGeom>
              <a:avLst/>
              <a:gdLst/>
              <a:ahLst/>
              <a:cxnLst/>
              <a:rect l="l" t="t" r="r" b="b"/>
              <a:pathLst>
                <a:path w="25591" h="8446" extrusionOk="0">
                  <a:moveTo>
                    <a:pt x="14270" y="0"/>
                  </a:moveTo>
                  <a:cubicBezTo>
                    <a:pt x="13426" y="0"/>
                    <a:pt x="12582" y="37"/>
                    <a:pt x="11739" y="119"/>
                  </a:cubicBezTo>
                  <a:cubicBezTo>
                    <a:pt x="9625" y="328"/>
                    <a:pt x="7533" y="831"/>
                    <a:pt x="5629" y="1793"/>
                  </a:cubicBezTo>
                  <a:cubicBezTo>
                    <a:pt x="4311" y="2463"/>
                    <a:pt x="1" y="4764"/>
                    <a:pt x="1486" y="6647"/>
                  </a:cubicBezTo>
                  <a:cubicBezTo>
                    <a:pt x="2688" y="8154"/>
                    <a:pt x="6149" y="8446"/>
                    <a:pt x="8365" y="8446"/>
                  </a:cubicBezTo>
                  <a:cubicBezTo>
                    <a:pt x="8735" y="8446"/>
                    <a:pt x="9069" y="8438"/>
                    <a:pt x="9353" y="8426"/>
                  </a:cubicBezTo>
                  <a:cubicBezTo>
                    <a:pt x="14919" y="8217"/>
                    <a:pt x="20380" y="5769"/>
                    <a:pt x="24962" y="2756"/>
                  </a:cubicBezTo>
                  <a:cubicBezTo>
                    <a:pt x="25590" y="2337"/>
                    <a:pt x="25193" y="1458"/>
                    <a:pt x="24586" y="1333"/>
                  </a:cubicBezTo>
                  <a:cubicBezTo>
                    <a:pt x="21203" y="626"/>
                    <a:pt x="17739" y="0"/>
                    <a:pt x="14270" y="0"/>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07" name="Google Shape;820;p34">
              <a:extLst>
                <a:ext uri="{FF2B5EF4-FFF2-40B4-BE49-F238E27FC236}">
                  <a16:creationId xmlns:a16="http://schemas.microsoft.com/office/drawing/2014/main" id="{7C128323-F9F2-DB6E-783C-7B8BD6EE4067}"/>
                </a:ext>
              </a:extLst>
            </p:cNvPr>
            <p:cNvSpPr/>
            <p:nvPr/>
          </p:nvSpPr>
          <p:spPr>
            <a:xfrm>
              <a:off x="5947450" y="1971825"/>
              <a:ext cx="422350" cy="132975"/>
            </a:xfrm>
            <a:custGeom>
              <a:avLst/>
              <a:gdLst/>
              <a:ahLst/>
              <a:cxnLst/>
              <a:rect l="l" t="t" r="r" b="b"/>
              <a:pathLst>
                <a:path w="16894" h="5319" extrusionOk="0">
                  <a:moveTo>
                    <a:pt x="12445" y="1"/>
                  </a:moveTo>
                  <a:cubicBezTo>
                    <a:pt x="12360" y="1"/>
                    <a:pt x="12274" y="38"/>
                    <a:pt x="12207" y="128"/>
                  </a:cubicBezTo>
                  <a:lnTo>
                    <a:pt x="10658" y="2178"/>
                  </a:lnTo>
                  <a:cubicBezTo>
                    <a:pt x="9382" y="2325"/>
                    <a:pt x="8085" y="2513"/>
                    <a:pt x="6808" y="2743"/>
                  </a:cubicBezTo>
                  <a:cubicBezTo>
                    <a:pt x="7080" y="2283"/>
                    <a:pt x="7373" y="1823"/>
                    <a:pt x="7666" y="1362"/>
                  </a:cubicBezTo>
                  <a:cubicBezTo>
                    <a:pt x="7818" y="1120"/>
                    <a:pt x="7596" y="855"/>
                    <a:pt x="7383" y="855"/>
                  </a:cubicBezTo>
                  <a:cubicBezTo>
                    <a:pt x="7302" y="855"/>
                    <a:pt x="7222" y="893"/>
                    <a:pt x="7164" y="986"/>
                  </a:cubicBezTo>
                  <a:cubicBezTo>
                    <a:pt x="6746" y="1613"/>
                    <a:pt x="6369" y="2262"/>
                    <a:pt x="5992" y="2911"/>
                  </a:cubicBezTo>
                  <a:cubicBezTo>
                    <a:pt x="5051" y="3078"/>
                    <a:pt x="4130" y="3287"/>
                    <a:pt x="3189" y="3517"/>
                  </a:cubicBezTo>
                  <a:cubicBezTo>
                    <a:pt x="3251" y="3371"/>
                    <a:pt x="3356" y="3225"/>
                    <a:pt x="3440" y="3099"/>
                  </a:cubicBezTo>
                  <a:cubicBezTo>
                    <a:pt x="3607" y="2806"/>
                    <a:pt x="3795" y="2555"/>
                    <a:pt x="4026" y="2304"/>
                  </a:cubicBezTo>
                  <a:cubicBezTo>
                    <a:pt x="4210" y="2073"/>
                    <a:pt x="3988" y="1809"/>
                    <a:pt x="3750" y="1809"/>
                  </a:cubicBezTo>
                  <a:cubicBezTo>
                    <a:pt x="3663" y="1809"/>
                    <a:pt x="3575" y="1844"/>
                    <a:pt x="3503" y="1927"/>
                  </a:cubicBezTo>
                  <a:cubicBezTo>
                    <a:pt x="3210" y="2262"/>
                    <a:pt x="2959" y="2618"/>
                    <a:pt x="2749" y="3015"/>
                  </a:cubicBezTo>
                  <a:cubicBezTo>
                    <a:pt x="2645" y="3204"/>
                    <a:pt x="2477" y="3455"/>
                    <a:pt x="2435" y="3706"/>
                  </a:cubicBezTo>
                  <a:cubicBezTo>
                    <a:pt x="1745" y="3894"/>
                    <a:pt x="1034" y="4082"/>
                    <a:pt x="343" y="4292"/>
                  </a:cubicBezTo>
                  <a:cubicBezTo>
                    <a:pt x="0" y="4387"/>
                    <a:pt x="56" y="4915"/>
                    <a:pt x="368" y="4915"/>
                  </a:cubicBezTo>
                  <a:cubicBezTo>
                    <a:pt x="399" y="4915"/>
                    <a:pt x="433" y="4910"/>
                    <a:pt x="469" y="4898"/>
                  </a:cubicBezTo>
                  <a:cubicBezTo>
                    <a:pt x="1222" y="4689"/>
                    <a:pt x="1996" y="4480"/>
                    <a:pt x="2770" y="4271"/>
                  </a:cubicBezTo>
                  <a:cubicBezTo>
                    <a:pt x="2938" y="4396"/>
                    <a:pt x="3168" y="4480"/>
                    <a:pt x="3335" y="4585"/>
                  </a:cubicBezTo>
                  <a:cubicBezTo>
                    <a:pt x="3775" y="4815"/>
                    <a:pt x="4214" y="5045"/>
                    <a:pt x="4632" y="5275"/>
                  </a:cubicBezTo>
                  <a:cubicBezTo>
                    <a:pt x="4687" y="5305"/>
                    <a:pt x="4738" y="5318"/>
                    <a:pt x="4785" y="5318"/>
                  </a:cubicBezTo>
                  <a:cubicBezTo>
                    <a:pt x="5063" y="5318"/>
                    <a:pt x="5188" y="4850"/>
                    <a:pt x="4884" y="4689"/>
                  </a:cubicBezTo>
                  <a:lnTo>
                    <a:pt x="4047" y="4250"/>
                  </a:lnTo>
                  <a:cubicBezTo>
                    <a:pt x="3942" y="4187"/>
                    <a:pt x="3795" y="4124"/>
                    <a:pt x="3649" y="4061"/>
                  </a:cubicBezTo>
                  <a:cubicBezTo>
                    <a:pt x="4402" y="3894"/>
                    <a:pt x="5135" y="3727"/>
                    <a:pt x="5867" y="3580"/>
                  </a:cubicBezTo>
                  <a:cubicBezTo>
                    <a:pt x="5888" y="3580"/>
                    <a:pt x="5888" y="3601"/>
                    <a:pt x="5909" y="3622"/>
                  </a:cubicBezTo>
                  <a:cubicBezTo>
                    <a:pt x="6850" y="4166"/>
                    <a:pt x="7792" y="4710"/>
                    <a:pt x="8754" y="5254"/>
                  </a:cubicBezTo>
                  <a:cubicBezTo>
                    <a:pt x="8806" y="5283"/>
                    <a:pt x="8859" y="5296"/>
                    <a:pt x="8910" y="5296"/>
                  </a:cubicBezTo>
                  <a:cubicBezTo>
                    <a:pt x="9193" y="5296"/>
                    <a:pt x="9432" y="4911"/>
                    <a:pt x="9131" y="4752"/>
                  </a:cubicBezTo>
                  <a:cubicBezTo>
                    <a:pt x="8357" y="4292"/>
                    <a:pt x="7583" y="3852"/>
                    <a:pt x="6808" y="3392"/>
                  </a:cubicBezTo>
                  <a:cubicBezTo>
                    <a:pt x="8169" y="3162"/>
                    <a:pt x="9549" y="2953"/>
                    <a:pt x="10910" y="2806"/>
                  </a:cubicBezTo>
                  <a:lnTo>
                    <a:pt x="13546" y="4145"/>
                  </a:lnTo>
                  <a:cubicBezTo>
                    <a:pt x="13597" y="4171"/>
                    <a:pt x="13645" y="4182"/>
                    <a:pt x="13690" y="4182"/>
                  </a:cubicBezTo>
                  <a:cubicBezTo>
                    <a:pt x="13974" y="4182"/>
                    <a:pt x="14104" y="3722"/>
                    <a:pt x="13797" y="3559"/>
                  </a:cubicBezTo>
                  <a:cubicBezTo>
                    <a:pt x="13211" y="3266"/>
                    <a:pt x="12646" y="2973"/>
                    <a:pt x="12081" y="2681"/>
                  </a:cubicBezTo>
                  <a:cubicBezTo>
                    <a:pt x="13525" y="2555"/>
                    <a:pt x="14969" y="2471"/>
                    <a:pt x="16433" y="2429"/>
                  </a:cubicBezTo>
                  <a:cubicBezTo>
                    <a:pt x="16852" y="2429"/>
                    <a:pt x="16894" y="1802"/>
                    <a:pt x="16475" y="1802"/>
                  </a:cubicBezTo>
                  <a:cubicBezTo>
                    <a:pt x="14822" y="1823"/>
                    <a:pt x="13169" y="1927"/>
                    <a:pt x="11537" y="2095"/>
                  </a:cubicBezTo>
                  <a:cubicBezTo>
                    <a:pt x="11935" y="1572"/>
                    <a:pt x="12332" y="1048"/>
                    <a:pt x="12730" y="504"/>
                  </a:cubicBezTo>
                  <a:cubicBezTo>
                    <a:pt x="12898" y="275"/>
                    <a:pt x="12675" y="1"/>
                    <a:pt x="12445" y="1"/>
                  </a:cubicBezTo>
                  <a:close/>
                </a:path>
              </a:pathLst>
            </a:custGeom>
            <a:solidFill>
              <a:srgbClr val="023C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pic>
        <p:nvPicPr>
          <p:cNvPr id="618" name="Imagen 617">
            <a:extLst>
              <a:ext uri="{FF2B5EF4-FFF2-40B4-BE49-F238E27FC236}">
                <a16:creationId xmlns:a16="http://schemas.microsoft.com/office/drawing/2014/main" id="{05525364-6318-EBE9-C024-F4C921C94A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083" y="1429660"/>
            <a:ext cx="2347536" cy="2973342"/>
          </a:xfrm>
          <a:prstGeom prst="rect">
            <a:avLst/>
          </a:prstGeom>
        </p:spPr>
      </p:pic>
    </p:spTree>
    <p:extLst>
      <p:ext uri="{BB962C8B-B14F-4D97-AF65-F5344CB8AC3E}">
        <p14:creationId xmlns:p14="http://schemas.microsoft.com/office/powerpoint/2010/main" val="20504963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Foto gratuita un rinoceronte se representa en un estilo polivinílico bajo.">
            <a:extLst>
              <a:ext uri="{FF2B5EF4-FFF2-40B4-BE49-F238E27FC236}">
                <a16:creationId xmlns:a16="http://schemas.microsoft.com/office/drawing/2014/main" id="{9562BCAF-6684-6DAA-A013-9AADFFE7CF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0" y="0"/>
            <a:ext cx="2394749" cy="51600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oto gratuita un rinoceronte se representa en un estilo polivinílico bajo.">
            <a:extLst>
              <a:ext uri="{FF2B5EF4-FFF2-40B4-BE49-F238E27FC236}">
                <a16:creationId xmlns:a16="http://schemas.microsoft.com/office/drawing/2014/main" id="{3E02F2FF-4687-21B7-5C98-F176BD5B7D3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4751" y="0"/>
            <a:ext cx="6749250" cy="516002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61202916-C36A-3BC8-C988-BB501938C542}"/>
              </a:ext>
            </a:extLst>
          </p:cNvPr>
          <p:cNvGrpSpPr/>
          <p:nvPr/>
        </p:nvGrpSpPr>
        <p:grpSpPr>
          <a:xfrm>
            <a:off x="677943" y="872160"/>
            <a:ext cx="3552600" cy="3538163"/>
            <a:chOff x="837600" y="770562"/>
            <a:chExt cx="3552600" cy="3538163"/>
          </a:xfrm>
        </p:grpSpPr>
        <p:sp>
          <p:nvSpPr>
            <p:cNvPr id="8" name="Google Shape;837;p36">
              <a:extLst>
                <a:ext uri="{FF2B5EF4-FFF2-40B4-BE49-F238E27FC236}">
                  <a16:creationId xmlns:a16="http://schemas.microsoft.com/office/drawing/2014/main" id="{91015354-5C7D-4CA5-680F-EA868CECCC67}"/>
                </a:ext>
              </a:extLst>
            </p:cNvPr>
            <p:cNvSpPr txBox="1"/>
            <p:nvPr/>
          </p:nvSpPr>
          <p:spPr>
            <a:xfrm>
              <a:off x="837600" y="770562"/>
              <a:ext cx="3114300" cy="1048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dk1"/>
                </a:buClr>
                <a:buSzPts val="3500"/>
                <a:buFont typeface="Big Shoulders Stencil Text"/>
                <a:buNone/>
                <a:defRPr sz="3500" b="1" i="0" u="none" strike="noStrike" cap="none">
                  <a:solidFill>
                    <a:schemeClr val="dk1"/>
                  </a:solidFill>
                  <a:latin typeface="Big Shoulders Stencil Text"/>
                  <a:ea typeface="Big Shoulders Stencil Text"/>
                  <a:cs typeface="Big Shoulders Stencil Text"/>
                  <a:sym typeface="Big Shoulders Stencil Text"/>
                </a:defRPr>
              </a:lvl1pPr>
              <a:lvl2pPr marR="0" lvl="1"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ct val="0"/>
                </a:spcBef>
                <a:spcAft>
                  <a:spcPct val="0"/>
                </a:spcAft>
                <a:buClr>
                  <a:srgbClr val="023C40"/>
                </a:buClr>
                <a:buSzPts val="3500"/>
                <a:buFont typeface="Big Shoulders Stencil Text"/>
                <a:buNone/>
                <a:defRPr/>
              </a:pPr>
              <a:r>
                <a:rPr kumimoji="0" lang="en-US" sz="3500" b="1" i="0" u="none" strike="noStrike" kern="0" cap="none" spc="0" normalizeH="0" baseline="0" noProof="0">
                  <a:ln>
                    <a:noFill/>
                  </a:ln>
                  <a:solidFill>
                    <a:schemeClr val="bg1"/>
                  </a:solidFill>
                  <a:effectLst/>
                  <a:uLnTx/>
                  <a:uFillTx/>
                  <a:latin typeface="Big Shoulders Stencil Text"/>
                  <a:cs typeface="Big Shoulders Stencil Text"/>
                  <a:sym typeface="Big Shoulders Stencil Text"/>
                </a:rPr>
                <a:t>The slide title </a:t>
              </a:r>
              <a:r>
                <a:rPr kumimoji="0" lang="en-US" sz="3500" b="1" i="0" u="none" strike="noStrike" kern="0" cap="none" spc="0" normalizeH="0" baseline="0" noProof="0">
                  <a:ln>
                    <a:noFill/>
                  </a:ln>
                  <a:solidFill>
                    <a:schemeClr val="accent6">
                      <a:lumMod val="50000"/>
                    </a:schemeClr>
                  </a:solidFill>
                  <a:effectLst/>
                  <a:uLnTx/>
                  <a:uFillTx/>
                  <a:latin typeface="Big Shoulders Stencil Text"/>
                  <a:cs typeface="Big Shoulders Stencil Text"/>
                  <a:sym typeface="Big Shoulders Stencil Text"/>
                </a:rPr>
                <a:t>goes here!</a:t>
              </a:r>
            </a:p>
          </p:txBody>
        </p:sp>
        <p:sp>
          <p:nvSpPr>
            <p:cNvPr id="9" name="Google Shape;838;p36">
              <a:extLst>
                <a:ext uri="{FF2B5EF4-FFF2-40B4-BE49-F238E27FC236}">
                  <a16:creationId xmlns:a16="http://schemas.microsoft.com/office/drawing/2014/main" id="{E1083CD9-6412-91AB-BCD1-EC11E14872D8}"/>
                </a:ext>
              </a:extLst>
            </p:cNvPr>
            <p:cNvSpPr txBox="1"/>
            <p:nvPr/>
          </p:nvSpPr>
          <p:spPr>
            <a:xfrm>
              <a:off x="837600" y="2010425"/>
              <a:ext cx="3552600" cy="229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a:lnSpc>
                  <a:spcPct val="115000"/>
                </a:lnSpc>
                <a:spcBef>
                  <a:spcPct val="0"/>
                </a:spcBef>
                <a:spcAft>
                  <a:spcPct val="0"/>
                </a:spcAft>
                <a:buClr>
                  <a:srgbClr val="999999"/>
                </a:buClr>
                <a:buSzPts val="800"/>
                <a:buFont typeface="Open Sans"/>
                <a:buChar char="●"/>
                <a:defRPr sz="14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ct val="0"/>
                </a:spcBef>
                <a:spcAft>
                  <a:spcPct val="0"/>
                </a:spcAft>
                <a:buClr>
                  <a:srgbClr val="999999"/>
                </a:buClr>
                <a:buSzPts val="800"/>
                <a:buFont typeface="Open Sans"/>
                <a:buChar char="○"/>
                <a:defRPr sz="14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1600"/>
                </a:spcBef>
                <a:spcAft>
                  <a:spcPct val="0"/>
                </a:spcAft>
                <a:buClr>
                  <a:srgbClr val="999999"/>
                </a:buClr>
                <a:buSzPts val="800"/>
                <a:buFont typeface="Open Sans"/>
                <a:buChar char="■"/>
                <a:defRPr sz="14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1600"/>
                </a:spcBef>
                <a:spcAft>
                  <a:spcPct val="0"/>
                </a:spcAft>
                <a:buClr>
                  <a:srgbClr val="999999"/>
                </a:buClr>
                <a:buSzPts val="800"/>
                <a:buFont typeface="Open Sans"/>
                <a:buChar char="●"/>
                <a:defRPr sz="14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1600"/>
                </a:spcBef>
                <a:spcAft>
                  <a:spcPct val="0"/>
                </a:spcAft>
                <a:buClr>
                  <a:srgbClr val="999999"/>
                </a:buClr>
                <a:buSzPts val="1200"/>
                <a:buFont typeface="Open Sans"/>
                <a:buChar char="○"/>
                <a:defRPr sz="14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1600"/>
                </a:spcBef>
                <a:spcAft>
                  <a:spcPct val="0"/>
                </a:spcAft>
                <a:buClr>
                  <a:srgbClr val="999999"/>
                </a:buClr>
                <a:buSzPts val="1200"/>
                <a:buFont typeface="Open Sans"/>
                <a:buChar char="■"/>
                <a:defRPr sz="14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1600"/>
                </a:spcBef>
                <a:spcAft>
                  <a:spcPct val="0"/>
                </a:spcAft>
                <a:buClr>
                  <a:srgbClr val="999999"/>
                </a:buClr>
                <a:buSzPts val="700"/>
                <a:buFont typeface="Open Sans"/>
                <a:buChar char="●"/>
                <a:defRPr sz="14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1600"/>
                </a:spcBef>
                <a:spcAft>
                  <a:spcPct val="0"/>
                </a:spcAft>
                <a:buClr>
                  <a:srgbClr val="999999"/>
                </a:buClr>
                <a:buSzPts val="700"/>
                <a:buFont typeface="Open Sans"/>
                <a:buChar char="○"/>
                <a:defRPr sz="14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1600"/>
                </a:spcBef>
                <a:spcAft>
                  <a:spcPts val="1600"/>
                </a:spcAft>
                <a:buClr>
                  <a:srgbClr val="999999"/>
                </a:buClr>
                <a:buSzPts val="600"/>
                <a:buFont typeface="Open Sans"/>
                <a:buChar char="■"/>
                <a:defRPr sz="1400" b="0" i="0" u="none" strike="noStrike" cap="none">
                  <a:solidFill>
                    <a:schemeClr val="dk1"/>
                  </a:solidFill>
                  <a:latin typeface="Archivo"/>
                  <a:ea typeface="Archivo"/>
                  <a:cs typeface="Archivo"/>
                  <a:sym typeface="Archivo"/>
                </a:defRPr>
              </a:lvl9pPr>
            </a:lstStyle>
            <a:p>
              <a:pPr marL="0" marR="0" lvl="0" indent="0" algn="l" defTabSz="914400" rtl="0" eaLnBrk="1" fontAlgn="auto" latinLnBrk="0" hangingPunct="1">
                <a:lnSpc>
                  <a:spcPct val="115000"/>
                </a:lnSpc>
                <a:spcBef>
                  <a:spcPct val="0"/>
                </a:spcBef>
                <a:spcAft>
                  <a:spcPct val="0"/>
                </a:spcAft>
                <a:buClr>
                  <a:srgbClr val="273D40"/>
                </a:buClr>
                <a:buSzPts val="600"/>
                <a:buFont typeface="Arial"/>
                <a:buNone/>
                <a:defRPr/>
              </a:pPr>
              <a:r>
                <a:rPr kumimoji="0" lang="en-US" sz="1400" b="0" i="0" u="none" strike="noStrike" kern="0" cap="none" spc="0" normalizeH="0" baseline="0" noProof="0">
                  <a:ln>
                    <a:noFill/>
                  </a:ln>
                  <a:solidFill>
                    <a:schemeClr val="bg1"/>
                  </a:solidFill>
                  <a:effectLst/>
                  <a:uLnTx/>
                  <a:uFillTx/>
                  <a:latin typeface="Archivo"/>
                  <a:cs typeface="Archivo"/>
                  <a:sym typeface="Archivo"/>
                </a:rPr>
                <a:t>Do you know what helps you make your point clear? Lists like this one:</a:t>
              </a:r>
              <a:br>
                <a:rPr kumimoji="0" lang="en-US" sz="1400" b="0" i="0" u="none" strike="noStrike" kern="0" cap="none" spc="0" normalizeH="0" baseline="0" noProof="0">
                  <a:ln>
                    <a:noFill/>
                  </a:ln>
                  <a:solidFill>
                    <a:schemeClr val="bg1"/>
                  </a:solidFill>
                  <a:effectLst/>
                  <a:uLnTx/>
                  <a:uFillTx/>
                  <a:latin typeface="Archivo"/>
                  <a:cs typeface="Archivo"/>
                  <a:sym typeface="Archivo"/>
                </a:rPr>
              </a:br>
              <a:endParaRPr kumimoji="0" lang="en-US" sz="1400" b="0" i="0" u="none" strike="noStrike" kern="0" cap="none" spc="0" normalizeH="0" baseline="0" noProof="0">
                <a:ln>
                  <a:noFill/>
                </a:ln>
                <a:solidFill>
                  <a:schemeClr val="bg1"/>
                </a:solidFill>
                <a:effectLst/>
                <a:uLnTx/>
                <a:uFillTx/>
                <a:latin typeface="Archivo"/>
                <a:cs typeface="Archivo"/>
                <a:sym typeface="Archivo"/>
              </a:endParaRPr>
            </a:p>
            <a:p>
              <a:pPr marL="241300" marR="0" lvl="0" indent="-215900" algn="l" defTabSz="914400" rtl="0" eaLnBrk="1" fontAlgn="auto" latinLnBrk="0" hangingPunct="1">
                <a:lnSpc>
                  <a:spcPct val="115000"/>
                </a:lnSpc>
                <a:spcBef>
                  <a:spcPct val="0"/>
                </a:spcBef>
                <a:spcAft>
                  <a:spcPct val="0"/>
                </a:spcAft>
                <a:buClr>
                  <a:srgbClr val="023C40"/>
                </a:buClr>
                <a:buSzPts val="1400"/>
                <a:buFont typeface="Anaheim"/>
                <a:buChar char="●"/>
                <a:defRPr/>
              </a:pPr>
              <a:r>
                <a:rPr kumimoji="0" lang="en-US" sz="1400" b="0" i="0" u="none" strike="noStrike" kern="0" cap="none" spc="0" normalizeH="0" baseline="0" noProof="0">
                  <a:ln>
                    <a:noFill/>
                  </a:ln>
                  <a:solidFill>
                    <a:schemeClr val="bg1"/>
                  </a:solidFill>
                  <a:effectLst/>
                  <a:uLnTx/>
                  <a:uFillTx/>
                  <a:latin typeface="Archivo"/>
                  <a:cs typeface="Archivo"/>
                  <a:sym typeface="Archivo"/>
                </a:rPr>
                <a:t>They’re simple </a:t>
              </a:r>
            </a:p>
            <a:p>
              <a:pPr marL="241300" marR="0" lvl="0" indent="-215900" algn="l" defTabSz="914400" rtl="0" eaLnBrk="1" fontAlgn="auto" latinLnBrk="0" hangingPunct="1">
                <a:lnSpc>
                  <a:spcPct val="115000"/>
                </a:lnSpc>
                <a:spcBef>
                  <a:spcPct val="0"/>
                </a:spcBef>
                <a:spcAft>
                  <a:spcPct val="0"/>
                </a:spcAft>
                <a:buClr>
                  <a:srgbClr val="023C40"/>
                </a:buClr>
                <a:buSzPts val="1400"/>
                <a:buFont typeface="Anaheim"/>
                <a:buChar char="●"/>
                <a:defRPr/>
              </a:pPr>
              <a:r>
                <a:rPr kumimoji="0" lang="en-US" sz="1400" b="0" i="0" u="none" strike="noStrike" kern="0" cap="none" spc="0" normalizeH="0" baseline="0" noProof="0">
                  <a:ln>
                    <a:noFill/>
                  </a:ln>
                  <a:solidFill>
                    <a:schemeClr val="bg1"/>
                  </a:solidFill>
                  <a:effectLst/>
                  <a:uLnTx/>
                  <a:uFillTx/>
                  <a:latin typeface="Archivo"/>
                  <a:cs typeface="Archivo"/>
                  <a:sym typeface="Archivo"/>
                </a:rPr>
                <a:t>You can organize your ideas clearly</a:t>
              </a:r>
            </a:p>
            <a:p>
              <a:pPr marL="241300" marR="0" lvl="0" indent="-215900" algn="l" defTabSz="914400" rtl="0" eaLnBrk="1" fontAlgn="auto" latinLnBrk="0" hangingPunct="1">
                <a:lnSpc>
                  <a:spcPct val="115000"/>
                </a:lnSpc>
                <a:spcBef>
                  <a:spcPct val="0"/>
                </a:spcBef>
                <a:spcAft>
                  <a:spcPct val="0"/>
                </a:spcAft>
                <a:buClr>
                  <a:srgbClr val="023C40"/>
                </a:buClr>
                <a:buSzPts val="1400"/>
                <a:buFont typeface="Anaheim"/>
                <a:buChar char="●"/>
                <a:defRPr/>
              </a:pPr>
              <a:r>
                <a:rPr kumimoji="0" lang="en-US" sz="1400" b="0" i="0" u="none" strike="noStrike" kern="0" cap="none" spc="0" normalizeH="0" baseline="0" noProof="0">
                  <a:ln>
                    <a:noFill/>
                  </a:ln>
                  <a:solidFill>
                    <a:schemeClr val="bg1"/>
                  </a:solidFill>
                  <a:effectLst/>
                  <a:uLnTx/>
                  <a:uFillTx/>
                  <a:latin typeface="Archivo"/>
                  <a:cs typeface="Archivo"/>
                  <a:sym typeface="Archivo"/>
                </a:rPr>
                <a:t>You’ll never forget to buy milk!</a:t>
              </a:r>
            </a:p>
            <a:p>
              <a:pPr marL="0" marR="0" lvl="0" indent="0" algn="l" defTabSz="914400" rtl="0" eaLnBrk="1" fontAlgn="auto" latinLnBrk="0" hangingPunct="1">
                <a:lnSpc>
                  <a:spcPct val="115000"/>
                </a:lnSpc>
                <a:spcBef>
                  <a:spcPct val="0"/>
                </a:spcBef>
                <a:spcAft>
                  <a:spcPct val="0"/>
                </a:spcAft>
                <a:buClr>
                  <a:srgbClr val="273D40"/>
                </a:buClr>
                <a:buSzPts val="600"/>
                <a:buFont typeface="Arial"/>
                <a:buNone/>
                <a:defRPr/>
              </a:pPr>
              <a:endParaRPr kumimoji="0" lang="en-US" sz="1400" b="0" i="0" u="none" strike="noStrike" kern="0" cap="none" spc="0" normalizeH="0" baseline="0" noProof="0">
                <a:ln>
                  <a:noFill/>
                </a:ln>
                <a:solidFill>
                  <a:schemeClr val="bg1"/>
                </a:solidFill>
                <a:effectLst/>
                <a:uLnTx/>
                <a:uFillTx/>
                <a:latin typeface="Archivo"/>
                <a:cs typeface="Archivo"/>
                <a:sym typeface="Archivo"/>
              </a:endParaRPr>
            </a:p>
            <a:p>
              <a:pPr marL="0" marR="0" lvl="0" indent="0" algn="l" defTabSz="914400" rtl="0" eaLnBrk="1" fontAlgn="auto" latinLnBrk="0" hangingPunct="1">
                <a:lnSpc>
                  <a:spcPct val="115000"/>
                </a:lnSpc>
                <a:spcBef>
                  <a:spcPct val="0"/>
                </a:spcBef>
                <a:spcAft>
                  <a:spcPct val="0"/>
                </a:spcAft>
                <a:buClr>
                  <a:srgbClr val="273D40"/>
                </a:buClr>
                <a:buSzPts val="600"/>
                <a:buFont typeface="Arial"/>
                <a:buNone/>
                <a:defRPr/>
              </a:pPr>
              <a:r>
                <a:rPr kumimoji="0" lang="en-US" sz="1400" b="0" i="0" u="none" strike="noStrike" kern="0" cap="none" spc="0" normalizeH="0" baseline="0" noProof="0">
                  <a:ln>
                    <a:noFill/>
                  </a:ln>
                  <a:solidFill>
                    <a:schemeClr val="bg1"/>
                  </a:solidFill>
                  <a:effectLst/>
                  <a:uLnTx/>
                  <a:uFillTx/>
                  <a:latin typeface="Archivo"/>
                  <a:cs typeface="Archivo"/>
                  <a:sym typeface="Archivo"/>
                </a:rPr>
                <a:t>And the most important thing: the audience won’t miss the point of your presentation</a:t>
              </a:r>
            </a:p>
          </p:txBody>
        </p:sp>
      </p:grpSp>
      <p:sp>
        <p:nvSpPr>
          <p:cNvPr id="16" name="Google Shape;1334;p56">
            <a:extLst>
              <a:ext uri="{FF2B5EF4-FFF2-40B4-BE49-F238E27FC236}">
                <a16:creationId xmlns:a16="http://schemas.microsoft.com/office/drawing/2014/main" id="{8DF543A0-11A2-52C8-21DB-9A66CF49EE8C}"/>
              </a:ext>
            </a:extLst>
          </p:cNvPr>
          <p:cNvSpPr txBox="1"/>
          <p:nvPr/>
        </p:nvSpPr>
        <p:spPr>
          <a:xfrm>
            <a:off x="7213366" y="3496848"/>
            <a:ext cx="2191891" cy="5415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2400">
                <a:solidFill>
                  <a:schemeClr val="accent6">
                    <a:lumMod val="50000"/>
                  </a:schemeClr>
                </a:solidFill>
                <a:latin typeface="Chau Philomene One"/>
              </a:rPr>
              <a:t>Rhinos </a:t>
            </a:r>
            <a:r>
              <a:rPr lang="es-PE" sz="2400">
                <a:solidFill>
                  <a:schemeClr val="bg1"/>
                </a:solidFill>
                <a:latin typeface="Chau Philomene One"/>
              </a:rPr>
              <a:t>theme</a:t>
            </a:r>
          </a:p>
        </p:txBody>
      </p:sp>
      <p:sp>
        <p:nvSpPr>
          <p:cNvPr id="17" name="Google Shape;1357;p57">
            <a:extLst>
              <a:ext uri="{FF2B5EF4-FFF2-40B4-BE49-F238E27FC236}">
                <a16:creationId xmlns:a16="http://schemas.microsoft.com/office/drawing/2014/main" id="{25C61AE1-7DBC-F27D-1C0C-3C9917F30EB9}"/>
              </a:ext>
            </a:extLst>
          </p:cNvPr>
          <p:cNvSpPr/>
          <p:nvPr/>
        </p:nvSpPr>
        <p:spPr>
          <a:xfrm>
            <a:off x="7592565" y="3985498"/>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1334;p56">
            <a:extLst>
              <a:ext uri="{FF2B5EF4-FFF2-40B4-BE49-F238E27FC236}">
                <a16:creationId xmlns:a16="http://schemas.microsoft.com/office/drawing/2014/main" id="{215E2735-BF50-6CC2-6D4B-8F416B4ED356}"/>
              </a:ext>
            </a:extLst>
          </p:cNvPr>
          <p:cNvSpPr txBox="1"/>
          <p:nvPr/>
        </p:nvSpPr>
        <p:spPr>
          <a:xfrm>
            <a:off x="8218002" y="4011923"/>
            <a:ext cx="1250482" cy="398400"/>
          </a:xfrm>
          <a:prstGeom prst="rect">
            <a:avLst/>
          </a:prstGeom>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a:solidFill>
                  <a:schemeClr val="bg1"/>
                </a:solidFill>
                <a:latin typeface="Chau Philomene One"/>
              </a:rPr>
              <a:t>About this…</a:t>
            </a:r>
          </a:p>
        </p:txBody>
      </p:sp>
    </p:spTree>
    <p:extLst>
      <p:ext uri="{BB962C8B-B14F-4D97-AF65-F5344CB8AC3E}">
        <p14:creationId xmlns:p14="http://schemas.microsoft.com/office/powerpoint/2010/main" val="213787779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Parts &amp; Types of Trees for Education by Slidesgo">
  <a:themeElements>
    <a:clrScheme name="Simple Light">
      <a:dk1>
        <a:srgbClr val="F0D162"/>
      </a:dk1>
      <a:lt1>
        <a:srgbClr val="F8FFE1"/>
      </a:lt1>
      <a:dk2>
        <a:srgbClr val="8A7165"/>
      </a:dk2>
      <a:lt2>
        <a:srgbClr val="BCCE78"/>
      </a:lt2>
      <a:accent1>
        <a:srgbClr val="B5C267"/>
      </a:accent1>
      <a:accent2>
        <a:srgbClr val="516D5D"/>
      </a:accent2>
      <a:accent3>
        <a:srgbClr val="5A7C65"/>
      </a:accent3>
      <a:accent4>
        <a:srgbClr val="828F51"/>
      </a:accent4>
      <a:accent5>
        <a:srgbClr val="77814F"/>
      </a:accent5>
      <a:accent6>
        <a:srgbClr val="FFFFFF"/>
      </a:accent6>
      <a:hlink>
        <a:srgbClr val="516D5D"/>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ts &amp; Types of Trees for Education by Slidesgo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982</Words>
  <Application>Microsoft Office PowerPoint</Application>
  <PresentationFormat>Presentación en pantalla (16:9)</PresentationFormat>
  <Paragraphs>169</Paragraphs>
  <Slides>24</Slides>
  <Notes>18</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24</vt:i4>
      </vt:variant>
    </vt:vector>
  </HeadingPairs>
  <TitlesOfParts>
    <vt:vector size="42" baseType="lpstr">
      <vt:lpstr>Baloo Paaji 2 Medium</vt:lpstr>
      <vt:lpstr>Bahnschrift</vt:lpstr>
      <vt:lpstr>DM Sans</vt:lpstr>
      <vt:lpstr>Anaheim</vt:lpstr>
      <vt:lpstr>Barlow</vt:lpstr>
      <vt:lpstr>Chau Philomene One</vt:lpstr>
      <vt:lpstr>Hammersmith One</vt:lpstr>
      <vt:lpstr>Arial</vt:lpstr>
      <vt:lpstr>Chewy</vt:lpstr>
      <vt:lpstr>Archivo</vt:lpstr>
      <vt:lpstr>Arial (Títulos)</vt:lpstr>
      <vt:lpstr>Poppins</vt:lpstr>
      <vt:lpstr>Source Sans Pro</vt:lpstr>
      <vt:lpstr>Roboto</vt:lpstr>
      <vt:lpstr>Teko</vt:lpstr>
      <vt:lpstr>Big Shoulders Stencil Text</vt:lpstr>
      <vt:lpstr>Catamaran</vt:lpstr>
      <vt:lpstr>Parts &amp; Types of Trees for Education by Slidesgo</vt:lpstr>
      <vt:lpstr>Presentación de PowerPoint</vt:lpstr>
      <vt:lpstr>Change your background</vt:lpstr>
      <vt:lpstr>Table of contents</vt:lpstr>
      <vt:lpstr>WHOA!</vt:lpstr>
      <vt:lpstr>—SOMEONE FAMOUS</vt:lpstr>
      <vt:lpstr>Presentación de PowerPoint</vt:lpstr>
      <vt:lpstr>INTRODUCTION</vt:lpstr>
      <vt:lpstr>Presentación de PowerPoint</vt:lpstr>
      <vt:lpstr>Presentación de PowerPoint</vt:lpstr>
      <vt:lpstr>Presentación de PowerPoint</vt:lpstr>
      <vt:lpstr>Presentación de PowerPoint</vt:lpstr>
      <vt:lpstr>Presentación de PowerPoint</vt:lpstr>
      <vt:lpstr>Awesome Words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rinocerontes</dc:title>
  <dc:creator>slidesppt</dc:creator>
  <cp:lastModifiedBy>Franklin</cp:lastModifiedBy>
  <cp:revision>28</cp:revision>
  <dcterms:modified xsi:type="dcterms:W3CDTF">2023-09-22T18:47:24Z</dcterms:modified>
  <cp:category>slidesppt.net</cp:category>
</cp:coreProperties>
</file>