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57" r:id="rId3"/>
    <p:sldId id="293" r:id="rId4"/>
    <p:sldId id="297" r:id="rId5"/>
    <p:sldId id="259" r:id="rId6"/>
    <p:sldId id="261" r:id="rId7"/>
    <p:sldId id="300" r:id="rId8"/>
    <p:sldId id="1081" r:id="rId9"/>
    <p:sldId id="1080" r:id="rId10"/>
    <p:sldId id="264" r:id="rId11"/>
    <p:sldId id="295" r:id="rId12"/>
    <p:sldId id="265" r:id="rId13"/>
    <p:sldId id="306" r:id="rId14"/>
    <p:sldId id="294" r:id="rId15"/>
    <p:sldId id="307" r:id="rId16"/>
    <p:sldId id="279" r:id="rId17"/>
    <p:sldId id="280" r:id="rId18"/>
    <p:sldId id="278" r:id="rId19"/>
    <p:sldId id="1079" r:id="rId20"/>
    <p:sldId id="1071" r:id="rId21"/>
    <p:sldId id="323" r:id="rId22"/>
    <p:sldId id="436" r:id="rId23"/>
    <p:sldId id="437" r:id="rId24"/>
    <p:sldId id="1078" r:id="rId25"/>
  </p:sldIdLst>
  <p:sldSz cx="9144000" cy="5143500" type="screen16x9"/>
  <p:notesSz cx="6858000" cy="9144000"/>
  <p:custDataLst>
    <p:tags r:id="rId28"/>
  </p:custData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88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01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9632B884-34D7-47D9-9E9E-7B162F8F68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79B33FB-5F74-4F0E-BE2B-0BE9FA9DDA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C0C61-5115-430D-BC09-999D85AFB099}" type="datetimeFigureOut">
              <a:rPr lang="LID4096" smtClean="0"/>
              <a:t>10/30/2023</a:t>
            </a:fld>
            <a:endParaRPr lang="LID4096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AA5FD5A-1EB1-4699-90A8-7262EB83BA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CB2651C-B41C-4336-9440-2DABBFE659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336F1-4493-4601-8903-D55AF7E389B1}" type="slidenum">
              <a:rPr lang="LID4096" smtClean="0"/>
              <a:t>‹Nº›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91949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;n">
            <a:extLst>
              <a:ext uri="{FF2B5EF4-FFF2-40B4-BE49-F238E27FC236}">
                <a16:creationId xmlns:a16="http://schemas.microsoft.com/office/drawing/2014/main" id="{7098F78A-E094-4D24-924D-5668D1079B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176" y="685800"/>
            <a:ext cx="6096295" cy="3429000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round/>
          </a:ln>
        </p:spPr>
      </p:sp>
      <p:sp>
        <p:nvSpPr>
          <p:cNvPr id="3" name="Google Shape;4;n">
            <a:extLst>
              <a:ext uri="{FF2B5EF4-FFF2-40B4-BE49-F238E27FC236}">
                <a16:creationId xmlns:a16="http://schemas.microsoft.com/office/drawing/2014/main" id="{CC5900E4-AB97-44BB-B41F-1D8640FCBB4E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8805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457200" marR="0" lvl="0" indent="-317497" algn="l" defTabSz="914400" rtl="0" fontAlgn="auto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ts val="1400"/>
      <a:buFont typeface="Arial"/>
      <a:buChar char="●"/>
      <a:defRPr lang="es-PE" sz="1100" b="0" i="0" u="none" strike="noStrike" kern="0" cap="none" spc="0" baseline="0">
        <a:solidFill>
          <a:srgbClr val="000000"/>
        </a:solidFill>
        <a:uFillTx/>
        <a:latin typeface="Arial"/>
        <a:ea typeface="Arial"/>
        <a:cs typeface="Arial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2;g35f391192_00:notes">
            <a:extLst>
              <a:ext uri="{FF2B5EF4-FFF2-40B4-BE49-F238E27FC236}">
                <a16:creationId xmlns:a16="http://schemas.microsoft.com/office/drawing/2014/main" id="{CC6D7076-1460-47FA-9996-67ADAFE848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33;g35f391192_00:notes">
            <a:extLst>
              <a:ext uri="{FF2B5EF4-FFF2-40B4-BE49-F238E27FC236}">
                <a16:creationId xmlns:a16="http://schemas.microsoft.com/office/drawing/2014/main" id="{DEA3A736-9311-4591-87E3-5B785D2C9C6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57;g35ed75ccf_028:notes">
            <a:extLst>
              <a:ext uri="{FF2B5EF4-FFF2-40B4-BE49-F238E27FC236}">
                <a16:creationId xmlns:a16="http://schemas.microsoft.com/office/drawing/2014/main" id="{56F857F4-FBCA-40EF-B17D-80BC251209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458;g35ed75ccf_028:notes">
            <a:extLst>
              <a:ext uri="{FF2B5EF4-FFF2-40B4-BE49-F238E27FC236}">
                <a16:creationId xmlns:a16="http://schemas.microsoft.com/office/drawing/2014/main" id="{47A5531C-5D3D-44A3-A189-B9947991CD4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01;g35f391192_057:notes">
            <a:extLst>
              <a:ext uri="{FF2B5EF4-FFF2-40B4-BE49-F238E27FC236}">
                <a16:creationId xmlns:a16="http://schemas.microsoft.com/office/drawing/2014/main" id="{7E0EC5AB-F1C4-4C74-A334-505D6EC7F0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402;g35f391192_057:notes">
            <a:extLst>
              <a:ext uri="{FF2B5EF4-FFF2-40B4-BE49-F238E27FC236}">
                <a16:creationId xmlns:a16="http://schemas.microsoft.com/office/drawing/2014/main" id="{89F07EA2-F02E-47B8-9ED4-82AA0E1DFBF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36;g35f391192_085:notes">
            <a:extLst>
              <a:ext uri="{FF2B5EF4-FFF2-40B4-BE49-F238E27FC236}">
                <a16:creationId xmlns:a16="http://schemas.microsoft.com/office/drawing/2014/main" id="{4F6E618A-9382-47FE-AAFB-C0CD45DED1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437;g35f391192_085:notes">
            <a:extLst>
              <a:ext uri="{FF2B5EF4-FFF2-40B4-BE49-F238E27FC236}">
                <a16:creationId xmlns:a16="http://schemas.microsoft.com/office/drawing/2014/main" id="{C5401530-BA3C-4F1B-B443-2D8635301CD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39703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139703" indent="0">
              <a:buNone/>
            </a:pPr>
            <a:endParaRPr lang="LID4096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7;g3606f1c2d_30:notes">
            <a:extLst>
              <a:ext uri="{FF2B5EF4-FFF2-40B4-BE49-F238E27FC236}">
                <a16:creationId xmlns:a16="http://schemas.microsoft.com/office/drawing/2014/main" id="{BAEDA0DC-6850-4779-BB2B-675FAF3367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38;g3606f1c2d_30:notes">
            <a:extLst>
              <a:ext uri="{FF2B5EF4-FFF2-40B4-BE49-F238E27FC236}">
                <a16:creationId xmlns:a16="http://schemas.microsoft.com/office/drawing/2014/main" id="{69FB674F-F44F-48D9-AFC1-FDC1E6FA190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57;g35ed75ccf_028:notes">
            <a:extLst>
              <a:ext uri="{FF2B5EF4-FFF2-40B4-BE49-F238E27FC236}">
                <a16:creationId xmlns:a16="http://schemas.microsoft.com/office/drawing/2014/main" id="{EA6B219A-F914-4B5A-95D6-13B9B3D0F4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458;g35ed75ccf_028:notes">
            <a:extLst>
              <a:ext uri="{FF2B5EF4-FFF2-40B4-BE49-F238E27FC236}">
                <a16:creationId xmlns:a16="http://schemas.microsoft.com/office/drawing/2014/main" id="{DF48C9CB-CB56-4EF8-B159-D09C8663D80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76;g35ed75ccf_0134:notes">
            <a:extLst>
              <a:ext uri="{FF2B5EF4-FFF2-40B4-BE49-F238E27FC236}">
                <a16:creationId xmlns:a16="http://schemas.microsoft.com/office/drawing/2014/main" id="{BDB033F9-F7C6-4756-A789-571E6C725C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577;g35ed75ccf_0134:notes">
            <a:extLst>
              <a:ext uri="{FF2B5EF4-FFF2-40B4-BE49-F238E27FC236}">
                <a16:creationId xmlns:a16="http://schemas.microsoft.com/office/drawing/2014/main" id="{EF4D4C59-7B0A-4ED6-BE1E-F292EEAECB3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3;g35ed75ccf_0141:notes">
            <a:extLst>
              <a:ext uri="{FF2B5EF4-FFF2-40B4-BE49-F238E27FC236}">
                <a16:creationId xmlns:a16="http://schemas.microsoft.com/office/drawing/2014/main" id="{049D9063-4F38-4E72-89C8-4F6A3BCC54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584;g35ed75ccf_0141:notes">
            <a:extLst>
              <a:ext uri="{FF2B5EF4-FFF2-40B4-BE49-F238E27FC236}">
                <a16:creationId xmlns:a16="http://schemas.microsoft.com/office/drawing/2014/main" id="{68FC9054-0FB9-4845-B70D-82E976603EE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68;g35ed75ccf_022:notes">
            <a:extLst>
              <a:ext uri="{FF2B5EF4-FFF2-40B4-BE49-F238E27FC236}">
                <a16:creationId xmlns:a16="http://schemas.microsoft.com/office/drawing/2014/main" id="{2472B255-3BDD-41B9-95F4-1FC63DB341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569;g35ed75ccf_022:notes">
            <a:extLst>
              <a:ext uri="{FF2B5EF4-FFF2-40B4-BE49-F238E27FC236}">
                <a16:creationId xmlns:a16="http://schemas.microsoft.com/office/drawing/2014/main" id="{C32B2FF1-D44D-4E90-8646-E1687B2B83F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C0C2356-5D7D-4194-84C1-B9E21E259D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49940AC-BC38-4AB9-B16A-BD6446C22F3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A42B0C0-3334-4694-BEBB-B9846AD1F1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C1A5525-0D43-4651-83C8-192ADD5D817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158748" lvl="0" indent="0">
              <a:buNone/>
            </a:pPr>
            <a:endParaRPr lang="es-P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2C2BECC-DBD7-4AFC-B7AA-E05341CE4C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423FAAA-8AD0-44A4-B863-FDD22AD2B3B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FFA7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C3948A8-E8D0-4A9B-BF9A-E44ACB5EB8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6851A87-5F3A-4FB2-8344-A1DBD2F9C3D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B4B7F0F-B61A-47D6-8F57-9EF0A6BE58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2B577D4-F130-4FC1-AA6A-7215FBDE438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1B087AD-0210-48D2-A68D-F1D4ADA45E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ABC3908-C977-46CC-A600-2338701FD22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6410DE7-D0E8-4E9A-9688-9C94CA7A68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A97261C-7CED-449D-916F-25BF799B315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39703" indent="0">
              <a:buNone/>
            </a:pPr>
            <a:endParaRPr lang="LID4096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7;g3606f1c2d_30:notes">
            <a:extLst>
              <a:ext uri="{FF2B5EF4-FFF2-40B4-BE49-F238E27FC236}">
                <a16:creationId xmlns:a16="http://schemas.microsoft.com/office/drawing/2014/main" id="{9F5759F4-B0CC-4AA0-8A49-5473B8CC04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38;g3606f1c2d_30:notes">
            <a:extLst>
              <a:ext uri="{FF2B5EF4-FFF2-40B4-BE49-F238E27FC236}">
                <a16:creationId xmlns:a16="http://schemas.microsoft.com/office/drawing/2014/main" id="{8C6D72FB-2FBF-46B6-9A67-097FDDE6CA0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39703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139703" indent="0">
              <a:buNone/>
            </a:pPr>
            <a:endParaRPr lang="LID4096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08;g35f391192_065:notes">
            <a:extLst>
              <a:ext uri="{FF2B5EF4-FFF2-40B4-BE49-F238E27FC236}">
                <a16:creationId xmlns:a16="http://schemas.microsoft.com/office/drawing/2014/main" id="{CD743E43-0DA8-4E6E-84F7-29E91A2DE3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409;g35f391192_065:notes">
            <a:extLst>
              <a:ext uri="{FF2B5EF4-FFF2-40B4-BE49-F238E27FC236}">
                <a16:creationId xmlns:a16="http://schemas.microsoft.com/office/drawing/2014/main" id="{4D16904A-33ED-4729-AAA1-C47FC5016D2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3;g35f391192_04:notes">
            <a:extLst>
              <a:ext uri="{FF2B5EF4-FFF2-40B4-BE49-F238E27FC236}">
                <a16:creationId xmlns:a16="http://schemas.microsoft.com/office/drawing/2014/main" id="{C9416B70-63FC-4B40-9D9F-D629A105E0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54;g35f391192_04:notes">
            <a:extLst>
              <a:ext uri="{FF2B5EF4-FFF2-40B4-BE49-F238E27FC236}">
                <a16:creationId xmlns:a16="http://schemas.microsoft.com/office/drawing/2014/main" id="{5A4AE27A-1209-42F0-AE9B-57C3572D6A3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39703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139703" indent="0">
              <a:buNone/>
            </a:pPr>
            <a:endParaRPr lang="LID4096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67;g35f391192_09:notes">
            <a:extLst>
              <a:ext uri="{FF2B5EF4-FFF2-40B4-BE49-F238E27FC236}">
                <a16:creationId xmlns:a16="http://schemas.microsoft.com/office/drawing/2014/main" id="{2125706B-501B-486F-8C21-CC22D0ECED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68;g35f391192_09:notes">
            <a:extLst>
              <a:ext uri="{FF2B5EF4-FFF2-40B4-BE49-F238E27FC236}">
                <a16:creationId xmlns:a16="http://schemas.microsoft.com/office/drawing/2014/main" id="{BED92468-1C50-4822-998E-B703426CDE6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84;g35f391192_017:notes">
            <a:extLst>
              <a:ext uri="{FF2B5EF4-FFF2-40B4-BE49-F238E27FC236}">
                <a16:creationId xmlns:a16="http://schemas.microsoft.com/office/drawing/2014/main" id="{0715A753-7315-4EAA-B7BB-7BCF4C5892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85;g35f391192_017:notes">
            <a:extLst>
              <a:ext uri="{FF2B5EF4-FFF2-40B4-BE49-F238E27FC236}">
                <a16:creationId xmlns:a16="http://schemas.microsoft.com/office/drawing/2014/main" id="{40A0435F-8B23-4138-B58A-56669A0980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/>
              <a:t>slidesppt.net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75A45-01EC-124A-B966-E49293B050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91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92;g35f391192_045:notes">
            <a:extLst>
              <a:ext uri="{FF2B5EF4-FFF2-40B4-BE49-F238E27FC236}">
                <a16:creationId xmlns:a16="http://schemas.microsoft.com/office/drawing/2014/main" id="{0A537685-1706-435B-9F57-CC2AC315FF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93;g35f391192_045:notes">
            <a:extLst>
              <a:ext uri="{FF2B5EF4-FFF2-40B4-BE49-F238E27FC236}">
                <a16:creationId xmlns:a16="http://schemas.microsoft.com/office/drawing/2014/main" id="{B24E6F9B-A012-4FBA-B3DE-51D12B3E34D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47;p5">
            <a:extLst>
              <a:ext uri="{FF2B5EF4-FFF2-40B4-BE49-F238E27FC236}">
                <a16:creationId xmlns:a16="http://schemas.microsoft.com/office/drawing/2014/main" id="{61FEBE7F-6EEA-4A38-BE6D-D99920D1DD6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4" name="Google Shape;148;p5">
            <a:extLst>
              <a:ext uri="{FF2B5EF4-FFF2-40B4-BE49-F238E27FC236}">
                <a16:creationId xmlns:a16="http://schemas.microsoft.com/office/drawing/2014/main" id="{B64B2942-DE3E-4C9D-8182-C173BBFABC2F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grpSp>
        <p:nvGrpSpPr>
          <p:cNvPr id="5" name="Grupo 26">
            <a:extLst>
              <a:ext uri="{FF2B5EF4-FFF2-40B4-BE49-F238E27FC236}">
                <a16:creationId xmlns:a16="http://schemas.microsoft.com/office/drawing/2014/main" id="{0E5F2473-5206-4373-AB1D-EB3C5F8C530B}"/>
              </a:ext>
            </a:extLst>
          </p:cNvPr>
          <p:cNvGrpSpPr/>
          <p:nvPr userDrawn="1"/>
        </p:nvGrpSpPr>
        <p:grpSpPr>
          <a:xfrm>
            <a:off x="121725" y="4703208"/>
            <a:ext cx="8959174" cy="316501"/>
            <a:chOff x="121724" y="4703207"/>
            <a:chExt cx="8959174" cy="316501"/>
          </a:xfrm>
          <a:solidFill>
            <a:srgbClr val="00B050"/>
          </a:solidFill>
        </p:grpSpPr>
        <p:sp>
          <p:nvSpPr>
            <p:cNvPr id="6" name="Diagrama de flujo: retraso 27">
              <a:extLst>
                <a:ext uri="{FF2B5EF4-FFF2-40B4-BE49-F238E27FC236}">
                  <a16:creationId xmlns:a16="http://schemas.microsoft.com/office/drawing/2014/main" id="{160177BB-C47E-42A4-9040-48BEDFA4D950}"/>
                </a:ext>
              </a:extLst>
            </p:cNvPr>
            <p:cNvSpPr/>
            <p:nvPr/>
          </p:nvSpPr>
          <p:spPr>
            <a:xfrm rot="10799991">
              <a:off x="121724" y="4703207"/>
              <a:ext cx="316108" cy="3161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27 f22 1"/>
                <a:gd name="f34" fmla="*/ f30 1 2"/>
                <a:gd name="f35" fmla="*/ f31 1 2"/>
                <a:gd name="f36" fmla="*/ f32 1 f7"/>
                <a:gd name="f37" fmla="+- f11 f34 0"/>
                <a:gd name="f38" fmla="+- f11 f35 0"/>
                <a:gd name="f39" fmla="+- f36 0 f1"/>
                <a:gd name="f40" fmla="*/ f35 f22 1"/>
                <a:gd name="f41" fmla="*/ f34 f22 1"/>
                <a:gd name="f42" fmla="cos 1 f39"/>
                <a:gd name="f43" fmla="sin 1 f39"/>
                <a:gd name="f44" fmla="*/ f38 f22 1"/>
                <a:gd name="f45" fmla="+- 0 0 f42"/>
                <a:gd name="f46" fmla="+- 0 0 f43"/>
                <a:gd name="f47" fmla="+- 0 0 f45"/>
                <a:gd name="f48" fmla="+- 0 0 f46"/>
                <a:gd name="f49" fmla="*/ f47 f35 1"/>
                <a:gd name="f50" fmla="*/ f48 f34 1"/>
                <a:gd name="f51" fmla="+- f38 f49 0"/>
                <a:gd name="f52" fmla="+- f37 0 f50"/>
                <a:gd name="f53" fmla="+- f37 f50 0"/>
                <a:gd name="f54" fmla="*/ f52 f22 1"/>
                <a:gd name="f55" fmla="*/ f51 f22 1"/>
                <a:gd name="f56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54" r="f55" b="f56"/>
              <a:pathLst>
                <a:path>
                  <a:moveTo>
                    <a:pt x="f29" y="f29"/>
                  </a:moveTo>
                  <a:lnTo>
                    <a:pt x="f44" y="f29"/>
                  </a:lnTo>
                  <a:arcTo wR="f40" hR="f41" stAng="f2" swAng="f0"/>
                  <a:lnTo>
                    <a:pt x="f29" y="f3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7" name="Rectángulo 28">
              <a:extLst>
                <a:ext uri="{FF2B5EF4-FFF2-40B4-BE49-F238E27FC236}">
                  <a16:creationId xmlns:a16="http://schemas.microsoft.com/office/drawing/2014/main" id="{00822BE7-6081-44E2-8F74-E48F579C53AD}"/>
                </a:ext>
              </a:extLst>
            </p:cNvPr>
            <p:cNvSpPr/>
            <p:nvPr/>
          </p:nvSpPr>
          <p:spPr>
            <a:xfrm>
              <a:off x="362294" y="4703207"/>
              <a:ext cx="8472629" cy="316501"/>
            </a:xfrm>
            <a:prstGeom prst="rect">
              <a:avLst/>
            </a:pr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8" name="Diagrama de flujo: retraso 29">
              <a:extLst>
                <a:ext uri="{FF2B5EF4-FFF2-40B4-BE49-F238E27FC236}">
                  <a16:creationId xmlns:a16="http://schemas.microsoft.com/office/drawing/2014/main" id="{8B08F5A6-4D86-4E43-ACFC-16108D8E5F09}"/>
                </a:ext>
              </a:extLst>
            </p:cNvPr>
            <p:cNvSpPr/>
            <p:nvPr/>
          </p:nvSpPr>
          <p:spPr>
            <a:xfrm>
              <a:off x="8764790" y="4703208"/>
              <a:ext cx="316108" cy="3161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27 f22 1"/>
                <a:gd name="f34" fmla="*/ f30 1 2"/>
                <a:gd name="f35" fmla="*/ f31 1 2"/>
                <a:gd name="f36" fmla="*/ f32 1 f7"/>
                <a:gd name="f37" fmla="+- f11 f34 0"/>
                <a:gd name="f38" fmla="+- f11 f35 0"/>
                <a:gd name="f39" fmla="+- f36 0 f1"/>
                <a:gd name="f40" fmla="*/ f35 f22 1"/>
                <a:gd name="f41" fmla="*/ f34 f22 1"/>
                <a:gd name="f42" fmla="cos 1 f39"/>
                <a:gd name="f43" fmla="sin 1 f39"/>
                <a:gd name="f44" fmla="*/ f38 f22 1"/>
                <a:gd name="f45" fmla="+- 0 0 f42"/>
                <a:gd name="f46" fmla="+- 0 0 f43"/>
                <a:gd name="f47" fmla="+- 0 0 f45"/>
                <a:gd name="f48" fmla="+- 0 0 f46"/>
                <a:gd name="f49" fmla="*/ f47 f35 1"/>
                <a:gd name="f50" fmla="*/ f48 f34 1"/>
                <a:gd name="f51" fmla="+- f38 f49 0"/>
                <a:gd name="f52" fmla="+- f37 0 f50"/>
                <a:gd name="f53" fmla="+- f37 f50 0"/>
                <a:gd name="f54" fmla="*/ f52 f22 1"/>
                <a:gd name="f55" fmla="*/ f51 f22 1"/>
                <a:gd name="f56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54" r="f55" b="f56"/>
              <a:pathLst>
                <a:path>
                  <a:moveTo>
                    <a:pt x="f29" y="f29"/>
                  </a:moveTo>
                  <a:lnTo>
                    <a:pt x="f44" y="f29"/>
                  </a:lnTo>
                  <a:arcTo wR="f40" hR="f41" stAng="f2" swAng="f0"/>
                  <a:lnTo>
                    <a:pt x="f29" y="f3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400873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53287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_1"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93427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24228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7DE15AE9-C0A2-477B-85C5-A063F6D4A9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8073" y="98855"/>
            <a:ext cx="7169307" cy="649288"/>
          </a:xfrm>
        </p:spPr>
        <p:txBody>
          <a:bodyPr lIns="0" tIns="0" rIns="0" bIns="0" anchor="ctr" anchorCtr="1"/>
          <a:lstStyle>
            <a:lvl1pPr algn="ctr">
              <a:lnSpc>
                <a:spcPct val="80000"/>
              </a:lnSpc>
              <a:defRPr sz="3600">
                <a:solidFill>
                  <a:srgbClr val="27348B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5249092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F07194C6-3659-4488-AB6B-081B7B6CB6B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>
            <a:lvl1pPr marL="0" indent="0" algn="ctr">
              <a:buNone/>
              <a:defRPr lang="en-US" sz="4050">
                <a:solidFill>
                  <a:srgbClr val="000000"/>
                </a:solidFill>
                <a:latin typeface="Arial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A653026-D731-4E10-9D3C-F5745A313ED0}"/>
              </a:ext>
            </a:extLst>
          </p:cNvPr>
          <p:cNvSpPr/>
          <p:nvPr/>
        </p:nvSpPr>
        <p:spPr>
          <a:xfrm>
            <a:off x="265514" y="848700"/>
            <a:ext cx="2670578" cy="4051916"/>
          </a:xfrm>
          <a:custGeom>
            <a:avLst>
              <a:gd name="f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5E4028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F64699B-99E9-429B-A7C5-3ACE216EE1BE}"/>
              </a:ext>
            </a:extLst>
          </p:cNvPr>
          <p:cNvSpPr/>
          <p:nvPr/>
        </p:nvSpPr>
        <p:spPr>
          <a:xfrm>
            <a:off x="342360" y="972510"/>
            <a:ext cx="98151" cy="3199321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5" name="Grupo 5">
            <a:extLst>
              <a:ext uri="{FF2B5EF4-FFF2-40B4-BE49-F238E27FC236}">
                <a16:creationId xmlns:a16="http://schemas.microsoft.com/office/drawing/2014/main" id="{57CDF061-2444-4B08-8962-399D70D4474D}"/>
              </a:ext>
            </a:extLst>
          </p:cNvPr>
          <p:cNvGrpSpPr/>
          <p:nvPr/>
        </p:nvGrpSpPr>
        <p:grpSpPr>
          <a:xfrm>
            <a:off x="1047033" y="1366634"/>
            <a:ext cx="1674184" cy="1419103"/>
            <a:chOff x="1047033" y="1366634"/>
            <a:chExt cx="1674184" cy="1419103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03CFB5B8-38D2-4433-90E4-C12FE8A27912}"/>
                </a:ext>
              </a:extLst>
            </p:cNvPr>
            <p:cNvSpPr txBox="1"/>
            <p:nvPr/>
          </p:nvSpPr>
          <p:spPr>
            <a:xfrm>
              <a:off x="1047033" y="1366634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46A4DF77-C478-43AF-8CCA-80E292A1AA9C}"/>
                </a:ext>
              </a:extLst>
            </p:cNvPr>
            <p:cNvSpPr txBox="1"/>
            <p:nvPr/>
          </p:nvSpPr>
          <p:spPr>
            <a:xfrm>
              <a:off x="1047033" y="2000908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You can Change Fill Color &amp;</a:t>
              </a: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7D81743B-CD8D-44C2-B091-CBF64BC36DB1}"/>
              </a:ext>
            </a:extLst>
          </p:cNvPr>
          <p:cNvSpPr txBox="1"/>
          <p:nvPr/>
        </p:nvSpPr>
        <p:spPr>
          <a:xfrm>
            <a:off x="1209897" y="4375422"/>
            <a:ext cx="1674001" cy="3000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b="0" i="0" u="none" strike="noStrike" kern="0" cap="none" spc="0" baseline="0">
                <a:solidFill>
                  <a:srgbClr val="FFFFFF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www.slidesppt.net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B4406679-57A0-493B-BDF8-82A72F9B9FE0}"/>
              </a:ext>
            </a:extLst>
          </p:cNvPr>
          <p:cNvSpPr txBox="1"/>
          <p:nvPr/>
        </p:nvSpPr>
        <p:spPr>
          <a:xfrm>
            <a:off x="683248" y="3016441"/>
            <a:ext cx="2037969" cy="1477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GOOGLE SLIDES AND FREE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PPT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10" name="Grupo 6">
            <a:extLst>
              <a:ext uri="{FF2B5EF4-FFF2-40B4-BE49-F238E27FC236}">
                <a16:creationId xmlns:a16="http://schemas.microsoft.com/office/drawing/2014/main" id="{8229F6A2-E1D2-4A56-9687-E6319886C1F7}"/>
              </a:ext>
            </a:extLst>
          </p:cNvPr>
          <p:cNvGrpSpPr/>
          <p:nvPr/>
        </p:nvGrpSpPr>
        <p:grpSpPr>
          <a:xfrm>
            <a:off x="425370" y="4052575"/>
            <a:ext cx="732342" cy="732342"/>
            <a:chOff x="425370" y="4052575"/>
            <a:chExt cx="732342" cy="732342"/>
          </a:xfrm>
        </p:grpSpPr>
        <p:sp>
          <p:nvSpPr>
            <p:cNvPr id="11" name="Lágrima 15">
              <a:extLst>
                <a:ext uri="{FF2B5EF4-FFF2-40B4-BE49-F238E27FC236}">
                  <a16:creationId xmlns:a16="http://schemas.microsoft.com/office/drawing/2014/main" id="{89EC36F6-85C8-4F1B-BE97-F4847172FEC4}"/>
                </a:ext>
              </a:extLst>
            </p:cNvPr>
            <p:cNvSpPr/>
            <p:nvPr/>
          </p:nvSpPr>
          <p:spPr>
            <a:xfrm rot="10799991">
              <a:off x="425370" y="4052575"/>
              <a:ext cx="732342" cy="732342"/>
            </a:xfrm>
            <a:custGeom>
              <a:avLst>
                <a:gd name="f10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sqrt 2"/>
                <a:gd name="f10" fmla="val 100000"/>
                <a:gd name="f11" fmla="+- 0 0 -180"/>
                <a:gd name="f12" fmla="+- 0 0 -360"/>
                <a:gd name="f13" fmla="abs f4"/>
                <a:gd name="f14" fmla="abs f5"/>
                <a:gd name="f15" fmla="abs f6"/>
                <a:gd name="f16" fmla="val f7"/>
                <a:gd name="f17" fmla="val f10"/>
                <a:gd name="f18" fmla="+- 2700000 f2 0"/>
                <a:gd name="f19" fmla="*/ f11 f1 1"/>
                <a:gd name="f20" fmla="*/ f12 f1 1"/>
                <a:gd name="f21" fmla="?: f13 f4 1"/>
                <a:gd name="f22" fmla="?: f14 f5 1"/>
                <a:gd name="f23" fmla="?: f15 f6 1"/>
                <a:gd name="f24" fmla="*/ f18 f8 1"/>
                <a:gd name="f25" fmla="*/ f19 1 f3"/>
                <a:gd name="f26" fmla="*/ f20 1 f3"/>
                <a:gd name="f27" fmla="*/ f21 1 21600"/>
                <a:gd name="f28" fmla="*/ f22 1 21600"/>
                <a:gd name="f29" fmla="*/ 21600 f21 1"/>
                <a:gd name="f30" fmla="*/ 21600 f22 1"/>
                <a:gd name="f31" fmla="*/ f24 1 f1"/>
                <a:gd name="f32" fmla="+- f25 0 f2"/>
                <a:gd name="f33" fmla="+- f26 0 f2"/>
                <a:gd name="f34" fmla="min f28 f27"/>
                <a:gd name="f35" fmla="*/ f29 1 f23"/>
                <a:gd name="f36" fmla="*/ f30 1 f23"/>
                <a:gd name="f37" fmla="+- 0 0 f31"/>
                <a:gd name="f38" fmla="val f35"/>
                <a:gd name="f39" fmla="val f36"/>
                <a:gd name="f40" fmla="+- 0 0 f37"/>
                <a:gd name="f41" fmla="*/ f16 f34 1"/>
                <a:gd name="f42" fmla="+- f39 0 f16"/>
                <a:gd name="f43" fmla="+- f38 0 f16"/>
                <a:gd name="f44" fmla="*/ f40 f1 1"/>
                <a:gd name="f45" fmla="*/ f38 f34 1"/>
                <a:gd name="f46" fmla="*/ f42 1 2"/>
                <a:gd name="f47" fmla="*/ f43 1 2"/>
                <a:gd name="f48" fmla="*/ f44 1 f8"/>
                <a:gd name="f49" fmla="+- f16 f46 0"/>
                <a:gd name="f50" fmla="+- f16 f47 0"/>
                <a:gd name="f51" fmla="*/ f47 f9 1"/>
                <a:gd name="f52" fmla="*/ f46 f9 1"/>
                <a:gd name="f53" fmla="+- f48 0 f2"/>
                <a:gd name="f54" fmla="*/ f47 f34 1"/>
                <a:gd name="f55" fmla="*/ f46 f34 1"/>
                <a:gd name="f56" fmla="*/ f51 f17 1"/>
                <a:gd name="f57" fmla="*/ f52 f17 1"/>
                <a:gd name="f58" fmla="cos 1 f53"/>
                <a:gd name="f59" fmla="sin 1 f53"/>
                <a:gd name="f60" fmla="*/ f49 f34 1"/>
                <a:gd name="f61" fmla="*/ f56 1 100000"/>
                <a:gd name="f62" fmla="*/ f57 1 100000"/>
                <a:gd name="f63" fmla="+- 0 0 f58"/>
                <a:gd name="f64" fmla="+- 0 0 f59"/>
                <a:gd name="f65" fmla="+- 0 0 f63"/>
                <a:gd name="f66" fmla="+- 0 0 f64"/>
                <a:gd name="f67" fmla="*/ f65 f61 1"/>
                <a:gd name="f68" fmla="*/ f66 f62 1"/>
                <a:gd name="f69" fmla="*/ f65 f47 1"/>
                <a:gd name="f70" fmla="*/ f66 f46 1"/>
                <a:gd name="f71" fmla="+- f50 f67 0"/>
                <a:gd name="f72" fmla="+- f49 0 f68"/>
                <a:gd name="f73" fmla="+- f50 0 f69"/>
                <a:gd name="f74" fmla="+- f50 f69 0"/>
                <a:gd name="f75" fmla="+- f49 0 f70"/>
                <a:gd name="f76" fmla="+- f49 f70 0"/>
                <a:gd name="f77" fmla="+- f50 f71 0"/>
                <a:gd name="f78" fmla="+- f49 f72 0"/>
                <a:gd name="f79" fmla="*/ f73 f34 1"/>
                <a:gd name="f80" fmla="*/ f75 f34 1"/>
                <a:gd name="f81" fmla="*/ f74 f34 1"/>
                <a:gd name="f82" fmla="*/ f76 f34 1"/>
                <a:gd name="f83" fmla="*/ f71 f34 1"/>
                <a:gd name="f84" fmla="*/ f72 f34 1"/>
                <a:gd name="f85" fmla="*/ f77 1 2"/>
                <a:gd name="f86" fmla="*/ f78 1 2"/>
                <a:gd name="f87" fmla="*/ f85 f34 1"/>
                <a:gd name="f88" fmla="*/ f86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81" y="f82"/>
                </a:cxn>
                <a:cxn ang="f32">
                  <a:pos x="f79" y="f82"/>
                </a:cxn>
                <a:cxn ang="f33">
                  <a:pos x="f79" y="f80"/>
                </a:cxn>
                <a:cxn ang="f33">
                  <a:pos x="f83" y="f84"/>
                </a:cxn>
              </a:cxnLst>
              <a:rect l="f79" t="f80" r="f81" b="f82"/>
              <a:pathLst>
                <a:path>
                  <a:moveTo>
                    <a:pt x="f41" y="f60"/>
                  </a:moveTo>
                  <a:arcTo wR="f54" hR="f55" stAng="f1" swAng="f2"/>
                  <a:quadBezTo>
                    <a:pt x="f87" y="f41"/>
                    <a:pt x="f83" y="f84"/>
                  </a:quadBezTo>
                  <a:quadBezTo>
                    <a:pt x="f45" y="f88"/>
                    <a:pt x="f45" y="f60"/>
                  </a:quadBezTo>
                  <a:arcTo wR="f54" hR="f55" stAng="f7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grpSp>
          <p:nvGrpSpPr>
            <p:cNvPr id="12" name="Grupo 16">
              <a:extLst>
                <a:ext uri="{FF2B5EF4-FFF2-40B4-BE49-F238E27FC236}">
                  <a16:creationId xmlns:a16="http://schemas.microsoft.com/office/drawing/2014/main" id="{DC363398-4723-4E16-9EE5-524D22546FE6}"/>
                </a:ext>
              </a:extLst>
            </p:cNvPr>
            <p:cNvGrpSpPr/>
            <p:nvPr/>
          </p:nvGrpSpPr>
          <p:grpSpPr>
            <a:xfrm>
              <a:off x="552261" y="4171831"/>
              <a:ext cx="497076" cy="481175"/>
              <a:chOff x="552261" y="4171831"/>
              <a:chExt cx="497076" cy="481175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DB0DA228-AFCA-40F1-8EF7-DF1DC031DE6B}"/>
                  </a:ext>
                </a:extLst>
              </p:cNvPr>
              <p:cNvSpPr/>
              <p:nvPr/>
            </p:nvSpPr>
            <p:spPr>
              <a:xfrm>
                <a:off x="552261" y="4171831"/>
                <a:ext cx="287752" cy="4811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669"/>
                  <a:gd name="f31" fmla="*/ f27 1 1118"/>
                  <a:gd name="f32" fmla="*/ 0 f28 1"/>
                  <a:gd name="f33" fmla="*/ 112 f27 1"/>
                  <a:gd name="f34" fmla="*/ 1005 f27 1"/>
                  <a:gd name="f35" fmla="*/ 669 f28 1"/>
                  <a:gd name="f36" fmla="*/ 1118 f27 1"/>
                  <a:gd name="f37" fmla="*/ 0 f27 1"/>
                  <a:gd name="f38" fmla="+- f29 0 f1"/>
                  <a:gd name="f39" fmla="*/ f32 1 669"/>
                  <a:gd name="f40" fmla="*/ f33 1 1118"/>
                  <a:gd name="f41" fmla="*/ f34 1 1118"/>
                  <a:gd name="f42" fmla="*/ f35 1 669"/>
                  <a:gd name="f43" fmla="*/ f36 1 1118"/>
                  <a:gd name="f44" fmla="*/ f37 1 1118"/>
                  <a:gd name="f45" fmla="*/ 0 1 f30"/>
                  <a:gd name="f46" fmla="*/ f24 1 f30"/>
                  <a:gd name="f47" fmla="*/ 0 1 f31"/>
                  <a:gd name="f48" fmla="*/ f25 1 f31"/>
                  <a:gd name="f49" fmla="*/ f39 1 f30"/>
                  <a:gd name="f50" fmla="*/ f40 1 f31"/>
                  <a:gd name="f51" fmla="*/ f41 1 f31"/>
                  <a:gd name="f52" fmla="*/ f42 1 f30"/>
                  <a:gd name="f53" fmla="*/ f43 1 f31"/>
                  <a:gd name="f54" fmla="*/ f44 1 f31"/>
                  <a:gd name="f55" fmla="*/ f45 f21 1"/>
                  <a:gd name="f56" fmla="*/ f46 f21 1"/>
                  <a:gd name="f57" fmla="*/ f48 f22 1"/>
                  <a:gd name="f58" fmla="*/ f47 f22 1"/>
                  <a:gd name="f59" fmla="*/ f49 f21 1"/>
                  <a:gd name="f60" fmla="*/ f50 f22 1"/>
                  <a:gd name="f61" fmla="*/ f51 f22 1"/>
                  <a:gd name="f62" fmla="*/ f52 f21 1"/>
                  <a:gd name="f63" fmla="*/ f53 f22 1"/>
                  <a:gd name="f64" fmla="*/ f54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8">
                    <a:pos x="f59" y="f60"/>
                  </a:cxn>
                  <a:cxn ang="f38">
                    <a:pos x="f59" y="f61"/>
                  </a:cxn>
                  <a:cxn ang="f38">
                    <a:pos x="f62" y="f63"/>
                  </a:cxn>
                  <a:cxn ang="f38">
                    <a:pos x="f62" y="f64"/>
                  </a:cxn>
                  <a:cxn ang="f38">
                    <a:pos x="f59" y="f60"/>
                  </a:cxn>
                </a:cxnLst>
                <a:rect l="f55" t="f58" r="f56" b="f57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031FFA3B-466B-476A-8F41-E704E086D775}"/>
                  </a:ext>
                </a:extLst>
              </p:cNvPr>
              <p:cNvSpPr/>
              <p:nvPr/>
            </p:nvSpPr>
            <p:spPr>
              <a:xfrm>
                <a:off x="851370" y="4263655"/>
                <a:ext cx="197967" cy="2393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460"/>
                  <a:gd name="f33" fmla="*/ f29 1 556"/>
                  <a:gd name="f34" fmla="*/ 0 f30 1"/>
                  <a:gd name="f35" fmla="*/ 0 f29 1"/>
                  <a:gd name="f36" fmla="*/ 53 f29 1"/>
                  <a:gd name="f37" fmla="*/ 406 f30 1"/>
                  <a:gd name="f38" fmla="*/ 556 f29 1"/>
                  <a:gd name="f39" fmla="*/ 460 f30 1"/>
                  <a:gd name="f40" fmla="+- f31 0 f1"/>
                  <a:gd name="f41" fmla="*/ f34 1 460"/>
                  <a:gd name="f42" fmla="*/ f35 1 556"/>
                  <a:gd name="f43" fmla="*/ f36 1 556"/>
                  <a:gd name="f44" fmla="*/ f37 1 460"/>
                  <a:gd name="f45" fmla="*/ f38 1 556"/>
                  <a:gd name="f46" fmla="*/ f39 1 460"/>
                  <a:gd name="f47" fmla="*/ 0 1 f32"/>
                  <a:gd name="f48" fmla="*/ f26 1 f32"/>
                  <a:gd name="f49" fmla="*/ 0 1 f33"/>
                  <a:gd name="f50" fmla="*/ f27 1 f33"/>
                  <a:gd name="f51" fmla="*/ f41 1 f32"/>
                  <a:gd name="f52" fmla="*/ f42 1 f33"/>
                  <a:gd name="f53" fmla="*/ f43 1 f33"/>
                  <a:gd name="f54" fmla="*/ f44 1 f32"/>
                  <a:gd name="f55" fmla="*/ f45 1 f33"/>
                  <a:gd name="f56" fmla="*/ f46 1 f32"/>
                  <a:gd name="f57" fmla="*/ f47 f23 1"/>
                  <a:gd name="f58" fmla="*/ f48 f23 1"/>
                  <a:gd name="f59" fmla="*/ f50 f24 1"/>
                  <a:gd name="f60" fmla="*/ f49 f24 1"/>
                  <a:gd name="f61" fmla="*/ f51 f23 1"/>
                  <a:gd name="f62" fmla="*/ f52 f24 1"/>
                  <a:gd name="f63" fmla="*/ f53 f24 1"/>
                  <a:gd name="f64" fmla="*/ f54 f23 1"/>
                  <a:gd name="f65" fmla="*/ f55 f24 1"/>
                  <a:gd name="f66" fmla="*/ f56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61" y="f62"/>
                  </a:cxn>
                  <a:cxn ang="f40">
                    <a:pos x="f61" y="f63"/>
                  </a:cxn>
                  <a:cxn ang="f40">
                    <a:pos x="f64" y="f63"/>
                  </a:cxn>
                  <a:cxn ang="f40">
                    <a:pos x="f64" y="f65"/>
                  </a:cxn>
                  <a:cxn ang="f40">
                    <a:pos x="f66" y="f65"/>
                  </a:cxn>
                  <a:cxn ang="f40">
                    <a:pos x="f66" y="f62"/>
                  </a:cxn>
                  <a:cxn ang="f40">
                    <a:pos x="f61" y="f62"/>
                  </a:cxn>
                </a:cxnLst>
                <a:rect l="f57" t="f60" r="f58" b="f59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888CB1E0-2D00-45A3-8D63-1F6ECBCCF9CC}"/>
                  </a:ext>
                </a:extLst>
              </p:cNvPr>
              <p:cNvSpPr/>
              <p:nvPr/>
            </p:nvSpPr>
            <p:spPr>
              <a:xfrm>
                <a:off x="851370" y="4297981"/>
                <a:ext cx="162516" cy="260933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val f6"/>
                  <a:gd name="f74" fmla="val f7"/>
                  <a:gd name="f75" fmla="val f8"/>
                  <a:gd name="f76" fmla="*/ f70 f0 1"/>
                  <a:gd name="f77" fmla="+- f75 0 f73"/>
                  <a:gd name="f78" fmla="+- f74 0 f73"/>
                  <a:gd name="f79" fmla="*/ f76 1 f3"/>
                  <a:gd name="f80" fmla="*/ f78 1 378"/>
                  <a:gd name="f81" fmla="*/ f77 1 606"/>
                  <a:gd name="f82" fmla="*/ 0 f78 1"/>
                  <a:gd name="f83" fmla="*/ 0 f77 1"/>
                  <a:gd name="f84" fmla="*/ 70 f77 1"/>
                  <a:gd name="f85" fmla="*/ 26 f78 1"/>
                  <a:gd name="f86" fmla="*/ 67 f77 1"/>
                  <a:gd name="f87" fmla="*/ 51 f78 1"/>
                  <a:gd name="f88" fmla="*/ 65 f77 1"/>
                  <a:gd name="f89" fmla="*/ 208 f77 1"/>
                  <a:gd name="f90" fmla="*/ 198 f78 1"/>
                  <a:gd name="f91" fmla="*/ 173 f78 1"/>
                  <a:gd name="f92" fmla="*/ 289 f77 1"/>
                  <a:gd name="f93" fmla="*/ 101 f78 1"/>
                  <a:gd name="f94" fmla="*/ 340 f77 1"/>
                  <a:gd name="f95" fmla="*/ 41 f78 1"/>
                  <a:gd name="f96" fmla="*/ 347 f77 1"/>
                  <a:gd name="f97" fmla="*/ 342 f77 1"/>
                  <a:gd name="f98" fmla="*/ 395 f77 1"/>
                  <a:gd name="f99" fmla="*/ 262 f78 1"/>
                  <a:gd name="f100" fmla="*/ 445 f77 1"/>
                  <a:gd name="f101" fmla="*/ 492 f77 1"/>
                  <a:gd name="f102" fmla="*/ 261 f78 1"/>
                  <a:gd name="f103" fmla="*/ 545 f77 1"/>
                  <a:gd name="f104" fmla="*/ 606 f77 1"/>
                  <a:gd name="f105" fmla="*/ 378 f78 1"/>
                  <a:gd name="f106" fmla="+- f79 0 f1"/>
                  <a:gd name="f107" fmla="*/ f82 1 378"/>
                  <a:gd name="f108" fmla="*/ f83 1 606"/>
                  <a:gd name="f109" fmla="*/ f84 1 606"/>
                  <a:gd name="f110" fmla="*/ f85 1 378"/>
                  <a:gd name="f111" fmla="*/ f86 1 606"/>
                  <a:gd name="f112" fmla="*/ f87 1 378"/>
                  <a:gd name="f113" fmla="*/ f88 1 606"/>
                  <a:gd name="f114" fmla="*/ f89 1 606"/>
                  <a:gd name="f115" fmla="*/ f90 1 378"/>
                  <a:gd name="f116" fmla="*/ f91 1 378"/>
                  <a:gd name="f117" fmla="*/ f92 1 606"/>
                  <a:gd name="f118" fmla="*/ f93 1 378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606"/>
                  <a:gd name="f124" fmla="*/ f99 1 378"/>
                  <a:gd name="f125" fmla="*/ f100 1 606"/>
                  <a:gd name="f126" fmla="*/ f101 1 606"/>
                  <a:gd name="f127" fmla="*/ f102 1 378"/>
                  <a:gd name="f128" fmla="*/ f103 1 606"/>
                  <a:gd name="f129" fmla="*/ f104 1 606"/>
                  <a:gd name="f130" fmla="*/ f105 1 378"/>
                  <a:gd name="f131" fmla="*/ 0 1 f80"/>
                  <a:gd name="f132" fmla="*/ f74 1 f80"/>
                  <a:gd name="f133" fmla="*/ 0 1 f81"/>
                  <a:gd name="f134" fmla="*/ f75 1 f81"/>
                  <a:gd name="f135" fmla="*/ f107 1 f80"/>
                  <a:gd name="f136" fmla="*/ f108 1 f81"/>
                  <a:gd name="f137" fmla="*/ f109 1 f81"/>
                  <a:gd name="f138" fmla="*/ f110 1 f80"/>
                  <a:gd name="f139" fmla="*/ f111 1 f81"/>
                  <a:gd name="f140" fmla="*/ f112 1 f80"/>
                  <a:gd name="f141" fmla="*/ f113 1 f81"/>
                  <a:gd name="f142" fmla="*/ f114 1 f81"/>
                  <a:gd name="f143" fmla="*/ f115 1 f80"/>
                  <a:gd name="f144" fmla="*/ f116 1 f80"/>
                  <a:gd name="f145" fmla="*/ f117 1 f81"/>
                  <a:gd name="f146" fmla="*/ f118 1 f80"/>
                  <a:gd name="f147" fmla="*/ f119 1 f81"/>
                  <a:gd name="f148" fmla="*/ f120 1 f80"/>
                  <a:gd name="f149" fmla="*/ f121 1 f81"/>
                  <a:gd name="f150" fmla="*/ f122 1 f81"/>
                  <a:gd name="f151" fmla="*/ f123 1 f81"/>
                  <a:gd name="f152" fmla="*/ f124 1 f80"/>
                  <a:gd name="f153" fmla="*/ f125 1 f81"/>
                  <a:gd name="f154" fmla="*/ f126 1 f81"/>
                  <a:gd name="f155" fmla="*/ f127 1 f80"/>
                  <a:gd name="f156" fmla="*/ f128 1 f81"/>
                  <a:gd name="f157" fmla="*/ f129 1 f81"/>
                  <a:gd name="f158" fmla="*/ f130 1 f80"/>
                  <a:gd name="f159" fmla="*/ f131 f71 1"/>
                  <a:gd name="f160" fmla="*/ f132 f71 1"/>
                  <a:gd name="f161" fmla="*/ f134 f72 1"/>
                  <a:gd name="f162" fmla="*/ f133 f72 1"/>
                  <a:gd name="f163" fmla="*/ f135 f71 1"/>
                  <a:gd name="f164" fmla="*/ f136 f72 1"/>
                  <a:gd name="f165" fmla="*/ f137 f72 1"/>
                  <a:gd name="f166" fmla="*/ f138 f71 1"/>
                  <a:gd name="f167" fmla="*/ f139 f72 1"/>
                  <a:gd name="f168" fmla="*/ f140 f71 1"/>
                  <a:gd name="f169" fmla="*/ f141 f72 1"/>
                  <a:gd name="f170" fmla="*/ f142 f72 1"/>
                  <a:gd name="f171" fmla="*/ f143 f71 1"/>
                  <a:gd name="f172" fmla="*/ f144 f71 1"/>
                  <a:gd name="f173" fmla="*/ f145 f72 1"/>
                  <a:gd name="f174" fmla="*/ f146 f71 1"/>
                  <a:gd name="f175" fmla="*/ f147 f72 1"/>
                  <a:gd name="f176" fmla="*/ f148 f71 1"/>
                  <a:gd name="f177" fmla="*/ f149 f72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  <a:gd name="f184" fmla="*/ f156 f72 1"/>
                  <a:gd name="f185" fmla="*/ f157 f72 1"/>
                  <a:gd name="f186" fmla="*/ f158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6">
                    <a:pos x="f163" y="f164"/>
                  </a:cxn>
                  <a:cxn ang="f106">
                    <a:pos x="f163" y="f165"/>
                  </a:cxn>
                  <a:cxn ang="f106">
                    <a:pos x="f166" y="f167"/>
                  </a:cxn>
                  <a:cxn ang="f106">
                    <a:pos x="f168" y="f169"/>
                  </a:cxn>
                  <a:cxn ang="f106">
                    <a:pos x="f168" y="f170"/>
                  </a:cxn>
                  <a:cxn ang="f106">
                    <a:pos x="f171" y="f170"/>
                  </a:cxn>
                  <a:cxn ang="f106">
                    <a:pos x="f172" y="f173"/>
                  </a:cxn>
                  <a:cxn ang="f106">
                    <a:pos x="f174" y="f175"/>
                  </a:cxn>
                  <a:cxn ang="f106">
                    <a:pos x="f176" y="f177"/>
                  </a:cxn>
                  <a:cxn ang="f106">
                    <a:pos x="f163" y="f178"/>
                  </a:cxn>
                  <a:cxn ang="f106">
                    <a:pos x="f163" y="f179"/>
                  </a:cxn>
                  <a:cxn ang="f106">
                    <a:pos x="f180" y="f179"/>
                  </a:cxn>
                  <a:cxn ang="f106">
                    <a:pos x="f180" y="f181"/>
                  </a:cxn>
                  <a:cxn ang="f106">
                    <a:pos x="f163" y="f181"/>
                  </a:cxn>
                  <a:cxn ang="f106">
                    <a:pos x="f163" y="f182"/>
                  </a:cxn>
                  <a:cxn ang="f106">
                    <a:pos x="f183" y="f182"/>
                  </a:cxn>
                  <a:cxn ang="f106">
                    <a:pos x="f183" y="f184"/>
                  </a:cxn>
                  <a:cxn ang="f106">
                    <a:pos x="f163" y="f184"/>
                  </a:cxn>
                  <a:cxn ang="f106">
                    <a:pos x="f163" y="f185"/>
                  </a:cxn>
                  <a:cxn ang="f106">
                    <a:pos x="f186" y="f185"/>
                  </a:cxn>
                  <a:cxn ang="f106">
                    <a:pos x="f186" y="f164"/>
                  </a:cxn>
                  <a:cxn ang="f106">
                    <a:pos x="f163" y="f164"/>
                  </a:cxn>
                </a:cxnLst>
                <a:rect l="f159" t="f162" r="f160" b="f161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4F4CB071-B486-47E9-BCE5-D1B70C744005}"/>
              </a:ext>
            </a:extLst>
          </p:cNvPr>
          <p:cNvSpPr/>
          <p:nvPr/>
        </p:nvSpPr>
        <p:spPr>
          <a:xfrm rot="5400013">
            <a:off x="1948938" y="3912557"/>
            <a:ext cx="76233" cy="1668469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7" name="Grupo 14">
            <a:extLst>
              <a:ext uri="{FF2B5EF4-FFF2-40B4-BE49-F238E27FC236}">
                <a16:creationId xmlns:a16="http://schemas.microsoft.com/office/drawing/2014/main" id="{DD4BE2A6-6D7A-4F39-AA6C-728D25FFF076}"/>
              </a:ext>
            </a:extLst>
          </p:cNvPr>
          <p:cNvGrpSpPr/>
          <p:nvPr/>
        </p:nvGrpSpPr>
        <p:grpSpPr>
          <a:xfrm>
            <a:off x="2141945" y="972510"/>
            <a:ext cx="679335" cy="682773"/>
            <a:chOff x="2141945" y="972510"/>
            <a:chExt cx="679335" cy="682773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BF8FCC64-EF41-4825-9FC4-60E08D78F99B}"/>
                </a:ext>
              </a:extLst>
            </p:cNvPr>
            <p:cNvSpPr/>
            <p:nvPr/>
          </p:nvSpPr>
          <p:spPr>
            <a:xfrm rot="10799991">
              <a:off x="2724280" y="975948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DD3CB43E-AC47-479C-AA38-75CA4E3C7F48}"/>
                </a:ext>
              </a:extLst>
            </p:cNvPr>
            <p:cNvSpPr/>
            <p:nvPr/>
          </p:nvSpPr>
          <p:spPr>
            <a:xfrm rot="5400013">
              <a:off x="2433113" y="681342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04C7515E-4FDD-4EC5-B63C-36CC3889721C}"/>
              </a:ext>
            </a:extLst>
          </p:cNvPr>
          <p:cNvGrpSpPr/>
          <p:nvPr/>
        </p:nvGrpSpPr>
        <p:grpSpPr>
          <a:xfrm>
            <a:off x="470431" y="4093531"/>
            <a:ext cx="637025" cy="637025"/>
            <a:chOff x="470431" y="4093531"/>
            <a:chExt cx="637025" cy="637025"/>
          </a:xfrm>
        </p:grpSpPr>
        <p:sp>
          <p:nvSpPr>
            <p:cNvPr id="21" name="Forma libre: forma 30">
              <a:extLst>
                <a:ext uri="{FF2B5EF4-FFF2-40B4-BE49-F238E27FC236}">
                  <a16:creationId xmlns:a16="http://schemas.microsoft.com/office/drawing/2014/main" id="{BE5644E5-3A92-41F7-85D5-3663B2E1BCDF}"/>
                </a:ext>
              </a:extLst>
            </p:cNvPr>
            <p:cNvSpPr/>
            <p:nvPr/>
          </p:nvSpPr>
          <p:spPr>
            <a:xfrm>
              <a:off x="470431" y="4093531"/>
              <a:ext cx="637025" cy="6370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orma libre: forma 31">
              <a:extLst>
                <a:ext uri="{FF2B5EF4-FFF2-40B4-BE49-F238E27FC236}">
                  <a16:creationId xmlns:a16="http://schemas.microsoft.com/office/drawing/2014/main" id="{D89E0EFA-47AF-4D82-ADC9-08E784C4DB16}"/>
                </a:ext>
              </a:extLst>
            </p:cNvPr>
            <p:cNvSpPr/>
            <p:nvPr/>
          </p:nvSpPr>
          <p:spPr>
            <a:xfrm>
              <a:off x="552379" y="4171785"/>
              <a:ext cx="496510" cy="48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003516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6">
            <a:extLst>
              <a:ext uri="{FF2B5EF4-FFF2-40B4-BE49-F238E27FC236}">
                <a16:creationId xmlns:a16="http://schemas.microsoft.com/office/drawing/2014/main" id="{E4DF78AA-61D7-4298-998F-490AC95C9A86}"/>
              </a:ext>
            </a:extLst>
          </p:cNvPr>
          <p:cNvSpPr/>
          <p:nvPr/>
        </p:nvSpPr>
        <p:spPr>
          <a:xfrm>
            <a:off x="468090" y="468081"/>
            <a:ext cx="2754090" cy="1404253"/>
          </a:xfrm>
          <a:prstGeom prst="rect">
            <a:avLst/>
          </a:prstGeom>
          <a:noFill/>
          <a:ln w="76196" cap="flat">
            <a:solidFill>
              <a:schemeClr val="accent6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직사각형 8">
            <a:extLst>
              <a:ext uri="{FF2B5EF4-FFF2-40B4-BE49-F238E27FC236}">
                <a16:creationId xmlns:a16="http://schemas.microsoft.com/office/drawing/2014/main" id="{FC276EE5-855F-4AEA-BE38-D7A4EC598AAF}"/>
              </a:ext>
            </a:extLst>
          </p:cNvPr>
          <p:cNvSpPr/>
          <p:nvPr/>
        </p:nvSpPr>
        <p:spPr>
          <a:xfrm>
            <a:off x="0" y="936171"/>
            <a:ext cx="468090" cy="468090"/>
          </a:xfrm>
          <a:prstGeom prst="rect">
            <a:avLst/>
          </a:pr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" name="Grupo 26">
            <a:extLst>
              <a:ext uri="{FF2B5EF4-FFF2-40B4-BE49-F238E27FC236}">
                <a16:creationId xmlns:a16="http://schemas.microsoft.com/office/drawing/2014/main" id="{9EE323B4-8F38-4EF6-BE4E-9AB5B8F2A0DE}"/>
              </a:ext>
            </a:extLst>
          </p:cNvPr>
          <p:cNvGrpSpPr/>
          <p:nvPr userDrawn="1"/>
        </p:nvGrpSpPr>
        <p:grpSpPr>
          <a:xfrm>
            <a:off x="121725" y="4703208"/>
            <a:ext cx="8959174" cy="316501"/>
            <a:chOff x="121724" y="4703207"/>
            <a:chExt cx="8959174" cy="316501"/>
          </a:xfrm>
          <a:solidFill>
            <a:srgbClr val="00B050"/>
          </a:solidFill>
        </p:grpSpPr>
        <p:sp>
          <p:nvSpPr>
            <p:cNvPr id="6" name="Diagrama de flujo: retraso 27">
              <a:extLst>
                <a:ext uri="{FF2B5EF4-FFF2-40B4-BE49-F238E27FC236}">
                  <a16:creationId xmlns:a16="http://schemas.microsoft.com/office/drawing/2014/main" id="{CD99782A-A361-4DAE-82EC-0370CE94D696}"/>
                </a:ext>
              </a:extLst>
            </p:cNvPr>
            <p:cNvSpPr/>
            <p:nvPr/>
          </p:nvSpPr>
          <p:spPr>
            <a:xfrm rot="10799991">
              <a:off x="121724" y="4703207"/>
              <a:ext cx="316108" cy="3161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27 f22 1"/>
                <a:gd name="f34" fmla="*/ f30 1 2"/>
                <a:gd name="f35" fmla="*/ f31 1 2"/>
                <a:gd name="f36" fmla="*/ f32 1 f7"/>
                <a:gd name="f37" fmla="+- f11 f34 0"/>
                <a:gd name="f38" fmla="+- f11 f35 0"/>
                <a:gd name="f39" fmla="+- f36 0 f1"/>
                <a:gd name="f40" fmla="*/ f35 f22 1"/>
                <a:gd name="f41" fmla="*/ f34 f22 1"/>
                <a:gd name="f42" fmla="cos 1 f39"/>
                <a:gd name="f43" fmla="sin 1 f39"/>
                <a:gd name="f44" fmla="*/ f38 f22 1"/>
                <a:gd name="f45" fmla="+- 0 0 f42"/>
                <a:gd name="f46" fmla="+- 0 0 f43"/>
                <a:gd name="f47" fmla="+- 0 0 f45"/>
                <a:gd name="f48" fmla="+- 0 0 f46"/>
                <a:gd name="f49" fmla="*/ f47 f35 1"/>
                <a:gd name="f50" fmla="*/ f48 f34 1"/>
                <a:gd name="f51" fmla="+- f38 f49 0"/>
                <a:gd name="f52" fmla="+- f37 0 f50"/>
                <a:gd name="f53" fmla="+- f37 f50 0"/>
                <a:gd name="f54" fmla="*/ f52 f22 1"/>
                <a:gd name="f55" fmla="*/ f51 f22 1"/>
                <a:gd name="f56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54" r="f55" b="f56"/>
              <a:pathLst>
                <a:path>
                  <a:moveTo>
                    <a:pt x="f29" y="f29"/>
                  </a:moveTo>
                  <a:lnTo>
                    <a:pt x="f44" y="f29"/>
                  </a:lnTo>
                  <a:arcTo wR="f40" hR="f41" stAng="f2" swAng="f0"/>
                  <a:lnTo>
                    <a:pt x="f29" y="f3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7" name="Rectángulo 28">
              <a:extLst>
                <a:ext uri="{FF2B5EF4-FFF2-40B4-BE49-F238E27FC236}">
                  <a16:creationId xmlns:a16="http://schemas.microsoft.com/office/drawing/2014/main" id="{6E5B4FD3-7153-46F8-B1C1-57AEB83548A1}"/>
                </a:ext>
              </a:extLst>
            </p:cNvPr>
            <p:cNvSpPr/>
            <p:nvPr/>
          </p:nvSpPr>
          <p:spPr>
            <a:xfrm>
              <a:off x="362294" y="4703207"/>
              <a:ext cx="8472629" cy="316501"/>
            </a:xfrm>
            <a:prstGeom prst="rect">
              <a:avLst/>
            </a:pr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8" name="Diagrama de flujo: retraso 29">
              <a:extLst>
                <a:ext uri="{FF2B5EF4-FFF2-40B4-BE49-F238E27FC236}">
                  <a16:creationId xmlns:a16="http://schemas.microsoft.com/office/drawing/2014/main" id="{08842FFE-37FD-4E98-A457-248AAA3ECC37}"/>
                </a:ext>
              </a:extLst>
            </p:cNvPr>
            <p:cNvSpPr/>
            <p:nvPr/>
          </p:nvSpPr>
          <p:spPr>
            <a:xfrm>
              <a:off x="8764790" y="4703208"/>
              <a:ext cx="316108" cy="3161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27 f22 1"/>
                <a:gd name="f34" fmla="*/ f30 1 2"/>
                <a:gd name="f35" fmla="*/ f31 1 2"/>
                <a:gd name="f36" fmla="*/ f32 1 f7"/>
                <a:gd name="f37" fmla="+- f11 f34 0"/>
                <a:gd name="f38" fmla="+- f11 f35 0"/>
                <a:gd name="f39" fmla="+- f36 0 f1"/>
                <a:gd name="f40" fmla="*/ f35 f22 1"/>
                <a:gd name="f41" fmla="*/ f34 f22 1"/>
                <a:gd name="f42" fmla="cos 1 f39"/>
                <a:gd name="f43" fmla="sin 1 f39"/>
                <a:gd name="f44" fmla="*/ f38 f22 1"/>
                <a:gd name="f45" fmla="+- 0 0 f42"/>
                <a:gd name="f46" fmla="+- 0 0 f43"/>
                <a:gd name="f47" fmla="+- 0 0 f45"/>
                <a:gd name="f48" fmla="+- 0 0 f46"/>
                <a:gd name="f49" fmla="*/ f47 f35 1"/>
                <a:gd name="f50" fmla="*/ f48 f34 1"/>
                <a:gd name="f51" fmla="+- f38 f49 0"/>
                <a:gd name="f52" fmla="+- f37 0 f50"/>
                <a:gd name="f53" fmla="+- f37 f50 0"/>
                <a:gd name="f54" fmla="*/ f52 f22 1"/>
                <a:gd name="f55" fmla="*/ f51 f22 1"/>
                <a:gd name="f56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54" r="f55" b="f56"/>
              <a:pathLst>
                <a:path>
                  <a:moveTo>
                    <a:pt x="f29" y="f29"/>
                  </a:moveTo>
                  <a:lnTo>
                    <a:pt x="f44" y="f29"/>
                  </a:lnTo>
                  <a:arcTo wR="f40" hR="f41" stAng="f2" swAng="f0"/>
                  <a:lnTo>
                    <a:pt x="f29" y="f3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entury Gothic"/>
              </a:endParaRPr>
            </a:p>
          </p:txBody>
        </p:sp>
      </p:grpSp>
      <p:grpSp>
        <p:nvGrpSpPr>
          <p:cNvPr id="10" name="Grupo 32">
            <a:extLst>
              <a:ext uri="{FF2B5EF4-FFF2-40B4-BE49-F238E27FC236}">
                <a16:creationId xmlns:a16="http://schemas.microsoft.com/office/drawing/2014/main" id="{D732A8C3-DD45-46C1-BBEB-64F7EB5E6A5E}"/>
              </a:ext>
            </a:extLst>
          </p:cNvPr>
          <p:cNvGrpSpPr/>
          <p:nvPr userDrawn="1"/>
        </p:nvGrpSpPr>
        <p:grpSpPr>
          <a:xfrm>
            <a:off x="8178800" y="277402"/>
            <a:ext cx="965199" cy="494388"/>
            <a:chOff x="7740386" y="123800"/>
            <a:chExt cx="1403613" cy="647989"/>
          </a:xfrm>
          <a:solidFill>
            <a:srgbClr val="00B050"/>
          </a:solidFill>
        </p:grpSpPr>
        <p:sp>
          <p:nvSpPr>
            <p:cNvPr id="11" name="Diagrama de flujo: retraso 33">
              <a:extLst>
                <a:ext uri="{FF2B5EF4-FFF2-40B4-BE49-F238E27FC236}">
                  <a16:creationId xmlns:a16="http://schemas.microsoft.com/office/drawing/2014/main" id="{D29E1BFE-133D-4C7C-9493-422BDB2BBEA8}"/>
                </a:ext>
              </a:extLst>
            </p:cNvPr>
            <p:cNvSpPr/>
            <p:nvPr/>
          </p:nvSpPr>
          <p:spPr>
            <a:xfrm rot="10799991">
              <a:off x="7740386" y="123800"/>
              <a:ext cx="605351" cy="64798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27 f22 1"/>
                <a:gd name="f34" fmla="*/ f30 1 2"/>
                <a:gd name="f35" fmla="*/ f31 1 2"/>
                <a:gd name="f36" fmla="*/ f32 1 f7"/>
                <a:gd name="f37" fmla="+- f11 f34 0"/>
                <a:gd name="f38" fmla="+- f11 f35 0"/>
                <a:gd name="f39" fmla="+- f36 0 f1"/>
                <a:gd name="f40" fmla="*/ f35 f22 1"/>
                <a:gd name="f41" fmla="*/ f34 f22 1"/>
                <a:gd name="f42" fmla="cos 1 f39"/>
                <a:gd name="f43" fmla="sin 1 f39"/>
                <a:gd name="f44" fmla="*/ f38 f22 1"/>
                <a:gd name="f45" fmla="+- 0 0 f42"/>
                <a:gd name="f46" fmla="+- 0 0 f43"/>
                <a:gd name="f47" fmla="+- 0 0 f45"/>
                <a:gd name="f48" fmla="+- 0 0 f46"/>
                <a:gd name="f49" fmla="*/ f47 f35 1"/>
                <a:gd name="f50" fmla="*/ f48 f34 1"/>
                <a:gd name="f51" fmla="+- f38 f49 0"/>
                <a:gd name="f52" fmla="+- f37 0 f50"/>
                <a:gd name="f53" fmla="+- f37 f50 0"/>
                <a:gd name="f54" fmla="*/ f52 f22 1"/>
                <a:gd name="f55" fmla="*/ f51 f22 1"/>
                <a:gd name="f56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54" r="f55" b="f56"/>
              <a:pathLst>
                <a:path>
                  <a:moveTo>
                    <a:pt x="f29" y="f29"/>
                  </a:moveTo>
                  <a:lnTo>
                    <a:pt x="f44" y="f29"/>
                  </a:lnTo>
                  <a:arcTo wR="f40" hR="f41" stAng="f2" swAng="f0"/>
                  <a:lnTo>
                    <a:pt x="f29" y="f3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12" name="Rectángulo 34">
              <a:extLst>
                <a:ext uri="{FF2B5EF4-FFF2-40B4-BE49-F238E27FC236}">
                  <a16:creationId xmlns:a16="http://schemas.microsoft.com/office/drawing/2014/main" id="{90640198-A53C-4650-8D8A-3EC20B4DE7A7}"/>
                </a:ext>
              </a:extLst>
            </p:cNvPr>
            <p:cNvSpPr/>
            <p:nvPr/>
          </p:nvSpPr>
          <p:spPr>
            <a:xfrm rot="10799991">
              <a:off x="8319128" y="123800"/>
              <a:ext cx="824871" cy="647989"/>
            </a:xfrm>
            <a:prstGeom prst="rect">
              <a:avLst/>
            </a:pr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289890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080773" y="4495758"/>
            <a:ext cx="434577" cy="4345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72B8170-242D-42EF-8B64-B507C79780AD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4DBD1CC-458D-4345-95C7-74B3B8B06F1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13334" y="899445"/>
            <a:ext cx="1600619" cy="1600619"/>
          </a:xfrm>
          <a:custGeom>
            <a:avLst/>
            <a:gdLst>
              <a:gd name="connsiteX0" fmla="*/ 1067079 w 2134158"/>
              <a:gd name="connsiteY0" fmla="*/ 0 h 2134158"/>
              <a:gd name="connsiteX1" fmla="*/ 2134158 w 2134158"/>
              <a:gd name="connsiteY1" fmla="*/ 1067079 h 2134158"/>
              <a:gd name="connsiteX2" fmla="*/ 1067079 w 2134158"/>
              <a:gd name="connsiteY2" fmla="*/ 2134158 h 2134158"/>
              <a:gd name="connsiteX3" fmla="*/ 0 w 2134158"/>
              <a:gd name="connsiteY3" fmla="*/ 1067079 h 2134158"/>
              <a:gd name="connsiteX4" fmla="*/ 1067079 w 2134158"/>
              <a:gd name="connsiteY4" fmla="*/ 0 h 213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4158" h="2134158">
                <a:moveTo>
                  <a:pt x="1067079" y="0"/>
                </a:moveTo>
                <a:cubicBezTo>
                  <a:pt x="1656410" y="0"/>
                  <a:pt x="2134158" y="477748"/>
                  <a:pt x="2134158" y="1067079"/>
                </a:cubicBezTo>
                <a:cubicBezTo>
                  <a:pt x="2134158" y="1656410"/>
                  <a:pt x="1656410" y="2134158"/>
                  <a:pt x="1067079" y="2134158"/>
                </a:cubicBezTo>
                <a:cubicBezTo>
                  <a:pt x="477748" y="2134158"/>
                  <a:pt x="0" y="1656410"/>
                  <a:pt x="0" y="1067079"/>
                </a:cubicBezTo>
                <a:cubicBezTo>
                  <a:pt x="0" y="477748"/>
                  <a:pt x="477748" y="0"/>
                  <a:pt x="10670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7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87726441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B3272A90-4CB3-400C-BC02-EE05C73C62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2"/>
            <a:ext cx="5392898" cy="5143499"/>
          </a:xfrm>
          <a:custGeom>
            <a:avLst/>
            <a:gdLst>
              <a:gd name="connsiteX0" fmla="*/ 0 w 7190531"/>
              <a:gd name="connsiteY0" fmla="*/ 0 h 6857999"/>
              <a:gd name="connsiteX1" fmla="*/ 6164429 w 7190531"/>
              <a:gd name="connsiteY1" fmla="*/ 0 h 6857999"/>
              <a:gd name="connsiteX2" fmla="*/ 6476156 w 7190531"/>
              <a:gd name="connsiteY2" fmla="*/ 311727 h 6857999"/>
              <a:gd name="connsiteX3" fmla="*/ 6227252 w 7190531"/>
              <a:gd name="connsiteY3" fmla="*/ 617122 h 6857999"/>
              <a:gd name="connsiteX4" fmla="*/ 6164430 w 7190531"/>
              <a:gd name="connsiteY4" fmla="*/ 623455 h 6857999"/>
              <a:gd name="connsiteX5" fmla="*/ 6878804 w 7190531"/>
              <a:gd name="connsiteY5" fmla="*/ 623455 h 6857999"/>
              <a:gd name="connsiteX6" fmla="*/ 7190531 w 7190531"/>
              <a:gd name="connsiteY6" fmla="*/ 935182 h 6857999"/>
              <a:gd name="connsiteX7" fmla="*/ 6878804 w 7190531"/>
              <a:gd name="connsiteY7" fmla="*/ 1246909 h 6857999"/>
              <a:gd name="connsiteX8" fmla="*/ 6489146 w 7190531"/>
              <a:gd name="connsiteY8" fmla="*/ 1246909 h 6857999"/>
              <a:gd name="connsiteX9" fmla="*/ 6551968 w 7190531"/>
              <a:gd name="connsiteY9" fmla="*/ 1253242 h 6857999"/>
              <a:gd name="connsiteX10" fmla="*/ 6800872 w 7190531"/>
              <a:gd name="connsiteY10" fmla="*/ 1558637 h 6857999"/>
              <a:gd name="connsiteX11" fmla="*/ 6489145 w 7190531"/>
              <a:gd name="connsiteY11" fmla="*/ 1870364 h 6857999"/>
              <a:gd name="connsiteX12" fmla="*/ 5988154 w 7190531"/>
              <a:gd name="connsiteY12" fmla="*/ 1870364 h 6857999"/>
              <a:gd name="connsiteX13" fmla="*/ 6050977 w 7190531"/>
              <a:gd name="connsiteY13" fmla="*/ 1876697 h 6857999"/>
              <a:gd name="connsiteX14" fmla="*/ 6299881 w 7190531"/>
              <a:gd name="connsiteY14" fmla="*/ 2182091 h 6857999"/>
              <a:gd name="connsiteX15" fmla="*/ 5988153 w 7190531"/>
              <a:gd name="connsiteY15" fmla="*/ 2493818 h 6857999"/>
              <a:gd name="connsiteX16" fmla="*/ 6776748 w 7190531"/>
              <a:gd name="connsiteY16" fmla="*/ 2493818 h 6857999"/>
              <a:gd name="connsiteX17" fmla="*/ 7088475 w 7190531"/>
              <a:gd name="connsiteY17" fmla="*/ 2805545 h 6857999"/>
              <a:gd name="connsiteX18" fmla="*/ 6776748 w 7190531"/>
              <a:gd name="connsiteY18" fmla="*/ 3117272 h 6857999"/>
              <a:gd name="connsiteX19" fmla="*/ 4995449 w 7190531"/>
              <a:gd name="connsiteY19" fmla="*/ 3117272 h 6857999"/>
              <a:gd name="connsiteX20" fmla="*/ 5307176 w 7190531"/>
              <a:gd name="connsiteY20" fmla="*/ 3428999 h 6857999"/>
              <a:gd name="connsiteX21" fmla="*/ 4995449 w 7190531"/>
              <a:gd name="connsiteY21" fmla="*/ 3740726 h 6857999"/>
              <a:gd name="connsiteX22" fmla="*/ 5997428 w 7190531"/>
              <a:gd name="connsiteY22" fmla="*/ 3740726 h 6857999"/>
              <a:gd name="connsiteX23" fmla="*/ 6309155 w 7190531"/>
              <a:gd name="connsiteY23" fmla="*/ 4052454 h 6857999"/>
              <a:gd name="connsiteX24" fmla="*/ 5997428 w 7190531"/>
              <a:gd name="connsiteY24" fmla="*/ 4364181 h 6857999"/>
              <a:gd name="connsiteX25" fmla="*/ 6405641 w 7190531"/>
              <a:gd name="connsiteY25" fmla="*/ 4364181 h 6857999"/>
              <a:gd name="connsiteX26" fmla="*/ 6717369 w 7190531"/>
              <a:gd name="connsiteY26" fmla="*/ 4675908 h 6857999"/>
              <a:gd name="connsiteX27" fmla="*/ 6405641 w 7190531"/>
              <a:gd name="connsiteY27" fmla="*/ 4987636 h 6857999"/>
              <a:gd name="connsiteX28" fmla="*/ 5719098 w 7190531"/>
              <a:gd name="connsiteY28" fmla="*/ 4987636 h 6857999"/>
              <a:gd name="connsiteX29" fmla="*/ 6030826 w 7190531"/>
              <a:gd name="connsiteY29" fmla="*/ 5299363 h 6857999"/>
              <a:gd name="connsiteX30" fmla="*/ 5719098 w 7190531"/>
              <a:gd name="connsiteY30" fmla="*/ 5611090 h 6857999"/>
              <a:gd name="connsiteX31" fmla="*/ 4939779 w 7190531"/>
              <a:gd name="connsiteY31" fmla="*/ 5611090 h 6857999"/>
              <a:gd name="connsiteX32" fmla="*/ 5251506 w 7190531"/>
              <a:gd name="connsiteY32" fmla="*/ 5922817 h 6857999"/>
              <a:gd name="connsiteX33" fmla="*/ 4939779 w 7190531"/>
              <a:gd name="connsiteY33" fmla="*/ 6234545 h 6857999"/>
              <a:gd name="connsiteX34" fmla="*/ 5988147 w 7190531"/>
              <a:gd name="connsiteY34" fmla="*/ 6234545 h 6857999"/>
              <a:gd name="connsiteX35" fmla="*/ 6299874 w 7190531"/>
              <a:gd name="connsiteY35" fmla="*/ 6546272 h 6857999"/>
              <a:gd name="connsiteX36" fmla="*/ 5988147 w 7190531"/>
              <a:gd name="connsiteY36" fmla="*/ 6857999 h 6857999"/>
              <a:gd name="connsiteX37" fmla="*/ 0 w 7190531"/>
              <a:gd name="connsiteY3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190531" h="6857999">
                <a:moveTo>
                  <a:pt x="0" y="0"/>
                </a:moveTo>
                <a:lnTo>
                  <a:pt x="6164429" y="0"/>
                </a:lnTo>
                <a:cubicBezTo>
                  <a:pt x="6336591" y="0"/>
                  <a:pt x="6476156" y="139565"/>
                  <a:pt x="6476156" y="311727"/>
                </a:cubicBezTo>
                <a:cubicBezTo>
                  <a:pt x="6476156" y="462369"/>
                  <a:pt x="6369301" y="588054"/>
                  <a:pt x="6227252" y="617122"/>
                </a:cubicBezTo>
                <a:lnTo>
                  <a:pt x="6164430" y="623455"/>
                </a:lnTo>
                <a:lnTo>
                  <a:pt x="6878804" y="623455"/>
                </a:lnTo>
                <a:cubicBezTo>
                  <a:pt x="7050966" y="623455"/>
                  <a:pt x="7190531" y="763020"/>
                  <a:pt x="7190531" y="935182"/>
                </a:cubicBezTo>
                <a:cubicBezTo>
                  <a:pt x="7190531" y="1107344"/>
                  <a:pt x="7050966" y="1246909"/>
                  <a:pt x="6878804" y="1246909"/>
                </a:cubicBezTo>
                <a:lnTo>
                  <a:pt x="6489146" y="1246909"/>
                </a:lnTo>
                <a:lnTo>
                  <a:pt x="6551968" y="1253242"/>
                </a:lnTo>
                <a:cubicBezTo>
                  <a:pt x="6694017" y="1282309"/>
                  <a:pt x="6800872" y="1407995"/>
                  <a:pt x="6800872" y="1558637"/>
                </a:cubicBezTo>
                <a:cubicBezTo>
                  <a:pt x="6800872" y="1730799"/>
                  <a:pt x="6661307" y="1870364"/>
                  <a:pt x="6489145" y="1870364"/>
                </a:cubicBezTo>
                <a:lnTo>
                  <a:pt x="5988154" y="1870364"/>
                </a:lnTo>
                <a:lnTo>
                  <a:pt x="6050977" y="1876697"/>
                </a:lnTo>
                <a:cubicBezTo>
                  <a:pt x="6193026" y="1905764"/>
                  <a:pt x="6299881" y="2031449"/>
                  <a:pt x="6299881" y="2182091"/>
                </a:cubicBezTo>
                <a:cubicBezTo>
                  <a:pt x="6299881" y="2354253"/>
                  <a:pt x="6160315" y="2493818"/>
                  <a:pt x="5988153" y="2493818"/>
                </a:cubicBezTo>
                <a:lnTo>
                  <a:pt x="6776748" y="2493818"/>
                </a:lnTo>
                <a:cubicBezTo>
                  <a:pt x="6948910" y="2493818"/>
                  <a:pt x="7088475" y="2633383"/>
                  <a:pt x="7088475" y="2805545"/>
                </a:cubicBezTo>
                <a:cubicBezTo>
                  <a:pt x="7088475" y="2977707"/>
                  <a:pt x="6948910" y="3117272"/>
                  <a:pt x="6776748" y="3117272"/>
                </a:cubicBezTo>
                <a:lnTo>
                  <a:pt x="4995449" y="3117272"/>
                </a:lnTo>
                <a:cubicBezTo>
                  <a:pt x="5167611" y="3117272"/>
                  <a:pt x="5307176" y="3256837"/>
                  <a:pt x="5307176" y="3428999"/>
                </a:cubicBezTo>
                <a:cubicBezTo>
                  <a:pt x="5307176" y="3601161"/>
                  <a:pt x="5167611" y="3740726"/>
                  <a:pt x="4995449" y="3740726"/>
                </a:cubicBezTo>
                <a:lnTo>
                  <a:pt x="5997428" y="3740726"/>
                </a:lnTo>
                <a:cubicBezTo>
                  <a:pt x="6169590" y="3740726"/>
                  <a:pt x="6309155" y="3880292"/>
                  <a:pt x="6309155" y="4052454"/>
                </a:cubicBezTo>
                <a:cubicBezTo>
                  <a:pt x="6309155" y="4224616"/>
                  <a:pt x="6169590" y="4364181"/>
                  <a:pt x="5997428" y="4364181"/>
                </a:cubicBezTo>
                <a:lnTo>
                  <a:pt x="6405641" y="4364181"/>
                </a:lnTo>
                <a:cubicBezTo>
                  <a:pt x="6577803" y="4364181"/>
                  <a:pt x="6717369" y="4503746"/>
                  <a:pt x="6717369" y="4675908"/>
                </a:cubicBezTo>
                <a:cubicBezTo>
                  <a:pt x="6717369" y="4848070"/>
                  <a:pt x="6577803" y="4987636"/>
                  <a:pt x="6405641" y="4987636"/>
                </a:cubicBezTo>
                <a:lnTo>
                  <a:pt x="5719098" y="4987636"/>
                </a:lnTo>
                <a:cubicBezTo>
                  <a:pt x="5891260" y="4987636"/>
                  <a:pt x="6030826" y="5127201"/>
                  <a:pt x="6030826" y="5299363"/>
                </a:cubicBezTo>
                <a:cubicBezTo>
                  <a:pt x="6030826" y="5471525"/>
                  <a:pt x="5891260" y="5611090"/>
                  <a:pt x="5719098" y="5611090"/>
                </a:cubicBezTo>
                <a:lnTo>
                  <a:pt x="4939779" y="5611090"/>
                </a:lnTo>
                <a:cubicBezTo>
                  <a:pt x="5111941" y="5611090"/>
                  <a:pt x="5251506" y="5750655"/>
                  <a:pt x="5251506" y="5922817"/>
                </a:cubicBezTo>
                <a:cubicBezTo>
                  <a:pt x="5251506" y="6094979"/>
                  <a:pt x="5111941" y="6234545"/>
                  <a:pt x="4939779" y="6234545"/>
                </a:cubicBezTo>
                <a:lnTo>
                  <a:pt x="5988147" y="6234545"/>
                </a:lnTo>
                <a:cubicBezTo>
                  <a:pt x="6160309" y="6234545"/>
                  <a:pt x="6299874" y="6374110"/>
                  <a:pt x="6299874" y="6546272"/>
                </a:cubicBezTo>
                <a:cubicBezTo>
                  <a:pt x="6299874" y="6718434"/>
                  <a:pt x="6160309" y="6857999"/>
                  <a:pt x="5988147" y="6857999"/>
                </a:cubicBez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37647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BODY_1"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0;p6">
            <a:extLst>
              <a:ext uri="{FF2B5EF4-FFF2-40B4-BE49-F238E27FC236}">
                <a16:creationId xmlns:a16="http://schemas.microsoft.com/office/drawing/2014/main" id="{04A6161C-CD42-4E60-ACB7-AECB78BC6A52}"/>
              </a:ext>
            </a:extLst>
          </p:cNvPr>
          <p:cNvSpPr/>
          <p:nvPr/>
        </p:nvSpPr>
        <p:spPr>
          <a:xfrm>
            <a:off x="0" y="-128"/>
            <a:ext cx="4579799" cy="5143499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Google Shape;161;p6">
            <a:extLst>
              <a:ext uri="{FF2B5EF4-FFF2-40B4-BE49-F238E27FC236}">
                <a16:creationId xmlns:a16="http://schemas.microsoft.com/office/drawing/2014/main" id="{14B7859B-86BB-48BC-91EE-E944E2570B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663177"/>
            <a:ext cx="3599700" cy="85739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15" name="Google Shape;162;p6">
            <a:extLst>
              <a:ext uri="{FF2B5EF4-FFF2-40B4-BE49-F238E27FC236}">
                <a16:creationId xmlns:a16="http://schemas.microsoft.com/office/drawing/2014/main" id="{0CCA1181-CAA2-4E9C-88CD-1487B74E087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428750"/>
            <a:ext cx="3599700" cy="3170398"/>
          </a:xfrm>
        </p:spPr>
        <p:txBody>
          <a:bodyPr/>
          <a:lstStyle>
            <a:lvl1pPr indent="-381003">
              <a:buSzPts val="2400"/>
              <a:defRPr sz="2400"/>
            </a:lvl1pPr>
          </a:lstStyle>
          <a:p>
            <a:pPr lvl="0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8114975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5;p7">
            <a:extLst>
              <a:ext uri="{FF2B5EF4-FFF2-40B4-BE49-F238E27FC236}">
                <a16:creationId xmlns:a16="http://schemas.microsoft.com/office/drawing/2014/main" id="{794D1084-CB4F-453E-996A-F92A3DD0FA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34577"/>
            <a:ext cx="6405600" cy="85739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186;p7">
            <a:extLst>
              <a:ext uri="{FF2B5EF4-FFF2-40B4-BE49-F238E27FC236}">
                <a16:creationId xmlns:a16="http://schemas.microsoft.com/office/drawing/2014/main" id="{E9FC4598-86B4-4B0F-99DE-8B35F97D7A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430048"/>
            <a:ext cx="3167701" cy="3238795"/>
          </a:xfrm>
        </p:spPr>
        <p:txBody>
          <a:bodyPr/>
          <a:lstStyle>
            <a:lvl1pPr indent="-368302">
              <a:buSzPts val="2200"/>
              <a:defRPr sz="2200"/>
            </a:lvl1pPr>
          </a:lstStyle>
          <a:p>
            <a:pPr lvl="0"/>
            <a:endParaRPr lang="es-PE"/>
          </a:p>
        </p:txBody>
      </p:sp>
      <p:sp>
        <p:nvSpPr>
          <p:cNvPr id="4" name="Google Shape;187;p7">
            <a:extLst>
              <a:ext uri="{FF2B5EF4-FFF2-40B4-BE49-F238E27FC236}">
                <a16:creationId xmlns:a16="http://schemas.microsoft.com/office/drawing/2014/main" id="{EA0BD517-3039-4828-B907-C39821FAD01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815599" y="1430048"/>
            <a:ext cx="3167701" cy="3238795"/>
          </a:xfrm>
        </p:spPr>
        <p:txBody>
          <a:bodyPr/>
          <a:lstStyle>
            <a:lvl1pPr indent="-368302">
              <a:buSzPts val="2200"/>
              <a:defRPr sz="2200"/>
            </a:lvl1pPr>
          </a:lstStyle>
          <a:p>
            <a:pPr lvl="0"/>
            <a:endParaRPr lang="es-PE"/>
          </a:p>
        </p:txBody>
      </p:sp>
      <p:grpSp>
        <p:nvGrpSpPr>
          <p:cNvPr id="10" name="Grupo 32">
            <a:extLst>
              <a:ext uri="{FF2B5EF4-FFF2-40B4-BE49-F238E27FC236}">
                <a16:creationId xmlns:a16="http://schemas.microsoft.com/office/drawing/2014/main" id="{4D220F01-28DF-4029-98FF-319D98CF3486}"/>
              </a:ext>
            </a:extLst>
          </p:cNvPr>
          <p:cNvGrpSpPr/>
          <p:nvPr userDrawn="1"/>
        </p:nvGrpSpPr>
        <p:grpSpPr>
          <a:xfrm>
            <a:off x="8178800" y="277402"/>
            <a:ext cx="965199" cy="494388"/>
            <a:chOff x="7740386" y="123800"/>
            <a:chExt cx="1403613" cy="647989"/>
          </a:xfrm>
          <a:solidFill>
            <a:srgbClr val="00B050"/>
          </a:solidFill>
        </p:grpSpPr>
        <p:sp>
          <p:nvSpPr>
            <p:cNvPr id="11" name="Diagrama de flujo: retraso 33">
              <a:extLst>
                <a:ext uri="{FF2B5EF4-FFF2-40B4-BE49-F238E27FC236}">
                  <a16:creationId xmlns:a16="http://schemas.microsoft.com/office/drawing/2014/main" id="{13080066-7419-4C13-9AA3-5F6F5C2B3FE3}"/>
                </a:ext>
              </a:extLst>
            </p:cNvPr>
            <p:cNvSpPr/>
            <p:nvPr/>
          </p:nvSpPr>
          <p:spPr>
            <a:xfrm rot="10799991">
              <a:off x="7740386" y="123800"/>
              <a:ext cx="605351" cy="64798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27 f22 1"/>
                <a:gd name="f34" fmla="*/ f30 1 2"/>
                <a:gd name="f35" fmla="*/ f31 1 2"/>
                <a:gd name="f36" fmla="*/ f32 1 f7"/>
                <a:gd name="f37" fmla="+- f11 f34 0"/>
                <a:gd name="f38" fmla="+- f11 f35 0"/>
                <a:gd name="f39" fmla="+- f36 0 f1"/>
                <a:gd name="f40" fmla="*/ f35 f22 1"/>
                <a:gd name="f41" fmla="*/ f34 f22 1"/>
                <a:gd name="f42" fmla="cos 1 f39"/>
                <a:gd name="f43" fmla="sin 1 f39"/>
                <a:gd name="f44" fmla="*/ f38 f22 1"/>
                <a:gd name="f45" fmla="+- 0 0 f42"/>
                <a:gd name="f46" fmla="+- 0 0 f43"/>
                <a:gd name="f47" fmla="+- 0 0 f45"/>
                <a:gd name="f48" fmla="+- 0 0 f46"/>
                <a:gd name="f49" fmla="*/ f47 f35 1"/>
                <a:gd name="f50" fmla="*/ f48 f34 1"/>
                <a:gd name="f51" fmla="+- f38 f49 0"/>
                <a:gd name="f52" fmla="+- f37 0 f50"/>
                <a:gd name="f53" fmla="+- f37 f50 0"/>
                <a:gd name="f54" fmla="*/ f52 f22 1"/>
                <a:gd name="f55" fmla="*/ f51 f22 1"/>
                <a:gd name="f56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54" r="f55" b="f56"/>
              <a:pathLst>
                <a:path>
                  <a:moveTo>
                    <a:pt x="f29" y="f29"/>
                  </a:moveTo>
                  <a:lnTo>
                    <a:pt x="f44" y="f29"/>
                  </a:lnTo>
                  <a:arcTo wR="f40" hR="f41" stAng="f2" swAng="f0"/>
                  <a:lnTo>
                    <a:pt x="f29" y="f3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12" name="Rectángulo 34">
              <a:extLst>
                <a:ext uri="{FF2B5EF4-FFF2-40B4-BE49-F238E27FC236}">
                  <a16:creationId xmlns:a16="http://schemas.microsoft.com/office/drawing/2014/main" id="{07F56940-3EFE-4EC5-B2AC-9CB3FCD778CF}"/>
                </a:ext>
              </a:extLst>
            </p:cNvPr>
            <p:cNvSpPr/>
            <p:nvPr/>
          </p:nvSpPr>
          <p:spPr>
            <a:xfrm rot="10799991">
              <a:off x="8319128" y="123800"/>
              <a:ext cx="824871" cy="647989"/>
            </a:xfrm>
            <a:prstGeom prst="rect">
              <a:avLst/>
            </a:pr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46056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+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11;p8">
            <a:extLst>
              <a:ext uri="{FF2B5EF4-FFF2-40B4-BE49-F238E27FC236}">
                <a16:creationId xmlns:a16="http://schemas.microsoft.com/office/drawing/2014/main" id="{E37ECBAA-AC82-4088-B840-1307A79EB7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34577"/>
            <a:ext cx="6288301" cy="85739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4" name="Google Shape;212;p8">
            <a:extLst>
              <a:ext uri="{FF2B5EF4-FFF2-40B4-BE49-F238E27FC236}">
                <a16:creationId xmlns:a16="http://schemas.microsoft.com/office/drawing/2014/main" id="{D1831782-3DE6-4884-9E0F-C727A0E55AC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440500"/>
            <a:ext cx="2026804" cy="3228600"/>
          </a:xfrm>
        </p:spPr>
        <p:txBody>
          <a:bodyPr/>
          <a:lstStyle>
            <a:lvl1pPr indent="-342900">
              <a:buSzPts val="1800"/>
              <a:defRPr sz="1800"/>
            </a:lvl1pPr>
          </a:lstStyle>
          <a:p>
            <a:pPr lvl="0"/>
            <a:endParaRPr lang="es-PE"/>
          </a:p>
        </p:txBody>
      </p:sp>
      <p:sp>
        <p:nvSpPr>
          <p:cNvPr id="5" name="Google Shape;213;p8">
            <a:extLst>
              <a:ext uri="{FF2B5EF4-FFF2-40B4-BE49-F238E27FC236}">
                <a16:creationId xmlns:a16="http://schemas.microsoft.com/office/drawing/2014/main" id="{1F55A15B-B3A8-4D27-89E0-63D094B1B13F}"/>
              </a:ext>
            </a:extLst>
          </p:cNvPr>
          <p:cNvSpPr txBox="1">
            <a:spLocks noGrp="1"/>
          </p:cNvSpPr>
          <p:nvPr>
            <p:ph type="body" idx="9"/>
          </p:nvPr>
        </p:nvSpPr>
        <p:spPr>
          <a:xfrm>
            <a:off x="2587880" y="1440500"/>
            <a:ext cx="2026804" cy="3228600"/>
          </a:xfrm>
        </p:spPr>
        <p:txBody>
          <a:bodyPr/>
          <a:lstStyle>
            <a:lvl1pPr indent="-342900">
              <a:buSzPts val="1800"/>
              <a:defRPr sz="1800"/>
            </a:lvl1pPr>
          </a:lstStyle>
          <a:p>
            <a:pPr lvl="0"/>
            <a:endParaRPr lang="es-PE"/>
          </a:p>
        </p:txBody>
      </p:sp>
      <p:sp>
        <p:nvSpPr>
          <p:cNvPr id="6" name="Google Shape;214;p8">
            <a:extLst>
              <a:ext uri="{FF2B5EF4-FFF2-40B4-BE49-F238E27FC236}">
                <a16:creationId xmlns:a16="http://schemas.microsoft.com/office/drawing/2014/main" id="{DA92EAB0-3848-402D-A96C-B534BB502ADC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4718550" y="1440500"/>
            <a:ext cx="2026804" cy="3228600"/>
          </a:xfrm>
        </p:spPr>
        <p:txBody>
          <a:bodyPr/>
          <a:lstStyle>
            <a:lvl1pPr indent="-342900">
              <a:buSzPts val="1800"/>
              <a:defRPr sz="1800"/>
            </a:lvl1pPr>
          </a:lstStyle>
          <a:p>
            <a:pPr lvl="0"/>
            <a:endParaRPr lang="es-PE"/>
          </a:p>
        </p:txBody>
      </p:sp>
      <p:sp>
        <p:nvSpPr>
          <p:cNvPr id="7" name="Google Shape;215;p8">
            <a:extLst>
              <a:ext uri="{FF2B5EF4-FFF2-40B4-BE49-F238E27FC236}">
                <a16:creationId xmlns:a16="http://schemas.microsoft.com/office/drawing/2014/main" id="{EF735BD2-F561-40C0-883D-2BA2FABC57B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1674D7-8A00-4EB5-A7E0-C4F5356EB7F1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410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7;p9">
            <a:extLst>
              <a:ext uri="{FF2B5EF4-FFF2-40B4-BE49-F238E27FC236}">
                <a16:creationId xmlns:a16="http://schemas.microsoft.com/office/drawing/2014/main" id="{81187E7C-A044-43AE-BBF3-0BF6A111D02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grpSp>
        <p:nvGrpSpPr>
          <p:cNvPr id="3" name="Grupo 26">
            <a:extLst>
              <a:ext uri="{FF2B5EF4-FFF2-40B4-BE49-F238E27FC236}">
                <a16:creationId xmlns:a16="http://schemas.microsoft.com/office/drawing/2014/main" id="{3FC8191F-34B3-4D03-9F80-D9486A8B9AF8}"/>
              </a:ext>
            </a:extLst>
          </p:cNvPr>
          <p:cNvGrpSpPr/>
          <p:nvPr userDrawn="1"/>
        </p:nvGrpSpPr>
        <p:grpSpPr>
          <a:xfrm>
            <a:off x="121725" y="4703208"/>
            <a:ext cx="8959174" cy="316501"/>
            <a:chOff x="121724" y="4703207"/>
            <a:chExt cx="8959174" cy="316501"/>
          </a:xfrm>
          <a:solidFill>
            <a:srgbClr val="00B050"/>
          </a:solidFill>
        </p:grpSpPr>
        <p:sp>
          <p:nvSpPr>
            <p:cNvPr id="4" name="Diagrama de flujo: retraso 27">
              <a:extLst>
                <a:ext uri="{FF2B5EF4-FFF2-40B4-BE49-F238E27FC236}">
                  <a16:creationId xmlns:a16="http://schemas.microsoft.com/office/drawing/2014/main" id="{FAB57230-7B74-4363-8228-0A6FDE94567F}"/>
                </a:ext>
              </a:extLst>
            </p:cNvPr>
            <p:cNvSpPr/>
            <p:nvPr/>
          </p:nvSpPr>
          <p:spPr>
            <a:xfrm rot="10799991">
              <a:off x="121724" y="4703207"/>
              <a:ext cx="316108" cy="3161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27 f22 1"/>
                <a:gd name="f34" fmla="*/ f30 1 2"/>
                <a:gd name="f35" fmla="*/ f31 1 2"/>
                <a:gd name="f36" fmla="*/ f32 1 f7"/>
                <a:gd name="f37" fmla="+- f11 f34 0"/>
                <a:gd name="f38" fmla="+- f11 f35 0"/>
                <a:gd name="f39" fmla="+- f36 0 f1"/>
                <a:gd name="f40" fmla="*/ f35 f22 1"/>
                <a:gd name="f41" fmla="*/ f34 f22 1"/>
                <a:gd name="f42" fmla="cos 1 f39"/>
                <a:gd name="f43" fmla="sin 1 f39"/>
                <a:gd name="f44" fmla="*/ f38 f22 1"/>
                <a:gd name="f45" fmla="+- 0 0 f42"/>
                <a:gd name="f46" fmla="+- 0 0 f43"/>
                <a:gd name="f47" fmla="+- 0 0 f45"/>
                <a:gd name="f48" fmla="+- 0 0 f46"/>
                <a:gd name="f49" fmla="*/ f47 f35 1"/>
                <a:gd name="f50" fmla="*/ f48 f34 1"/>
                <a:gd name="f51" fmla="+- f38 f49 0"/>
                <a:gd name="f52" fmla="+- f37 0 f50"/>
                <a:gd name="f53" fmla="+- f37 f50 0"/>
                <a:gd name="f54" fmla="*/ f52 f22 1"/>
                <a:gd name="f55" fmla="*/ f51 f22 1"/>
                <a:gd name="f56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54" r="f55" b="f56"/>
              <a:pathLst>
                <a:path>
                  <a:moveTo>
                    <a:pt x="f29" y="f29"/>
                  </a:moveTo>
                  <a:lnTo>
                    <a:pt x="f44" y="f29"/>
                  </a:lnTo>
                  <a:arcTo wR="f40" hR="f41" stAng="f2" swAng="f0"/>
                  <a:lnTo>
                    <a:pt x="f29" y="f3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5" name="Rectángulo 28">
              <a:extLst>
                <a:ext uri="{FF2B5EF4-FFF2-40B4-BE49-F238E27FC236}">
                  <a16:creationId xmlns:a16="http://schemas.microsoft.com/office/drawing/2014/main" id="{92FE33E4-BD94-4F99-960B-CE99FA0A4003}"/>
                </a:ext>
              </a:extLst>
            </p:cNvPr>
            <p:cNvSpPr/>
            <p:nvPr/>
          </p:nvSpPr>
          <p:spPr>
            <a:xfrm>
              <a:off x="362294" y="4703207"/>
              <a:ext cx="8472629" cy="316501"/>
            </a:xfrm>
            <a:prstGeom prst="rect">
              <a:avLst/>
            </a:pr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6" name="Diagrama de flujo: retraso 29">
              <a:extLst>
                <a:ext uri="{FF2B5EF4-FFF2-40B4-BE49-F238E27FC236}">
                  <a16:creationId xmlns:a16="http://schemas.microsoft.com/office/drawing/2014/main" id="{BEFC2309-6B01-4D59-A8C4-56B4938D8A36}"/>
                </a:ext>
              </a:extLst>
            </p:cNvPr>
            <p:cNvSpPr/>
            <p:nvPr/>
          </p:nvSpPr>
          <p:spPr>
            <a:xfrm>
              <a:off x="8764790" y="4703208"/>
              <a:ext cx="316108" cy="3161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27 f22 1"/>
                <a:gd name="f34" fmla="*/ f30 1 2"/>
                <a:gd name="f35" fmla="*/ f31 1 2"/>
                <a:gd name="f36" fmla="*/ f32 1 f7"/>
                <a:gd name="f37" fmla="+- f11 f34 0"/>
                <a:gd name="f38" fmla="+- f11 f35 0"/>
                <a:gd name="f39" fmla="+- f36 0 f1"/>
                <a:gd name="f40" fmla="*/ f35 f22 1"/>
                <a:gd name="f41" fmla="*/ f34 f22 1"/>
                <a:gd name="f42" fmla="cos 1 f39"/>
                <a:gd name="f43" fmla="sin 1 f39"/>
                <a:gd name="f44" fmla="*/ f38 f22 1"/>
                <a:gd name="f45" fmla="+- 0 0 f42"/>
                <a:gd name="f46" fmla="+- 0 0 f43"/>
                <a:gd name="f47" fmla="+- 0 0 f45"/>
                <a:gd name="f48" fmla="+- 0 0 f46"/>
                <a:gd name="f49" fmla="*/ f47 f35 1"/>
                <a:gd name="f50" fmla="*/ f48 f34 1"/>
                <a:gd name="f51" fmla="+- f38 f49 0"/>
                <a:gd name="f52" fmla="+- f37 0 f50"/>
                <a:gd name="f53" fmla="+- f37 f50 0"/>
                <a:gd name="f54" fmla="*/ f52 f22 1"/>
                <a:gd name="f55" fmla="*/ f51 f22 1"/>
                <a:gd name="f56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54" r="f55" b="f56"/>
              <a:pathLst>
                <a:path>
                  <a:moveTo>
                    <a:pt x="f29" y="f29"/>
                  </a:moveTo>
                  <a:lnTo>
                    <a:pt x="f44" y="f29"/>
                  </a:lnTo>
                  <a:arcTo wR="f40" hR="f41" stAng="f2" swAng="f0"/>
                  <a:lnTo>
                    <a:pt x="f29" y="f3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061757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7;p9">
            <a:extLst>
              <a:ext uri="{FF2B5EF4-FFF2-40B4-BE49-F238E27FC236}">
                <a16:creationId xmlns:a16="http://schemas.microsoft.com/office/drawing/2014/main" id="{D73AE56B-871C-4F76-83D8-85CA20A0B69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218;p9">
            <a:extLst>
              <a:ext uri="{FF2B5EF4-FFF2-40B4-BE49-F238E27FC236}">
                <a16:creationId xmlns:a16="http://schemas.microsoft.com/office/drawing/2014/main" id="{C1BC6575-ABCD-467F-B696-9581A20588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2F9BA2-7EFF-47A9-B16C-EA4C8EA9EC8B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8684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26">
            <a:extLst>
              <a:ext uri="{FF2B5EF4-FFF2-40B4-BE49-F238E27FC236}">
                <a16:creationId xmlns:a16="http://schemas.microsoft.com/office/drawing/2014/main" id="{ED840B41-03DB-4F83-97C4-CDF08F147A3B}"/>
              </a:ext>
            </a:extLst>
          </p:cNvPr>
          <p:cNvGrpSpPr/>
          <p:nvPr userDrawn="1"/>
        </p:nvGrpSpPr>
        <p:grpSpPr>
          <a:xfrm>
            <a:off x="121725" y="4703208"/>
            <a:ext cx="8959174" cy="316501"/>
            <a:chOff x="121724" y="4703207"/>
            <a:chExt cx="8959174" cy="316501"/>
          </a:xfrm>
          <a:solidFill>
            <a:srgbClr val="00B050"/>
          </a:solidFill>
        </p:grpSpPr>
        <p:sp>
          <p:nvSpPr>
            <p:cNvPr id="5" name="Diagrama de flujo: retraso 27">
              <a:extLst>
                <a:ext uri="{FF2B5EF4-FFF2-40B4-BE49-F238E27FC236}">
                  <a16:creationId xmlns:a16="http://schemas.microsoft.com/office/drawing/2014/main" id="{62ACD5E4-8B98-4CCA-9818-D8C1EB4A5706}"/>
                </a:ext>
              </a:extLst>
            </p:cNvPr>
            <p:cNvSpPr/>
            <p:nvPr/>
          </p:nvSpPr>
          <p:spPr>
            <a:xfrm rot="10799991">
              <a:off x="121724" y="4703207"/>
              <a:ext cx="316108" cy="3161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27 f22 1"/>
                <a:gd name="f34" fmla="*/ f30 1 2"/>
                <a:gd name="f35" fmla="*/ f31 1 2"/>
                <a:gd name="f36" fmla="*/ f32 1 f7"/>
                <a:gd name="f37" fmla="+- f11 f34 0"/>
                <a:gd name="f38" fmla="+- f11 f35 0"/>
                <a:gd name="f39" fmla="+- f36 0 f1"/>
                <a:gd name="f40" fmla="*/ f35 f22 1"/>
                <a:gd name="f41" fmla="*/ f34 f22 1"/>
                <a:gd name="f42" fmla="cos 1 f39"/>
                <a:gd name="f43" fmla="sin 1 f39"/>
                <a:gd name="f44" fmla="*/ f38 f22 1"/>
                <a:gd name="f45" fmla="+- 0 0 f42"/>
                <a:gd name="f46" fmla="+- 0 0 f43"/>
                <a:gd name="f47" fmla="+- 0 0 f45"/>
                <a:gd name="f48" fmla="+- 0 0 f46"/>
                <a:gd name="f49" fmla="*/ f47 f35 1"/>
                <a:gd name="f50" fmla="*/ f48 f34 1"/>
                <a:gd name="f51" fmla="+- f38 f49 0"/>
                <a:gd name="f52" fmla="+- f37 0 f50"/>
                <a:gd name="f53" fmla="+- f37 f50 0"/>
                <a:gd name="f54" fmla="*/ f52 f22 1"/>
                <a:gd name="f55" fmla="*/ f51 f22 1"/>
                <a:gd name="f56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54" r="f55" b="f56"/>
              <a:pathLst>
                <a:path>
                  <a:moveTo>
                    <a:pt x="f29" y="f29"/>
                  </a:moveTo>
                  <a:lnTo>
                    <a:pt x="f44" y="f29"/>
                  </a:lnTo>
                  <a:arcTo wR="f40" hR="f41" stAng="f2" swAng="f0"/>
                  <a:lnTo>
                    <a:pt x="f29" y="f3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6" name="Rectángulo 28">
              <a:extLst>
                <a:ext uri="{FF2B5EF4-FFF2-40B4-BE49-F238E27FC236}">
                  <a16:creationId xmlns:a16="http://schemas.microsoft.com/office/drawing/2014/main" id="{F1BDD311-2738-4D92-B08D-60628D7A077C}"/>
                </a:ext>
              </a:extLst>
            </p:cNvPr>
            <p:cNvSpPr/>
            <p:nvPr/>
          </p:nvSpPr>
          <p:spPr>
            <a:xfrm>
              <a:off x="362294" y="4703207"/>
              <a:ext cx="8472629" cy="316501"/>
            </a:xfrm>
            <a:prstGeom prst="rect">
              <a:avLst/>
            </a:pr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7" name="Diagrama de flujo: retraso 29">
              <a:extLst>
                <a:ext uri="{FF2B5EF4-FFF2-40B4-BE49-F238E27FC236}">
                  <a16:creationId xmlns:a16="http://schemas.microsoft.com/office/drawing/2014/main" id="{ACAC36D8-5515-4AD6-87FA-94901372A709}"/>
                </a:ext>
              </a:extLst>
            </p:cNvPr>
            <p:cNvSpPr/>
            <p:nvPr/>
          </p:nvSpPr>
          <p:spPr>
            <a:xfrm>
              <a:off x="8764790" y="4703208"/>
              <a:ext cx="316108" cy="3161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27 f22 1"/>
                <a:gd name="f34" fmla="*/ f30 1 2"/>
                <a:gd name="f35" fmla="*/ f31 1 2"/>
                <a:gd name="f36" fmla="*/ f32 1 f7"/>
                <a:gd name="f37" fmla="+- f11 f34 0"/>
                <a:gd name="f38" fmla="+- f11 f35 0"/>
                <a:gd name="f39" fmla="+- f36 0 f1"/>
                <a:gd name="f40" fmla="*/ f35 f22 1"/>
                <a:gd name="f41" fmla="*/ f34 f22 1"/>
                <a:gd name="f42" fmla="cos 1 f39"/>
                <a:gd name="f43" fmla="sin 1 f39"/>
                <a:gd name="f44" fmla="*/ f38 f22 1"/>
                <a:gd name="f45" fmla="+- 0 0 f42"/>
                <a:gd name="f46" fmla="+- 0 0 f43"/>
                <a:gd name="f47" fmla="+- 0 0 f45"/>
                <a:gd name="f48" fmla="+- 0 0 f46"/>
                <a:gd name="f49" fmla="*/ f47 f35 1"/>
                <a:gd name="f50" fmla="*/ f48 f34 1"/>
                <a:gd name="f51" fmla="+- f38 f49 0"/>
                <a:gd name="f52" fmla="+- f37 0 f50"/>
                <a:gd name="f53" fmla="+- f37 f50 0"/>
                <a:gd name="f54" fmla="*/ f52 f22 1"/>
                <a:gd name="f55" fmla="*/ f51 f22 1"/>
                <a:gd name="f56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54" r="f55" b="f56"/>
              <a:pathLst>
                <a:path>
                  <a:moveTo>
                    <a:pt x="f29" y="f29"/>
                  </a:moveTo>
                  <a:lnTo>
                    <a:pt x="f44" y="f29"/>
                  </a:lnTo>
                  <a:arcTo wR="f40" hR="f41" stAng="f2" swAng="f0"/>
                  <a:lnTo>
                    <a:pt x="f29" y="f3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307828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1A4CA5D-8A15-4DC6-A81A-2DB10A7BCD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8285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25428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>
            <a:extLst>
              <a:ext uri="{FF2B5EF4-FFF2-40B4-BE49-F238E27FC236}">
                <a16:creationId xmlns:a16="http://schemas.microsoft.com/office/drawing/2014/main" id="{14DC90D4-CEDB-4930-8FBE-7850894F50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34577"/>
            <a:ext cx="5984702" cy="8573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b" anchorCtr="0" compatLnSpc="1">
            <a:noAutofit/>
          </a:bodyPr>
          <a:lstStyle/>
          <a:p>
            <a:pPr lvl="0"/>
            <a:endParaRPr lang="es-PE"/>
          </a:p>
        </p:txBody>
      </p:sp>
      <p:sp>
        <p:nvSpPr>
          <p:cNvPr id="3" name="Google Shape;7;p1">
            <a:extLst>
              <a:ext uri="{FF2B5EF4-FFF2-40B4-BE49-F238E27FC236}">
                <a16:creationId xmlns:a16="http://schemas.microsoft.com/office/drawing/2014/main" id="{0A43AF3E-A69A-4776-8EEB-E3AE7C5B74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428750"/>
            <a:ext cx="5984702" cy="31703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Google Shape;8;p1">
            <a:extLst>
              <a:ext uri="{FF2B5EF4-FFF2-40B4-BE49-F238E27FC236}">
                <a16:creationId xmlns:a16="http://schemas.microsoft.com/office/drawing/2014/main" id="{059E4711-2E37-4C57-9913-3AD5BF727B2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556781" y="4749850"/>
            <a:ext cx="548704" cy="3936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300" b="0" i="0" u="none" strike="noStrike" kern="0" cap="none" spc="0" baseline="0">
                <a:solidFill>
                  <a:srgbClr val="65677F"/>
                </a:solidFill>
                <a:uFillTx/>
                <a:latin typeface="Chivo Light"/>
                <a:ea typeface="Chivo Light"/>
                <a:cs typeface="Chivo Light"/>
              </a:defRPr>
            </a:lvl1pPr>
          </a:lstStyle>
          <a:p>
            <a:pPr lvl="0"/>
            <a:fld id="{639272FD-6457-4CE1-81BC-E9906842143B}" type="slidenum"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70" r:id="rId8"/>
    <p:sldLayoutId id="2147483659" r:id="rId9"/>
    <p:sldLayoutId id="2147483660" r:id="rId10"/>
    <p:sldLayoutId id="2147483666" r:id="rId11"/>
    <p:sldLayoutId id="2147483661" r:id="rId12"/>
    <p:sldLayoutId id="2147483662" r:id="rId13"/>
    <p:sldLayoutId id="2147483663" r:id="rId14"/>
    <p:sldLayoutId id="2147483664" r:id="rId15"/>
    <p:sldLayoutId id="2147483668" r:id="rId16"/>
    <p:sldLayoutId id="2147483669" r:id="rId17"/>
  </p:sldLayoutIdLst>
  <p:transition>
    <p:fade thruBlk="1"/>
  </p:transition>
  <p:txStyles>
    <p:titleStyle>
      <a:lvl1pPr marL="0" marR="0" lvl="0" indent="0" algn="l" defTabSz="914400" rtl="0" fontAlgn="auto" hangingPunct="1">
        <a:lnSpc>
          <a:spcPct val="100000"/>
        </a:lnSpc>
        <a:spcBef>
          <a:spcPct val="0"/>
        </a:spcBef>
        <a:spcAft>
          <a:spcPct val="0"/>
        </a:spcAft>
        <a:buNone/>
        <a:defRPr lang="es-PE" sz="3000" b="0" i="0" u="none" strike="noStrike" kern="0" cap="none" spc="0" baseline="0">
          <a:solidFill>
            <a:srgbClr val="65677F"/>
          </a:solidFill>
          <a:uFillTx/>
          <a:latin typeface="Shadows Into Light Two"/>
          <a:ea typeface="Shadows Into Light Two"/>
          <a:cs typeface="Shadows Into Light Two"/>
        </a:defRPr>
      </a:lvl1pPr>
    </p:titleStyle>
    <p:bodyStyle>
      <a:lvl1pPr marL="457200" marR="0" lvl="0" indent="-393704" algn="l" defTabSz="914400" rtl="0" fontAlgn="auto" hangingPunct="1">
        <a:lnSpc>
          <a:spcPct val="100000"/>
        </a:lnSpc>
        <a:spcBef>
          <a:spcPts val="600"/>
        </a:spcBef>
        <a:spcAft>
          <a:spcPct val="0"/>
        </a:spcAft>
        <a:buClr>
          <a:srgbClr val="FFA105"/>
        </a:buClr>
        <a:buSzPts val="2600"/>
        <a:buFont typeface="Chivo Light"/>
        <a:buChar char="༝"/>
        <a:defRPr lang="es-PE" sz="2600" b="0" i="0" u="none" strike="noStrike" kern="0" cap="none" spc="0" baseline="0">
          <a:solidFill>
            <a:srgbClr val="65677F"/>
          </a:solidFill>
          <a:uFillTx/>
          <a:latin typeface="Chivo Light"/>
          <a:ea typeface="Chivo Light"/>
          <a:cs typeface="Chivo Light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what-you-can-and-cannot-do-with-our-templates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slidesppt.net/tutorials-and-tips/" TargetMode="External"/><Relationship Id="rId4" Type="http://schemas.openxmlformats.org/officeDocument/2006/relationships/hyperlink" Target="https://www.slidesppt.net/frequently-asked-question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B431BE4A-F3BE-4D16-BE1C-A437FEFCCB60}"/>
              </a:ext>
            </a:extLst>
          </p:cNvPr>
          <p:cNvSpPr/>
          <p:nvPr/>
        </p:nvSpPr>
        <p:spPr>
          <a:xfrm>
            <a:off x="5685183" y="-2556"/>
            <a:ext cx="3458817" cy="5138672"/>
          </a:xfrm>
          <a:custGeom>
            <a:avLst/>
            <a:gdLst>
              <a:gd name="connsiteX0" fmla="*/ 3458817 w 3458817"/>
              <a:gd name="connsiteY0" fmla="*/ 0 h 5138672"/>
              <a:gd name="connsiteX1" fmla="*/ 3458817 w 3458817"/>
              <a:gd name="connsiteY1" fmla="*/ 5138672 h 5138672"/>
              <a:gd name="connsiteX2" fmla="*/ 0 w 3458817"/>
              <a:gd name="connsiteY2" fmla="*/ 2569336 h 5138672"/>
              <a:gd name="connsiteX3" fmla="*/ 3458817 w 3458817"/>
              <a:gd name="connsiteY3" fmla="*/ 0 h 513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8817" h="5138672">
                <a:moveTo>
                  <a:pt x="3458817" y="0"/>
                </a:moveTo>
                <a:lnTo>
                  <a:pt x="3458817" y="5138672"/>
                </a:lnTo>
                <a:lnTo>
                  <a:pt x="0" y="2569336"/>
                </a:lnTo>
                <a:lnTo>
                  <a:pt x="3458817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/>
          </a:p>
        </p:txBody>
      </p:sp>
      <p:sp>
        <p:nvSpPr>
          <p:cNvPr id="6" name="Rectángulo 6">
            <a:extLst>
              <a:ext uri="{FF2B5EF4-FFF2-40B4-BE49-F238E27FC236}">
                <a16:creationId xmlns:a16="http://schemas.microsoft.com/office/drawing/2014/main" id="{E0C45AE4-8D5F-422C-8234-FEC508F1B37E}"/>
              </a:ext>
            </a:extLst>
          </p:cNvPr>
          <p:cNvSpPr/>
          <p:nvPr/>
        </p:nvSpPr>
        <p:spPr>
          <a:xfrm>
            <a:off x="478459" y="3251573"/>
            <a:ext cx="3323521" cy="6463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 dirty="0">
                <a:solidFill>
                  <a:schemeClr val="accent4">
                    <a:lumMod val="75000"/>
                  </a:schemeClr>
                </a:solidFill>
                <a:uFillTx/>
                <a:latin typeface="Arial"/>
                <a:ea typeface="Arial"/>
                <a:cs typeface="Arial"/>
              </a:rPr>
              <a:t>Free Template</a:t>
            </a:r>
            <a:endParaRPr lang="es-PE" sz="3600" b="1" i="0" u="none" strike="noStrike" kern="0" cap="none" spc="0" baseline="0" dirty="0">
              <a:solidFill>
                <a:schemeClr val="accent4">
                  <a:lumMod val="75000"/>
                </a:schemeClr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D7B4C96-215A-4272-9658-36484DF556F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2855" y="1314869"/>
            <a:ext cx="4454525" cy="1933575"/>
          </a:xfrm>
        </p:spPr>
        <p:txBody>
          <a:bodyPr/>
          <a:lstStyle/>
          <a:p>
            <a:pPr lvl="0"/>
            <a:r>
              <a:rPr lang="es-PE" sz="5400" b="1" dirty="0">
                <a:solidFill>
                  <a:schemeClr val="tx1"/>
                </a:solidFill>
              </a:rPr>
              <a:t>CUSTOMS OF SAUDI ARABIA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5AF7588-BEA2-4A1E-AF5D-1A63D207BE23}"/>
              </a:ext>
            </a:extLst>
          </p:cNvPr>
          <p:cNvSpPr/>
          <p:nvPr/>
        </p:nvSpPr>
        <p:spPr>
          <a:xfrm>
            <a:off x="478459" y="3897904"/>
            <a:ext cx="3440393" cy="46166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 dirty="0">
                <a:uFillTx/>
                <a:latin typeface="Arial"/>
                <a:ea typeface="Arial"/>
                <a:cs typeface="Arial"/>
              </a:rPr>
              <a:t>Your audience will listen to you or read the content, but won’t do both. </a:t>
            </a:r>
          </a:p>
        </p:txBody>
      </p:sp>
      <p:sp>
        <p:nvSpPr>
          <p:cNvPr id="10" name="TextBox 59">
            <a:extLst>
              <a:ext uri="{FF2B5EF4-FFF2-40B4-BE49-F238E27FC236}">
                <a16:creationId xmlns:a16="http://schemas.microsoft.com/office/drawing/2014/main" id="{FAE3C3CD-147F-4092-AC65-8938CF94FFE4}"/>
              </a:ext>
            </a:extLst>
          </p:cNvPr>
          <p:cNvSpPr txBox="1"/>
          <p:nvPr/>
        </p:nvSpPr>
        <p:spPr>
          <a:xfrm>
            <a:off x="522855" y="4536404"/>
            <a:ext cx="1673854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 i="0" u="none" strike="noStrike" kern="0" cap="none" spc="0" baseline="0" dirty="0"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</p:txBody>
      </p:sp>
      <p:grpSp>
        <p:nvGrpSpPr>
          <p:cNvPr id="11" name="Gráfico 10">
            <a:extLst>
              <a:ext uri="{FF2B5EF4-FFF2-40B4-BE49-F238E27FC236}">
                <a16:creationId xmlns:a16="http://schemas.microsoft.com/office/drawing/2014/main" id="{FB38EA10-6824-4E95-A89F-B3B5D7699225}"/>
              </a:ext>
            </a:extLst>
          </p:cNvPr>
          <p:cNvGrpSpPr/>
          <p:nvPr/>
        </p:nvGrpSpPr>
        <p:grpSpPr>
          <a:xfrm>
            <a:off x="665408" y="665409"/>
            <a:ext cx="794810" cy="794810"/>
            <a:chOff x="8322064" y="96752"/>
            <a:chExt cx="766980" cy="766980"/>
          </a:xfrm>
        </p:grpSpPr>
        <p:sp>
          <p:nvSpPr>
            <p:cNvPr id="12" name="Forma libre: forma 30">
              <a:extLst>
                <a:ext uri="{FF2B5EF4-FFF2-40B4-BE49-F238E27FC236}">
                  <a16:creationId xmlns:a16="http://schemas.microsoft.com/office/drawing/2014/main" id="{ACF80493-00A4-42C1-ADDF-AAE6E3455145}"/>
                </a:ext>
              </a:extLst>
            </p:cNvPr>
            <p:cNvSpPr/>
            <p:nvPr/>
          </p:nvSpPr>
          <p:spPr>
            <a:xfrm>
              <a:off x="8322064" y="96752"/>
              <a:ext cx="766980" cy="7669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FEB8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orma libre: forma 31">
              <a:extLst>
                <a:ext uri="{FF2B5EF4-FFF2-40B4-BE49-F238E27FC236}">
                  <a16:creationId xmlns:a16="http://schemas.microsoft.com/office/drawing/2014/main" id="{55BA73FB-4878-4715-AE42-B726BDBAF721}"/>
                </a:ext>
              </a:extLst>
            </p:cNvPr>
            <p:cNvSpPr/>
            <p:nvPr/>
          </p:nvSpPr>
          <p:spPr>
            <a:xfrm>
              <a:off x="8420737" y="190963"/>
              <a:ext cx="597789" cy="5785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B10C42FB-EDD6-4348-AAEF-FF89F7C23F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611" y="422430"/>
            <a:ext cx="4304275" cy="4304275"/>
          </a:xfrm>
          <a:prstGeom prst="rect">
            <a:avLst/>
          </a:prstGeom>
        </p:spPr>
      </p:pic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8B424A20-922D-4EAF-B2BD-109C5F773073}"/>
              </a:ext>
            </a:extLst>
          </p:cNvPr>
          <p:cNvSpPr/>
          <p:nvPr/>
        </p:nvSpPr>
        <p:spPr>
          <a:xfrm rot="10800000">
            <a:off x="-1" y="-2556"/>
            <a:ext cx="478459" cy="5138672"/>
          </a:xfrm>
          <a:custGeom>
            <a:avLst/>
            <a:gdLst>
              <a:gd name="connsiteX0" fmla="*/ 3458817 w 3458817"/>
              <a:gd name="connsiteY0" fmla="*/ 0 h 5138672"/>
              <a:gd name="connsiteX1" fmla="*/ 3458817 w 3458817"/>
              <a:gd name="connsiteY1" fmla="*/ 5138672 h 5138672"/>
              <a:gd name="connsiteX2" fmla="*/ 0 w 3458817"/>
              <a:gd name="connsiteY2" fmla="*/ 2569336 h 5138672"/>
              <a:gd name="connsiteX3" fmla="*/ 3458817 w 3458817"/>
              <a:gd name="connsiteY3" fmla="*/ 0 h 513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8817" h="5138672">
                <a:moveTo>
                  <a:pt x="3458817" y="0"/>
                </a:moveTo>
                <a:lnTo>
                  <a:pt x="3458817" y="5138672"/>
                </a:lnTo>
                <a:lnTo>
                  <a:pt x="0" y="2569336"/>
                </a:lnTo>
                <a:lnTo>
                  <a:pt x="3458817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34CA606B-3A4C-445F-9D2E-9EB29364CE01}"/>
              </a:ext>
            </a:extLst>
          </p:cNvPr>
          <p:cNvSpPr/>
          <p:nvPr/>
        </p:nvSpPr>
        <p:spPr>
          <a:xfrm rot="5400000">
            <a:off x="6267969" y="2357671"/>
            <a:ext cx="478459" cy="5138672"/>
          </a:xfrm>
          <a:custGeom>
            <a:avLst/>
            <a:gdLst>
              <a:gd name="connsiteX0" fmla="*/ 3458817 w 3458817"/>
              <a:gd name="connsiteY0" fmla="*/ 0 h 5138672"/>
              <a:gd name="connsiteX1" fmla="*/ 3458817 w 3458817"/>
              <a:gd name="connsiteY1" fmla="*/ 5138672 h 5138672"/>
              <a:gd name="connsiteX2" fmla="*/ 0 w 3458817"/>
              <a:gd name="connsiteY2" fmla="*/ 2569336 h 5138672"/>
              <a:gd name="connsiteX3" fmla="*/ 3458817 w 3458817"/>
              <a:gd name="connsiteY3" fmla="*/ 0 h 513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8817" h="5138672">
                <a:moveTo>
                  <a:pt x="3458817" y="0"/>
                </a:moveTo>
                <a:lnTo>
                  <a:pt x="3458817" y="5138672"/>
                </a:lnTo>
                <a:lnTo>
                  <a:pt x="0" y="2569336"/>
                </a:lnTo>
                <a:lnTo>
                  <a:pt x="3458817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/>
          </a:p>
        </p:txBody>
      </p:sp>
      <p:sp>
        <p:nvSpPr>
          <p:cNvPr id="26" name="Forma libre: forma 25">
            <a:extLst>
              <a:ext uri="{FF2B5EF4-FFF2-40B4-BE49-F238E27FC236}">
                <a16:creationId xmlns:a16="http://schemas.microsoft.com/office/drawing/2014/main" id="{7F36A595-F7E4-4F68-95B4-CE8B86D9EB33}"/>
              </a:ext>
            </a:extLst>
          </p:cNvPr>
          <p:cNvSpPr/>
          <p:nvPr/>
        </p:nvSpPr>
        <p:spPr>
          <a:xfrm rot="16200000">
            <a:off x="6335434" y="-2356572"/>
            <a:ext cx="478459" cy="5138672"/>
          </a:xfrm>
          <a:custGeom>
            <a:avLst/>
            <a:gdLst>
              <a:gd name="connsiteX0" fmla="*/ 3458817 w 3458817"/>
              <a:gd name="connsiteY0" fmla="*/ 0 h 5138672"/>
              <a:gd name="connsiteX1" fmla="*/ 3458817 w 3458817"/>
              <a:gd name="connsiteY1" fmla="*/ 5138672 h 5138672"/>
              <a:gd name="connsiteX2" fmla="*/ 0 w 3458817"/>
              <a:gd name="connsiteY2" fmla="*/ 2569336 h 5138672"/>
              <a:gd name="connsiteX3" fmla="*/ 3458817 w 3458817"/>
              <a:gd name="connsiteY3" fmla="*/ 0 h 513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8817" h="5138672">
                <a:moveTo>
                  <a:pt x="3458817" y="0"/>
                </a:moveTo>
                <a:lnTo>
                  <a:pt x="3458817" y="5138672"/>
                </a:lnTo>
                <a:lnTo>
                  <a:pt x="0" y="2569336"/>
                </a:lnTo>
                <a:lnTo>
                  <a:pt x="3458817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95;p22">
            <a:extLst>
              <a:ext uri="{FF2B5EF4-FFF2-40B4-BE49-F238E27FC236}">
                <a16:creationId xmlns:a16="http://schemas.microsoft.com/office/drawing/2014/main" id="{2002DAA9-026F-4C1A-AD88-8013CAF833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6226" y="131061"/>
            <a:ext cx="5406887" cy="857396"/>
          </a:xfrm>
        </p:spPr>
        <p:txBody>
          <a:bodyPr anchorCtr="1"/>
          <a:lstStyle/>
          <a:p>
            <a:pPr lvl="0" algn="ctr"/>
            <a:r>
              <a:rPr lang="en-US" sz="4000" b="1" dirty="0">
                <a:solidFill>
                  <a:srgbClr val="FFA100"/>
                </a:solidFill>
              </a:rPr>
              <a:t>In two or three columns</a:t>
            </a:r>
          </a:p>
        </p:txBody>
      </p:sp>
      <p:sp>
        <p:nvSpPr>
          <p:cNvPr id="3" name="Google Shape;396;p22">
            <a:extLst>
              <a:ext uri="{FF2B5EF4-FFF2-40B4-BE49-F238E27FC236}">
                <a16:creationId xmlns:a16="http://schemas.microsoft.com/office/drawing/2014/main" id="{EC8D199B-0EF3-4F3B-BBE9-FCBC3E8324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404299" y="1353853"/>
            <a:ext cx="3167701" cy="2352733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Yellow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000000"/>
                </a:solidFill>
              </a:rPr>
              <a:t>Is the color of gold, butter and ripe lemons. In the spectrum of visible light, yellow is found between green and orange.</a:t>
            </a:r>
          </a:p>
        </p:txBody>
      </p:sp>
      <p:sp>
        <p:nvSpPr>
          <p:cNvPr id="4" name="Google Shape;397;p22">
            <a:extLst>
              <a:ext uri="{FF2B5EF4-FFF2-40B4-BE49-F238E27FC236}">
                <a16:creationId xmlns:a16="http://schemas.microsoft.com/office/drawing/2014/main" id="{FAD9E3DE-D29A-4D7C-9A4E-EAC0C2ECAC5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750095" y="1353852"/>
            <a:ext cx="3167701" cy="2352733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Blue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000000"/>
                </a:solidFill>
              </a:rPr>
              <a:t>Is the </a:t>
            </a:r>
            <a:r>
              <a:rPr lang="en-US" dirty="0" err="1">
                <a:solidFill>
                  <a:srgbClr val="000000"/>
                </a:solidFill>
              </a:rPr>
              <a:t>colour</a:t>
            </a:r>
            <a:r>
              <a:rPr lang="en-US" dirty="0">
                <a:solidFill>
                  <a:srgbClr val="000000"/>
                </a:solidFill>
              </a:rPr>
              <a:t> of the clear sky and the deep sea. It is located between violet and green on the optical spectrum.</a:t>
            </a:r>
          </a:p>
        </p:txBody>
      </p:sp>
      <p:sp>
        <p:nvSpPr>
          <p:cNvPr id="5" name="직사각형 8">
            <a:extLst>
              <a:ext uri="{FF2B5EF4-FFF2-40B4-BE49-F238E27FC236}">
                <a16:creationId xmlns:a16="http://schemas.microsoft.com/office/drawing/2014/main" id="{BE99F630-B5A1-44C4-B26A-3CA49F5D290B}"/>
              </a:ext>
            </a:extLst>
          </p:cNvPr>
          <p:cNvSpPr/>
          <p:nvPr/>
        </p:nvSpPr>
        <p:spPr>
          <a:xfrm>
            <a:off x="0" y="936171"/>
            <a:ext cx="468090" cy="468090"/>
          </a:xfrm>
          <a:prstGeom prst="rect">
            <a:avLst/>
          </a:pr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직사각형 12">
            <a:extLst>
              <a:ext uri="{FF2B5EF4-FFF2-40B4-BE49-F238E27FC236}">
                <a16:creationId xmlns:a16="http://schemas.microsoft.com/office/drawing/2014/main" id="{4D32F1C3-37BD-4D8C-8782-A8FC80FE7C25}"/>
              </a:ext>
            </a:extLst>
          </p:cNvPr>
          <p:cNvSpPr/>
          <p:nvPr/>
        </p:nvSpPr>
        <p:spPr>
          <a:xfrm>
            <a:off x="8534396" y="3782781"/>
            <a:ext cx="308811" cy="1360718"/>
          </a:xfrm>
          <a:prstGeom prst="rect">
            <a:avLst/>
          </a:pr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48AB543-A5FB-4B00-A881-FDACC59458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366" y="3739239"/>
            <a:ext cx="7465268" cy="140426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grama de flujo: conector fuera de página 6">
            <a:extLst>
              <a:ext uri="{FF2B5EF4-FFF2-40B4-BE49-F238E27FC236}">
                <a16:creationId xmlns:a16="http://schemas.microsoft.com/office/drawing/2014/main" id="{7BA3BD8D-BB9D-47D1-9189-E3E6CB0183FC}"/>
              </a:ext>
            </a:extLst>
          </p:cNvPr>
          <p:cNvSpPr/>
          <p:nvPr/>
        </p:nvSpPr>
        <p:spPr>
          <a:xfrm>
            <a:off x="5546558" y="0"/>
            <a:ext cx="3109329" cy="4313583"/>
          </a:xfrm>
          <a:prstGeom prst="flowChartOffpage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913A234A-76AE-41F4-A556-4B4D47682436}"/>
              </a:ext>
            </a:extLst>
          </p:cNvPr>
          <p:cNvSpPr txBox="1"/>
          <p:nvPr/>
        </p:nvSpPr>
        <p:spPr>
          <a:xfrm>
            <a:off x="488113" y="491003"/>
            <a:ext cx="4696836" cy="21236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0" cap="none" spc="0" baseline="0" dirty="0">
                <a:solidFill>
                  <a:srgbClr val="00B05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Layout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0" cap="none" spc="0" baseline="0" dirty="0">
                <a:solidFill>
                  <a:srgbClr val="00B05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Clean Text Slide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0" cap="none" spc="0" baseline="0" dirty="0">
                <a:solidFill>
                  <a:srgbClr val="00B05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Presentation</a:t>
            </a:r>
            <a:endParaRPr lang="en-US" sz="4400" b="1" i="0" u="none" strike="noStrike" kern="0" cap="none" spc="0" baseline="0" dirty="0">
              <a:solidFill>
                <a:srgbClr val="00B050"/>
              </a:solidFill>
              <a:uFillTx/>
              <a:latin typeface="Arial"/>
              <a:ea typeface="Arial"/>
              <a:cs typeface="Arial" panose="020B0604020202020204" pitchFamily="34" charset="0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57EC96CE-683A-41F0-B2E4-04728FC2E621}"/>
              </a:ext>
            </a:extLst>
          </p:cNvPr>
          <p:cNvSpPr txBox="1"/>
          <p:nvPr/>
        </p:nvSpPr>
        <p:spPr>
          <a:xfrm>
            <a:off x="534553" y="3729167"/>
            <a:ext cx="3923113" cy="9233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i="0" u="none" strike="noStrike" kern="0" cap="none" spc="0" baseline="0" dirty="0">
                <a:uFillTx/>
                <a:latin typeface="Arial"/>
                <a:ea typeface="Arial"/>
                <a:cs typeface="Arial" panose="020B0604020202020204" pitchFamily="34" charset="0"/>
              </a:rPr>
              <a:t>Get a modern PowerPoint  Presentation that is beautifully designed. </a:t>
            </a:r>
          </a:p>
        </p:txBody>
      </p:sp>
      <p:sp>
        <p:nvSpPr>
          <p:cNvPr id="9" name="Google Shape;395;p22">
            <a:extLst>
              <a:ext uri="{FF2B5EF4-FFF2-40B4-BE49-F238E27FC236}">
                <a16:creationId xmlns:a16="http://schemas.microsoft.com/office/drawing/2014/main" id="{84A494DA-2D2A-466F-9C2B-E231937C1440}"/>
              </a:ext>
            </a:extLst>
          </p:cNvPr>
          <p:cNvSpPr txBox="1"/>
          <p:nvPr/>
        </p:nvSpPr>
        <p:spPr>
          <a:xfrm>
            <a:off x="381837" y="2623358"/>
            <a:ext cx="2985746" cy="857396"/>
          </a:xfrm>
          <a:prstGeom prst="rect">
            <a:avLst/>
          </a:prstGeom>
        </p:spPr>
        <p:txBody>
          <a:bodyPr anchorCtr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s-PE" sz="3000" b="0" i="0" u="none" strike="noStrike" kern="0" cap="none" spc="0" baseline="0">
                <a:solidFill>
                  <a:srgbClr val="65677F"/>
                </a:solidFill>
                <a:uFillTx/>
                <a:latin typeface="Shadows Into Light Two"/>
                <a:ea typeface="Shadows Into Light Two"/>
                <a:cs typeface="Shadows Into Light Two"/>
              </a:defRPr>
            </a:lvl1pPr>
          </a:lstStyle>
          <a:p>
            <a:r>
              <a:rPr lang="en-US" sz="3200" b="1" dirty="0">
                <a:solidFill>
                  <a:srgbClr val="FFA100"/>
                </a:solidFill>
              </a:rPr>
              <a:t>In two or three columns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552A2DF-5DB2-4535-993D-EE4A6A16645F}"/>
              </a:ext>
            </a:extLst>
          </p:cNvPr>
          <p:cNvSpPr/>
          <p:nvPr/>
        </p:nvSpPr>
        <p:spPr>
          <a:xfrm>
            <a:off x="172122" y="172122"/>
            <a:ext cx="8745967" cy="475488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E4074EC-6AE2-435D-BA87-234F128958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4105" y="0"/>
            <a:ext cx="4847121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iagrama de flujo: conector fuera de página 31">
            <a:extLst>
              <a:ext uri="{FF2B5EF4-FFF2-40B4-BE49-F238E27FC236}">
                <a16:creationId xmlns:a16="http://schemas.microsoft.com/office/drawing/2014/main" id="{ADC8D6E8-19C3-43F2-82D0-49095E51D097}"/>
              </a:ext>
            </a:extLst>
          </p:cNvPr>
          <p:cNvSpPr/>
          <p:nvPr/>
        </p:nvSpPr>
        <p:spPr>
          <a:xfrm rot="5400000">
            <a:off x="5284780" y="1284281"/>
            <a:ext cx="3342381" cy="4376057"/>
          </a:xfrm>
          <a:prstGeom prst="flowChartOffpage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Google Shape;404;p23">
            <a:extLst>
              <a:ext uri="{FF2B5EF4-FFF2-40B4-BE49-F238E27FC236}">
                <a16:creationId xmlns:a16="http://schemas.microsoft.com/office/drawing/2014/main" id="{0E251CE5-FE1C-444A-A98B-ED79ACE4B8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9117" y="611806"/>
            <a:ext cx="3599700" cy="857396"/>
          </a:xfrm>
        </p:spPr>
        <p:txBody>
          <a:bodyPr/>
          <a:lstStyle/>
          <a:p>
            <a:pPr lvl="0"/>
            <a:r>
              <a:rPr lang="en-US">
                <a:solidFill>
                  <a:srgbClr val="FFFFFF"/>
                </a:solidFill>
              </a:rPr>
              <a:t>A picture is worth a thousand words</a:t>
            </a:r>
          </a:p>
        </p:txBody>
      </p:sp>
      <p:sp>
        <p:nvSpPr>
          <p:cNvPr id="3" name="Google Shape;405;p23">
            <a:extLst>
              <a:ext uri="{FF2B5EF4-FFF2-40B4-BE49-F238E27FC236}">
                <a16:creationId xmlns:a16="http://schemas.microsoft.com/office/drawing/2014/main" id="{3E5417B2-FA0E-49C2-A65F-60EAA4BC919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9117" y="3674299"/>
            <a:ext cx="3305809" cy="3170398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 sz="1400"/>
              <a:t>A complex idea can be conveyed with just a single still image, namely making it possible to absorb large amounts of data quickly.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E647B67-29BD-4918-9CD8-D20F32A2E3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530" y="751840"/>
            <a:ext cx="3095413" cy="3095413"/>
          </a:xfrm>
          <a:prstGeom prst="rect">
            <a:avLst/>
          </a:prstGeom>
        </p:spPr>
      </p:pic>
      <p:grpSp>
        <p:nvGrpSpPr>
          <p:cNvPr id="7" name="Grupo 32">
            <a:extLst>
              <a:ext uri="{FF2B5EF4-FFF2-40B4-BE49-F238E27FC236}">
                <a16:creationId xmlns:a16="http://schemas.microsoft.com/office/drawing/2014/main" id="{FCE1BEBD-EBE3-47BA-BBC2-F2531D1705E6}"/>
              </a:ext>
            </a:extLst>
          </p:cNvPr>
          <p:cNvGrpSpPr/>
          <p:nvPr/>
        </p:nvGrpSpPr>
        <p:grpSpPr>
          <a:xfrm>
            <a:off x="8178800" y="277402"/>
            <a:ext cx="965199" cy="494388"/>
            <a:chOff x="7740386" y="123800"/>
            <a:chExt cx="1403613" cy="647989"/>
          </a:xfrm>
          <a:solidFill>
            <a:srgbClr val="00B050"/>
          </a:solidFill>
        </p:grpSpPr>
        <p:sp>
          <p:nvSpPr>
            <p:cNvPr id="8" name="Diagrama de flujo: retraso 33">
              <a:extLst>
                <a:ext uri="{FF2B5EF4-FFF2-40B4-BE49-F238E27FC236}">
                  <a16:creationId xmlns:a16="http://schemas.microsoft.com/office/drawing/2014/main" id="{41119FF1-E939-44D6-BD50-4F436F40B141}"/>
                </a:ext>
              </a:extLst>
            </p:cNvPr>
            <p:cNvSpPr/>
            <p:nvPr/>
          </p:nvSpPr>
          <p:spPr>
            <a:xfrm rot="10799991">
              <a:off x="7740386" y="123800"/>
              <a:ext cx="605351" cy="64798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27 f22 1"/>
                <a:gd name="f34" fmla="*/ f30 1 2"/>
                <a:gd name="f35" fmla="*/ f31 1 2"/>
                <a:gd name="f36" fmla="*/ f32 1 f7"/>
                <a:gd name="f37" fmla="+- f11 f34 0"/>
                <a:gd name="f38" fmla="+- f11 f35 0"/>
                <a:gd name="f39" fmla="+- f36 0 f1"/>
                <a:gd name="f40" fmla="*/ f35 f22 1"/>
                <a:gd name="f41" fmla="*/ f34 f22 1"/>
                <a:gd name="f42" fmla="cos 1 f39"/>
                <a:gd name="f43" fmla="sin 1 f39"/>
                <a:gd name="f44" fmla="*/ f38 f22 1"/>
                <a:gd name="f45" fmla="+- 0 0 f42"/>
                <a:gd name="f46" fmla="+- 0 0 f43"/>
                <a:gd name="f47" fmla="+- 0 0 f45"/>
                <a:gd name="f48" fmla="+- 0 0 f46"/>
                <a:gd name="f49" fmla="*/ f47 f35 1"/>
                <a:gd name="f50" fmla="*/ f48 f34 1"/>
                <a:gd name="f51" fmla="+- f38 f49 0"/>
                <a:gd name="f52" fmla="+- f37 0 f50"/>
                <a:gd name="f53" fmla="+- f37 f50 0"/>
                <a:gd name="f54" fmla="*/ f52 f22 1"/>
                <a:gd name="f55" fmla="*/ f51 f22 1"/>
                <a:gd name="f56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54" r="f55" b="f56"/>
              <a:pathLst>
                <a:path>
                  <a:moveTo>
                    <a:pt x="f29" y="f29"/>
                  </a:moveTo>
                  <a:lnTo>
                    <a:pt x="f44" y="f29"/>
                  </a:lnTo>
                  <a:arcTo wR="f40" hR="f41" stAng="f2" swAng="f0"/>
                  <a:lnTo>
                    <a:pt x="f29" y="f3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9" name="Rectángulo 34">
              <a:extLst>
                <a:ext uri="{FF2B5EF4-FFF2-40B4-BE49-F238E27FC236}">
                  <a16:creationId xmlns:a16="http://schemas.microsoft.com/office/drawing/2014/main" id="{B8D5EEB7-2DDA-4CDC-9B5C-F4D62216DF1B}"/>
                </a:ext>
              </a:extLst>
            </p:cNvPr>
            <p:cNvSpPr/>
            <p:nvPr/>
          </p:nvSpPr>
          <p:spPr>
            <a:xfrm rot="10799991">
              <a:off x="8319128" y="123800"/>
              <a:ext cx="824871" cy="647989"/>
            </a:xfrm>
            <a:prstGeom prst="rect">
              <a:avLst/>
            </a:pr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entury Gothic"/>
              </a:endParaRPr>
            </a:p>
          </p:txBody>
        </p:sp>
      </p:grpSp>
      <p:sp>
        <p:nvSpPr>
          <p:cNvPr id="10" name="Google Shape;340;p15">
            <a:extLst>
              <a:ext uri="{FF2B5EF4-FFF2-40B4-BE49-F238E27FC236}">
                <a16:creationId xmlns:a16="http://schemas.microsoft.com/office/drawing/2014/main" id="{4FF18CF2-CE65-4411-BECB-89D5C888BB14}"/>
              </a:ext>
            </a:extLst>
          </p:cNvPr>
          <p:cNvSpPr txBox="1">
            <a:spLocks/>
          </p:cNvSpPr>
          <p:nvPr/>
        </p:nvSpPr>
        <p:spPr>
          <a:xfrm>
            <a:off x="2182021" y="183108"/>
            <a:ext cx="6405600" cy="8573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b" anchorCtr="1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s-PE" sz="3000" b="0" i="0" u="none" strike="noStrike" kern="0" cap="none" spc="0" baseline="0">
                <a:solidFill>
                  <a:srgbClr val="65677F"/>
                </a:solidFill>
                <a:uFillTx/>
                <a:latin typeface="Shadows Into Light Two"/>
                <a:ea typeface="Shadows Into Light Two"/>
                <a:cs typeface="Shadows Into Light Two"/>
              </a:defRPr>
            </a:lvl1pPr>
          </a:lstStyle>
          <a:p>
            <a:pPr algn="ctr"/>
            <a:r>
              <a:rPr lang="en-US" sz="4400" b="1" u="sng">
                <a:solidFill>
                  <a:srgbClr val="FFA100"/>
                </a:solidFill>
              </a:rPr>
              <a:t>Instructions for use</a:t>
            </a:r>
            <a:endParaRPr lang="en-US" sz="4400" b="1" u="sng" dirty="0">
              <a:solidFill>
                <a:srgbClr val="FFA100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0B876B4-5E07-4285-83E7-170F69943A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6059" y="1190837"/>
            <a:ext cx="4056834" cy="395266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>
            <a:extLst>
              <a:ext uri="{FF2B5EF4-FFF2-40B4-BE49-F238E27FC236}">
                <a16:creationId xmlns:a16="http://schemas.microsoft.com/office/drawing/2014/main" id="{D8CCD445-73EA-4C4C-B289-A29C3F7E0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365" y="507348"/>
            <a:ext cx="1775114" cy="3962943"/>
          </a:xfrm>
          <a:prstGeom prst="rect">
            <a:avLst/>
          </a:prstGeom>
        </p:spPr>
      </p:pic>
      <p:pic>
        <p:nvPicPr>
          <p:cNvPr id="2" name="Imagen 4">
            <a:extLst>
              <a:ext uri="{FF2B5EF4-FFF2-40B4-BE49-F238E27FC236}">
                <a16:creationId xmlns:a16="http://schemas.microsoft.com/office/drawing/2014/main" id="{825AFD2B-318E-402D-90B1-43F869FA3D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930" y="212396"/>
            <a:ext cx="6095637" cy="8876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Google Shape;439;p26">
            <a:extLst>
              <a:ext uri="{FF2B5EF4-FFF2-40B4-BE49-F238E27FC236}">
                <a16:creationId xmlns:a16="http://schemas.microsoft.com/office/drawing/2014/main" id="{C67D5B7D-502D-4A54-9756-75ABF606DC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04075" y="143451"/>
            <a:ext cx="5984702" cy="857396"/>
          </a:xfrm>
        </p:spPr>
        <p:txBody>
          <a:bodyPr anchorCtr="1"/>
          <a:lstStyle/>
          <a:p>
            <a:pPr lvl="0" algn="ctr"/>
            <a:r>
              <a:rPr lang="en-US">
                <a:solidFill>
                  <a:srgbClr val="FFFFFF"/>
                </a:solidFill>
              </a:rPr>
              <a:t>And tables to compare data</a:t>
            </a:r>
          </a:p>
        </p:txBody>
      </p:sp>
      <p:grpSp>
        <p:nvGrpSpPr>
          <p:cNvPr id="5" name="Google Shape;4962;p44">
            <a:extLst>
              <a:ext uri="{FF2B5EF4-FFF2-40B4-BE49-F238E27FC236}">
                <a16:creationId xmlns:a16="http://schemas.microsoft.com/office/drawing/2014/main" id="{99408C73-9A6D-4F26-A497-1C7A24F45A32}"/>
              </a:ext>
            </a:extLst>
          </p:cNvPr>
          <p:cNvGrpSpPr/>
          <p:nvPr/>
        </p:nvGrpSpPr>
        <p:grpSpPr>
          <a:xfrm>
            <a:off x="1509930" y="1476893"/>
            <a:ext cx="1810795" cy="1041994"/>
            <a:chOff x="1509930" y="1476893"/>
            <a:chExt cx="1810795" cy="1041994"/>
          </a:xfrm>
        </p:grpSpPr>
        <p:sp>
          <p:nvSpPr>
            <p:cNvPr id="6" name="Google Shape;4963;p44">
              <a:extLst>
                <a:ext uri="{FF2B5EF4-FFF2-40B4-BE49-F238E27FC236}">
                  <a16:creationId xmlns:a16="http://schemas.microsoft.com/office/drawing/2014/main" id="{9DBEA843-368E-416A-9568-CE34FC61468D}"/>
                </a:ext>
              </a:extLst>
            </p:cNvPr>
            <p:cNvSpPr txBox="1"/>
            <p:nvPr/>
          </p:nvSpPr>
          <p:spPr>
            <a:xfrm>
              <a:off x="1509930" y="1844893"/>
              <a:ext cx="1810795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0" cap="none" spc="0" baseline="0">
                  <a:solidFill>
                    <a:srgbClr val="FF0000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Neptune</a:t>
              </a:r>
            </a:p>
          </p:txBody>
        </p:sp>
        <p:sp>
          <p:nvSpPr>
            <p:cNvPr id="7" name="Google Shape;4964;p44">
              <a:extLst>
                <a:ext uri="{FF2B5EF4-FFF2-40B4-BE49-F238E27FC236}">
                  <a16:creationId xmlns:a16="http://schemas.microsoft.com/office/drawing/2014/main" id="{1512F3EA-BC34-4125-BBEB-A00F9C86A697}"/>
                </a:ext>
              </a:extLst>
            </p:cNvPr>
            <p:cNvSpPr txBox="1"/>
            <p:nvPr/>
          </p:nvSpPr>
          <p:spPr>
            <a:xfrm>
              <a:off x="1509930" y="2136687"/>
              <a:ext cx="1810795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0" i="0" u="none" strike="noStrike" kern="0" cap="none" spc="0" baseline="0">
                  <a:solidFill>
                    <a:srgbClr val="0F101D"/>
                  </a:solidFill>
                  <a:uFillTx/>
                  <a:latin typeface="Roboto"/>
                  <a:ea typeface="Roboto"/>
                  <a:cs typeface="Roboto"/>
                </a:rPr>
                <a:t>Neptune is the farthest planet from the Sun</a:t>
              </a:r>
            </a:p>
          </p:txBody>
        </p:sp>
        <p:sp>
          <p:nvSpPr>
            <p:cNvPr id="8" name="Google Shape;4965;p44">
              <a:extLst>
                <a:ext uri="{FF2B5EF4-FFF2-40B4-BE49-F238E27FC236}">
                  <a16:creationId xmlns:a16="http://schemas.microsoft.com/office/drawing/2014/main" id="{7D7914A7-423C-42A7-BAF1-899BB159B9D9}"/>
                </a:ext>
              </a:extLst>
            </p:cNvPr>
            <p:cNvSpPr txBox="1"/>
            <p:nvPr/>
          </p:nvSpPr>
          <p:spPr>
            <a:xfrm>
              <a:off x="1509930" y="1476893"/>
              <a:ext cx="912004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0" i="0" u="none" strike="noStrike" kern="0" cap="none" spc="0" baseline="0">
                  <a:solidFill>
                    <a:srgbClr val="F4AC21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20%</a:t>
              </a:r>
            </a:p>
          </p:txBody>
        </p:sp>
      </p:grpSp>
      <p:grpSp>
        <p:nvGrpSpPr>
          <p:cNvPr id="9" name="Google Shape;4966;p44">
            <a:extLst>
              <a:ext uri="{FF2B5EF4-FFF2-40B4-BE49-F238E27FC236}">
                <a16:creationId xmlns:a16="http://schemas.microsoft.com/office/drawing/2014/main" id="{A5D64156-92BB-49E3-A661-7C1BCE1C9F6F}"/>
              </a:ext>
            </a:extLst>
          </p:cNvPr>
          <p:cNvGrpSpPr/>
          <p:nvPr/>
        </p:nvGrpSpPr>
        <p:grpSpPr>
          <a:xfrm>
            <a:off x="1498589" y="3292987"/>
            <a:ext cx="1810795" cy="1042003"/>
            <a:chOff x="1509930" y="3822841"/>
            <a:chExt cx="1810795" cy="1042003"/>
          </a:xfrm>
        </p:grpSpPr>
        <p:sp>
          <p:nvSpPr>
            <p:cNvPr id="10" name="Google Shape;4967;p44">
              <a:extLst>
                <a:ext uri="{FF2B5EF4-FFF2-40B4-BE49-F238E27FC236}">
                  <a16:creationId xmlns:a16="http://schemas.microsoft.com/office/drawing/2014/main" id="{9BFE7A03-0F52-4807-BDC3-CFC877BD9BA1}"/>
                </a:ext>
              </a:extLst>
            </p:cNvPr>
            <p:cNvSpPr txBox="1"/>
            <p:nvPr/>
          </p:nvSpPr>
          <p:spPr>
            <a:xfrm>
              <a:off x="1509930" y="4190841"/>
              <a:ext cx="1810795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0" cap="none" spc="0" baseline="0">
                  <a:solidFill>
                    <a:srgbClr val="FF0000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Mars</a:t>
              </a:r>
            </a:p>
          </p:txBody>
        </p:sp>
        <p:sp>
          <p:nvSpPr>
            <p:cNvPr id="11" name="Google Shape;4968;p44">
              <a:extLst>
                <a:ext uri="{FF2B5EF4-FFF2-40B4-BE49-F238E27FC236}">
                  <a16:creationId xmlns:a16="http://schemas.microsoft.com/office/drawing/2014/main" id="{D6610DB6-52C0-4117-B74F-CC81C13C781B}"/>
                </a:ext>
              </a:extLst>
            </p:cNvPr>
            <p:cNvSpPr txBox="1"/>
            <p:nvPr/>
          </p:nvSpPr>
          <p:spPr>
            <a:xfrm>
              <a:off x="1509930" y="4482644"/>
              <a:ext cx="1810795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0" i="0" u="none" strike="noStrike" kern="0" cap="none" spc="0" baseline="0">
                  <a:solidFill>
                    <a:srgbClr val="0F101D"/>
                  </a:solidFill>
                  <a:uFillTx/>
                  <a:latin typeface="Roboto"/>
                  <a:ea typeface="Roboto"/>
                  <a:cs typeface="Roboto"/>
                </a:rPr>
                <a:t>Despite being red, Mars is actually cold</a:t>
              </a:r>
            </a:p>
          </p:txBody>
        </p:sp>
        <p:sp>
          <p:nvSpPr>
            <p:cNvPr id="12" name="Google Shape;4969;p44">
              <a:extLst>
                <a:ext uri="{FF2B5EF4-FFF2-40B4-BE49-F238E27FC236}">
                  <a16:creationId xmlns:a16="http://schemas.microsoft.com/office/drawing/2014/main" id="{5C8AAC5B-69D3-4F94-9F62-FB37ABE19EC6}"/>
                </a:ext>
              </a:extLst>
            </p:cNvPr>
            <p:cNvSpPr txBox="1"/>
            <p:nvPr/>
          </p:nvSpPr>
          <p:spPr>
            <a:xfrm>
              <a:off x="1509930" y="3822841"/>
              <a:ext cx="912004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0" i="0" u="none" strike="noStrike" kern="0" cap="none" spc="0" baseline="0">
                  <a:solidFill>
                    <a:srgbClr val="F4AC21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35%</a:t>
              </a:r>
            </a:p>
          </p:txBody>
        </p:sp>
      </p:grpSp>
      <p:grpSp>
        <p:nvGrpSpPr>
          <p:cNvPr id="13" name="Google Shape;4970;p44">
            <a:extLst>
              <a:ext uri="{FF2B5EF4-FFF2-40B4-BE49-F238E27FC236}">
                <a16:creationId xmlns:a16="http://schemas.microsoft.com/office/drawing/2014/main" id="{0752CB9F-5EBA-457B-A38D-86733054DD05}"/>
              </a:ext>
            </a:extLst>
          </p:cNvPr>
          <p:cNvGrpSpPr/>
          <p:nvPr/>
        </p:nvGrpSpPr>
        <p:grpSpPr>
          <a:xfrm>
            <a:off x="5985698" y="1468041"/>
            <a:ext cx="1810805" cy="1042004"/>
            <a:chOff x="5985698" y="1468041"/>
            <a:chExt cx="1810805" cy="1042004"/>
          </a:xfrm>
        </p:grpSpPr>
        <p:sp>
          <p:nvSpPr>
            <p:cNvPr id="14" name="Google Shape;4971;p44">
              <a:extLst>
                <a:ext uri="{FF2B5EF4-FFF2-40B4-BE49-F238E27FC236}">
                  <a16:creationId xmlns:a16="http://schemas.microsoft.com/office/drawing/2014/main" id="{02F3452E-4291-48DD-B6E0-FFBD9E6FD1E5}"/>
                </a:ext>
              </a:extLst>
            </p:cNvPr>
            <p:cNvSpPr txBox="1"/>
            <p:nvPr/>
          </p:nvSpPr>
          <p:spPr>
            <a:xfrm>
              <a:off x="5985698" y="1836042"/>
              <a:ext cx="1810795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0" cap="none" spc="0" baseline="0">
                  <a:solidFill>
                    <a:srgbClr val="FF0000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Mercury</a:t>
              </a:r>
            </a:p>
          </p:txBody>
        </p:sp>
        <p:sp>
          <p:nvSpPr>
            <p:cNvPr id="15" name="Google Shape;4972;p44">
              <a:extLst>
                <a:ext uri="{FF2B5EF4-FFF2-40B4-BE49-F238E27FC236}">
                  <a16:creationId xmlns:a16="http://schemas.microsoft.com/office/drawing/2014/main" id="{8BDC4DD3-75B5-4CFD-B4B7-DEFCEB18DE15}"/>
                </a:ext>
              </a:extLst>
            </p:cNvPr>
            <p:cNvSpPr txBox="1"/>
            <p:nvPr/>
          </p:nvSpPr>
          <p:spPr>
            <a:xfrm>
              <a:off x="5985698" y="2127845"/>
              <a:ext cx="1810795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0" i="0" u="none" strike="noStrike" kern="0" cap="none" spc="0" baseline="0">
                  <a:solidFill>
                    <a:srgbClr val="0F101D"/>
                  </a:solidFill>
                  <a:uFillTx/>
                  <a:latin typeface="Roboto"/>
                  <a:ea typeface="Roboto"/>
                  <a:cs typeface="Roboto"/>
                </a:rPr>
                <a:t>Mercury is the closest planet to the Sun</a:t>
              </a:r>
            </a:p>
          </p:txBody>
        </p:sp>
        <p:sp>
          <p:nvSpPr>
            <p:cNvPr id="16" name="Google Shape;4973;p44">
              <a:extLst>
                <a:ext uri="{FF2B5EF4-FFF2-40B4-BE49-F238E27FC236}">
                  <a16:creationId xmlns:a16="http://schemas.microsoft.com/office/drawing/2014/main" id="{0264DA0A-E237-4EF7-8AB6-BE0500961D82}"/>
                </a:ext>
              </a:extLst>
            </p:cNvPr>
            <p:cNvSpPr txBox="1"/>
            <p:nvPr/>
          </p:nvSpPr>
          <p:spPr>
            <a:xfrm>
              <a:off x="6884499" y="1468041"/>
              <a:ext cx="912004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0" i="0" u="none" strike="noStrike" kern="0" cap="none" spc="0" baseline="0">
                  <a:solidFill>
                    <a:srgbClr val="F4AC21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30%</a:t>
              </a:r>
            </a:p>
          </p:txBody>
        </p:sp>
      </p:grpSp>
      <p:grpSp>
        <p:nvGrpSpPr>
          <p:cNvPr id="17" name="Google Shape;4974;p44">
            <a:extLst>
              <a:ext uri="{FF2B5EF4-FFF2-40B4-BE49-F238E27FC236}">
                <a16:creationId xmlns:a16="http://schemas.microsoft.com/office/drawing/2014/main" id="{1C90E887-C6B1-4A6B-9A51-6E1846B64E90}"/>
              </a:ext>
            </a:extLst>
          </p:cNvPr>
          <p:cNvGrpSpPr/>
          <p:nvPr/>
        </p:nvGrpSpPr>
        <p:grpSpPr>
          <a:xfrm>
            <a:off x="5971042" y="3284131"/>
            <a:ext cx="1810805" cy="1042004"/>
            <a:chOff x="5985698" y="3813989"/>
            <a:chExt cx="1810805" cy="1042004"/>
          </a:xfrm>
        </p:grpSpPr>
        <p:sp>
          <p:nvSpPr>
            <p:cNvPr id="18" name="Google Shape;4975;p44">
              <a:extLst>
                <a:ext uri="{FF2B5EF4-FFF2-40B4-BE49-F238E27FC236}">
                  <a16:creationId xmlns:a16="http://schemas.microsoft.com/office/drawing/2014/main" id="{BFBD1033-E227-4E10-9B2D-80B204E89C55}"/>
                </a:ext>
              </a:extLst>
            </p:cNvPr>
            <p:cNvSpPr txBox="1"/>
            <p:nvPr/>
          </p:nvSpPr>
          <p:spPr>
            <a:xfrm>
              <a:off x="5985698" y="4181990"/>
              <a:ext cx="1810795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0" cap="none" spc="0" baseline="0">
                  <a:solidFill>
                    <a:srgbClr val="FF0000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Venus</a:t>
              </a:r>
            </a:p>
          </p:txBody>
        </p:sp>
        <p:sp>
          <p:nvSpPr>
            <p:cNvPr id="19" name="Google Shape;4976;p44">
              <a:extLst>
                <a:ext uri="{FF2B5EF4-FFF2-40B4-BE49-F238E27FC236}">
                  <a16:creationId xmlns:a16="http://schemas.microsoft.com/office/drawing/2014/main" id="{085B5FAD-FA06-4013-871F-959A54B7719C}"/>
                </a:ext>
              </a:extLst>
            </p:cNvPr>
            <p:cNvSpPr txBox="1"/>
            <p:nvPr/>
          </p:nvSpPr>
          <p:spPr>
            <a:xfrm>
              <a:off x="5985698" y="4473793"/>
              <a:ext cx="1810795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0" i="0" u="none" strike="noStrike" kern="0" cap="none" spc="0" baseline="0">
                  <a:solidFill>
                    <a:srgbClr val="0F101D"/>
                  </a:solidFill>
                  <a:uFillTx/>
                  <a:latin typeface="Roboto"/>
                  <a:ea typeface="Roboto"/>
                  <a:cs typeface="Roboto"/>
                </a:rPr>
                <a:t>Venus has a beautiful name, but it’s hot</a:t>
              </a:r>
            </a:p>
          </p:txBody>
        </p:sp>
        <p:sp>
          <p:nvSpPr>
            <p:cNvPr id="20" name="Google Shape;4977;p44">
              <a:extLst>
                <a:ext uri="{FF2B5EF4-FFF2-40B4-BE49-F238E27FC236}">
                  <a16:creationId xmlns:a16="http://schemas.microsoft.com/office/drawing/2014/main" id="{9817938A-5334-47EE-BBB2-F5DB4DF75F38}"/>
                </a:ext>
              </a:extLst>
            </p:cNvPr>
            <p:cNvSpPr txBox="1"/>
            <p:nvPr/>
          </p:nvSpPr>
          <p:spPr>
            <a:xfrm>
              <a:off x="6884499" y="3813989"/>
              <a:ext cx="912004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0" i="0" u="none" strike="noStrike" kern="0" cap="none" spc="0" baseline="0">
                  <a:solidFill>
                    <a:srgbClr val="F4AC21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15%</a:t>
              </a:r>
            </a:p>
          </p:txBody>
        </p:sp>
      </p:grpSp>
      <p:cxnSp>
        <p:nvCxnSpPr>
          <p:cNvPr id="21" name="Google Shape;4978;p44">
            <a:extLst>
              <a:ext uri="{FF2B5EF4-FFF2-40B4-BE49-F238E27FC236}">
                <a16:creationId xmlns:a16="http://schemas.microsoft.com/office/drawing/2014/main" id="{CD38A89A-4959-48BB-8FCB-78CC0D20F3F3}"/>
              </a:ext>
            </a:extLst>
          </p:cNvPr>
          <p:cNvCxnSpPr/>
          <p:nvPr/>
        </p:nvCxnSpPr>
        <p:spPr>
          <a:xfrm>
            <a:off x="2421934" y="1989039"/>
            <a:ext cx="1780200" cy="0"/>
          </a:xfrm>
          <a:prstGeom prst="straightConnector1">
            <a:avLst/>
          </a:prstGeom>
          <a:noFill/>
          <a:ln w="19046" cap="flat">
            <a:solidFill>
              <a:srgbClr val="F4AC21"/>
            </a:solidFill>
            <a:prstDash val="solid"/>
            <a:round/>
            <a:headEnd type="arrow"/>
            <a:tailEnd type="arrow"/>
          </a:ln>
        </p:spPr>
      </p:cxnSp>
      <p:cxnSp>
        <p:nvCxnSpPr>
          <p:cNvPr id="22" name="Google Shape;4979;p44">
            <a:extLst>
              <a:ext uri="{FF2B5EF4-FFF2-40B4-BE49-F238E27FC236}">
                <a16:creationId xmlns:a16="http://schemas.microsoft.com/office/drawing/2014/main" id="{84C5D4E5-026D-4859-B785-DA05E1277930}"/>
              </a:ext>
            </a:extLst>
          </p:cNvPr>
          <p:cNvCxnSpPr/>
          <p:nvPr/>
        </p:nvCxnSpPr>
        <p:spPr>
          <a:xfrm>
            <a:off x="2410593" y="3805133"/>
            <a:ext cx="1209303" cy="0"/>
          </a:xfrm>
          <a:prstGeom prst="straightConnector1">
            <a:avLst/>
          </a:prstGeom>
          <a:noFill/>
          <a:ln w="19046" cap="flat">
            <a:solidFill>
              <a:srgbClr val="F4AC21"/>
            </a:solidFill>
            <a:prstDash val="solid"/>
            <a:round/>
            <a:headEnd type="arrow"/>
            <a:tailEnd type="arrow"/>
          </a:ln>
        </p:spPr>
      </p:cxnSp>
      <p:cxnSp>
        <p:nvCxnSpPr>
          <p:cNvPr id="23" name="Google Shape;4980;p44">
            <a:extLst>
              <a:ext uri="{FF2B5EF4-FFF2-40B4-BE49-F238E27FC236}">
                <a16:creationId xmlns:a16="http://schemas.microsoft.com/office/drawing/2014/main" id="{E26E200C-B175-4D01-ACD7-F7EA00D3EFBD}"/>
              </a:ext>
            </a:extLst>
          </p:cNvPr>
          <p:cNvCxnSpPr/>
          <p:nvPr/>
        </p:nvCxnSpPr>
        <p:spPr>
          <a:xfrm rot="10799991">
            <a:off x="5458008" y="1980188"/>
            <a:ext cx="1426501" cy="0"/>
          </a:xfrm>
          <a:prstGeom prst="straightConnector1">
            <a:avLst/>
          </a:prstGeom>
          <a:noFill/>
          <a:ln w="19046" cap="flat">
            <a:solidFill>
              <a:srgbClr val="F4AC21"/>
            </a:solidFill>
            <a:prstDash val="solid"/>
            <a:round/>
            <a:headEnd type="arrow"/>
            <a:tailEnd type="arrow"/>
          </a:ln>
        </p:spPr>
      </p:cxnSp>
      <p:cxnSp>
        <p:nvCxnSpPr>
          <p:cNvPr id="24" name="Google Shape;4981;p44">
            <a:extLst>
              <a:ext uri="{FF2B5EF4-FFF2-40B4-BE49-F238E27FC236}">
                <a16:creationId xmlns:a16="http://schemas.microsoft.com/office/drawing/2014/main" id="{F37EF5A0-6295-439F-9CED-A3AD6CD22D62}"/>
              </a:ext>
            </a:extLst>
          </p:cNvPr>
          <p:cNvCxnSpPr/>
          <p:nvPr/>
        </p:nvCxnSpPr>
        <p:spPr>
          <a:xfrm rot="10799991">
            <a:off x="5784460" y="3796287"/>
            <a:ext cx="1085402" cy="0"/>
          </a:xfrm>
          <a:prstGeom prst="straightConnector1">
            <a:avLst/>
          </a:prstGeom>
          <a:noFill/>
          <a:ln w="19046" cap="flat">
            <a:solidFill>
              <a:srgbClr val="F4AC21"/>
            </a:solidFill>
            <a:prstDash val="solid"/>
            <a:round/>
            <a:headEnd type="arrow"/>
            <a:tailEnd type="arrow"/>
          </a:ln>
        </p:spPr>
      </p:cxn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40;p15">
            <a:extLst>
              <a:ext uri="{FF2B5EF4-FFF2-40B4-BE49-F238E27FC236}">
                <a16:creationId xmlns:a16="http://schemas.microsoft.com/office/drawing/2014/main" id="{AE97E9EA-DD66-4B1E-A7DB-BEF1F0C5E8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162" y="109618"/>
            <a:ext cx="6405600" cy="857396"/>
          </a:xfrm>
        </p:spPr>
        <p:txBody>
          <a:bodyPr anchorCtr="1"/>
          <a:lstStyle/>
          <a:p>
            <a:pPr lvl="0" algn="ctr"/>
            <a:r>
              <a:rPr lang="en-US" sz="4400" b="1" u="sng" dirty="0">
                <a:solidFill>
                  <a:srgbClr val="FFA100"/>
                </a:solidFill>
              </a:rPr>
              <a:t>Instructions for use</a:t>
            </a:r>
          </a:p>
        </p:txBody>
      </p:sp>
      <p:grpSp>
        <p:nvGrpSpPr>
          <p:cNvPr id="3" name="Grupo 4">
            <a:extLst>
              <a:ext uri="{FF2B5EF4-FFF2-40B4-BE49-F238E27FC236}">
                <a16:creationId xmlns:a16="http://schemas.microsoft.com/office/drawing/2014/main" id="{BA48C00F-7E20-45E0-A7F0-0E745E4BA0C5}"/>
              </a:ext>
            </a:extLst>
          </p:cNvPr>
          <p:cNvGrpSpPr/>
          <p:nvPr/>
        </p:nvGrpSpPr>
        <p:grpSpPr>
          <a:xfrm>
            <a:off x="633825" y="1124236"/>
            <a:ext cx="3144740" cy="4519568"/>
            <a:chOff x="633825" y="1124236"/>
            <a:chExt cx="3144740" cy="4519568"/>
          </a:xfrm>
        </p:grpSpPr>
        <p:sp>
          <p:nvSpPr>
            <p:cNvPr id="4" name="Google Shape;1657;p25">
              <a:extLst>
                <a:ext uri="{FF2B5EF4-FFF2-40B4-BE49-F238E27FC236}">
                  <a16:creationId xmlns:a16="http://schemas.microsoft.com/office/drawing/2014/main" id="{C377456D-120A-4416-8637-9D2E6EA556D7}"/>
                </a:ext>
              </a:extLst>
            </p:cNvPr>
            <p:cNvSpPr/>
            <p:nvPr/>
          </p:nvSpPr>
          <p:spPr>
            <a:xfrm flipH="1">
              <a:off x="1556555" y="5633389"/>
              <a:ext cx="11237" cy="104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6"/>
                <a:gd name="f4" fmla="val 126"/>
                <a:gd name="f5" fmla="val 1"/>
                <a:gd name="f6" fmla="val 94"/>
                <a:gd name="f7" fmla="val 43"/>
                <a:gd name="f8" fmla="val 42"/>
                <a:gd name="f9" fmla="val 84"/>
                <a:gd name="f10" fmla="val 115"/>
                <a:gd name="f11" fmla="*/ f0 1 136"/>
                <a:gd name="f12" fmla="*/ f1 1 12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6"/>
                <a:gd name="f19" fmla="*/ f16 1 12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6" h="125">
                  <a:moveTo>
                    <a:pt x="f3" y="f5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2" y="f4"/>
                  </a:lnTo>
                  <a:cubicBezTo>
                    <a:pt x="f8" y="f9"/>
                    <a:pt x="f6" y="f7"/>
                    <a:pt x="f3" y="f5"/>
                  </a:cubicBezTo>
                  <a:close/>
                </a:path>
              </a:pathLst>
            </a:custGeom>
            <a:solidFill>
              <a:srgbClr val="EDBBE7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2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5" name="Google Shape;1813;p25">
              <a:extLst>
                <a:ext uri="{FF2B5EF4-FFF2-40B4-BE49-F238E27FC236}">
                  <a16:creationId xmlns:a16="http://schemas.microsoft.com/office/drawing/2014/main" id="{2DEA68A1-E1C0-47A5-965D-CCDB35E04E9A}"/>
                </a:ext>
              </a:extLst>
            </p:cNvPr>
            <p:cNvGrpSpPr/>
            <p:nvPr/>
          </p:nvGrpSpPr>
          <p:grpSpPr>
            <a:xfrm>
              <a:off x="1967770" y="1169042"/>
              <a:ext cx="1810795" cy="1041994"/>
              <a:chOff x="1967770" y="1169042"/>
              <a:chExt cx="1810795" cy="1041994"/>
            </a:xfrm>
          </p:grpSpPr>
          <p:sp>
            <p:nvSpPr>
              <p:cNvPr id="6" name="Google Shape;1814;p25">
                <a:extLst>
                  <a:ext uri="{FF2B5EF4-FFF2-40B4-BE49-F238E27FC236}">
                    <a16:creationId xmlns:a16="http://schemas.microsoft.com/office/drawing/2014/main" id="{EDDA5054-361B-43A7-BE42-9302ACB3A190}"/>
                  </a:ext>
                </a:extLst>
              </p:cNvPr>
              <p:cNvSpPr txBox="1"/>
              <p:nvPr/>
            </p:nvSpPr>
            <p:spPr>
              <a:xfrm>
                <a:off x="1967770" y="1537042"/>
                <a:ext cx="1810795" cy="288301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600" b="0" i="0" u="none" strike="noStrike" kern="0" cap="none" spc="0" baseline="0">
                    <a:solidFill>
                      <a:srgbClr val="000000"/>
                    </a:solidFill>
                    <a:uFillTx/>
                    <a:latin typeface="Fira Sans Extra Condensed Medium"/>
                    <a:ea typeface="Fira Sans Extra Condensed Medium"/>
                    <a:cs typeface="Fira Sans Extra Condensed Medium"/>
                  </a:rPr>
                  <a:t>Neptune</a:t>
                </a:r>
              </a:p>
            </p:txBody>
          </p:sp>
          <p:sp>
            <p:nvSpPr>
              <p:cNvPr id="7" name="Google Shape;1815;p25">
                <a:extLst>
                  <a:ext uri="{FF2B5EF4-FFF2-40B4-BE49-F238E27FC236}">
                    <a16:creationId xmlns:a16="http://schemas.microsoft.com/office/drawing/2014/main" id="{4D694EB1-8CB2-4050-AB1E-264BEC487D03}"/>
                  </a:ext>
                </a:extLst>
              </p:cNvPr>
              <p:cNvSpPr txBox="1"/>
              <p:nvPr/>
            </p:nvSpPr>
            <p:spPr>
              <a:xfrm>
                <a:off x="1967770" y="1828836"/>
                <a:ext cx="1810795" cy="38220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100" b="0" i="0" u="none" strike="noStrike" kern="0" cap="none" spc="0" baseline="0">
                    <a:solidFill>
                      <a:srgbClr val="000000"/>
                    </a:solidFill>
                    <a:uFillTx/>
                    <a:latin typeface="Roboto"/>
                    <a:ea typeface="Roboto"/>
                    <a:cs typeface="Roboto"/>
                  </a:rPr>
                  <a:t>Neptune is the farthest planet from the Sun</a:t>
                </a:r>
              </a:p>
            </p:txBody>
          </p:sp>
          <p:sp>
            <p:nvSpPr>
              <p:cNvPr id="8" name="Google Shape;1816;p25">
                <a:extLst>
                  <a:ext uri="{FF2B5EF4-FFF2-40B4-BE49-F238E27FC236}">
                    <a16:creationId xmlns:a16="http://schemas.microsoft.com/office/drawing/2014/main" id="{892EDDA1-4C2E-44A7-AC2B-51D34D0017FC}"/>
                  </a:ext>
                </a:extLst>
              </p:cNvPr>
              <p:cNvSpPr txBox="1"/>
              <p:nvPr/>
            </p:nvSpPr>
            <p:spPr>
              <a:xfrm>
                <a:off x="1967770" y="1169042"/>
                <a:ext cx="912004" cy="288301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2800" b="0" i="0" u="none" strike="noStrike" kern="0" cap="none" spc="0" baseline="0">
                    <a:solidFill>
                      <a:srgbClr val="FFD03C"/>
                    </a:solidFill>
                    <a:uFillTx/>
                    <a:latin typeface="Fira Sans Extra Condensed Medium"/>
                    <a:ea typeface="Fira Sans Extra Condensed Medium"/>
                    <a:cs typeface="Fira Sans Extra Condensed Medium"/>
                  </a:rPr>
                  <a:t>20%</a:t>
                </a:r>
              </a:p>
            </p:txBody>
          </p:sp>
        </p:grpSp>
        <p:grpSp>
          <p:nvGrpSpPr>
            <p:cNvPr id="9" name="Google Shape;1817;p25">
              <a:extLst>
                <a:ext uri="{FF2B5EF4-FFF2-40B4-BE49-F238E27FC236}">
                  <a16:creationId xmlns:a16="http://schemas.microsoft.com/office/drawing/2014/main" id="{3E4F0228-5F89-4846-B5B5-C19D3D3C9765}"/>
                </a:ext>
              </a:extLst>
            </p:cNvPr>
            <p:cNvGrpSpPr/>
            <p:nvPr/>
          </p:nvGrpSpPr>
          <p:grpSpPr>
            <a:xfrm>
              <a:off x="633825" y="1124236"/>
              <a:ext cx="1113903" cy="1113903"/>
              <a:chOff x="633825" y="1124236"/>
              <a:chExt cx="1113903" cy="1113903"/>
            </a:xfrm>
          </p:grpSpPr>
          <p:sp>
            <p:nvSpPr>
              <p:cNvPr id="10" name="Google Shape;1818;p25">
                <a:extLst>
                  <a:ext uri="{FF2B5EF4-FFF2-40B4-BE49-F238E27FC236}">
                    <a16:creationId xmlns:a16="http://schemas.microsoft.com/office/drawing/2014/main" id="{AEDB4688-1838-4237-BDFE-179A97B50EB2}"/>
                  </a:ext>
                </a:extLst>
              </p:cNvPr>
              <p:cNvSpPr/>
              <p:nvPr/>
            </p:nvSpPr>
            <p:spPr>
              <a:xfrm>
                <a:off x="633825" y="1124236"/>
                <a:ext cx="1113903" cy="1113903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noFill/>
              <a:ln w="38103" cap="flat">
                <a:solidFill>
                  <a:srgbClr val="EDEEF8"/>
                </a:solidFill>
                <a:prstDash val="solid"/>
                <a:round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2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" name="Google Shape;1819;p25">
                <a:extLst>
                  <a:ext uri="{FF2B5EF4-FFF2-40B4-BE49-F238E27FC236}">
                    <a16:creationId xmlns:a16="http://schemas.microsoft.com/office/drawing/2014/main" id="{1792BFA7-DA9A-47C7-BCD8-EC6C43793432}"/>
                  </a:ext>
                </a:extLst>
              </p:cNvPr>
              <p:cNvSpPr/>
              <p:nvPr/>
            </p:nvSpPr>
            <p:spPr>
              <a:xfrm>
                <a:off x="633825" y="1124236"/>
                <a:ext cx="1113903" cy="1113903"/>
              </a:xfrm>
              <a:custGeom>
                <a:avLst>
                  <a:gd name="f12" fmla="val 180"/>
                  <a:gd name="f13" fmla="val 298"/>
                </a:avLst>
                <a:gdLst>
                  <a:gd name="f2" fmla="val 10800000"/>
                  <a:gd name="f3" fmla="val 5400000"/>
                  <a:gd name="f4" fmla="val 16200000"/>
                  <a:gd name="f5" fmla="val 180"/>
                  <a:gd name="f6" fmla="val w"/>
                  <a:gd name="f7" fmla="val h"/>
                  <a:gd name="f8" fmla="val ss"/>
                  <a:gd name="f9" fmla="val 0"/>
                  <a:gd name="f10" fmla="*/ 5419351 1 1725033"/>
                  <a:gd name="f11" fmla="+- 0 0 1"/>
                  <a:gd name="f12" fmla="val 180"/>
                  <a:gd name="f13" fmla="val 298"/>
                  <a:gd name="f14" fmla="+- 0 0 -270"/>
                  <a:gd name="f15" fmla="+- 0 0 -239"/>
                  <a:gd name="f16" fmla="+- 0 0 -208"/>
                  <a:gd name="f17" fmla="abs f6"/>
                  <a:gd name="f18" fmla="abs f7"/>
                  <a:gd name="f19" fmla="abs f8"/>
                  <a:gd name="f20" fmla="val f9"/>
                  <a:gd name="f21" fmla="+- 0 0 f12"/>
                  <a:gd name="f22" fmla="+- 0 0 f13"/>
                  <a:gd name="f23" fmla="*/ f14 f2 1"/>
                  <a:gd name="f24" fmla="*/ f15 f2 1"/>
                  <a:gd name="f25" fmla="*/ f16 f2 1"/>
                  <a:gd name="f26" fmla="?: f17 f6 1"/>
                  <a:gd name="f27" fmla="?: f18 f7 1"/>
                  <a:gd name="f28" fmla="?: f19 f8 1"/>
                  <a:gd name="f29" fmla="*/ f21 f2 1"/>
                  <a:gd name="f30" fmla="*/ f22 f2 1"/>
                  <a:gd name="f31" fmla="*/ f23 1 f5"/>
                  <a:gd name="f32" fmla="*/ f24 1 f5"/>
                  <a:gd name="f33" fmla="*/ f25 1 f5"/>
                  <a:gd name="f34" fmla="*/ f26 1 21600"/>
                  <a:gd name="f35" fmla="*/ f27 1 21600"/>
                  <a:gd name="f36" fmla="*/ 21600 f26 1"/>
                  <a:gd name="f37" fmla="*/ 21600 f27 1"/>
                  <a:gd name="f38" fmla="*/ f29 1 f5"/>
                  <a:gd name="f39" fmla="*/ f30 1 f5"/>
                  <a:gd name="f40" fmla="+- f31 0 f3"/>
                  <a:gd name="f41" fmla="+- f32 0 f3"/>
                  <a:gd name="f42" fmla="+- f33 0 f3"/>
                  <a:gd name="f43" fmla="min f35 f34"/>
                  <a:gd name="f44" fmla="*/ f36 1 f28"/>
                  <a:gd name="f45" fmla="*/ f37 1 f28"/>
                  <a:gd name="f46" fmla="+- f38 0 f3"/>
                  <a:gd name="f47" fmla="+- f39 0 f3"/>
                  <a:gd name="f48" fmla="val f44"/>
                  <a:gd name="f49" fmla="val f45"/>
                  <a:gd name="f50" fmla="+- 0 0 f46"/>
                  <a:gd name="f51" fmla="+- 0 0 f47"/>
                  <a:gd name="f52" fmla="+- f49 0 f20"/>
                  <a:gd name="f53" fmla="+- f48 0 f20"/>
                  <a:gd name="f54" fmla="val f50"/>
                  <a:gd name="f55" fmla="val f51"/>
                  <a:gd name="f56" fmla="*/ f52 1 2"/>
                  <a:gd name="f57" fmla="*/ f53 1 2"/>
                  <a:gd name="f58" fmla="+- f55 0 f54"/>
                  <a:gd name="f59" fmla="+- f54 f3 0"/>
                  <a:gd name="f60" fmla="+- f55 f3 0"/>
                  <a:gd name="f61" fmla="+- 21600000 0 f54"/>
                  <a:gd name="f62" fmla="+- f3 0 f54"/>
                  <a:gd name="f63" fmla="+- 27000000 0 f54"/>
                  <a:gd name="f64" fmla="+- f2 0 f54"/>
                  <a:gd name="f65" fmla="+- 32400000 0 f54"/>
                  <a:gd name="f66" fmla="+- f4 0 f54"/>
                  <a:gd name="f67" fmla="+- 37800000 0 f54"/>
                  <a:gd name="f68" fmla="+- f20 f56 0"/>
                  <a:gd name="f69" fmla="+- f20 f57 0"/>
                  <a:gd name="f70" fmla="+- f58 21600000 0"/>
                  <a:gd name="f71" fmla="*/ f59 f10 1"/>
                  <a:gd name="f72" fmla="*/ f60 f10 1"/>
                  <a:gd name="f73" fmla="?: f62 f62 f63"/>
                  <a:gd name="f74" fmla="?: f64 f64 f65"/>
                  <a:gd name="f75" fmla="?: f66 f66 f67"/>
                  <a:gd name="f76" fmla="*/ f57 f43 1"/>
                  <a:gd name="f77" fmla="*/ f56 f43 1"/>
                  <a:gd name="f78" fmla="?: f58 f58 f70"/>
                  <a:gd name="f79" fmla="*/ f71 1 f2"/>
                  <a:gd name="f80" fmla="*/ f72 1 f2"/>
                  <a:gd name="f81" fmla="*/ f69 f43 1"/>
                  <a:gd name="f82" fmla="*/ f68 f43 1"/>
                  <a:gd name="f83" fmla="+- 0 0 f79"/>
                  <a:gd name="f84" fmla="+- 0 0 f80"/>
                  <a:gd name="f85" fmla="+- f78 0 f61"/>
                  <a:gd name="f86" fmla="+- f78 0 f73"/>
                  <a:gd name="f87" fmla="+- f78 0 f74"/>
                  <a:gd name="f88" fmla="+- f78 0 f75"/>
                  <a:gd name="f89" fmla="+- 0 0 f83"/>
                  <a:gd name="f90" fmla="+- 0 0 f84"/>
                  <a:gd name="f91" fmla="*/ f89 f2 1"/>
                  <a:gd name="f92" fmla="*/ f90 f2 1"/>
                  <a:gd name="f93" fmla="*/ f91 1 f10"/>
                  <a:gd name="f94" fmla="*/ f92 1 f10"/>
                  <a:gd name="f95" fmla="+- f93 0 f3"/>
                  <a:gd name="f96" fmla="+- f94 0 f3"/>
                  <a:gd name="f97" fmla="sin 1 f95"/>
                  <a:gd name="f98" fmla="cos 1 f95"/>
                  <a:gd name="f99" fmla="sin 1 f96"/>
                  <a:gd name="f100" fmla="cos 1 f96"/>
                  <a:gd name="f101" fmla="+- 0 0 f97"/>
                  <a:gd name="f102" fmla="+- 0 0 f98"/>
                  <a:gd name="f103" fmla="+- 0 0 f99"/>
                  <a:gd name="f104" fmla="+- 0 0 f100"/>
                  <a:gd name="f105" fmla="+- 0 0 f101"/>
                  <a:gd name="f106" fmla="+- 0 0 f102"/>
                  <a:gd name="f107" fmla="+- 0 0 f103"/>
                  <a:gd name="f108" fmla="+- 0 0 f104"/>
                  <a:gd name="f109" fmla="*/ f105 f57 1"/>
                  <a:gd name="f110" fmla="*/ f106 f56 1"/>
                  <a:gd name="f111" fmla="*/ f107 f57 1"/>
                  <a:gd name="f112" fmla="*/ f108 f56 1"/>
                  <a:gd name="f113" fmla="+- 0 0 f110"/>
                  <a:gd name="f114" fmla="+- 0 0 f109"/>
                  <a:gd name="f115" fmla="+- 0 0 f112"/>
                  <a:gd name="f116" fmla="+- 0 0 f111"/>
                  <a:gd name="f117" fmla="+- 0 0 f113"/>
                  <a:gd name="f118" fmla="+- 0 0 f114"/>
                  <a:gd name="f119" fmla="+- 0 0 f115"/>
                  <a:gd name="f120" fmla="+- 0 0 f116"/>
                  <a:gd name="f121" fmla="at2 f117 f118"/>
                  <a:gd name="f122" fmla="at2 f119 f120"/>
                  <a:gd name="f123" fmla="+- f121 f3 0"/>
                  <a:gd name="f124" fmla="+- f122 f3 0"/>
                  <a:gd name="f125" fmla="*/ f123 f10 1"/>
                  <a:gd name="f126" fmla="*/ f124 f10 1"/>
                  <a:gd name="f127" fmla="*/ f125 1 f2"/>
                  <a:gd name="f128" fmla="*/ f126 1 f2"/>
                  <a:gd name="f129" fmla="+- 0 0 f127"/>
                  <a:gd name="f130" fmla="+- 0 0 f128"/>
                  <a:gd name="f131" fmla="val f129"/>
                  <a:gd name="f132" fmla="val f130"/>
                  <a:gd name="f133" fmla="+- 0 0 f131"/>
                  <a:gd name="f134" fmla="+- 0 0 f132"/>
                  <a:gd name="f135" fmla="*/ f133 f2 1"/>
                  <a:gd name="f136" fmla="*/ f134 f2 1"/>
                  <a:gd name="f137" fmla="*/ f135 1 f10"/>
                  <a:gd name="f138" fmla="*/ f136 1 f10"/>
                  <a:gd name="f139" fmla="+- f137 0 f3"/>
                  <a:gd name="f140" fmla="+- f138 0 f3"/>
                  <a:gd name="f141" fmla="cos 1 f139"/>
                  <a:gd name="f142" fmla="sin 1 f139"/>
                  <a:gd name="f143" fmla="cos 1 f140"/>
                  <a:gd name="f144" fmla="sin 1 f140"/>
                  <a:gd name="f145" fmla="+- 0 0 f141"/>
                  <a:gd name="f146" fmla="+- 0 0 f142"/>
                  <a:gd name="f147" fmla="+- 0 0 f143"/>
                  <a:gd name="f148" fmla="+- 0 0 f144"/>
                  <a:gd name="f149" fmla="*/ f11 f145 1"/>
                  <a:gd name="f150" fmla="*/ f11 f146 1"/>
                  <a:gd name="f151" fmla="*/ f11 f147 1"/>
                  <a:gd name="f152" fmla="*/ f11 f148 1"/>
                  <a:gd name="f153" fmla="*/ f149 f57 1"/>
                  <a:gd name="f154" fmla="*/ f150 f56 1"/>
                  <a:gd name="f155" fmla="*/ f151 f57 1"/>
                  <a:gd name="f156" fmla="*/ f152 f56 1"/>
                  <a:gd name="f157" fmla="+- f69 f153 0"/>
                  <a:gd name="f158" fmla="+- f68 f154 0"/>
                  <a:gd name="f159" fmla="+- f69 f155 0"/>
                  <a:gd name="f160" fmla="+- f68 f156 0"/>
                  <a:gd name="f161" fmla="max f157 f159"/>
                  <a:gd name="f162" fmla="max f158 f160"/>
                  <a:gd name="f163" fmla="min f157 f159"/>
                  <a:gd name="f164" fmla="min f158 f160"/>
                  <a:gd name="f165" fmla="*/ f157 f43 1"/>
                  <a:gd name="f166" fmla="*/ f158 f43 1"/>
                  <a:gd name="f167" fmla="*/ f159 f43 1"/>
                  <a:gd name="f168" fmla="*/ f160 f43 1"/>
                  <a:gd name="f169" fmla="?: f85 f48 f161"/>
                  <a:gd name="f170" fmla="?: f86 f49 f162"/>
                  <a:gd name="f171" fmla="?: f87 f20 f163"/>
                  <a:gd name="f172" fmla="?: f88 f20 f164"/>
                  <a:gd name="f173" fmla="*/ f171 f43 1"/>
                  <a:gd name="f174" fmla="*/ f172 f43 1"/>
                  <a:gd name="f175" fmla="*/ f169 f43 1"/>
                  <a:gd name="f176" fmla="*/ f170 f4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165" y="f166"/>
                  </a:cxn>
                  <a:cxn ang="f41">
                    <a:pos x="f81" y="f82"/>
                  </a:cxn>
                  <a:cxn ang="f42">
                    <a:pos x="f167" y="f168"/>
                  </a:cxn>
                </a:cxnLst>
                <a:rect l="f173" t="f174" r="f175" b="f176"/>
                <a:pathLst>
                  <a:path stroke="0">
                    <a:moveTo>
                      <a:pt x="f165" y="f166"/>
                    </a:moveTo>
                    <a:arcTo wR="f76" hR="f77" stAng="f54" swAng="f78"/>
                    <a:lnTo>
                      <a:pt x="f81" y="f82"/>
                    </a:lnTo>
                    <a:close/>
                  </a:path>
                  <a:path fill="none">
                    <a:moveTo>
                      <a:pt x="f165" y="f166"/>
                    </a:moveTo>
                    <a:arcTo wR="f76" hR="f77" stAng="f54" swAng="f78"/>
                  </a:path>
                </a:pathLst>
              </a:custGeom>
              <a:noFill/>
              <a:ln w="38103" cap="flat">
                <a:solidFill>
                  <a:srgbClr val="FFD03C"/>
                </a:solidFill>
                <a:prstDash val="solid"/>
                <a:round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2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" name="Google Shape;1820;p25">
                <a:extLst>
                  <a:ext uri="{FF2B5EF4-FFF2-40B4-BE49-F238E27FC236}">
                    <a16:creationId xmlns:a16="http://schemas.microsoft.com/office/drawing/2014/main" id="{9AEABFBE-229F-445E-8B3E-56BDACD130C2}"/>
                  </a:ext>
                </a:extLst>
              </p:cNvPr>
              <p:cNvSpPr/>
              <p:nvPr/>
            </p:nvSpPr>
            <p:spPr>
              <a:xfrm>
                <a:off x="734775" y="1225186"/>
                <a:ext cx="912004" cy="912004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FFD03C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2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grpSp>
            <p:nvGrpSpPr>
              <p:cNvPr id="13" name="Google Shape;1821;p25">
                <a:extLst>
                  <a:ext uri="{FF2B5EF4-FFF2-40B4-BE49-F238E27FC236}">
                    <a16:creationId xmlns:a16="http://schemas.microsoft.com/office/drawing/2014/main" id="{F2C81BDB-DEED-47FA-928E-533ACA6669FE}"/>
                  </a:ext>
                </a:extLst>
              </p:cNvPr>
              <p:cNvGrpSpPr/>
              <p:nvPr/>
            </p:nvGrpSpPr>
            <p:grpSpPr>
              <a:xfrm>
                <a:off x="1092223" y="1510890"/>
                <a:ext cx="225197" cy="249091"/>
                <a:chOff x="1092223" y="1510890"/>
                <a:chExt cx="225197" cy="249091"/>
              </a:xfrm>
            </p:grpSpPr>
            <p:sp>
              <p:nvSpPr>
                <p:cNvPr id="14" name="Google Shape;1823;p25">
                  <a:extLst>
                    <a:ext uri="{FF2B5EF4-FFF2-40B4-BE49-F238E27FC236}">
                      <a16:creationId xmlns:a16="http://schemas.microsoft.com/office/drawing/2014/main" id="{FA7FCA36-0B44-4C08-B42D-A6757DA2D662}"/>
                    </a:ext>
                  </a:extLst>
                </p:cNvPr>
                <p:cNvSpPr/>
                <p:nvPr/>
              </p:nvSpPr>
              <p:spPr>
                <a:xfrm>
                  <a:off x="1092223" y="1510890"/>
                  <a:ext cx="197153" cy="197108"/>
                </a:xfrm>
                <a:custGeom>
                  <a:avLst/>
                  <a:gdLst>
                    <a:gd name="f0" fmla="val 180"/>
                    <a:gd name="f1" fmla="val w"/>
                    <a:gd name="f2" fmla="val h"/>
                    <a:gd name="f3" fmla="val 0"/>
                    <a:gd name="f4" fmla="val 3986"/>
                    <a:gd name="f5" fmla="val 3985"/>
                    <a:gd name="f6" fmla="val 1988"/>
                    <a:gd name="f7" fmla="val 1"/>
                    <a:gd name="f8" fmla="val 1084"/>
                    <a:gd name="f9" fmla="val 295"/>
                    <a:gd name="f10" fmla="val 610"/>
                    <a:gd name="f11" fmla="val 64"/>
                    <a:gd name="f12" fmla="val 1493"/>
                    <a:gd name="f13" fmla="val 42"/>
                    <a:gd name="f14" fmla="val 1556"/>
                    <a:gd name="f15" fmla="val 85"/>
                    <a:gd name="f16" fmla="val 1620"/>
                    <a:gd name="f17" fmla="val 148"/>
                    <a:gd name="f18" fmla="val 1630"/>
                    <a:gd name="f19" fmla="val 159"/>
                    <a:gd name="f20" fmla="val 1633"/>
                    <a:gd name="f21" fmla="val 170"/>
                    <a:gd name="f22" fmla="val 1635"/>
                    <a:gd name="f23" fmla="val 181"/>
                    <a:gd name="f24" fmla="val 232"/>
                    <a:gd name="f25" fmla="val 277"/>
                    <a:gd name="f26" fmla="val 1597"/>
                    <a:gd name="f27" fmla="val 1546"/>
                    <a:gd name="f28" fmla="val 495"/>
                    <a:gd name="f29" fmla="val 779"/>
                    <a:gd name="f30" fmla="val 1189"/>
                    <a:gd name="f31" fmla="val 2955"/>
                    <a:gd name="f32" fmla="val 3743"/>
                    <a:gd name="f33" fmla="val 1020"/>
                    <a:gd name="f34" fmla="val 1987"/>
                    <a:gd name="f35" fmla="val 2954"/>
                    <a:gd name="f36" fmla="val 1021"/>
                    <a:gd name="f37" fmla="val 1924"/>
                    <a:gd name="f38" fmla="val 1872"/>
                    <a:gd name="f39" fmla="val 117"/>
                    <a:gd name="f40" fmla="val 53"/>
                    <a:gd name="f41" fmla="val 3091"/>
                    <a:gd name="f42" fmla="val 894"/>
                    <a:gd name="f43" fmla="*/ f1 1 3986"/>
                    <a:gd name="f44" fmla="*/ f2 1 3985"/>
                    <a:gd name="f45" fmla="val f3"/>
                    <a:gd name="f46" fmla="val f4"/>
                    <a:gd name="f47" fmla="val f5"/>
                    <a:gd name="f48" fmla="+- f47 0 f45"/>
                    <a:gd name="f49" fmla="+- f46 0 f45"/>
                    <a:gd name="f50" fmla="*/ f49 1 3986"/>
                    <a:gd name="f51" fmla="*/ f48 1 3985"/>
                    <a:gd name="f52" fmla="*/ f45 1 f50"/>
                    <a:gd name="f53" fmla="*/ f46 1 f50"/>
                    <a:gd name="f54" fmla="*/ f45 1 f51"/>
                    <a:gd name="f55" fmla="*/ f47 1 f51"/>
                    <a:gd name="f56" fmla="*/ f52 f43 1"/>
                    <a:gd name="f57" fmla="*/ f53 f43 1"/>
                    <a:gd name="f58" fmla="*/ f55 f44 1"/>
                    <a:gd name="f59" fmla="*/ f54 f4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56" t="f59" r="f57" b="f58"/>
                  <a:pathLst>
                    <a:path w="3985" h="3985">
                      <a:moveTo>
                        <a:pt x="f6" y="f7"/>
                      </a:moveTo>
                      <a:cubicBezTo>
                        <a:pt x="f8" y="f7"/>
                        <a:pt x="f9" y="f10"/>
                        <a:pt x="f11" y="f12"/>
                      </a:cubicBezTo>
                      <a:cubicBezTo>
                        <a:pt x="f13" y="f14"/>
                        <a:pt x="f15" y="f16"/>
                        <a:pt x="f17" y="f18"/>
                      </a:cubicBezTo>
                      <a:cubicBezTo>
                        <a:pt x="f19" y="f20"/>
                        <a:pt x="f21" y="f22"/>
                        <a:pt x="f23" y="f22"/>
                      </a:cubicBezTo>
                      <a:cubicBezTo>
                        <a:pt x="f24" y="f22"/>
                        <a:pt x="f25" y="f26"/>
                        <a:pt x="f9" y="f27"/>
                      </a:cubicBezTo>
                      <a:cubicBezTo>
                        <a:pt x="f28" y="f29"/>
                        <a:pt x="f30" y="f24"/>
                        <a:pt x="f6" y="f24"/>
                      </a:cubicBezTo>
                      <a:cubicBezTo>
                        <a:pt x="f31" y="f24"/>
                        <a:pt x="f32" y="f33"/>
                        <a:pt x="f32" y="f34"/>
                      </a:cubicBezTo>
                      <a:cubicBezTo>
                        <a:pt x="f32" y="f35"/>
                        <a:pt x="f31" y="f32"/>
                        <a:pt x="f6" y="f32"/>
                      </a:cubicBezTo>
                      <a:cubicBezTo>
                        <a:pt x="f36" y="f32"/>
                        <a:pt x="f24" y="f35"/>
                        <a:pt x="f24" y="f34"/>
                      </a:cubicBezTo>
                      <a:cubicBezTo>
                        <a:pt x="f24" y="f37"/>
                        <a:pt x="f0" y="f38"/>
                        <a:pt x="f39" y="f38"/>
                      </a:cubicBezTo>
                      <a:cubicBezTo>
                        <a:pt x="f40" y="f38"/>
                        <a:pt x="f3" y="f37"/>
                        <a:pt x="f3" y="f34"/>
                      </a:cubicBezTo>
                      <a:cubicBezTo>
                        <a:pt x="f3" y="f41"/>
                        <a:pt x="f42" y="f5"/>
                        <a:pt x="f6" y="f5"/>
                      </a:cubicBezTo>
                      <a:cubicBezTo>
                        <a:pt x="f41" y="f5"/>
                        <a:pt x="f5" y="f41"/>
                        <a:pt x="f5" y="f34"/>
                      </a:cubicBezTo>
                      <a:cubicBezTo>
                        <a:pt x="f5" y="f42"/>
                        <a:pt x="f41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FFD03C"/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2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15" name="Google Shape;1824;p25">
                  <a:extLst>
                    <a:ext uri="{FF2B5EF4-FFF2-40B4-BE49-F238E27FC236}">
                      <a16:creationId xmlns:a16="http://schemas.microsoft.com/office/drawing/2014/main" id="{137C5CCB-7510-4D26-A89D-90076D83C00E}"/>
                    </a:ext>
                  </a:extLst>
                </p:cNvPr>
                <p:cNvSpPr/>
                <p:nvPr/>
              </p:nvSpPr>
              <p:spPr>
                <a:xfrm>
                  <a:off x="1198814" y="1535771"/>
                  <a:ext cx="118606" cy="224210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2398"/>
                    <a:gd name="f4" fmla="val 4533"/>
                    <a:gd name="f5" fmla="val 1862"/>
                    <a:gd name="f6" fmla="val 1"/>
                    <a:gd name="f7" fmla="val 1840"/>
                    <a:gd name="f8" fmla="val 1818"/>
                    <a:gd name="f9" fmla="val 8"/>
                    <a:gd name="f10" fmla="val 1798"/>
                    <a:gd name="f11" fmla="val 23"/>
                    <a:gd name="f12" fmla="val 1735"/>
                    <a:gd name="f13" fmla="val 54"/>
                    <a:gd name="f14" fmla="val 1725"/>
                    <a:gd name="f15" fmla="val 128"/>
                    <a:gd name="f16" fmla="val 1767"/>
                    <a:gd name="f17" fmla="val 191"/>
                    <a:gd name="f18" fmla="val 2019"/>
                    <a:gd name="f19" fmla="val 570"/>
                    <a:gd name="f20" fmla="val 2156"/>
                    <a:gd name="f21" fmla="val 1022"/>
                    <a:gd name="f22" fmla="val 1484"/>
                    <a:gd name="f23" fmla="val 2136"/>
                    <a:gd name="f24" fmla="val 1882"/>
                    <a:gd name="f25" fmla="val 2757"/>
                    <a:gd name="f26" fmla="val 1399"/>
                    <a:gd name="f27" fmla="val 3198"/>
                    <a:gd name="f28" fmla="val 1294"/>
                    <a:gd name="f29" fmla="val 3303"/>
                    <a:gd name="f30" fmla="val 1167"/>
                    <a:gd name="f31" fmla="val 3397"/>
                    <a:gd name="f32" fmla="val 1041"/>
                    <a:gd name="f33" fmla="val 3471"/>
                    <a:gd name="f34" fmla="val 758"/>
                    <a:gd name="f35" fmla="val 3650"/>
                    <a:gd name="f36" fmla="val 443"/>
                    <a:gd name="f37" fmla="val 3755"/>
                    <a:gd name="f38" fmla="val 106"/>
                    <a:gd name="f39" fmla="val 3797"/>
                    <a:gd name="f40" fmla="val 43"/>
                    <a:gd name="f41" fmla="val 3850"/>
                    <a:gd name="f42" fmla="val 3913"/>
                    <a:gd name="f43" fmla="val 4418"/>
                    <a:gd name="f44" fmla="val 4481"/>
                    <a:gd name="f45" fmla="val 53"/>
                    <a:gd name="f46" fmla="val 116"/>
                    <a:gd name="f47" fmla="val 190"/>
                    <a:gd name="f48" fmla="val 242"/>
                    <a:gd name="f49" fmla="val 4018"/>
                    <a:gd name="f50" fmla="val 569"/>
                    <a:gd name="f51" fmla="val 3965"/>
                    <a:gd name="f52" fmla="val 884"/>
                    <a:gd name="f53" fmla="val 3671"/>
                    <a:gd name="f54" fmla="val 1305"/>
                    <a:gd name="f55" fmla="val 3587"/>
                    <a:gd name="f56" fmla="val 1441"/>
                    <a:gd name="f57" fmla="val 3492"/>
                    <a:gd name="f58" fmla="val 1567"/>
                    <a:gd name="f59" fmla="val 3376"/>
                    <a:gd name="f60" fmla="val 2093"/>
                    <a:gd name="f61" fmla="val 2893"/>
                    <a:gd name="f62" fmla="val 2199"/>
                    <a:gd name="f63" fmla="val 969"/>
                    <a:gd name="f64" fmla="val 2251"/>
                    <a:gd name="f65" fmla="val 475"/>
                    <a:gd name="f66" fmla="val 1956"/>
                    <a:gd name="f67" fmla="val 1936"/>
                    <a:gd name="f68" fmla="val 21"/>
                    <a:gd name="f69" fmla="val 1899"/>
                    <a:gd name="f70" fmla="*/ f0 1 2398"/>
                    <a:gd name="f71" fmla="*/ f1 1 4533"/>
                    <a:gd name="f72" fmla="val f2"/>
                    <a:gd name="f73" fmla="val f3"/>
                    <a:gd name="f74" fmla="val f4"/>
                    <a:gd name="f75" fmla="+- f74 0 f72"/>
                    <a:gd name="f76" fmla="+- f73 0 f72"/>
                    <a:gd name="f77" fmla="*/ f76 1 2398"/>
                    <a:gd name="f78" fmla="*/ f75 1 4533"/>
                    <a:gd name="f79" fmla="*/ f72 1 f77"/>
                    <a:gd name="f80" fmla="*/ f73 1 f77"/>
                    <a:gd name="f81" fmla="*/ f72 1 f78"/>
                    <a:gd name="f82" fmla="*/ f74 1 f78"/>
                    <a:gd name="f83" fmla="*/ f79 f70 1"/>
                    <a:gd name="f84" fmla="*/ f80 f70 1"/>
                    <a:gd name="f85" fmla="*/ f82 f71 1"/>
                    <a:gd name="f86" fmla="*/ f81 f7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83" t="f86" r="f84" b="f85"/>
                  <a:pathLst>
                    <a:path w="2398" h="4533">
                      <a:moveTo>
                        <a:pt x="f5" y="f6"/>
                      </a:moveTo>
                      <a:cubicBezTo>
                        <a:pt x="f7" y="f6"/>
                        <a:pt x="f8" y="f9"/>
                        <a:pt x="f10" y="f11"/>
                      </a:cubicBezTo>
                      <a:cubicBezTo>
                        <a:pt x="f12" y="f13"/>
                        <a:pt x="f14" y="f15"/>
                        <a:pt x="f16" y="f17"/>
                      </a:cubicBezTo>
                      <a:cubicBezTo>
                        <a:pt x="f18" y="f19"/>
                        <a:pt x="f20" y="f21"/>
                        <a:pt x="f20" y="f22"/>
                      </a:cubicBezTo>
                      <a:cubicBezTo>
                        <a:pt x="f20" y="f23"/>
                        <a:pt x="f24" y="f25"/>
                        <a:pt x="f26" y="f27"/>
                      </a:cubicBezTo>
                      <a:cubicBezTo>
                        <a:pt x="f28" y="f29"/>
                        <a:pt x="f30" y="f31"/>
                        <a:pt x="f32" y="f33"/>
                      </a:cubicBezTo>
                      <a:cubicBezTo>
                        <a:pt x="f34" y="f35"/>
                        <a:pt x="f36" y="f37"/>
                        <a:pt x="f38" y="f39"/>
                      </a:cubicBezTo>
                      <a:cubicBezTo>
                        <a:pt x="f40" y="f39"/>
                        <a:pt x="f6" y="f41"/>
                        <a:pt x="f6" y="f42"/>
                      </a:cubicBezTo>
                      <a:lnTo>
                        <a:pt x="f6" y="f43"/>
                      </a:lnTo>
                      <a:cubicBezTo>
                        <a:pt x="f6" y="f44"/>
                        <a:pt x="f45" y="f4"/>
                        <a:pt x="f46" y="f4"/>
                      </a:cubicBezTo>
                      <a:cubicBezTo>
                        <a:pt x="f47" y="f4"/>
                        <a:pt x="f48" y="f44"/>
                        <a:pt x="f48" y="f43"/>
                      </a:cubicBezTo>
                      <a:lnTo>
                        <a:pt x="f48" y="f49"/>
                      </a:lnTo>
                      <a:cubicBezTo>
                        <a:pt x="f50" y="f51"/>
                        <a:pt x="f52" y="f41"/>
                        <a:pt x="f30" y="f53"/>
                      </a:cubicBezTo>
                      <a:cubicBezTo>
                        <a:pt x="f54" y="f55"/>
                        <a:pt x="f56" y="f57"/>
                        <a:pt x="f58" y="f59"/>
                      </a:cubicBezTo>
                      <a:cubicBezTo>
                        <a:pt x="f60" y="f61"/>
                        <a:pt x="f3" y="f62"/>
                        <a:pt x="f3" y="f22"/>
                      </a:cubicBezTo>
                      <a:cubicBezTo>
                        <a:pt x="f3" y="f63"/>
                        <a:pt x="f64" y="f65"/>
                        <a:pt x="f66" y="f13"/>
                      </a:cubicBezTo>
                      <a:cubicBezTo>
                        <a:pt x="f67" y="f68"/>
                        <a:pt x="f69" y="f6"/>
                        <a:pt x="f5" y="f6"/>
                      </a:cubicBezTo>
                      <a:close/>
                    </a:path>
                  </a:pathLst>
                </a:custGeom>
                <a:solidFill>
                  <a:srgbClr val="FFD03C"/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2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</p:grpSp>
        </p:grpSp>
        <p:grpSp>
          <p:nvGrpSpPr>
            <p:cNvPr id="16" name="Google Shape;1825;p25">
              <a:extLst>
                <a:ext uri="{FF2B5EF4-FFF2-40B4-BE49-F238E27FC236}">
                  <a16:creationId xmlns:a16="http://schemas.microsoft.com/office/drawing/2014/main" id="{9DC3AFF3-C304-4870-A32B-36ACC0C1F4ED}"/>
                </a:ext>
              </a:extLst>
            </p:cNvPr>
            <p:cNvGrpSpPr/>
            <p:nvPr/>
          </p:nvGrpSpPr>
          <p:grpSpPr>
            <a:xfrm>
              <a:off x="633825" y="3785067"/>
              <a:ext cx="1113903" cy="1113903"/>
              <a:chOff x="633825" y="3785067"/>
              <a:chExt cx="1113903" cy="1113903"/>
            </a:xfrm>
          </p:grpSpPr>
          <p:sp>
            <p:nvSpPr>
              <p:cNvPr id="17" name="Google Shape;1826;p25">
                <a:extLst>
                  <a:ext uri="{FF2B5EF4-FFF2-40B4-BE49-F238E27FC236}">
                    <a16:creationId xmlns:a16="http://schemas.microsoft.com/office/drawing/2014/main" id="{ACB449C0-B4E9-4E0E-B7DE-5D82CB7B2538}"/>
                  </a:ext>
                </a:extLst>
              </p:cNvPr>
              <p:cNvSpPr/>
              <p:nvPr/>
            </p:nvSpPr>
            <p:spPr>
              <a:xfrm>
                <a:off x="633825" y="3785067"/>
                <a:ext cx="1113903" cy="1113903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noFill/>
              <a:ln w="38103" cap="flat">
                <a:solidFill>
                  <a:srgbClr val="EDEEF8"/>
                </a:solidFill>
                <a:prstDash val="solid"/>
                <a:round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2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8" name="Google Shape;1827;p25">
                <a:extLst>
                  <a:ext uri="{FF2B5EF4-FFF2-40B4-BE49-F238E27FC236}">
                    <a16:creationId xmlns:a16="http://schemas.microsoft.com/office/drawing/2014/main" id="{4975F8FC-4883-4FF0-82F6-A69213EC52A2}"/>
                  </a:ext>
                </a:extLst>
              </p:cNvPr>
              <p:cNvSpPr/>
              <p:nvPr/>
            </p:nvSpPr>
            <p:spPr>
              <a:xfrm>
                <a:off x="633825" y="3785067"/>
                <a:ext cx="1113903" cy="1113903"/>
              </a:xfrm>
              <a:custGeom>
                <a:avLst>
                  <a:gd name="f12" fmla="val 180"/>
                  <a:gd name="f13" fmla="val 343"/>
                </a:avLst>
                <a:gdLst>
                  <a:gd name="f2" fmla="val 10800000"/>
                  <a:gd name="f3" fmla="val 5400000"/>
                  <a:gd name="f4" fmla="val 16200000"/>
                  <a:gd name="f5" fmla="val 180"/>
                  <a:gd name="f6" fmla="val w"/>
                  <a:gd name="f7" fmla="val h"/>
                  <a:gd name="f8" fmla="val ss"/>
                  <a:gd name="f9" fmla="val 0"/>
                  <a:gd name="f10" fmla="*/ 5419351 1 1725033"/>
                  <a:gd name="f11" fmla="+- 0 0 1"/>
                  <a:gd name="f12" fmla="val 180"/>
                  <a:gd name="f13" fmla="val 343"/>
                  <a:gd name="f14" fmla="+- 0 0 -270"/>
                  <a:gd name="f15" fmla="+- 0 0 -261"/>
                  <a:gd name="f16" fmla="+- 0 0 -253"/>
                  <a:gd name="f17" fmla="abs f6"/>
                  <a:gd name="f18" fmla="abs f7"/>
                  <a:gd name="f19" fmla="abs f8"/>
                  <a:gd name="f20" fmla="val f9"/>
                  <a:gd name="f21" fmla="+- 0 0 f12"/>
                  <a:gd name="f22" fmla="+- 0 0 f13"/>
                  <a:gd name="f23" fmla="*/ f14 f2 1"/>
                  <a:gd name="f24" fmla="*/ f15 f2 1"/>
                  <a:gd name="f25" fmla="*/ f16 f2 1"/>
                  <a:gd name="f26" fmla="?: f17 f6 1"/>
                  <a:gd name="f27" fmla="?: f18 f7 1"/>
                  <a:gd name="f28" fmla="?: f19 f8 1"/>
                  <a:gd name="f29" fmla="*/ f21 f2 1"/>
                  <a:gd name="f30" fmla="*/ f22 f2 1"/>
                  <a:gd name="f31" fmla="*/ f23 1 f5"/>
                  <a:gd name="f32" fmla="*/ f24 1 f5"/>
                  <a:gd name="f33" fmla="*/ f25 1 f5"/>
                  <a:gd name="f34" fmla="*/ f26 1 21600"/>
                  <a:gd name="f35" fmla="*/ f27 1 21600"/>
                  <a:gd name="f36" fmla="*/ 21600 f26 1"/>
                  <a:gd name="f37" fmla="*/ 21600 f27 1"/>
                  <a:gd name="f38" fmla="*/ f29 1 f5"/>
                  <a:gd name="f39" fmla="*/ f30 1 f5"/>
                  <a:gd name="f40" fmla="+- f31 0 f3"/>
                  <a:gd name="f41" fmla="+- f32 0 f3"/>
                  <a:gd name="f42" fmla="+- f33 0 f3"/>
                  <a:gd name="f43" fmla="min f35 f34"/>
                  <a:gd name="f44" fmla="*/ f36 1 f28"/>
                  <a:gd name="f45" fmla="*/ f37 1 f28"/>
                  <a:gd name="f46" fmla="+- f38 0 f3"/>
                  <a:gd name="f47" fmla="+- f39 0 f3"/>
                  <a:gd name="f48" fmla="val f44"/>
                  <a:gd name="f49" fmla="val f45"/>
                  <a:gd name="f50" fmla="+- 0 0 f46"/>
                  <a:gd name="f51" fmla="+- 0 0 f47"/>
                  <a:gd name="f52" fmla="+- f49 0 f20"/>
                  <a:gd name="f53" fmla="+- f48 0 f20"/>
                  <a:gd name="f54" fmla="val f50"/>
                  <a:gd name="f55" fmla="val f51"/>
                  <a:gd name="f56" fmla="*/ f52 1 2"/>
                  <a:gd name="f57" fmla="*/ f53 1 2"/>
                  <a:gd name="f58" fmla="+- f55 0 f54"/>
                  <a:gd name="f59" fmla="+- f54 f3 0"/>
                  <a:gd name="f60" fmla="+- f55 f3 0"/>
                  <a:gd name="f61" fmla="+- 21600000 0 f54"/>
                  <a:gd name="f62" fmla="+- f3 0 f54"/>
                  <a:gd name="f63" fmla="+- 27000000 0 f54"/>
                  <a:gd name="f64" fmla="+- f2 0 f54"/>
                  <a:gd name="f65" fmla="+- 32400000 0 f54"/>
                  <a:gd name="f66" fmla="+- f4 0 f54"/>
                  <a:gd name="f67" fmla="+- 37800000 0 f54"/>
                  <a:gd name="f68" fmla="+- f20 f56 0"/>
                  <a:gd name="f69" fmla="+- f20 f57 0"/>
                  <a:gd name="f70" fmla="+- f58 21600000 0"/>
                  <a:gd name="f71" fmla="*/ f59 f10 1"/>
                  <a:gd name="f72" fmla="*/ f60 f10 1"/>
                  <a:gd name="f73" fmla="?: f62 f62 f63"/>
                  <a:gd name="f74" fmla="?: f64 f64 f65"/>
                  <a:gd name="f75" fmla="?: f66 f66 f67"/>
                  <a:gd name="f76" fmla="*/ f57 f43 1"/>
                  <a:gd name="f77" fmla="*/ f56 f43 1"/>
                  <a:gd name="f78" fmla="?: f58 f58 f70"/>
                  <a:gd name="f79" fmla="*/ f71 1 f2"/>
                  <a:gd name="f80" fmla="*/ f72 1 f2"/>
                  <a:gd name="f81" fmla="*/ f69 f43 1"/>
                  <a:gd name="f82" fmla="*/ f68 f43 1"/>
                  <a:gd name="f83" fmla="+- 0 0 f79"/>
                  <a:gd name="f84" fmla="+- 0 0 f80"/>
                  <a:gd name="f85" fmla="+- f78 0 f61"/>
                  <a:gd name="f86" fmla="+- f78 0 f73"/>
                  <a:gd name="f87" fmla="+- f78 0 f74"/>
                  <a:gd name="f88" fmla="+- f78 0 f75"/>
                  <a:gd name="f89" fmla="+- 0 0 f83"/>
                  <a:gd name="f90" fmla="+- 0 0 f84"/>
                  <a:gd name="f91" fmla="*/ f89 f2 1"/>
                  <a:gd name="f92" fmla="*/ f90 f2 1"/>
                  <a:gd name="f93" fmla="*/ f91 1 f10"/>
                  <a:gd name="f94" fmla="*/ f92 1 f10"/>
                  <a:gd name="f95" fmla="+- f93 0 f3"/>
                  <a:gd name="f96" fmla="+- f94 0 f3"/>
                  <a:gd name="f97" fmla="sin 1 f95"/>
                  <a:gd name="f98" fmla="cos 1 f95"/>
                  <a:gd name="f99" fmla="sin 1 f96"/>
                  <a:gd name="f100" fmla="cos 1 f96"/>
                  <a:gd name="f101" fmla="+- 0 0 f97"/>
                  <a:gd name="f102" fmla="+- 0 0 f98"/>
                  <a:gd name="f103" fmla="+- 0 0 f99"/>
                  <a:gd name="f104" fmla="+- 0 0 f100"/>
                  <a:gd name="f105" fmla="+- 0 0 f101"/>
                  <a:gd name="f106" fmla="+- 0 0 f102"/>
                  <a:gd name="f107" fmla="+- 0 0 f103"/>
                  <a:gd name="f108" fmla="+- 0 0 f104"/>
                  <a:gd name="f109" fmla="*/ f105 f57 1"/>
                  <a:gd name="f110" fmla="*/ f106 f56 1"/>
                  <a:gd name="f111" fmla="*/ f107 f57 1"/>
                  <a:gd name="f112" fmla="*/ f108 f56 1"/>
                  <a:gd name="f113" fmla="+- 0 0 f110"/>
                  <a:gd name="f114" fmla="+- 0 0 f109"/>
                  <a:gd name="f115" fmla="+- 0 0 f112"/>
                  <a:gd name="f116" fmla="+- 0 0 f111"/>
                  <a:gd name="f117" fmla="+- 0 0 f113"/>
                  <a:gd name="f118" fmla="+- 0 0 f114"/>
                  <a:gd name="f119" fmla="+- 0 0 f115"/>
                  <a:gd name="f120" fmla="+- 0 0 f116"/>
                  <a:gd name="f121" fmla="at2 f117 f118"/>
                  <a:gd name="f122" fmla="at2 f119 f120"/>
                  <a:gd name="f123" fmla="+- f121 f3 0"/>
                  <a:gd name="f124" fmla="+- f122 f3 0"/>
                  <a:gd name="f125" fmla="*/ f123 f10 1"/>
                  <a:gd name="f126" fmla="*/ f124 f10 1"/>
                  <a:gd name="f127" fmla="*/ f125 1 f2"/>
                  <a:gd name="f128" fmla="*/ f126 1 f2"/>
                  <a:gd name="f129" fmla="+- 0 0 f127"/>
                  <a:gd name="f130" fmla="+- 0 0 f128"/>
                  <a:gd name="f131" fmla="val f129"/>
                  <a:gd name="f132" fmla="val f130"/>
                  <a:gd name="f133" fmla="+- 0 0 f131"/>
                  <a:gd name="f134" fmla="+- 0 0 f132"/>
                  <a:gd name="f135" fmla="*/ f133 f2 1"/>
                  <a:gd name="f136" fmla="*/ f134 f2 1"/>
                  <a:gd name="f137" fmla="*/ f135 1 f10"/>
                  <a:gd name="f138" fmla="*/ f136 1 f10"/>
                  <a:gd name="f139" fmla="+- f137 0 f3"/>
                  <a:gd name="f140" fmla="+- f138 0 f3"/>
                  <a:gd name="f141" fmla="cos 1 f139"/>
                  <a:gd name="f142" fmla="sin 1 f139"/>
                  <a:gd name="f143" fmla="cos 1 f140"/>
                  <a:gd name="f144" fmla="sin 1 f140"/>
                  <a:gd name="f145" fmla="+- 0 0 f141"/>
                  <a:gd name="f146" fmla="+- 0 0 f142"/>
                  <a:gd name="f147" fmla="+- 0 0 f143"/>
                  <a:gd name="f148" fmla="+- 0 0 f144"/>
                  <a:gd name="f149" fmla="*/ f11 f145 1"/>
                  <a:gd name="f150" fmla="*/ f11 f146 1"/>
                  <a:gd name="f151" fmla="*/ f11 f147 1"/>
                  <a:gd name="f152" fmla="*/ f11 f148 1"/>
                  <a:gd name="f153" fmla="*/ f149 f57 1"/>
                  <a:gd name="f154" fmla="*/ f150 f56 1"/>
                  <a:gd name="f155" fmla="*/ f151 f57 1"/>
                  <a:gd name="f156" fmla="*/ f152 f56 1"/>
                  <a:gd name="f157" fmla="+- f69 f153 0"/>
                  <a:gd name="f158" fmla="+- f68 f154 0"/>
                  <a:gd name="f159" fmla="+- f69 f155 0"/>
                  <a:gd name="f160" fmla="+- f68 f156 0"/>
                  <a:gd name="f161" fmla="max f157 f159"/>
                  <a:gd name="f162" fmla="max f158 f160"/>
                  <a:gd name="f163" fmla="min f157 f159"/>
                  <a:gd name="f164" fmla="min f158 f160"/>
                  <a:gd name="f165" fmla="*/ f157 f43 1"/>
                  <a:gd name="f166" fmla="*/ f158 f43 1"/>
                  <a:gd name="f167" fmla="*/ f159 f43 1"/>
                  <a:gd name="f168" fmla="*/ f160 f43 1"/>
                  <a:gd name="f169" fmla="?: f85 f48 f161"/>
                  <a:gd name="f170" fmla="?: f86 f49 f162"/>
                  <a:gd name="f171" fmla="?: f87 f20 f163"/>
                  <a:gd name="f172" fmla="?: f88 f20 f164"/>
                  <a:gd name="f173" fmla="*/ f171 f43 1"/>
                  <a:gd name="f174" fmla="*/ f172 f43 1"/>
                  <a:gd name="f175" fmla="*/ f169 f43 1"/>
                  <a:gd name="f176" fmla="*/ f170 f4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165" y="f166"/>
                  </a:cxn>
                  <a:cxn ang="f41">
                    <a:pos x="f81" y="f82"/>
                  </a:cxn>
                  <a:cxn ang="f42">
                    <a:pos x="f167" y="f168"/>
                  </a:cxn>
                </a:cxnLst>
                <a:rect l="f173" t="f174" r="f175" b="f176"/>
                <a:pathLst>
                  <a:path stroke="0">
                    <a:moveTo>
                      <a:pt x="f165" y="f166"/>
                    </a:moveTo>
                    <a:arcTo wR="f76" hR="f77" stAng="f54" swAng="f78"/>
                    <a:lnTo>
                      <a:pt x="f81" y="f82"/>
                    </a:lnTo>
                    <a:close/>
                  </a:path>
                  <a:path fill="none">
                    <a:moveTo>
                      <a:pt x="f165" y="f166"/>
                    </a:moveTo>
                    <a:arcTo wR="f76" hR="f77" stAng="f54" swAng="f78"/>
                  </a:path>
                </a:pathLst>
              </a:custGeom>
              <a:noFill/>
              <a:ln w="38103" cap="flat">
                <a:solidFill>
                  <a:srgbClr val="FFA105"/>
                </a:solidFill>
                <a:prstDash val="solid"/>
                <a:round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2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9" name="Google Shape;1828;p25">
                <a:extLst>
                  <a:ext uri="{FF2B5EF4-FFF2-40B4-BE49-F238E27FC236}">
                    <a16:creationId xmlns:a16="http://schemas.microsoft.com/office/drawing/2014/main" id="{22A61ACA-DB47-47EA-A361-6175DD831E69}"/>
                  </a:ext>
                </a:extLst>
              </p:cNvPr>
              <p:cNvSpPr/>
              <p:nvPr/>
            </p:nvSpPr>
            <p:spPr>
              <a:xfrm>
                <a:off x="734784" y="3885998"/>
                <a:ext cx="912004" cy="912004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FFD03C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2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20" name="Google Shape;1833;p25">
              <a:extLst>
                <a:ext uri="{FF2B5EF4-FFF2-40B4-BE49-F238E27FC236}">
                  <a16:creationId xmlns:a16="http://schemas.microsoft.com/office/drawing/2014/main" id="{57BE7C04-4B60-4F56-A516-F5BB8081C366}"/>
                </a:ext>
              </a:extLst>
            </p:cNvPr>
            <p:cNvGrpSpPr/>
            <p:nvPr/>
          </p:nvGrpSpPr>
          <p:grpSpPr>
            <a:xfrm>
              <a:off x="633825" y="2440817"/>
              <a:ext cx="1113903" cy="1113903"/>
              <a:chOff x="633825" y="2440817"/>
              <a:chExt cx="1113903" cy="1113903"/>
            </a:xfrm>
          </p:grpSpPr>
          <p:sp>
            <p:nvSpPr>
              <p:cNvPr id="21" name="Google Shape;1834;p25">
                <a:extLst>
                  <a:ext uri="{FF2B5EF4-FFF2-40B4-BE49-F238E27FC236}">
                    <a16:creationId xmlns:a16="http://schemas.microsoft.com/office/drawing/2014/main" id="{8A7353BB-B6F4-42A4-A201-14DA0C2F37CA}"/>
                  </a:ext>
                </a:extLst>
              </p:cNvPr>
              <p:cNvSpPr/>
              <p:nvPr/>
            </p:nvSpPr>
            <p:spPr>
              <a:xfrm>
                <a:off x="633825" y="2440817"/>
                <a:ext cx="1113903" cy="1113903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noFill/>
              <a:ln w="38103" cap="flat">
                <a:solidFill>
                  <a:srgbClr val="EDEEF8"/>
                </a:solidFill>
                <a:prstDash val="solid"/>
                <a:round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2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2" name="Google Shape;1835;p25">
                <a:extLst>
                  <a:ext uri="{FF2B5EF4-FFF2-40B4-BE49-F238E27FC236}">
                    <a16:creationId xmlns:a16="http://schemas.microsoft.com/office/drawing/2014/main" id="{34A620BA-97A5-463F-B9CD-FFCAE90ABC6F}"/>
                  </a:ext>
                </a:extLst>
              </p:cNvPr>
              <p:cNvSpPr/>
              <p:nvPr/>
            </p:nvSpPr>
            <p:spPr>
              <a:xfrm>
                <a:off x="633825" y="2440817"/>
                <a:ext cx="1113903" cy="1113903"/>
              </a:xfrm>
              <a:custGeom>
                <a:avLst>
                  <a:gd name="f12" fmla="val 180"/>
                  <a:gd name="f13" fmla="val 318"/>
                </a:avLst>
                <a:gdLst>
                  <a:gd name="f2" fmla="val 10800000"/>
                  <a:gd name="f3" fmla="val 5400000"/>
                  <a:gd name="f4" fmla="val 16200000"/>
                  <a:gd name="f5" fmla="val 180"/>
                  <a:gd name="f6" fmla="val w"/>
                  <a:gd name="f7" fmla="val h"/>
                  <a:gd name="f8" fmla="val ss"/>
                  <a:gd name="f9" fmla="val 0"/>
                  <a:gd name="f10" fmla="*/ 5419351 1 1725033"/>
                  <a:gd name="f11" fmla="+- 0 0 1"/>
                  <a:gd name="f12" fmla="val 180"/>
                  <a:gd name="f13" fmla="val 318"/>
                  <a:gd name="f14" fmla="+- 0 0 -270"/>
                  <a:gd name="f15" fmla="+- 0 0 -249"/>
                  <a:gd name="f16" fmla="+- 0 0 -228"/>
                  <a:gd name="f17" fmla="abs f6"/>
                  <a:gd name="f18" fmla="abs f7"/>
                  <a:gd name="f19" fmla="abs f8"/>
                  <a:gd name="f20" fmla="val f9"/>
                  <a:gd name="f21" fmla="+- 0 0 f12"/>
                  <a:gd name="f22" fmla="+- 0 0 f13"/>
                  <a:gd name="f23" fmla="*/ f14 f2 1"/>
                  <a:gd name="f24" fmla="*/ f15 f2 1"/>
                  <a:gd name="f25" fmla="*/ f16 f2 1"/>
                  <a:gd name="f26" fmla="?: f17 f6 1"/>
                  <a:gd name="f27" fmla="?: f18 f7 1"/>
                  <a:gd name="f28" fmla="?: f19 f8 1"/>
                  <a:gd name="f29" fmla="*/ f21 f2 1"/>
                  <a:gd name="f30" fmla="*/ f22 f2 1"/>
                  <a:gd name="f31" fmla="*/ f23 1 f5"/>
                  <a:gd name="f32" fmla="*/ f24 1 f5"/>
                  <a:gd name="f33" fmla="*/ f25 1 f5"/>
                  <a:gd name="f34" fmla="*/ f26 1 21600"/>
                  <a:gd name="f35" fmla="*/ f27 1 21600"/>
                  <a:gd name="f36" fmla="*/ 21600 f26 1"/>
                  <a:gd name="f37" fmla="*/ 21600 f27 1"/>
                  <a:gd name="f38" fmla="*/ f29 1 f5"/>
                  <a:gd name="f39" fmla="*/ f30 1 f5"/>
                  <a:gd name="f40" fmla="+- f31 0 f3"/>
                  <a:gd name="f41" fmla="+- f32 0 f3"/>
                  <a:gd name="f42" fmla="+- f33 0 f3"/>
                  <a:gd name="f43" fmla="min f35 f34"/>
                  <a:gd name="f44" fmla="*/ f36 1 f28"/>
                  <a:gd name="f45" fmla="*/ f37 1 f28"/>
                  <a:gd name="f46" fmla="+- f38 0 f3"/>
                  <a:gd name="f47" fmla="+- f39 0 f3"/>
                  <a:gd name="f48" fmla="val f44"/>
                  <a:gd name="f49" fmla="val f45"/>
                  <a:gd name="f50" fmla="+- 0 0 f46"/>
                  <a:gd name="f51" fmla="+- 0 0 f47"/>
                  <a:gd name="f52" fmla="+- f49 0 f20"/>
                  <a:gd name="f53" fmla="+- f48 0 f20"/>
                  <a:gd name="f54" fmla="val f50"/>
                  <a:gd name="f55" fmla="val f51"/>
                  <a:gd name="f56" fmla="*/ f52 1 2"/>
                  <a:gd name="f57" fmla="*/ f53 1 2"/>
                  <a:gd name="f58" fmla="+- f55 0 f54"/>
                  <a:gd name="f59" fmla="+- f54 f3 0"/>
                  <a:gd name="f60" fmla="+- f55 f3 0"/>
                  <a:gd name="f61" fmla="+- 21600000 0 f54"/>
                  <a:gd name="f62" fmla="+- f3 0 f54"/>
                  <a:gd name="f63" fmla="+- 27000000 0 f54"/>
                  <a:gd name="f64" fmla="+- f2 0 f54"/>
                  <a:gd name="f65" fmla="+- 32400000 0 f54"/>
                  <a:gd name="f66" fmla="+- f4 0 f54"/>
                  <a:gd name="f67" fmla="+- 37800000 0 f54"/>
                  <a:gd name="f68" fmla="+- f20 f56 0"/>
                  <a:gd name="f69" fmla="+- f20 f57 0"/>
                  <a:gd name="f70" fmla="+- f58 21600000 0"/>
                  <a:gd name="f71" fmla="*/ f59 f10 1"/>
                  <a:gd name="f72" fmla="*/ f60 f10 1"/>
                  <a:gd name="f73" fmla="?: f62 f62 f63"/>
                  <a:gd name="f74" fmla="?: f64 f64 f65"/>
                  <a:gd name="f75" fmla="?: f66 f66 f67"/>
                  <a:gd name="f76" fmla="*/ f57 f43 1"/>
                  <a:gd name="f77" fmla="*/ f56 f43 1"/>
                  <a:gd name="f78" fmla="?: f58 f58 f70"/>
                  <a:gd name="f79" fmla="*/ f71 1 f2"/>
                  <a:gd name="f80" fmla="*/ f72 1 f2"/>
                  <a:gd name="f81" fmla="*/ f69 f43 1"/>
                  <a:gd name="f82" fmla="*/ f68 f43 1"/>
                  <a:gd name="f83" fmla="+- 0 0 f79"/>
                  <a:gd name="f84" fmla="+- 0 0 f80"/>
                  <a:gd name="f85" fmla="+- f78 0 f61"/>
                  <a:gd name="f86" fmla="+- f78 0 f73"/>
                  <a:gd name="f87" fmla="+- f78 0 f74"/>
                  <a:gd name="f88" fmla="+- f78 0 f75"/>
                  <a:gd name="f89" fmla="+- 0 0 f83"/>
                  <a:gd name="f90" fmla="+- 0 0 f84"/>
                  <a:gd name="f91" fmla="*/ f89 f2 1"/>
                  <a:gd name="f92" fmla="*/ f90 f2 1"/>
                  <a:gd name="f93" fmla="*/ f91 1 f10"/>
                  <a:gd name="f94" fmla="*/ f92 1 f10"/>
                  <a:gd name="f95" fmla="+- f93 0 f3"/>
                  <a:gd name="f96" fmla="+- f94 0 f3"/>
                  <a:gd name="f97" fmla="sin 1 f95"/>
                  <a:gd name="f98" fmla="cos 1 f95"/>
                  <a:gd name="f99" fmla="sin 1 f96"/>
                  <a:gd name="f100" fmla="cos 1 f96"/>
                  <a:gd name="f101" fmla="+- 0 0 f97"/>
                  <a:gd name="f102" fmla="+- 0 0 f98"/>
                  <a:gd name="f103" fmla="+- 0 0 f99"/>
                  <a:gd name="f104" fmla="+- 0 0 f100"/>
                  <a:gd name="f105" fmla="+- 0 0 f101"/>
                  <a:gd name="f106" fmla="+- 0 0 f102"/>
                  <a:gd name="f107" fmla="+- 0 0 f103"/>
                  <a:gd name="f108" fmla="+- 0 0 f104"/>
                  <a:gd name="f109" fmla="*/ f105 f57 1"/>
                  <a:gd name="f110" fmla="*/ f106 f56 1"/>
                  <a:gd name="f111" fmla="*/ f107 f57 1"/>
                  <a:gd name="f112" fmla="*/ f108 f56 1"/>
                  <a:gd name="f113" fmla="+- 0 0 f110"/>
                  <a:gd name="f114" fmla="+- 0 0 f109"/>
                  <a:gd name="f115" fmla="+- 0 0 f112"/>
                  <a:gd name="f116" fmla="+- 0 0 f111"/>
                  <a:gd name="f117" fmla="+- 0 0 f113"/>
                  <a:gd name="f118" fmla="+- 0 0 f114"/>
                  <a:gd name="f119" fmla="+- 0 0 f115"/>
                  <a:gd name="f120" fmla="+- 0 0 f116"/>
                  <a:gd name="f121" fmla="at2 f117 f118"/>
                  <a:gd name="f122" fmla="at2 f119 f120"/>
                  <a:gd name="f123" fmla="+- f121 f3 0"/>
                  <a:gd name="f124" fmla="+- f122 f3 0"/>
                  <a:gd name="f125" fmla="*/ f123 f10 1"/>
                  <a:gd name="f126" fmla="*/ f124 f10 1"/>
                  <a:gd name="f127" fmla="*/ f125 1 f2"/>
                  <a:gd name="f128" fmla="*/ f126 1 f2"/>
                  <a:gd name="f129" fmla="+- 0 0 f127"/>
                  <a:gd name="f130" fmla="+- 0 0 f128"/>
                  <a:gd name="f131" fmla="val f129"/>
                  <a:gd name="f132" fmla="val f130"/>
                  <a:gd name="f133" fmla="+- 0 0 f131"/>
                  <a:gd name="f134" fmla="+- 0 0 f132"/>
                  <a:gd name="f135" fmla="*/ f133 f2 1"/>
                  <a:gd name="f136" fmla="*/ f134 f2 1"/>
                  <a:gd name="f137" fmla="*/ f135 1 f10"/>
                  <a:gd name="f138" fmla="*/ f136 1 f10"/>
                  <a:gd name="f139" fmla="+- f137 0 f3"/>
                  <a:gd name="f140" fmla="+- f138 0 f3"/>
                  <a:gd name="f141" fmla="cos 1 f139"/>
                  <a:gd name="f142" fmla="sin 1 f139"/>
                  <a:gd name="f143" fmla="cos 1 f140"/>
                  <a:gd name="f144" fmla="sin 1 f140"/>
                  <a:gd name="f145" fmla="+- 0 0 f141"/>
                  <a:gd name="f146" fmla="+- 0 0 f142"/>
                  <a:gd name="f147" fmla="+- 0 0 f143"/>
                  <a:gd name="f148" fmla="+- 0 0 f144"/>
                  <a:gd name="f149" fmla="*/ f11 f145 1"/>
                  <a:gd name="f150" fmla="*/ f11 f146 1"/>
                  <a:gd name="f151" fmla="*/ f11 f147 1"/>
                  <a:gd name="f152" fmla="*/ f11 f148 1"/>
                  <a:gd name="f153" fmla="*/ f149 f57 1"/>
                  <a:gd name="f154" fmla="*/ f150 f56 1"/>
                  <a:gd name="f155" fmla="*/ f151 f57 1"/>
                  <a:gd name="f156" fmla="*/ f152 f56 1"/>
                  <a:gd name="f157" fmla="+- f69 f153 0"/>
                  <a:gd name="f158" fmla="+- f68 f154 0"/>
                  <a:gd name="f159" fmla="+- f69 f155 0"/>
                  <a:gd name="f160" fmla="+- f68 f156 0"/>
                  <a:gd name="f161" fmla="max f157 f159"/>
                  <a:gd name="f162" fmla="max f158 f160"/>
                  <a:gd name="f163" fmla="min f157 f159"/>
                  <a:gd name="f164" fmla="min f158 f160"/>
                  <a:gd name="f165" fmla="*/ f157 f43 1"/>
                  <a:gd name="f166" fmla="*/ f158 f43 1"/>
                  <a:gd name="f167" fmla="*/ f159 f43 1"/>
                  <a:gd name="f168" fmla="*/ f160 f43 1"/>
                  <a:gd name="f169" fmla="?: f85 f48 f161"/>
                  <a:gd name="f170" fmla="?: f86 f49 f162"/>
                  <a:gd name="f171" fmla="?: f87 f20 f163"/>
                  <a:gd name="f172" fmla="?: f88 f20 f164"/>
                  <a:gd name="f173" fmla="*/ f171 f43 1"/>
                  <a:gd name="f174" fmla="*/ f172 f43 1"/>
                  <a:gd name="f175" fmla="*/ f169 f43 1"/>
                  <a:gd name="f176" fmla="*/ f170 f4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165" y="f166"/>
                  </a:cxn>
                  <a:cxn ang="f41">
                    <a:pos x="f81" y="f82"/>
                  </a:cxn>
                  <a:cxn ang="f42">
                    <a:pos x="f167" y="f168"/>
                  </a:cxn>
                </a:cxnLst>
                <a:rect l="f173" t="f174" r="f175" b="f176"/>
                <a:pathLst>
                  <a:path stroke="0">
                    <a:moveTo>
                      <a:pt x="f165" y="f166"/>
                    </a:moveTo>
                    <a:arcTo wR="f76" hR="f77" stAng="f54" swAng="f78"/>
                    <a:lnTo>
                      <a:pt x="f81" y="f82"/>
                    </a:lnTo>
                    <a:close/>
                  </a:path>
                  <a:path fill="none">
                    <a:moveTo>
                      <a:pt x="f165" y="f166"/>
                    </a:moveTo>
                    <a:arcTo wR="f76" hR="f77" stAng="f54" swAng="f78"/>
                  </a:path>
                </a:pathLst>
              </a:custGeom>
              <a:noFill/>
              <a:ln w="38103" cap="flat">
                <a:solidFill>
                  <a:srgbClr val="CDCFE5"/>
                </a:solidFill>
                <a:prstDash val="solid"/>
                <a:round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2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3" name="Google Shape;1836;p25">
                <a:extLst>
                  <a:ext uri="{FF2B5EF4-FFF2-40B4-BE49-F238E27FC236}">
                    <a16:creationId xmlns:a16="http://schemas.microsoft.com/office/drawing/2014/main" id="{167728ED-3B73-41F0-8E79-F726B10313D3}"/>
                  </a:ext>
                </a:extLst>
              </p:cNvPr>
              <p:cNvSpPr/>
              <p:nvPr/>
            </p:nvSpPr>
            <p:spPr>
              <a:xfrm>
                <a:off x="734775" y="2541766"/>
                <a:ext cx="912004" cy="912004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FFD03C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2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24" name="Google Shape;1841;p25">
              <a:extLst>
                <a:ext uri="{FF2B5EF4-FFF2-40B4-BE49-F238E27FC236}">
                  <a16:creationId xmlns:a16="http://schemas.microsoft.com/office/drawing/2014/main" id="{0D67B66D-AF8F-470A-977A-6432E0126C63}"/>
                </a:ext>
              </a:extLst>
            </p:cNvPr>
            <p:cNvGrpSpPr/>
            <p:nvPr/>
          </p:nvGrpSpPr>
          <p:grpSpPr>
            <a:xfrm>
              <a:off x="1967770" y="2476762"/>
              <a:ext cx="1810795" cy="1042003"/>
              <a:chOff x="1967770" y="2476762"/>
              <a:chExt cx="1810795" cy="1042003"/>
            </a:xfrm>
          </p:grpSpPr>
          <p:sp>
            <p:nvSpPr>
              <p:cNvPr id="25" name="Google Shape;1842;p25">
                <a:extLst>
                  <a:ext uri="{FF2B5EF4-FFF2-40B4-BE49-F238E27FC236}">
                    <a16:creationId xmlns:a16="http://schemas.microsoft.com/office/drawing/2014/main" id="{0E286F3C-BBB9-4802-ABD8-EF797F049ABE}"/>
                  </a:ext>
                </a:extLst>
              </p:cNvPr>
              <p:cNvSpPr txBox="1"/>
              <p:nvPr/>
            </p:nvSpPr>
            <p:spPr>
              <a:xfrm>
                <a:off x="1967770" y="2844762"/>
                <a:ext cx="1810795" cy="288301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600" b="0" i="0" u="none" strike="noStrike" kern="0" cap="none" spc="0" baseline="0">
                    <a:solidFill>
                      <a:srgbClr val="000000"/>
                    </a:solidFill>
                    <a:uFillTx/>
                    <a:latin typeface="Fira Sans Extra Condensed Medium"/>
                    <a:ea typeface="Fira Sans Extra Condensed Medium"/>
                    <a:cs typeface="Fira Sans Extra Condensed Medium"/>
                  </a:rPr>
                  <a:t>Mars</a:t>
                </a:r>
              </a:p>
            </p:txBody>
          </p:sp>
          <p:sp>
            <p:nvSpPr>
              <p:cNvPr id="26" name="Google Shape;1843;p25">
                <a:extLst>
                  <a:ext uri="{FF2B5EF4-FFF2-40B4-BE49-F238E27FC236}">
                    <a16:creationId xmlns:a16="http://schemas.microsoft.com/office/drawing/2014/main" id="{A3D64F2A-5EEB-4412-A4CF-29F3C73B9274}"/>
                  </a:ext>
                </a:extLst>
              </p:cNvPr>
              <p:cNvSpPr txBox="1"/>
              <p:nvPr/>
            </p:nvSpPr>
            <p:spPr>
              <a:xfrm>
                <a:off x="1967770" y="3136565"/>
                <a:ext cx="1810795" cy="38220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100" b="0" i="0" u="none" strike="noStrike" kern="0" cap="none" spc="0" baseline="0">
                    <a:solidFill>
                      <a:srgbClr val="000000"/>
                    </a:solidFill>
                    <a:uFillTx/>
                    <a:latin typeface="Roboto"/>
                    <a:ea typeface="Roboto"/>
                    <a:cs typeface="Roboto"/>
                  </a:rPr>
                  <a:t>Despite being red, Mars is actually cold</a:t>
                </a:r>
              </a:p>
            </p:txBody>
          </p:sp>
          <p:sp>
            <p:nvSpPr>
              <p:cNvPr id="27" name="Google Shape;1844;p25">
                <a:extLst>
                  <a:ext uri="{FF2B5EF4-FFF2-40B4-BE49-F238E27FC236}">
                    <a16:creationId xmlns:a16="http://schemas.microsoft.com/office/drawing/2014/main" id="{8669EDA3-CC17-4B31-B88D-77C9FE3F31E5}"/>
                  </a:ext>
                </a:extLst>
              </p:cNvPr>
              <p:cNvSpPr txBox="1"/>
              <p:nvPr/>
            </p:nvSpPr>
            <p:spPr>
              <a:xfrm>
                <a:off x="1967770" y="2476762"/>
                <a:ext cx="912004" cy="288301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2800" b="0" i="0" u="none" strike="noStrike" kern="0" cap="none" spc="0" baseline="0">
                    <a:solidFill>
                      <a:srgbClr val="CDCFE5"/>
                    </a:solidFill>
                    <a:uFillTx/>
                    <a:latin typeface="Fira Sans Extra Condensed Medium"/>
                    <a:ea typeface="Fira Sans Extra Condensed Medium"/>
                    <a:cs typeface="Fira Sans Extra Condensed Medium"/>
                  </a:rPr>
                  <a:t>35%</a:t>
                </a:r>
              </a:p>
            </p:txBody>
          </p:sp>
        </p:grpSp>
        <p:grpSp>
          <p:nvGrpSpPr>
            <p:cNvPr id="28" name="Google Shape;1845;p25">
              <a:extLst>
                <a:ext uri="{FF2B5EF4-FFF2-40B4-BE49-F238E27FC236}">
                  <a16:creationId xmlns:a16="http://schemas.microsoft.com/office/drawing/2014/main" id="{2E7D181B-7379-46FF-B542-944542A9B73D}"/>
                </a:ext>
              </a:extLst>
            </p:cNvPr>
            <p:cNvGrpSpPr/>
            <p:nvPr/>
          </p:nvGrpSpPr>
          <p:grpSpPr>
            <a:xfrm>
              <a:off x="1967770" y="3821012"/>
              <a:ext cx="1810795" cy="1042004"/>
              <a:chOff x="1967770" y="3821012"/>
              <a:chExt cx="1810795" cy="1042004"/>
            </a:xfrm>
          </p:grpSpPr>
          <p:sp>
            <p:nvSpPr>
              <p:cNvPr id="29" name="Google Shape;1846;p25">
                <a:extLst>
                  <a:ext uri="{FF2B5EF4-FFF2-40B4-BE49-F238E27FC236}">
                    <a16:creationId xmlns:a16="http://schemas.microsoft.com/office/drawing/2014/main" id="{A4F57DB8-07FF-49E9-BBF7-844589A09C8A}"/>
                  </a:ext>
                </a:extLst>
              </p:cNvPr>
              <p:cNvSpPr txBox="1"/>
              <p:nvPr/>
            </p:nvSpPr>
            <p:spPr>
              <a:xfrm>
                <a:off x="1967770" y="4189012"/>
                <a:ext cx="1810795" cy="288301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600" b="0" i="0" u="none" strike="noStrike" kern="0" cap="none" spc="0" baseline="0">
                    <a:solidFill>
                      <a:srgbClr val="000000"/>
                    </a:solidFill>
                    <a:uFillTx/>
                    <a:latin typeface="Fira Sans Extra Condensed Medium"/>
                    <a:ea typeface="Fira Sans Extra Condensed Medium"/>
                    <a:cs typeface="Fira Sans Extra Condensed Medium"/>
                  </a:rPr>
                  <a:t>Neptune</a:t>
                </a:r>
              </a:p>
            </p:txBody>
          </p:sp>
          <p:sp>
            <p:nvSpPr>
              <p:cNvPr id="30" name="Google Shape;1847;p25">
                <a:extLst>
                  <a:ext uri="{FF2B5EF4-FFF2-40B4-BE49-F238E27FC236}">
                    <a16:creationId xmlns:a16="http://schemas.microsoft.com/office/drawing/2014/main" id="{BAF2D450-8B76-448A-931E-233313BFA2F1}"/>
                  </a:ext>
                </a:extLst>
              </p:cNvPr>
              <p:cNvSpPr txBox="1"/>
              <p:nvPr/>
            </p:nvSpPr>
            <p:spPr>
              <a:xfrm>
                <a:off x="1967770" y="4480816"/>
                <a:ext cx="1810795" cy="38220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100" b="0" i="0" u="none" strike="noStrike" kern="0" cap="none" spc="0" baseline="0">
                    <a:solidFill>
                      <a:srgbClr val="000000"/>
                    </a:solidFill>
                    <a:uFillTx/>
                    <a:latin typeface="Roboto"/>
                    <a:ea typeface="Roboto"/>
                    <a:cs typeface="Roboto"/>
                  </a:rPr>
                  <a:t>Venus has a beautiful name, but it’s hot</a:t>
                </a:r>
              </a:p>
            </p:txBody>
          </p:sp>
          <p:sp>
            <p:nvSpPr>
              <p:cNvPr id="31" name="Google Shape;1848;p25">
                <a:extLst>
                  <a:ext uri="{FF2B5EF4-FFF2-40B4-BE49-F238E27FC236}">
                    <a16:creationId xmlns:a16="http://schemas.microsoft.com/office/drawing/2014/main" id="{5160EE8A-0C03-4EDC-86DB-78160FA18EEA}"/>
                  </a:ext>
                </a:extLst>
              </p:cNvPr>
              <p:cNvSpPr txBox="1"/>
              <p:nvPr/>
            </p:nvSpPr>
            <p:spPr>
              <a:xfrm>
                <a:off x="1967770" y="3821012"/>
                <a:ext cx="912004" cy="288301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2800" b="0" i="0" u="none" strike="noStrike" kern="0" cap="none" spc="0" baseline="0">
                    <a:solidFill>
                      <a:srgbClr val="FFA105"/>
                    </a:solidFill>
                    <a:uFillTx/>
                    <a:latin typeface="Fira Sans Extra Condensed Medium"/>
                    <a:ea typeface="Fira Sans Extra Condensed Medium"/>
                    <a:cs typeface="Fira Sans Extra Condensed Medium"/>
                  </a:rPr>
                  <a:t>45%</a:t>
                </a:r>
              </a:p>
            </p:txBody>
          </p:sp>
        </p:grpSp>
      </p:grpSp>
      <p:grpSp>
        <p:nvGrpSpPr>
          <p:cNvPr id="39" name="Group 4">
            <a:extLst>
              <a:ext uri="{FF2B5EF4-FFF2-40B4-BE49-F238E27FC236}">
                <a16:creationId xmlns:a16="http://schemas.microsoft.com/office/drawing/2014/main" id="{422EE5AA-BF79-03D5-5957-CA5B7C6CD050}"/>
              </a:ext>
            </a:extLst>
          </p:cNvPr>
          <p:cNvGrpSpPr>
            <a:grpSpLocks noChangeAspect="1"/>
          </p:cNvGrpSpPr>
          <p:nvPr/>
        </p:nvGrpSpPr>
        <p:grpSpPr>
          <a:xfrm>
            <a:off x="889000" y="2765427"/>
            <a:ext cx="603250" cy="549276"/>
            <a:chOff x="560" y="1742"/>
            <a:chExt cx="380" cy="346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00562FDC-6009-1A7A-1660-314D0C20EA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2" y="1742"/>
              <a:ext cx="106" cy="126"/>
            </a:xfrm>
            <a:custGeom>
              <a:avLst/>
              <a:gdLst>
                <a:gd name="T0" fmla="*/ 133 w 141"/>
                <a:gd name="T1" fmla="*/ 0 h 167"/>
                <a:gd name="T2" fmla="*/ 136 w 141"/>
                <a:gd name="T3" fmla="*/ 32 h 167"/>
                <a:gd name="T4" fmla="*/ 121 w 141"/>
                <a:gd name="T5" fmla="*/ 156 h 167"/>
                <a:gd name="T6" fmla="*/ 107 w 141"/>
                <a:gd name="T7" fmla="*/ 161 h 167"/>
                <a:gd name="T8" fmla="*/ 34 w 141"/>
                <a:gd name="T9" fmla="*/ 130 h 167"/>
                <a:gd name="T10" fmla="*/ 77 w 141"/>
                <a:gd name="T11" fmla="*/ 61 h 167"/>
                <a:gd name="T12" fmla="*/ 26 w 141"/>
                <a:gd name="T13" fmla="*/ 121 h 167"/>
                <a:gd name="T14" fmla="*/ 3 w 141"/>
                <a:gd name="T15" fmla="*/ 69 h 167"/>
                <a:gd name="T16" fmla="*/ 9 w 141"/>
                <a:gd name="T17" fmla="*/ 60 h 167"/>
                <a:gd name="T18" fmla="*/ 111 w 141"/>
                <a:gd name="T19" fmla="*/ 6 h 167"/>
                <a:gd name="T20" fmla="*/ 123 w 141"/>
                <a:gd name="T21" fmla="*/ 0 h 167"/>
                <a:gd name="T22" fmla="*/ 133 w 141"/>
                <a:gd name="T23" fmla="*/ 0 h 167"/>
                <a:gd name="T24" fmla="*/ 88 w 141"/>
                <a:gd name="T25" fmla="*/ 48 h 167"/>
                <a:gd name="T26" fmla="*/ 85 w 141"/>
                <a:gd name="T27" fmla="*/ 50 h 167"/>
                <a:gd name="T28" fmla="*/ 84 w 141"/>
                <a:gd name="T29" fmla="*/ 54 h 167"/>
                <a:gd name="T30" fmla="*/ 87 w 141"/>
                <a:gd name="T31" fmla="*/ 52 h 167"/>
                <a:gd name="T32" fmla="*/ 90 w 141"/>
                <a:gd name="T33" fmla="*/ 49 h 167"/>
                <a:gd name="T34" fmla="*/ 90 w 141"/>
                <a:gd name="T35" fmla="*/ 46 h 167"/>
                <a:gd name="T36" fmla="*/ 88 w 141"/>
                <a:gd name="T37" fmla="*/ 4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1" h="167">
                  <a:moveTo>
                    <a:pt x="133" y="0"/>
                  </a:moveTo>
                  <a:cubicBezTo>
                    <a:pt x="134" y="11"/>
                    <a:pt x="135" y="21"/>
                    <a:pt x="136" y="32"/>
                  </a:cubicBezTo>
                  <a:cubicBezTo>
                    <a:pt x="141" y="74"/>
                    <a:pt x="135" y="115"/>
                    <a:pt x="121" y="156"/>
                  </a:cubicBezTo>
                  <a:cubicBezTo>
                    <a:pt x="118" y="164"/>
                    <a:pt x="116" y="167"/>
                    <a:pt x="107" y="161"/>
                  </a:cubicBezTo>
                  <a:cubicBezTo>
                    <a:pt x="85" y="147"/>
                    <a:pt x="60" y="138"/>
                    <a:pt x="34" y="130"/>
                  </a:cubicBezTo>
                  <a:cubicBezTo>
                    <a:pt x="46" y="105"/>
                    <a:pt x="63" y="84"/>
                    <a:pt x="77" y="61"/>
                  </a:cubicBezTo>
                  <a:cubicBezTo>
                    <a:pt x="57" y="77"/>
                    <a:pt x="42" y="99"/>
                    <a:pt x="26" y="121"/>
                  </a:cubicBezTo>
                  <a:cubicBezTo>
                    <a:pt x="19" y="102"/>
                    <a:pt x="13" y="84"/>
                    <a:pt x="3" y="69"/>
                  </a:cubicBezTo>
                  <a:cubicBezTo>
                    <a:pt x="0" y="63"/>
                    <a:pt x="6" y="62"/>
                    <a:pt x="9" y="60"/>
                  </a:cubicBezTo>
                  <a:cubicBezTo>
                    <a:pt x="39" y="35"/>
                    <a:pt x="74" y="18"/>
                    <a:pt x="111" y="6"/>
                  </a:cubicBezTo>
                  <a:cubicBezTo>
                    <a:pt x="115" y="4"/>
                    <a:pt x="120" y="5"/>
                    <a:pt x="123" y="0"/>
                  </a:cubicBezTo>
                  <a:cubicBezTo>
                    <a:pt x="126" y="0"/>
                    <a:pt x="130" y="0"/>
                    <a:pt x="133" y="0"/>
                  </a:cubicBezTo>
                  <a:close/>
                  <a:moveTo>
                    <a:pt x="88" y="48"/>
                  </a:moveTo>
                  <a:cubicBezTo>
                    <a:pt x="87" y="49"/>
                    <a:pt x="86" y="50"/>
                    <a:pt x="85" y="50"/>
                  </a:cubicBezTo>
                  <a:cubicBezTo>
                    <a:pt x="84" y="51"/>
                    <a:pt x="82" y="52"/>
                    <a:pt x="84" y="54"/>
                  </a:cubicBezTo>
                  <a:cubicBezTo>
                    <a:pt x="85" y="55"/>
                    <a:pt x="86" y="53"/>
                    <a:pt x="87" y="52"/>
                  </a:cubicBezTo>
                  <a:cubicBezTo>
                    <a:pt x="88" y="51"/>
                    <a:pt x="89" y="50"/>
                    <a:pt x="90" y="49"/>
                  </a:cubicBezTo>
                  <a:cubicBezTo>
                    <a:pt x="90" y="48"/>
                    <a:pt x="90" y="47"/>
                    <a:pt x="90" y="46"/>
                  </a:cubicBezTo>
                  <a:cubicBezTo>
                    <a:pt x="89" y="47"/>
                    <a:pt x="88" y="47"/>
                    <a:pt x="88" y="48"/>
                  </a:cubicBezTo>
                  <a:close/>
                </a:path>
              </a:pathLst>
            </a:custGeom>
            <a:solidFill>
              <a:srgbClr val="83BE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5EFD177B-3C97-2CC6-05AF-8EB99E55325D}"/>
                </a:ext>
              </a:extLst>
            </p:cNvPr>
            <p:cNvSpPr/>
            <p:nvPr/>
          </p:nvSpPr>
          <p:spPr bwMode="auto">
            <a:xfrm>
              <a:off x="560" y="1743"/>
              <a:ext cx="222" cy="226"/>
            </a:xfrm>
            <a:custGeom>
              <a:avLst/>
              <a:gdLst>
                <a:gd name="T0" fmla="*/ 0 w 295"/>
                <a:gd name="T1" fmla="*/ 132 h 300"/>
                <a:gd name="T2" fmla="*/ 18 w 295"/>
                <a:gd name="T3" fmla="*/ 83 h 300"/>
                <a:gd name="T4" fmla="*/ 160 w 295"/>
                <a:gd name="T5" fmla="*/ 5 h 300"/>
                <a:gd name="T6" fmla="*/ 292 w 295"/>
                <a:gd name="T7" fmla="*/ 112 h 300"/>
                <a:gd name="T8" fmla="*/ 293 w 295"/>
                <a:gd name="T9" fmla="*/ 119 h 300"/>
                <a:gd name="T10" fmla="*/ 293 w 295"/>
                <a:gd name="T11" fmla="*/ 124 h 300"/>
                <a:gd name="T12" fmla="*/ 287 w 295"/>
                <a:gd name="T13" fmla="*/ 123 h 300"/>
                <a:gd name="T14" fmla="*/ 283 w 295"/>
                <a:gd name="T15" fmla="*/ 113 h 300"/>
                <a:gd name="T16" fmla="*/ 143 w 295"/>
                <a:gd name="T17" fmla="*/ 13 h 300"/>
                <a:gd name="T18" fmla="*/ 11 w 295"/>
                <a:gd name="T19" fmla="*/ 132 h 300"/>
                <a:gd name="T20" fmla="*/ 100 w 295"/>
                <a:gd name="T21" fmla="*/ 285 h 300"/>
                <a:gd name="T22" fmla="*/ 104 w 295"/>
                <a:gd name="T23" fmla="*/ 287 h 300"/>
                <a:gd name="T24" fmla="*/ 111 w 295"/>
                <a:gd name="T25" fmla="*/ 294 h 300"/>
                <a:gd name="T26" fmla="*/ 101 w 295"/>
                <a:gd name="T27" fmla="*/ 294 h 300"/>
                <a:gd name="T28" fmla="*/ 8 w 295"/>
                <a:gd name="T29" fmla="*/ 202 h 300"/>
                <a:gd name="T30" fmla="*/ 0 w 295"/>
                <a:gd name="T31" fmla="*/ 177 h 300"/>
                <a:gd name="T32" fmla="*/ 0 w 295"/>
                <a:gd name="T33" fmla="*/ 13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5" h="300">
                  <a:moveTo>
                    <a:pt x="0" y="132"/>
                  </a:moveTo>
                  <a:cubicBezTo>
                    <a:pt x="6" y="116"/>
                    <a:pt x="10" y="99"/>
                    <a:pt x="18" y="83"/>
                  </a:cubicBezTo>
                  <a:cubicBezTo>
                    <a:pt x="46" y="32"/>
                    <a:pt x="104" y="0"/>
                    <a:pt x="160" y="5"/>
                  </a:cubicBezTo>
                  <a:cubicBezTo>
                    <a:pt x="223" y="11"/>
                    <a:pt x="274" y="53"/>
                    <a:pt x="292" y="112"/>
                  </a:cubicBezTo>
                  <a:cubicBezTo>
                    <a:pt x="292" y="114"/>
                    <a:pt x="293" y="117"/>
                    <a:pt x="293" y="119"/>
                  </a:cubicBezTo>
                  <a:cubicBezTo>
                    <a:pt x="294" y="121"/>
                    <a:pt x="295" y="123"/>
                    <a:pt x="293" y="124"/>
                  </a:cubicBezTo>
                  <a:cubicBezTo>
                    <a:pt x="291" y="125"/>
                    <a:pt x="287" y="124"/>
                    <a:pt x="287" y="123"/>
                  </a:cubicBezTo>
                  <a:cubicBezTo>
                    <a:pt x="285" y="120"/>
                    <a:pt x="284" y="117"/>
                    <a:pt x="283" y="113"/>
                  </a:cubicBezTo>
                  <a:cubicBezTo>
                    <a:pt x="264" y="52"/>
                    <a:pt x="204" y="9"/>
                    <a:pt x="143" y="13"/>
                  </a:cubicBezTo>
                  <a:cubicBezTo>
                    <a:pt x="74" y="18"/>
                    <a:pt x="21" y="65"/>
                    <a:pt x="11" y="132"/>
                  </a:cubicBezTo>
                  <a:cubicBezTo>
                    <a:pt x="0" y="198"/>
                    <a:pt x="37" y="262"/>
                    <a:pt x="100" y="285"/>
                  </a:cubicBezTo>
                  <a:cubicBezTo>
                    <a:pt x="101" y="286"/>
                    <a:pt x="103" y="286"/>
                    <a:pt x="104" y="287"/>
                  </a:cubicBezTo>
                  <a:cubicBezTo>
                    <a:pt x="107" y="288"/>
                    <a:pt x="113" y="289"/>
                    <a:pt x="111" y="294"/>
                  </a:cubicBezTo>
                  <a:cubicBezTo>
                    <a:pt x="109" y="300"/>
                    <a:pt x="105" y="296"/>
                    <a:pt x="101" y="294"/>
                  </a:cubicBezTo>
                  <a:cubicBezTo>
                    <a:pt x="56" y="278"/>
                    <a:pt x="25" y="247"/>
                    <a:pt x="8" y="202"/>
                  </a:cubicBezTo>
                  <a:cubicBezTo>
                    <a:pt x="5" y="194"/>
                    <a:pt x="5" y="185"/>
                    <a:pt x="0" y="177"/>
                  </a:cubicBezTo>
                  <a:cubicBezTo>
                    <a:pt x="0" y="162"/>
                    <a:pt x="0" y="147"/>
                    <a:pt x="0" y="132"/>
                  </a:cubicBezTo>
                  <a:close/>
                </a:path>
              </a:pathLst>
            </a:custGeom>
            <a:solidFill>
              <a:srgbClr val="F18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DC282BC7-8527-196E-05DD-5648BDF49AAE}"/>
                </a:ext>
              </a:extLst>
            </p:cNvPr>
            <p:cNvSpPr/>
            <p:nvPr/>
          </p:nvSpPr>
          <p:spPr bwMode="auto">
            <a:xfrm>
              <a:off x="648" y="1892"/>
              <a:ext cx="258" cy="196"/>
            </a:xfrm>
            <a:custGeom>
              <a:avLst/>
              <a:gdLst>
                <a:gd name="T0" fmla="*/ 342 w 342"/>
                <a:gd name="T1" fmla="*/ 136 h 261"/>
                <a:gd name="T2" fmla="*/ 177 w 342"/>
                <a:gd name="T3" fmla="*/ 254 h 261"/>
                <a:gd name="T4" fmla="*/ 8 w 342"/>
                <a:gd name="T5" fmla="*/ 117 h 261"/>
                <a:gd name="T6" fmla="*/ 17 w 342"/>
                <a:gd name="T7" fmla="*/ 0 h 261"/>
                <a:gd name="T8" fmla="*/ 24 w 342"/>
                <a:gd name="T9" fmla="*/ 1 h 261"/>
                <a:gd name="T10" fmla="*/ 59 w 342"/>
                <a:gd name="T11" fmla="*/ 99 h 261"/>
                <a:gd name="T12" fmla="*/ 236 w 342"/>
                <a:gd name="T13" fmla="*/ 174 h 261"/>
                <a:gd name="T14" fmla="*/ 332 w 342"/>
                <a:gd name="T15" fmla="*/ 133 h 261"/>
                <a:gd name="T16" fmla="*/ 342 w 342"/>
                <a:gd name="T17" fmla="*/ 136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2" h="261">
                  <a:moveTo>
                    <a:pt x="342" y="136"/>
                  </a:moveTo>
                  <a:cubicBezTo>
                    <a:pt x="309" y="205"/>
                    <a:pt x="255" y="248"/>
                    <a:pt x="177" y="254"/>
                  </a:cubicBezTo>
                  <a:cubicBezTo>
                    <a:pt x="97" y="261"/>
                    <a:pt x="25" y="200"/>
                    <a:pt x="8" y="117"/>
                  </a:cubicBezTo>
                  <a:cubicBezTo>
                    <a:pt x="0" y="78"/>
                    <a:pt x="3" y="39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19" y="39"/>
                    <a:pt x="32" y="72"/>
                    <a:pt x="59" y="99"/>
                  </a:cubicBezTo>
                  <a:cubicBezTo>
                    <a:pt x="107" y="149"/>
                    <a:pt x="167" y="174"/>
                    <a:pt x="236" y="174"/>
                  </a:cubicBezTo>
                  <a:cubicBezTo>
                    <a:pt x="273" y="174"/>
                    <a:pt x="308" y="165"/>
                    <a:pt x="332" y="133"/>
                  </a:cubicBezTo>
                  <a:cubicBezTo>
                    <a:pt x="336" y="133"/>
                    <a:pt x="339" y="134"/>
                    <a:pt x="342" y="136"/>
                  </a:cubicBezTo>
                  <a:close/>
                </a:path>
              </a:pathLst>
            </a:custGeom>
            <a:solidFill>
              <a:srgbClr val="F18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33B88DCA-66B8-A113-2AFB-8BBAD0FBF038}"/>
                </a:ext>
              </a:extLst>
            </p:cNvPr>
            <p:cNvSpPr/>
            <p:nvPr/>
          </p:nvSpPr>
          <p:spPr bwMode="auto">
            <a:xfrm>
              <a:off x="574" y="1959"/>
              <a:ext cx="88" cy="84"/>
            </a:xfrm>
            <a:custGeom>
              <a:avLst/>
              <a:gdLst>
                <a:gd name="T0" fmla="*/ 45 w 117"/>
                <a:gd name="T1" fmla="*/ 62 h 112"/>
                <a:gd name="T2" fmla="*/ 94 w 117"/>
                <a:gd name="T3" fmla="*/ 22 h 112"/>
                <a:gd name="T4" fmla="*/ 115 w 117"/>
                <a:gd name="T5" fmla="*/ 83 h 112"/>
                <a:gd name="T6" fmla="*/ 111 w 117"/>
                <a:gd name="T7" fmla="*/ 91 h 112"/>
                <a:gd name="T8" fmla="*/ 8 w 117"/>
                <a:gd name="T9" fmla="*/ 110 h 112"/>
                <a:gd name="T10" fmla="*/ 1 w 117"/>
                <a:gd name="T11" fmla="*/ 100 h 112"/>
                <a:gd name="T12" fmla="*/ 36 w 117"/>
                <a:gd name="T13" fmla="*/ 7 h 112"/>
                <a:gd name="T14" fmla="*/ 47 w 117"/>
                <a:gd name="T15" fmla="*/ 3 h 112"/>
                <a:gd name="T16" fmla="*/ 80 w 117"/>
                <a:gd name="T17" fmla="*/ 20 h 112"/>
                <a:gd name="T18" fmla="*/ 43 w 117"/>
                <a:gd name="T19" fmla="*/ 59 h 112"/>
                <a:gd name="T20" fmla="*/ 41 w 117"/>
                <a:gd name="T21" fmla="*/ 62 h 112"/>
                <a:gd name="T22" fmla="*/ 35 w 117"/>
                <a:gd name="T23" fmla="*/ 70 h 112"/>
                <a:gd name="T24" fmla="*/ 31 w 117"/>
                <a:gd name="T25" fmla="*/ 72 h 112"/>
                <a:gd name="T26" fmla="*/ 32 w 117"/>
                <a:gd name="T27" fmla="*/ 73 h 112"/>
                <a:gd name="T28" fmla="*/ 36 w 117"/>
                <a:gd name="T29" fmla="*/ 71 h 112"/>
                <a:gd name="T30" fmla="*/ 43 w 117"/>
                <a:gd name="T31" fmla="*/ 64 h 112"/>
                <a:gd name="T32" fmla="*/ 45 w 117"/>
                <a:gd name="T33" fmla="*/ 6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12">
                  <a:moveTo>
                    <a:pt x="45" y="62"/>
                  </a:moveTo>
                  <a:cubicBezTo>
                    <a:pt x="60" y="48"/>
                    <a:pt x="75" y="33"/>
                    <a:pt x="94" y="22"/>
                  </a:cubicBezTo>
                  <a:cubicBezTo>
                    <a:pt x="98" y="44"/>
                    <a:pt x="104" y="64"/>
                    <a:pt x="115" y="83"/>
                  </a:cubicBezTo>
                  <a:cubicBezTo>
                    <a:pt x="117" y="88"/>
                    <a:pt x="115" y="90"/>
                    <a:pt x="111" y="91"/>
                  </a:cubicBezTo>
                  <a:cubicBezTo>
                    <a:pt x="78" y="105"/>
                    <a:pt x="44" y="112"/>
                    <a:pt x="8" y="110"/>
                  </a:cubicBezTo>
                  <a:cubicBezTo>
                    <a:pt x="1" y="109"/>
                    <a:pt x="0" y="106"/>
                    <a:pt x="1" y="100"/>
                  </a:cubicBezTo>
                  <a:cubicBezTo>
                    <a:pt x="7" y="67"/>
                    <a:pt x="18" y="35"/>
                    <a:pt x="36" y="7"/>
                  </a:cubicBezTo>
                  <a:cubicBezTo>
                    <a:pt x="39" y="3"/>
                    <a:pt x="41" y="0"/>
                    <a:pt x="47" y="3"/>
                  </a:cubicBezTo>
                  <a:cubicBezTo>
                    <a:pt x="57" y="9"/>
                    <a:pt x="68" y="14"/>
                    <a:pt x="80" y="20"/>
                  </a:cubicBezTo>
                  <a:cubicBezTo>
                    <a:pt x="67" y="33"/>
                    <a:pt x="53" y="44"/>
                    <a:pt x="43" y="59"/>
                  </a:cubicBezTo>
                  <a:cubicBezTo>
                    <a:pt x="42" y="60"/>
                    <a:pt x="41" y="61"/>
                    <a:pt x="41" y="62"/>
                  </a:cubicBezTo>
                  <a:cubicBezTo>
                    <a:pt x="38" y="64"/>
                    <a:pt x="35" y="66"/>
                    <a:pt x="35" y="70"/>
                  </a:cubicBezTo>
                  <a:cubicBezTo>
                    <a:pt x="33" y="69"/>
                    <a:pt x="32" y="70"/>
                    <a:pt x="31" y="72"/>
                  </a:cubicBezTo>
                  <a:cubicBezTo>
                    <a:pt x="31" y="72"/>
                    <a:pt x="32" y="73"/>
                    <a:pt x="32" y="73"/>
                  </a:cubicBezTo>
                  <a:cubicBezTo>
                    <a:pt x="34" y="73"/>
                    <a:pt x="35" y="72"/>
                    <a:pt x="36" y="71"/>
                  </a:cubicBezTo>
                  <a:cubicBezTo>
                    <a:pt x="39" y="70"/>
                    <a:pt x="41" y="67"/>
                    <a:pt x="43" y="64"/>
                  </a:cubicBezTo>
                  <a:cubicBezTo>
                    <a:pt x="43" y="63"/>
                    <a:pt x="44" y="63"/>
                    <a:pt x="45" y="62"/>
                  </a:cubicBezTo>
                  <a:close/>
                </a:path>
              </a:pathLst>
            </a:custGeom>
            <a:solidFill>
              <a:srgbClr val="99C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8C784B29-8C78-85FD-6559-0A5D2A2B84E9}"/>
                </a:ext>
              </a:extLst>
            </p:cNvPr>
            <p:cNvSpPr/>
            <p:nvPr/>
          </p:nvSpPr>
          <p:spPr bwMode="auto">
            <a:xfrm>
              <a:off x="865" y="1810"/>
              <a:ext cx="75" cy="81"/>
            </a:xfrm>
            <a:custGeom>
              <a:avLst/>
              <a:gdLst>
                <a:gd name="T0" fmla="*/ 44 w 100"/>
                <a:gd name="T1" fmla="*/ 31 h 108"/>
                <a:gd name="T2" fmla="*/ 42 w 100"/>
                <a:gd name="T3" fmla="*/ 31 h 108"/>
                <a:gd name="T4" fmla="*/ 21 w 100"/>
                <a:gd name="T5" fmla="*/ 6 h 108"/>
                <a:gd name="T6" fmla="*/ 29 w 100"/>
                <a:gd name="T7" fmla="*/ 1 h 108"/>
                <a:gd name="T8" fmla="*/ 95 w 100"/>
                <a:gd name="T9" fmla="*/ 18 h 108"/>
                <a:gd name="T10" fmla="*/ 98 w 100"/>
                <a:gd name="T11" fmla="*/ 27 h 108"/>
                <a:gd name="T12" fmla="*/ 37 w 100"/>
                <a:gd name="T13" fmla="*/ 104 h 108"/>
                <a:gd name="T14" fmla="*/ 28 w 100"/>
                <a:gd name="T15" fmla="*/ 105 h 108"/>
                <a:gd name="T16" fmla="*/ 27 w 100"/>
                <a:gd name="T17" fmla="*/ 104 h 108"/>
                <a:gd name="T18" fmla="*/ 14 w 100"/>
                <a:gd name="T19" fmla="*/ 47 h 108"/>
                <a:gd name="T20" fmla="*/ 23 w 100"/>
                <a:gd name="T21" fmla="*/ 40 h 108"/>
                <a:gd name="T22" fmla="*/ 45 w 100"/>
                <a:gd name="T23" fmla="*/ 33 h 108"/>
                <a:gd name="T24" fmla="*/ 54 w 100"/>
                <a:gd name="T25" fmla="*/ 30 h 108"/>
                <a:gd name="T26" fmla="*/ 44 w 100"/>
                <a:gd name="T27" fmla="*/ 3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108">
                  <a:moveTo>
                    <a:pt x="44" y="31"/>
                  </a:moveTo>
                  <a:cubicBezTo>
                    <a:pt x="43" y="31"/>
                    <a:pt x="43" y="31"/>
                    <a:pt x="42" y="31"/>
                  </a:cubicBezTo>
                  <a:cubicBezTo>
                    <a:pt x="15" y="35"/>
                    <a:pt x="14" y="33"/>
                    <a:pt x="21" y="6"/>
                  </a:cubicBezTo>
                  <a:cubicBezTo>
                    <a:pt x="23" y="2"/>
                    <a:pt x="24" y="0"/>
                    <a:pt x="29" y="1"/>
                  </a:cubicBezTo>
                  <a:cubicBezTo>
                    <a:pt x="51" y="4"/>
                    <a:pt x="74" y="8"/>
                    <a:pt x="95" y="18"/>
                  </a:cubicBezTo>
                  <a:cubicBezTo>
                    <a:pt x="100" y="20"/>
                    <a:pt x="100" y="22"/>
                    <a:pt x="98" y="27"/>
                  </a:cubicBezTo>
                  <a:cubicBezTo>
                    <a:pt x="82" y="56"/>
                    <a:pt x="62" y="82"/>
                    <a:pt x="37" y="104"/>
                  </a:cubicBezTo>
                  <a:cubicBezTo>
                    <a:pt x="34" y="107"/>
                    <a:pt x="31" y="108"/>
                    <a:pt x="28" y="105"/>
                  </a:cubicBezTo>
                  <a:cubicBezTo>
                    <a:pt x="28" y="104"/>
                    <a:pt x="28" y="104"/>
                    <a:pt x="27" y="104"/>
                  </a:cubicBezTo>
                  <a:cubicBezTo>
                    <a:pt x="1" y="82"/>
                    <a:pt x="0" y="78"/>
                    <a:pt x="14" y="47"/>
                  </a:cubicBezTo>
                  <a:cubicBezTo>
                    <a:pt x="16" y="43"/>
                    <a:pt x="19" y="41"/>
                    <a:pt x="23" y="40"/>
                  </a:cubicBezTo>
                  <a:cubicBezTo>
                    <a:pt x="30" y="38"/>
                    <a:pt x="38" y="35"/>
                    <a:pt x="45" y="33"/>
                  </a:cubicBezTo>
                  <a:cubicBezTo>
                    <a:pt x="48" y="32"/>
                    <a:pt x="51" y="34"/>
                    <a:pt x="54" y="30"/>
                  </a:cubicBezTo>
                  <a:cubicBezTo>
                    <a:pt x="50" y="30"/>
                    <a:pt x="47" y="31"/>
                    <a:pt x="44" y="31"/>
                  </a:cubicBezTo>
                  <a:close/>
                </a:path>
              </a:pathLst>
            </a:custGeom>
            <a:solidFill>
              <a:srgbClr val="99C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2785ADEC-7A04-FBEA-09CA-978768AD7CD2}"/>
                </a:ext>
              </a:extLst>
            </p:cNvPr>
            <p:cNvSpPr/>
            <p:nvPr/>
          </p:nvSpPr>
          <p:spPr bwMode="auto">
            <a:xfrm>
              <a:off x="644" y="1764"/>
              <a:ext cx="60" cy="86"/>
            </a:xfrm>
            <a:custGeom>
              <a:avLst/>
              <a:gdLst>
                <a:gd name="T0" fmla="*/ 38 w 80"/>
                <a:gd name="T1" fmla="*/ 115 h 115"/>
                <a:gd name="T2" fmla="*/ 4 w 80"/>
                <a:gd name="T3" fmla="*/ 26 h 115"/>
                <a:gd name="T4" fmla="*/ 17 w 80"/>
                <a:gd name="T5" fmla="*/ 4 h 115"/>
                <a:gd name="T6" fmla="*/ 63 w 80"/>
                <a:gd name="T7" fmla="*/ 4 h 115"/>
                <a:gd name="T8" fmla="*/ 76 w 80"/>
                <a:gd name="T9" fmla="*/ 26 h 115"/>
                <a:gd name="T10" fmla="*/ 38 w 80"/>
                <a:gd name="T11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115">
                  <a:moveTo>
                    <a:pt x="38" y="115"/>
                  </a:moveTo>
                  <a:cubicBezTo>
                    <a:pt x="26" y="83"/>
                    <a:pt x="14" y="54"/>
                    <a:pt x="4" y="26"/>
                  </a:cubicBezTo>
                  <a:cubicBezTo>
                    <a:pt x="0" y="15"/>
                    <a:pt x="6" y="6"/>
                    <a:pt x="17" y="4"/>
                  </a:cubicBezTo>
                  <a:cubicBezTo>
                    <a:pt x="32" y="0"/>
                    <a:pt x="48" y="0"/>
                    <a:pt x="63" y="4"/>
                  </a:cubicBezTo>
                  <a:cubicBezTo>
                    <a:pt x="75" y="7"/>
                    <a:pt x="80" y="16"/>
                    <a:pt x="76" y="26"/>
                  </a:cubicBezTo>
                  <a:cubicBezTo>
                    <a:pt x="64" y="55"/>
                    <a:pt x="52" y="83"/>
                    <a:pt x="38" y="115"/>
                  </a:cubicBezTo>
                  <a:close/>
                </a:path>
              </a:pathLst>
            </a:custGeom>
            <a:solidFill>
              <a:srgbClr val="F18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F7564B40-9885-4840-0542-3760AAC77532}"/>
                </a:ext>
              </a:extLst>
            </p:cNvPr>
            <p:cNvSpPr/>
            <p:nvPr/>
          </p:nvSpPr>
          <p:spPr bwMode="auto">
            <a:xfrm>
              <a:off x="589" y="1865"/>
              <a:ext cx="76" cy="74"/>
            </a:xfrm>
            <a:custGeom>
              <a:avLst/>
              <a:gdLst>
                <a:gd name="T0" fmla="*/ 100 w 100"/>
                <a:gd name="T1" fmla="*/ 2 h 98"/>
                <a:gd name="T2" fmla="*/ 63 w 100"/>
                <a:gd name="T3" fmla="*/ 86 h 98"/>
                <a:gd name="T4" fmla="*/ 39 w 100"/>
                <a:gd name="T5" fmla="*/ 92 h 98"/>
                <a:gd name="T6" fmla="*/ 6 w 100"/>
                <a:gd name="T7" fmla="*/ 57 h 98"/>
                <a:gd name="T8" fmla="*/ 17 w 100"/>
                <a:gd name="T9" fmla="*/ 32 h 98"/>
                <a:gd name="T10" fmla="*/ 98 w 100"/>
                <a:gd name="T11" fmla="*/ 0 h 98"/>
                <a:gd name="T12" fmla="*/ 100 w 100"/>
                <a:gd name="T13" fmla="*/ 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98">
                  <a:moveTo>
                    <a:pt x="100" y="2"/>
                  </a:moveTo>
                  <a:cubicBezTo>
                    <a:pt x="88" y="30"/>
                    <a:pt x="76" y="58"/>
                    <a:pt x="63" y="86"/>
                  </a:cubicBezTo>
                  <a:cubicBezTo>
                    <a:pt x="58" y="96"/>
                    <a:pt x="48" y="98"/>
                    <a:pt x="39" y="92"/>
                  </a:cubicBezTo>
                  <a:cubicBezTo>
                    <a:pt x="25" y="84"/>
                    <a:pt x="13" y="72"/>
                    <a:pt x="6" y="57"/>
                  </a:cubicBezTo>
                  <a:cubicBezTo>
                    <a:pt x="0" y="46"/>
                    <a:pt x="4" y="38"/>
                    <a:pt x="17" y="32"/>
                  </a:cubicBezTo>
                  <a:cubicBezTo>
                    <a:pt x="44" y="21"/>
                    <a:pt x="71" y="11"/>
                    <a:pt x="98" y="0"/>
                  </a:cubicBezTo>
                  <a:cubicBezTo>
                    <a:pt x="98" y="1"/>
                    <a:pt x="99" y="2"/>
                    <a:pt x="100" y="2"/>
                  </a:cubicBezTo>
                  <a:close/>
                </a:path>
              </a:pathLst>
            </a:custGeom>
            <a:solidFill>
              <a:srgbClr val="F18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1BB6C027-DB51-3FA6-F05A-2F44862F308D}"/>
                </a:ext>
              </a:extLst>
            </p:cNvPr>
            <p:cNvSpPr/>
            <p:nvPr/>
          </p:nvSpPr>
          <p:spPr bwMode="auto">
            <a:xfrm>
              <a:off x="577" y="1826"/>
              <a:ext cx="86" cy="62"/>
            </a:xfrm>
            <a:custGeom>
              <a:avLst/>
              <a:gdLst>
                <a:gd name="T0" fmla="*/ 114 w 114"/>
                <a:gd name="T1" fmla="*/ 42 h 82"/>
                <a:gd name="T2" fmla="*/ 34 w 114"/>
                <a:gd name="T3" fmla="*/ 74 h 82"/>
                <a:gd name="T4" fmla="*/ 2 w 114"/>
                <a:gd name="T5" fmla="*/ 56 h 82"/>
                <a:gd name="T6" fmla="*/ 4 w 114"/>
                <a:gd name="T7" fmla="*/ 18 h 82"/>
                <a:gd name="T8" fmla="*/ 28 w 114"/>
                <a:gd name="T9" fmla="*/ 5 h 82"/>
                <a:gd name="T10" fmla="*/ 114 w 114"/>
                <a:gd name="T11" fmla="*/ 4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82">
                  <a:moveTo>
                    <a:pt x="114" y="42"/>
                  </a:moveTo>
                  <a:cubicBezTo>
                    <a:pt x="85" y="54"/>
                    <a:pt x="60" y="64"/>
                    <a:pt x="34" y="74"/>
                  </a:cubicBezTo>
                  <a:cubicBezTo>
                    <a:pt x="14" y="82"/>
                    <a:pt x="6" y="76"/>
                    <a:pt x="2" y="56"/>
                  </a:cubicBezTo>
                  <a:cubicBezTo>
                    <a:pt x="0" y="43"/>
                    <a:pt x="1" y="31"/>
                    <a:pt x="4" y="18"/>
                  </a:cubicBezTo>
                  <a:cubicBezTo>
                    <a:pt x="7" y="6"/>
                    <a:pt x="16" y="0"/>
                    <a:pt x="28" y="5"/>
                  </a:cubicBezTo>
                  <a:cubicBezTo>
                    <a:pt x="56" y="17"/>
                    <a:pt x="84" y="29"/>
                    <a:pt x="114" y="42"/>
                  </a:cubicBezTo>
                  <a:close/>
                </a:path>
              </a:pathLst>
            </a:custGeom>
            <a:solidFill>
              <a:srgbClr val="F18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D0E3CA06-3BE3-F596-40CC-EDDED9107A17}"/>
                </a:ext>
              </a:extLst>
            </p:cNvPr>
            <p:cNvSpPr/>
            <p:nvPr/>
          </p:nvSpPr>
          <p:spPr bwMode="auto">
            <a:xfrm>
              <a:off x="680" y="1777"/>
              <a:ext cx="75" cy="74"/>
            </a:xfrm>
            <a:custGeom>
              <a:avLst/>
              <a:gdLst>
                <a:gd name="T0" fmla="*/ 0 w 99"/>
                <a:gd name="T1" fmla="*/ 95 h 98"/>
                <a:gd name="T2" fmla="*/ 35 w 99"/>
                <a:gd name="T3" fmla="*/ 16 h 98"/>
                <a:gd name="T4" fmla="*/ 63 w 99"/>
                <a:gd name="T5" fmla="*/ 8 h 98"/>
                <a:gd name="T6" fmla="*/ 93 w 99"/>
                <a:gd name="T7" fmla="*/ 39 h 98"/>
                <a:gd name="T8" fmla="*/ 89 w 99"/>
                <a:gd name="T9" fmla="*/ 63 h 98"/>
                <a:gd name="T10" fmla="*/ 3 w 99"/>
                <a:gd name="T11" fmla="*/ 98 h 98"/>
                <a:gd name="T12" fmla="*/ 0 w 99"/>
                <a:gd name="T13" fmla="*/ 9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8">
                  <a:moveTo>
                    <a:pt x="0" y="95"/>
                  </a:moveTo>
                  <a:cubicBezTo>
                    <a:pt x="12" y="69"/>
                    <a:pt x="23" y="42"/>
                    <a:pt x="35" y="16"/>
                  </a:cubicBezTo>
                  <a:cubicBezTo>
                    <a:pt x="42" y="2"/>
                    <a:pt x="51" y="0"/>
                    <a:pt x="63" y="8"/>
                  </a:cubicBezTo>
                  <a:cubicBezTo>
                    <a:pt x="76" y="16"/>
                    <a:pt x="86" y="26"/>
                    <a:pt x="93" y="39"/>
                  </a:cubicBezTo>
                  <a:cubicBezTo>
                    <a:pt x="98" y="48"/>
                    <a:pt x="99" y="59"/>
                    <a:pt x="89" y="63"/>
                  </a:cubicBezTo>
                  <a:cubicBezTo>
                    <a:pt x="60" y="76"/>
                    <a:pt x="31" y="87"/>
                    <a:pt x="3" y="98"/>
                  </a:cubicBezTo>
                  <a:cubicBezTo>
                    <a:pt x="2" y="97"/>
                    <a:pt x="1" y="96"/>
                    <a:pt x="0" y="95"/>
                  </a:cubicBezTo>
                  <a:close/>
                </a:path>
              </a:pathLst>
            </a:custGeom>
            <a:solidFill>
              <a:srgbClr val="F18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4948A3F4-BE37-9A2F-4208-E24BBF9AE052}"/>
                </a:ext>
              </a:extLst>
            </p:cNvPr>
            <p:cNvSpPr/>
            <p:nvPr/>
          </p:nvSpPr>
          <p:spPr bwMode="auto">
            <a:xfrm>
              <a:off x="591" y="1776"/>
              <a:ext cx="74" cy="75"/>
            </a:xfrm>
            <a:custGeom>
              <a:avLst/>
              <a:gdLst>
                <a:gd name="T0" fmla="*/ 96 w 98"/>
                <a:gd name="T1" fmla="*/ 100 h 100"/>
                <a:gd name="T2" fmla="*/ 15 w 98"/>
                <a:gd name="T3" fmla="*/ 64 h 100"/>
                <a:gd name="T4" fmla="*/ 7 w 98"/>
                <a:gd name="T5" fmla="*/ 37 h 100"/>
                <a:gd name="T6" fmla="*/ 41 w 98"/>
                <a:gd name="T7" fmla="*/ 6 h 100"/>
                <a:gd name="T8" fmla="*/ 65 w 98"/>
                <a:gd name="T9" fmla="*/ 13 h 100"/>
                <a:gd name="T10" fmla="*/ 98 w 98"/>
                <a:gd name="T11" fmla="*/ 97 h 100"/>
                <a:gd name="T12" fmla="*/ 96 w 98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100">
                  <a:moveTo>
                    <a:pt x="96" y="100"/>
                  </a:moveTo>
                  <a:cubicBezTo>
                    <a:pt x="69" y="88"/>
                    <a:pt x="42" y="76"/>
                    <a:pt x="15" y="64"/>
                  </a:cubicBezTo>
                  <a:cubicBezTo>
                    <a:pt x="3" y="58"/>
                    <a:pt x="0" y="48"/>
                    <a:pt x="7" y="37"/>
                  </a:cubicBezTo>
                  <a:cubicBezTo>
                    <a:pt x="16" y="24"/>
                    <a:pt x="27" y="14"/>
                    <a:pt x="41" y="6"/>
                  </a:cubicBezTo>
                  <a:cubicBezTo>
                    <a:pt x="51" y="0"/>
                    <a:pt x="60" y="3"/>
                    <a:pt x="65" y="13"/>
                  </a:cubicBezTo>
                  <a:cubicBezTo>
                    <a:pt x="77" y="41"/>
                    <a:pt x="87" y="69"/>
                    <a:pt x="98" y="97"/>
                  </a:cubicBezTo>
                  <a:cubicBezTo>
                    <a:pt x="98" y="98"/>
                    <a:pt x="97" y="99"/>
                    <a:pt x="96" y="100"/>
                  </a:cubicBezTo>
                  <a:close/>
                </a:path>
              </a:pathLst>
            </a:custGeom>
            <a:solidFill>
              <a:srgbClr val="F18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108E84B2-D9F0-846B-783C-38208D3DD0F7}"/>
                </a:ext>
              </a:extLst>
            </p:cNvPr>
            <p:cNvSpPr/>
            <p:nvPr/>
          </p:nvSpPr>
          <p:spPr bwMode="auto">
            <a:xfrm>
              <a:off x="661" y="1831"/>
              <a:ext cx="260" cy="163"/>
            </a:xfrm>
            <a:custGeom>
              <a:avLst/>
              <a:gdLst>
                <a:gd name="T0" fmla="*/ 325 w 345"/>
                <a:gd name="T1" fmla="*/ 217 h 217"/>
                <a:gd name="T2" fmla="*/ 315 w 345"/>
                <a:gd name="T3" fmla="*/ 214 h 217"/>
                <a:gd name="T4" fmla="*/ 304 w 345"/>
                <a:gd name="T5" fmla="*/ 112 h 217"/>
                <a:gd name="T6" fmla="*/ 110 w 345"/>
                <a:gd name="T7" fmla="*/ 22 h 217"/>
                <a:gd name="T8" fmla="*/ 33 w 345"/>
                <a:gd name="T9" fmla="*/ 47 h 217"/>
                <a:gd name="T10" fmla="*/ 7 w 345"/>
                <a:gd name="T11" fmla="*/ 82 h 217"/>
                <a:gd name="T12" fmla="*/ 0 w 345"/>
                <a:gd name="T13" fmla="*/ 81 h 217"/>
                <a:gd name="T14" fmla="*/ 78 w 345"/>
                <a:gd name="T15" fmla="*/ 18 h 217"/>
                <a:gd name="T16" fmla="*/ 318 w 345"/>
                <a:gd name="T17" fmla="*/ 118 h 217"/>
                <a:gd name="T18" fmla="*/ 325 w 345"/>
                <a:gd name="T1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5" h="216">
                  <a:moveTo>
                    <a:pt x="325" y="217"/>
                  </a:moveTo>
                  <a:cubicBezTo>
                    <a:pt x="322" y="215"/>
                    <a:pt x="319" y="214"/>
                    <a:pt x="315" y="214"/>
                  </a:cubicBezTo>
                  <a:cubicBezTo>
                    <a:pt x="337" y="177"/>
                    <a:pt x="328" y="143"/>
                    <a:pt x="304" y="112"/>
                  </a:cubicBezTo>
                  <a:cubicBezTo>
                    <a:pt x="255" y="50"/>
                    <a:pt x="189" y="22"/>
                    <a:pt x="110" y="22"/>
                  </a:cubicBezTo>
                  <a:cubicBezTo>
                    <a:pt x="82" y="23"/>
                    <a:pt x="56" y="30"/>
                    <a:pt x="33" y="47"/>
                  </a:cubicBezTo>
                  <a:cubicBezTo>
                    <a:pt x="21" y="56"/>
                    <a:pt x="16" y="70"/>
                    <a:pt x="7" y="82"/>
                  </a:cubicBezTo>
                  <a:cubicBezTo>
                    <a:pt x="5" y="81"/>
                    <a:pt x="2" y="81"/>
                    <a:pt x="0" y="81"/>
                  </a:cubicBezTo>
                  <a:cubicBezTo>
                    <a:pt x="11" y="43"/>
                    <a:pt x="42" y="26"/>
                    <a:pt x="78" y="18"/>
                  </a:cubicBezTo>
                  <a:cubicBezTo>
                    <a:pt x="161" y="0"/>
                    <a:pt x="272" y="47"/>
                    <a:pt x="318" y="118"/>
                  </a:cubicBezTo>
                  <a:cubicBezTo>
                    <a:pt x="338" y="149"/>
                    <a:pt x="345" y="182"/>
                    <a:pt x="325" y="217"/>
                  </a:cubicBezTo>
                  <a:close/>
                </a:path>
              </a:pathLst>
            </a:custGeom>
            <a:solidFill>
              <a:srgbClr val="F18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78315242-78C4-BDEE-19D1-797F98FA6063}"/>
                </a:ext>
              </a:extLst>
            </p:cNvPr>
            <p:cNvSpPr/>
            <p:nvPr/>
          </p:nvSpPr>
          <p:spPr bwMode="auto">
            <a:xfrm>
              <a:off x="776" y="1859"/>
              <a:ext cx="67" cy="68"/>
            </a:xfrm>
            <a:custGeom>
              <a:avLst/>
              <a:gdLst>
                <a:gd name="T0" fmla="*/ 17 w 88"/>
                <a:gd name="T1" fmla="*/ 90 h 90"/>
                <a:gd name="T2" fmla="*/ 3 w 88"/>
                <a:gd name="T3" fmla="*/ 24 h 90"/>
                <a:gd name="T4" fmla="*/ 23 w 88"/>
                <a:gd name="T5" fmla="*/ 4 h 90"/>
                <a:gd name="T6" fmla="*/ 74 w 88"/>
                <a:gd name="T7" fmla="*/ 25 h 90"/>
                <a:gd name="T8" fmla="*/ 75 w 88"/>
                <a:gd name="T9" fmla="*/ 51 h 90"/>
                <a:gd name="T10" fmla="*/ 20 w 88"/>
                <a:gd name="T11" fmla="*/ 90 h 90"/>
                <a:gd name="T12" fmla="*/ 17 w 88"/>
                <a:gd name="T13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90">
                  <a:moveTo>
                    <a:pt x="17" y="90"/>
                  </a:moveTo>
                  <a:cubicBezTo>
                    <a:pt x="12" y="68"/>
                    <a:pt x="8" y="46"/>
                    <a:pt x="3" y="24"/>
                  </a:cubicBezTo>
                  <a:cubicBezTo>
                    <a:pt x="0" y="7"/>
                    <a:pt x="6" y="0"/>
                    <a:pt x="23" y="4"/>
                  </a:cubicBezTo>
                  <a:cubicBezTo>
                    <a:pt x="41" y="9"/>
                    <a:pt x="58" y="15"/>
                    <a:pt x="74" y="25"/>
                  </a:cubicBezTo>
                  <a:cubicBezTo>
                    <a:pt x="88" y="34"/>
                    <a:pt x="88" y="42"/>
                    <a:pt x="75" y="51"/>
                  </a:cubicBezTo>
                  <a:cubicBezTo>
                    <a:pt x="57" y="64"/>
                    <a:pt x="39" y="77"/>
                    <a:pt x="20" y="90"/>
                  </a:cubicBezTo>
                  <a:cubicBezTo>
                    <a:pt x="20" y="90"/>
                    <a:pt x="19" y="90"/>
                    <a:pt x="17" y="90"/>
                  </a:cubicBezTo>
                  <a:close/>
                </a:path>
              </a:pathLst>
            </a:custGeom>
            <a:solidFill>
              <a:srgbClr val="F18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57C4EA78-2A79-D5A6-B7F2-15694ED99656}"/>
                </a:ext>
              </a:extLst>
            </p:cNvPr>
            <p:cNvSpPr/>
            <p:nvPr/>
          </p:nvSpPr>
          <p:spPr bwMode="auto">
            <a:xfrm>
              <a:off x="678" y="1877"/>
              <a:ext cx="96" cy="53"/>
            </a:xfrm>
            <a:custGeom>
              <a:avLst/>
              <a:gdLst>
                <a:gd name="T0" fmla="*/ 126 w 127"/>
                <a:gd name="T1" fmla="*/ 71 h 71"/>
                <a:gd name="T2" fmla="*/ 69 w 127"/>
                <a:gd name="T3" fmla="*/ 65 h 71"/>
                <a:gd name="T4" fmla="*/ 30 w 127"/>
                <a:gd name="T5" fmla="*/ 60 h 71"/>
                <a:gd name="T6" fmla="*/ 3 w 127"/>
                <a:gd name="T7" fmla="*/ 42 h 71"/>
                <a:gd name="T8" fmla="*/ 19 w 127"/>
                <a:gd name="T9" fmla="*/ 5 h 71"/>
                <a:gd name="T10" fmla="*/ 43 w 127"/>
                <a:gd name="T11" fmla="*/ 8 h 71"/>
                <a:gd name="T12" fmla="*/ 127 w 127"/>
                <a:gd name="T13" fmla="*/ 69 h 71"/>
                <a:gd name="T14" fmla="*/ 126 w 127"/>
                <a:gd name="T1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71">
                  <a:moveTo>
                    <a:pt x="126" y="71"/>
                  </a:moveTo>
                  <a:cubicBezTo>
                    <a:pt x="107" y="69"/>
                    <a:pt x="88" y="67"/>
                    <a:pt x="69" y="65"/>
                  </a:cubicBezTo>
                  <a:cubicBezTo>
                    <a:pt x="56" y="63"/>
                    <a:pt x="43" y="62"/>
                    <a:pt x="30" y="60"/>
                  </a:cubicBezTo>
                  <a:cubicBezTo>
                    <a:pt x="18" y="58"/>
                    <a:pt x="6" y="56"/>
                    <a:pt x="3" y="42"/>
                  </a:cubicBezTo>
                  <a:cubicBezTo>
                    <a:pt x="0" y="32"/>
                    <a:pt x="10" y="10"/>
                    <a:pt x="19" y="5"/>
                  </a:cubicBezTo>
                  <a:cubicBezTo>
                    <a:pt x="28" y="0"/>
                    <a:pt x="36" y="3"/>
                    <a:pt x="43" y="8"/>
                  </a:cubicBezTo>
                  <a:cubicBezTo>
                    <a:pt x="71" y="28"/>
                    <a:pt x="99" y="48"/>
                    <a:pt x="127" y="69"/>
                  </a:cubicBezTo>
                  <a:cubicBezTo>
                    <a:pt x="126" y="70"/>
                    <a:pt x="126" y="71"/>
                    <a:pt x="126" y="71"/>
                  </a:cubicBezTo>
                  <a:close/>
                </a:path>
              </a:pathLst>
            </a:custGeom>
            <a:solidFill>
              <a:srgbClr val="F18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FCBD2708-92B0-8230-A309-3B09B32179AB}"/>
                </a:ext>
              </a:extLst>
            </p:cNvPr>
            <p:cNvSpPr/>
            <p:nvPr/>
          </p:nvSpPr>
          <p:spPr bwMode="auto">
            <a:xfrm>
              <a:off x="708" y="1857"/>
              <a:ext cx="73" cy="69"/>
            </a:xfrm>
            <a:custGeom>
              <a:avLst/>
              <a:gdLst>
                <a:gd name="T0" fmla="*/ 95 w 97"/>
                <a:gd name="T1" fmla="*/ 91 h 91"/>
                <a:gd name="T2" fmla="*/ 11 w 97"/>
                <a:gd name="T3" fmla="*/ 29 h 91"/>
                <a:gd name="T4" fmla="*/ 16 w 97"/>
                <a:gd name="T5" fmla="*/ 7 h 91"/>
                <a:gd name="T6" fmla="*/ 61 w 97"/>
                <a:gd name="T7" fmla="*/ 1 h 91"/>
                <a:gd name="T8" fmla="*/ 82 w 97"/>
                <a:gd name="T9" fmla="*/ 18 h 91"/>
                <a:gd name="T10" fmla="*/ 97 w 97"/>
                <a:gd name="T11" fmla="*/ 90 h 91"/>
                <a:gd name="T12" fmla="*/ 95 w 97"/>
                <a:gd name="T13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91">
                  <a:moveTo>
                    <a:pt x="95" y="91"/>
                  </a:moveTo>
                  <a:cubicBezTo>
                    <a:pt x="67" y="71"/>
                    <a:pt x="39" y="50"/>
                    <a:pt x="11" y="29"/>
                  </a:cubicBezTo>
                  <a:cubicBezTo>
                    <a:pt x="0" y="20"/>
                    <a:pt x="2" y="12"/>
                    <a:pt x="16" y="7"/>
                  </a:cubicBezTo>
                  <a:cubicBezTo>
                    <a:pt x="30" y="2"/>
                    <a:pt x="45" y="0"/>
                    <a:pt x="61" y="1"/>
                  </a:cubicBezTo>
                  <a:cubicBezTo>
                    <a:pt x="72" y="2"/>
                    <a:pt x="80" y="7"/>
                    <a:pt x="82" y="18"/>
                  </a:cubicBezTo>
                  <a:cubicBezTo>
                    <a:pt x="88" y="42"/>
                    <a:pt x="92" y="66"/>
                    <a:pt x="97" y="90"/>
                  </a:cubicBezTo>
                  <a:cubicBezTo>
                    <a:pt x="96" y="90"/>
                    <a:pt x="95" y="91"/>
                    <a:pt x="95" y="91"/>
                  </a:cubicBezTo>
                  <a:close/>
                </a:path>
              </a:pathLst>
            </a:custGeom>
            <a:solidFill>
              <a:srgbClr val="F18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F7D5508D-7864-43F5-1456-A92834985A1D}"/>
                </a:ext>
              </a:extLst>
            </p:cNvPr>
            <p:cNvSpPr/>
            <p:nvPr/>
          </p:nvSpPr>
          <p:spPr bwMode="auto">
            <a:xfrm>
              <a:off x="792" y="1942"/>
              <a:ext cx="73" cy="71"/>
            </a:xfrm>
            <a:custGeom>
              <a:avLst/>
              <a:gdLst>
                <a:gd name="T0" fmla="*/ 0 w 97"/>
                <a:gd name="T1" fmla="*/ 0 h 94"/>
                <a:gd name="T2" fmla="*/ 88 w 97"/>
                <a:gd name="T3" fmla="*/ 66 h 94"/>
                <a:gd name="T4" fmla="*/ 84 w 97"/>
                <a:gd name="T5" fmla="*/ 86 h 94"/>
                <a:gd name="T6" fmla="*/ 38 w 97"/>
                <a:gd name="T7" fmla="*/ 93 h 94"/>
                <a:gd name="T8" fmla="*/ 14 w 97"/>
                <a:gd name="T9" fmla="*/ 72 h 94"/>
                <a:gd name="T10" fmla="*/ 0 w 97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4">
                  <a:moveTo>
                    <a:pt x="0" y="0"/>
                  </a:moveTo>
                  <a:cubicBezTo>
                    <a:pt x="31" y="23"/>
                    <a:pt x="60" y="44"/>
                    <a:pt x="88" y="66"/>
                  </a:cubicBezTo>
                  <a:cubicBezTo>
                    <a:pt x="97" y="73"/>
                    <a:pt x="95" y="82"/>
                    <a:pt x="84" y="86"/>
                  </a:cubicBezTo>
                  <a:cubicBezTo>
                    <a:pt x="69" y="92"/>
                    <a:pt x="54" y="94"/>
                    <a:pt x="38" y="93"/>
                  </a:cubicBezTo>
                  <a:cubicBezTo>
                    <a:pt x="25" y="92"/>
                    <a:pt x="17" y="85"/>
                    <a:pt x="14" y="72"/>
                  </a:cubicBezTo>
                  <a:cubicBezTo>
                    <a:pt x="9" y="49"/>
                    <a:pt x="5" y="26"/>
                    <a:pt x="0" y="0"/>
                  </a:cubicBezTo>
                  <a:close/>
                </a:path>
              </a:pathLst>
            </a:custGeom>
            <a:solidFill>
              <a:srgbClr val="F18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3607072A-7437-9C5D-46FE-305FBF72EF03}"/>
                </a:ext>
              </a:extLst>
            </p:cNvPr>
            <p:cNvSpPr/>
            <p:nvPr/>
          </p:nvSpPr>
          <p:spPr bwMode="auto">
            <a:xfrm>
              <a:off x="801" y="1940"/>
              <a:ext cx="92" cy="53"/>
            </a:xfrm>
            <a:custGeom>
              <a:avLst/>
              <a:gdLst>
                <a:gd name="T0" fmla="*/ 1 w 123"/>
                <a:gd name="T1" fmla="*/ 0 h 71"/>
                <a:gd name="T2" fmla="*/ 56 w 123"/>
                <a:gd name="T3" fmla="*/ 6 h 71"/>
                <a:gd name="T4" fmla="*/ 105 w 123"/>
                <a:gd name="T5" fmla="*/ 13 h 71"/>
                <a:gd name="T6" fmla="*/ 123 w 123"/>
                <a:gd name="T7" fmla="*/ 29 h 71"/>
                <a:gd name="T8" fmla="*/ 108 w 123"/>
                <a:gd name="T9" fmla="*/ 65 h 71"/>
                <a:gd name="T10" fmla="*/ 85 w 123"/>
                <a:gd name="T11" fmla="*/ 64 h 71"/>
                <a:gd name="T12" fmla="*/ 0 w 123"/>
                <a:gd name="T13" fmla="*/ 2 h 71"/>
                <a:gd name="T14" fmla="*/ 1 w 123"/>
                <a:gd name="T1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71">
                  <a:moveTo>
                    <a:pt x="1" y="0"/>
                  </a:moveTo>
                  <a:cubicBezTo>
                    <a:pt x="19" y="2"/>
                    <a:pt x="38" y="4"/>
                    <a:pt x="56" y="6"/>
                  </a:cubicBezTo>
                  <a:cubicBezTo>
                    <a:pt x="72" y="8"/>
                    <a:pt x="89" y="10"/>
                    <a:pt x="105" y="13"/>
                  </a:cubicBezTo>
                  <a:cubicBezTo>
                    <a:pt x="114" y="14"/>
                    <a:pt x="122" y="19"/>
                    <a:pt x="123" y="29"/>
                  </a:cubicBezTo>
                  <a:cubicBezTo>
                    <a:pt x="123" y="43"/>
                    <a:pt x="119" y="56"/>
                    <a:pt x="108" y="65"/>
                  </a:cubicBezTo>
                  <a:cubicBezTo>
                    <a:pt x="101" y="71"/>
                    <a:pt x="92" y="69"/>
                    <a:pt x="85" y="64"/>
                  </a:cubicBezTo>
                  <a:cubicBezTo>
                    <a:pt x="56" y="44"/>
                    <a:pt x="28" y="2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18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D563E09D-F1C0-3B01-F586-47FBF8E5325E}"/>
                </a:ext>
              </a:extLst>
            </p:cNvPr>
            <p:cNvSpPr/>
            <p:nvPr/>
          </p:nvSpPr>
          <p:spPr bwMode="auto">
            <a:xfrm>
              <a:off x="796" y="1895"/>
              <a:ext cx="95" cy="49"/>
            </a:xfrm>
            <a:custGeom>
              <a:avLst/>
              <a:gdLst>
                <a:gd name="T0" fmla="*/ 0 w 126"/>
                <a:gd name="T1" fmla="*/ 51 h 65"/>
                <a:gd name="T2" fmla="*/ 64 w 126"/>
                <a:gd name="T3" fmla="*/ 6 h 65"/>
                <a:gd name="T4" fmla="*/ 93 w 126"/>
                <a:gd name="T5" fmla="*/ 11 h 65"/>
                <a:gd name="T6" fmla="*/ 119 w 126"/>
                <a:gd name="T7" fmla="*/ 45 h 65"/>
                <a:gd name="T8" fmla="*/ 107 w 126"/>
                <a:gd name="T9" fmla="*/ 63 h 65"/>
                <a:gd name="T10" fmla="*/ 41 w 126"/>
                <a:gd name="T11" fmla="*/ 56 h 65"/>
                <a:gd name="T12" fmla="*/ 0 w 126"/>
                <a:gd name="T13" fmla="*/ 5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65">
                  <a:moveTo>
                    <a:pt x="0" y="51"/>
                  </a:moveTo>
                  <a:cubicBezTo>
                    <a:pt x="22" y="35"/>
                    <a:pt x="43" y="20"/>
                    <a:pt x="64" y="6"/>
                  </a:cubicBezTo>
                  <a:cubicBezTo>
                    <a:pt x="74" y="0"/>
                    <a:pt x="85" y="4"/>
                    <a:pt x="93" y="11"/>
                  </a:cubicBezTo>
                  <a:cubicBezTo>
                    <a:pt x="104" y="21"/>
                    <a:pt x="112" y="32"/>
                    <a:pt x="119" y="45"/>
                  </a:cubicBezTo>
                  <a:cubicBezTo>
                    <a:pt x="126" y="58"/>
                    <a:pt x="122" y="65"/>
                    <a:pt x="107" y="63"/>
                  </a:cubicBezTo>
                  <a:cubicBezTo>
                    <a:pt x="85" y="62"/>
                    <a:pt x="63" y="59"/>
                    <a:pt x="41" y="56"/>
                  </a:cubicBezTo>
                  <a:cubicBezTo>
                    <a:pt x="28" y="55"/>
                    <a:pt x="15" y="53"/>
                    <a:pt x="0" y="51"/>
                  </a:cubicBezTo>
                  <a:close/>
                </a:path>
              </a:pathLst>
            </a:custGeom>
            <a:solidFill>
              <a:srgbClr val="F18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41EFC123-244D-2F8C-29F5-400F529B1A5F}"/>
                </a:ext>
              </a:extLst>
            </p:cNvPr>
            <p:cNvSpPr/>
            <p:nvPr/>
          </p:nvSpPr>
          <p:spPr bwMode="auto">
            <a:xfrm>
              <a:off x="731" y="1942"/>
              <a:ext cx="66" cy="67"/>
            </a:xfrm>
            <a:custGeom>
              <a:avLst/>
              <a:gdLst>
                <a:gd name="T0" fmla="*/ 70 w 87"/>
                <a:gd name="T1" fmla="*/ 0 h 89"/>
                <a:gd name="T2" fmla="*/ 86 w 87"/>
                <a:gd name="T3" fmla="*/ 75 h 89"/>
                <a:gd name="T4" fmla="*/ 73 w 87"/>
                <a:gd name="T5" fmla="*/ 88 h 89"/>
                <a:gd name="T6" fmla="*/ 8 w 87"/>
                <a:gd name="T7" fmla="*/ 62 h 89"/>
                <a:gd name="T8" fmla="*/ 9 w 87"/>
                <a:gd name="T9" fmla="*/ 43 h 89"/>
                <a:gd name="T10" fmla="*/ 70 w 87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89">
                  <a:moveTo>
                    <a:pt x="70" y="0"/>
                  </a:moveTo>
                  <a:cubicBezTo>
                    <a:pt x="76" y="26"/>
                    <a:pt x="81" y="51"/>
                    <a:pt x="86" y="75"/>
                  </a:cubicBezTo>
                  <a:cubicBezTo>
                    <a:pt x="87" y="84"/>
                    <a:pt x="82" y="89"/>
                    <a:pt x="73" y="88"/>
                  </a:cubicBezTo>
                  <a:cubicBezTo>
                    <a:pt x="49" y="85"/>
                    <a:pt x="27" y="77"/>
                    <a:pt x="8" y="62"/>
                  </a:cubicBezTo>
                  <a:cubicBezTo>
                    <a:pt x="0" y="56"/>
                    <a:pt x="2" y="49"/>
                    <a:pt x="9" y="43"/>
                  </a:cubicBezTo>
                  <a:cubicBezTo>
                    <a:pt x="29" y="29"/>
                    <a:pt x="49" y="15"/>
                    <a:pt x="70" y="0"/>
                  </a:cubicBezTo>
                  <a:close/>
                </a:path>
              </a:pathLst>
            </a:custGeom>
            <a:solidFill>
              <a:srgbClr val="F18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F783CA1F-38BE-FEC7-3367-622048358623}"/>
                </a:ext>
              </a:extLst>
            </p:cNvPr>
            <p:cNvSpPr/>
            <p:nvPr/>
          </p:nvSpPr>
          <p:spPr bwMode="auto">
            <a:xfrm>
              <a:off x="684" y="1926"/>
              <a:ext cx="94" cy="49"/>
            </a:xfrm>
            <a:custGeom>
              <a:avLst/>
              <a:gdLst>
                <a:gd name="T0" fmla="*/ 125 w 125"/>
                <a:gd name="T1" fmla="*/ 14 h 65"/>
                <a:gd name="T2" fmla="*/ 62 w 125"/>
                <a:gd name="T3" fmla="*/ 58 h 65"/>
                <a:gd name="T4" fmla="*/ 33 w 125"/>
                <a:gd name="T5" fmla="*/ 54 h 65"/>
                <a:gd name="T6" fmla="*/ 6 w 125"/>
                <a:gd name="T7" fmla="*/ 20 h 65"/>
                <a:gd name="T8" fmla="*/ 18 w 125"/>
                <a:gd name="T9" fmla="*/ 2 h 65"/>
                <a:gd name="T10" fmla="*/ 105 w 125"/>
                <a:gd name="T11" fmla="*/ 11 h 65"/>
                <a:gd name="T12" fmla="*/ 125 w 125"/>
                <a:gd name="T13" fmla="*/ 1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65">
                  <a:moveTo>
                    <a:pt x="125" y="14"/>
                  </a:moveTo>
                  <a:cubicBezTo>
                    <a:pt x="102" y="30"/>
                    <a:pt x="82" y="44"/>
                    <a:pt x="62" y="58"/>
                  </a:cubicBezTo>
                  <a:cubicBezTo>
                    <a:pt x="52" y="65"/>
                    <a:pt x="41" y="62"/>
                    <a:pt x="33" y="54"/>
                  </a:cubicBezTo>
                  <a:cubicBezTo>
                    <a:pt x="21" y="45"/>
                    <a:pt x="13" y="33"/>
                    <a:pt x="6" y="20"/>
                  </a:cubicBezTo>
                  <a:cubicBezTo>
                    <a:pt x="0" y="7"/>
                    <a:pt x="4" y="0"/>
                    <a:pt x="18" y="2"/>
                  </a:cubicBezTo>
                  <a:cubicBezTo>
                    <a:pt x="47" y="4"/>
                    <a:pt x="76" y="8"/>
                    <a:pt x="105" y="11"/>
                  </a:cubicBezTo>
                  <a:cubicBezTo>
                    <a:pt x="110" y="12"/>
                    <a:pt x="116" y="13"/>
                    <a:pt x="125" y="14"/>
                  </a:cubicBezTo>
                  <a:close/>
                </a:path>
              </a:pathLst>
            </a:custGeom>
            <a:solidFill>
              <a:srgbClr val="F18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60" name="Group 26">
            <a:extLst>
              <a:ext uri="{FF2B5EF4-FFF2-40B4-BE49-F238E27FC236}">
                <a16:creationId xmlns:a16="http://schemas.microsoft.com/office/drawing/2014/main" id="{A0DE94F2-56D9-BABB-486B-DB5135426013}"/>
              </a:ext>
            </a:extLst>
          </p:cNvPr>
          <p:cNvGrpSpPr>
            <a:grpSpLocks noChangeAspect="1"/>
          </p:cNvGrpSpPr>
          <p:nvPr/>
        </p:nvGrpSpPr>
        <p:grpSpPr>
          <a:xfrm>
            <a:off x="901700" y="4070354"/>
            <a:ext cx="603250" cy="550863"/>
            <a:chOff x="568" y="2564"/>
            <a:chExt cx="380" cy="347"/>
          </a:xfrm>
        </p:grpSpPr>
        <p:sp>
          <p:nvSpPr>
            <p:cNvPr id="62" name="Freeform 27">
              <a:extLst>
                <a:ext uri="{FF2B5EF4-FFF2-40B4-BE49-F238E27FC236}">
                  <a16:creationId xmlns:a16="http://schemas.microsoft.com/office/drawing/2014/main" id="{7C668718-105F-1E8C-062D-B331737919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" y="2564"/>
              <a:ext cx="106" cy="126"/>
            </a:xfrm>
            <a:custGeom>
              <a:avLst/>
              <a:gdLst>
                <a:gd name="T0" fmla="*/ 133 w 141"/>
                <a:gd name="T1" fmla="*/ 0 h 167"/>
                <a:gd name="T2" fmla="*/ 136 w 141"/>
                <a:gd name="T3" fmla="*/ 32 h 167"/>
                <a:gd name="T4" fmla="*/ 121 w 141"/>
                <a:gd name="T5" fmla="*/ 156 h 167"/>
                <a:gd name="T6" fmla="*/ 107 w 141"/>
                <a:gd name="T7" fmla="*/ 161 h 167"/>
                <a:gd name="T8" fmla="*/ 34 w 141"/>
                <a:gd name="T9" fmla="*/ 130 h 167"/>
                <a:gd name="T10" fmla="*/ 77 w 141"/>
                <a:gd name="T11" fmla="*/ 61 h 167"/>
                <a:gd name="T12" fmla="*/ 26 w 141"/>
                <a:gd name="T13" fmla="*/ 121 h 167"/>
                <a:gd name="T14" fmla="*/ 3 w 141"/>
                <a:gd name="T15" fmla="*/ 69 h 167"/>
                <a:gd name="T16" fmla="*/ 9 w 141"/>
                <a:gd name="T17" fmla="*/ 60 h 167"/>
                <a:gd name="T18" fmla="*/ 111 w 141"/>
                <a:gd name="T19" fmla="*/ 6 h 167"/>
                <a:gd name="T20" fmla="*/ 123 w 141"/>
                <a:gd name="T21" fmla="*/ 0 h 167"/>
                <a:gd name="T22" fmla="*/ 133 w 141"/>
                <a:gd name="T23" fmla="*/ 0 h 167"/>
                <a:gd name="T24" fmla="*/ 88 w 141"/>
                <a:gd name="T25" fmla="*/ 48 h 167"/>
                <a:gd name="T26" fmla="*/ 85 w 141"/>
                <a:gd name="T27" fmla="*/ 50 h 167"/>
                <a:gd name="T28" fmla="*/ 84 w 141"/>
                <a:gd name="T29" fmla="*/ 54 h 167"/>
                <a:gd name="T30" fmla="*/ 87 w 141"/>
                <a:gd name="T31" fmla="*/ 52 h 167"/>
                <a:gd name="T32" fmla="*/ 90 w 141"/>
                <a:gd name="T33" fmla="*/ 49 h 167"/>
                <a:gd name="T34" fmla="*/ 90 w 141"/>
                <a:gd name="T35" fmla="*/ 46 h 167"/>
                <a:gd name="T36" fmla="*/ 88 w 141"/>
                <a:gd name="T37" fmla="*/ 4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1" h="167">
                  <a:moveTo>
                    <a:pt x="133" y="0"/>
                  </a:moveTo>
                  <a:cubicBezTo>
                    <a:pt x="134" y="11"/>
                    <a:pt x="135" y="21"/>
                    <a:pt x="136" y="32"/>
                  </a:cubicBezTo>
                  <a:cubicBezTo>
                    <a:pt x="141" y="74"/>
                    <a:pt x="135" y="115"/>
                    <a:pt x="121" y="156"/>
                  </a:cubicBezTo>
                  <a:cubicBezTo>
                    <a:pt x="118" y="164"/>
                    <a:pt x="116" y="167"/>
                    <a:pt x="107" y="161"/>
                  </a:cubicBezTo>
                  <a:cubicBezTo>
                    <a:pt x="85" y="147"/>
                    <a:pt x="60" y="138"/>
                    <a:pt x="34" y="130"/>
                  </a:cubicBezTo>
                  <a:cubicBezTo>
                    <a:pt x="46" y="105"/>
                    <a:pt x="63" y="84"/>
                    <a:pt x="77" y="61"/>
                  </a:cubicBezTo>
                  <a:cubicBezTo>
                    <a:pt x="57" y="77"/>
                    <a:pt x="42" y="99"/>
                    <a:pt x="26" y="121"/>
                  </a:cubicBezTo>
                  <a:cubicBezTo>
                    <a:pt x="19" y="102"/>
                    <a:pt x="13" y="84"/>
                    <a:pt x="3" y="69"/>
                  </a:cubicBezTo>
                  <a:cubicBezTo>
                    <a:pt x="0" y="63"/>
                    <a:pt x="6" y="62"/>
                    <a:pt x="9" y="60"/>
                  </a:cubicBezTo>
                  <a:cubicBezTo>
                    <a:pt x="39" y="35"/>
                    <a:pt x="74" y="18"/>
                    <a:pt x="111" y="6"/>
                  </a:cubicBezTo>
                  <a:cubicBezTo>
                    <a:pt x="115" y="4"/>
                    <a:pt x="120" y="5"/>
                    <a:pt x="123" y="0"/>
                  </a:cubicBezTo>
                  <a:cubicBezTo>
                    <a:pt x="126" y="0"/>
                    <a:pt x="130" y="0"/>
                    <a:pt x="133" y="0"/>
                  </a:cubicBezTo>
                  <a:close/>
                  <a:moveTo>
                    <a:pt x="88" y="48"/>
                  </a:moveTo>
                  <a:cubicBezTo>
                    <a:pt x="87" y="49"/>
                    <a:pt x="86" y="50"/>
                    <a:pt x="85" y="50"/>
                  </a:cubicBezTo>
                  <a:cubicBezTo>
                    <a:pt x="84" y="51"/>
                    <a:pt x="82" y="52"/>
                    <a:pt x="84" y="54"/>
                  </a:cubicBezTo>
                  <a:cubicBezTo>
                    <a:pt x="85" y="55"/>
                    <a:pt x="86" y="53"/>
                    <a:pt x="87" y="52"/>
                  </a:cubicBezTo>
                  <a:cubicBezTo>
                    <a:pt x="88" y="51"/>
                    <a:pt x="89" y="50"/>
                    <a:pt x="90" y="49"/>
                  </a:cubicBezTo>
                  <a:cubicBezTo>
                    <a:pt x="90" y="48"/>
                    <a:pt x="90" y="47"/>
                    <a:pt x="90" y="46"/>
                  </a:cubicBezTo>
                  <a:cubicBezTo>
                    <a:pt x="89" y="47"/>
                    <a:pt x="88" y="47"/>
                    <a:pt x="88" y="48"/>
                  </a:cubicBezTo>
                  <a:close/>
                </a:path>
              </a:pathLst>
            </a:custGeom>
            <a:solidFill>
              <a:srgbClr val="83BE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28">
              <a:extLst>
                <a:ext uri="{FF2B5EF4-FFF2-40B4-BE49-F238E27FC236}">
                  <a16:creationId xmlns:a16="http://schemas.microsoft.com/office/drawing/2014/main" id="{BE8AE5EC-899F-A3F1-EC36-0C02BA3630E8}"/>
                </a:ext>
              </a:extLst>
            </p:cNvPr>
            <p:cNvSpPr/>
            <p:nvPr/>
          </p:nvSpPr>
          <p:spPr bwMode="auto">
            <a:xfrm>
              <a:off x="568" y="2565"/>
              <a:ext cx="222" cy="226"/>
            </a:xfrm>
            <a:custGeom>
              <a:avLst/>
              <a:gdLst>
                <a:gd name="T0" fmla="*/ 0 w 295"/>
                <a:gd name="T1" fmla="*/ 132 h 300"/>
                <a:gd name="T2" fmla="*/ 18 w 295"/>
                <a:gd name="T3" fmla="*/ 83 h 300"/>
                <a:gd name="T4" fmla="*/ 160 w 295"/>
                <a:gd name="T5" fmla="*/ 5 h 300"/>
                <a:gd name="T6" fmla="*/ 292 w 295"/>
                <a:gd name="T7" fmla="*/ 112 h 300"/>
                <a:gd name="T8" fmla="*/ 293 w 295"/>
                <a:gd name="T9" fmla="*/ 119 h 300"/>
                <a:gd name="T10" fmla="*/ 293 w 295"/>
                <a:gd name="T11" fmla="*/ 124 h 300"/>
                <a:gd name="T12" fmla="*/ 287 w 295"/>
                <a:gd name="T13" fmla="*/ 123 h 300"/>
                <a:gd name="T14" fmla="*/ 283 w 295"/>
                <a:gd name="T15" fmla="*/ 113 h 300"/>
                <a:gd name="T16" fmla="*/ 143 w 295"/>
                <a:gd name="T17" fmla="*/ 13 h 300"/>
                <a:gd name="T18" fmla="*/ 11 w 295"/>
                <a:gd name="T19" fmla="*/ 132 h 300"/>
                <a:gd name="T20" fmla="*/ 100 w 295"/>
                <a:gd name="T21" fmla="*/ 285 h 300"/>
                <a:gd name="T22" fmla="*/ 104 w 295"/>
                <a:gd name="T23" fmla="*/ 287 h 300"/>
                <a:gd name="T24" fmla="*/ 111 w 295"/>
                <a:gd name="T25" fmla="*/ 294 h 300"/>
                <a:gd name="T26" fmla="*/ 101 w 295"/>
                <a:gd name="T27" fmla="*/ 294 h 300"/>
                <a:gd name="T28" fmla="*/ 8 w 295"/>
                <a:gd name="T29" fmla="*/ 202 h 300"/>
                <a:gd name="T30" fmla="*/ 0 w 295"/>
                <a:gd name="T31" fmla="*/ 177 h 300"/>
                <a:gd name="T32" fmla="*/ 0 w 295"/>
                <a:gd name="T33" fmla="*/ 13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5" h="300">
                  <a:moveTo>
                    <a:pt x="0" y="132"/>
                  </a:moveTo>
                  <a:cubicBezTo>
                    <a:pt x="6" y="116"/>
                    <a:pt x="10" y="99"/>
                    <a:pt x="18" y="83"/>
                  </a:cubicBezTo>
                  <a:cubicBezTo>
                    <a:pt x="46" y="32"/>
                    <a:pt x="104" y="0"/>
                    <a:pt x="160" y="5"/>
                  </a:cubicBezTo>
                  <a:cubicBezTo>
                    <a:pt x="223" y="11"/>
                    <a:pt x="274" y="53"/>
                    <a:pt x="292" y="112"/>
                  </a:cubicBezTo>
                  <a:cubicBezTo>
                    <a:pt x="292" y="114"/>
                    <a:pt x="293" y="117"/>
                    <a:pt x="293" y="119"/>
                  </a:cubicBezTo>
                  <a:cubicBezTo>
                    <a:pt x="294" y="121"/>
                    <a:pt x="295" y="123"/>
                    <a:pt x="293" y="124"/>
                  </a:cubicBezTo>
                  <a:cubicBezTo>
                    <a:pt x="291" y="125"/>
                    <a:pt x="287" y="124"/>
                    <a:pt x="287" y="123"/>
                  </a:cubicBezTo>
                  <a:cubicBezTo>
                    <a:pt x="285" y="120"/>
                    <a:pt x="284" y="117"/>
                    <a:pt x="283" y="113"/>
                  </a:cubicBezTo>
                  <a:cubicBezTo>
                    <a:pt x="264" y="52"/>
                    <a:pt x="204" y="9"/>
                    <a:pt x="143" y="13"/>
                  </a:cubicBezTo>
                  <a:cubicBezTo>
                    <a:pt x="74" y="18"/>
                    <a:pt x="21" y="65"/>
                    <a:pt x="11" y="132"/>
                  </a:cubicBezTo>
                  <a:cubicBezTo>
                    <a:pt x="0" y="198"/>
                    <a:pt x="37" y="262"/>
                    <a:pt x="100" y="285"/>
                  </a:cubicBezTo>
                  <a:cubicBezTo>
                    <a:pt x="101" y="286"/>
                    <a:pt x="103" y="286"/>
                    <a:pt x="104" y="287"/>
                  </a:cubicBezTo>
                  <a:cubicBezTo>
                    <a:pt x="107" y="288"/>
                    <a:pt x="113" y="289"/>
                    <a:pt x="111" y="294"/>
                  </a:cubicBezTo>
                  <a:cubicBezTo>
                    <a:pt x="109" y="300"/>
                    <a:pt x="105" y="296"/>
                    <a:pt x="101" y="294"/>
                  </a:cubicBezTo>
                  <a:cubicBezTo>
                    <a:pt x="56" y="278"/>
                    <a:pt x="25" y="247"/>
                    <a:pt x="8" y="202"/>
                  </a:cubicBezTo>
                  <a:cubicBezTo>
                    <a:pt x="5" y="194"/>
                    <a:pt x="5" y="185"/>
                    <a:pt x="0" y="177"/>
                  </a:cubicBezTo>
                  <a:cubicBezTo>
                    <a:pt x="0" y="162"/>
                    <a:pt x="0" y="147"/>
                    <a:pt x="0" y="132"/>
                  </a:cubicBezTo>
                  <a:close/>
                </a:path>
              </a:pathLst>
            </a:custGeom>
            <a:solidFill>
              <a:srgbClr val="F18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29">
              <a:extLst>
                <a:ext uri="{FF2B5EF4-FFF2-40B4-BE49-F238E27FC236}">
                  <a16:creationId xmlns:a16="http://schemas.microsoft.com/office/drawing/2014/main" id="{6EF467F5-FB12-51D5-EB53-12A800AFF6F2}"/>
                </a:ext>
              </a:extLst>
            </p:cNvPr>
            <p:cNvSpPr/>
            <p:nvPr/>
          </p:nvSpPr>
          <p:spPr bwMode="auto">
            <a:xfrm>
              <a:off x="656" y="2714"/>
              <a:ext cx="258" cy="197"/>
            </a:xfrm>
            <a:custGeom>
              <a:avLst/>
              <a:gdLst>
                <a:gd name="T0" fmla="*/ 342 w 342"/>
                <a:gd name="T1" fmla="*/ 136 h 261"/>
                <a:gd name="T2" fmla="*/ 177 w 342"/>
                <a:gd name="T3" fmla="*/ 254 h 261"/>
                <a:gd name="T4" fmla="*/ 8 w 342"/>
                <a:gd name="T5" fmla="*/ 117 h 261"/>
                <a:gd name="T6" fmla="*/ 17 w 342"/>
                <a:gd name="T7" fmla="*/ 0 h 261"/>
                <a:gd name="T8" fmla="*/ 24 w 342"/>
                <a:gd name="T9" fmla="*/ 1 h 261"/>
                <a:gd name="T10" fmla="*/ 59 w 342"/>
                <a:gd name="T11" fmla="*/ 99 h 261"/>
                <a:gd name="T12" fmla="*/ 236 w 342"/>
                <a:gd name="T13" fmla="*/ 174 h 261"/>
                <a:gd name="T14" fmla="*/ 332 w 342"/>
                <a:gd name="T15" fmla="*/ 133 h 261"/>
                <a:gd name="T16" fmla="*/ 342 w 342"/>
                <a:gd name="T17" fmla="*/ 136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2" h="261">
                  <a:moveTo>
                    <a:pt x="342" y="136"/>
                  </a:moveTo>
                  <a:cubicBezTo>
                    <a:pt x="309" y="205"/>
                    <a:pt x="255" y="248"/>
                    <a:pt x="177" y="254"/>
                  </a:cubicBezTo>
                  <a:cubicBezTo>
                    <a:pt x="97" y="261"/>
                    <a:pt x="25" y="200"/>
                    <a:pt x="8" y="117"/>
                  </a:cubicBezTo>
                  <a:cubicBezTo>
                    <a:pt x="0" y="78"/>
                    <a:pt x="3" y="39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19" y="39"/>
                    <a:pt x="32" y="72"/>
                    <a:pt x="59" y="99"/>
                  </a:cubicBezTo>
                  <a:cubicBezTo>
                    <a:pt x="107" y="149"/>
                    <a:pt x="167" y="174"/>
                    <a:pt x="236" y="174"/>
                  </a:cubicBezTo>
                  <a:cubicBezTo>
                    <a:pt x="273" y="174"/>
                    <a:pt x="308" y="165"/>
                    <a:pt x="332" y="133"/>
                  </a:cubicBezTo>
                  <a:cubicBezTo>
                    <a:pt x="336" y="133"/>
                    <a:pt x="339" y="134"/>
                    <a:pt x="342" y="136"/>
                  </a:cubicBezTo>
                  <a:close/>
                </a:path>
              </a:pathLst>
            </a:custGeom>
            <a:solidFill>
              <a:srgbClr val="F18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30">
              <a:extLst>
                <a:ext uri="{FF2B5EF4-FFF2-40B4-BE49-F238E27FC236}">
                  <a16:creationId xmlns:a16="http://schemas.microsoft.com/office/drawing/2014/main" id="{FB4246D5-877D-75F0-E204-2E131CC206D8}"/>
                </a:ext>
              </a:extLst>
            </p:cNvPr>
            <p:cNvSpPr/>
            <p:nvPr/>
          </p:nvSpPr>
          <p:spPr bwMode="auto">
            <a:xfrm>
              <a:off x="582" y="2781"/>
              <a:ext cx="88" cy="85"/>
            </a:xfrm>
            <a:custGeom>
              <a:avLst/>
              <a:gdLst>
                <a:gd name="T0" fmla="*/ 45 w 117"/>
                <a:gd name="T1" fmla="*/ 62 h 112"/>
                <a:gd name="T2" fmla="*/ 94 w 117"/>
                <a:gd name="T3" fmla="*/ 22 h 112"/>
                <a:gd name="T4" fmla="*/ 115 w 117"/>
                <a:gd name="T5" fmla="*/ 83 h 112"/>
                <a:gd name="T6" fmla="*/ 111 w 117"/>
                <a:gd name="T7" fmla="*/ 91 h 112"/>
                <a:gd name="T8" fmla="*/ 8 w 117"/>
                <a:gd name="T9" fmla="*/ 110 h 112"/>
                <a:gd name="T10" fmla="*/ 1 w 117"/>
                <a:gd name="T11" fmla="*/ 100 h 112"/>
                <a:gd name="T12" fmla="*/ 36 w 117"/>
                <a:gd name="T13" fmla="*/ 7 h 112"/>
                <a:gd name="T14" fmla="*/ 47 w 117"/>
                <a:gd name="T15" fmla="*/ 3 h 112"/>
                <a:gd name="T16" fmla="*/ 80 w 117"/>
                <a:gd name="T17" fmla="*/ 20 h 112"/>
                <a:gd name="T18" fmla="*/ 43 w 117"/>
                <a:gd name="T19" fmla="*/ 59 h 112"/>
                <a:gd name="T20" fmla="*/ 41 w 117"/>
                <a:gd name="T21" fmla="*/ 62 h 112"/>
                <a:gd name="T22" fmla="*/ 35 w 117"/>
                <a:gd name="T23" fmla="*/ 70 h 112"/>
                <a:gd name="T24" fmla="*/ 31 w 117"/>
                <a:gd name="T25" fmla="*/ 72 h 112"/>
                <a:gd name="T26" fmla="*/ 32 w 117"/>
                <a:gd name="T27" fmla="*/ 73 h 112"/>
                <a:gd name="T28" fmla="*/ 36 w 117"/>
                <a:gd name="T29" fmla="*/ 71 h 112"/>
                <a:gd name="T30" fmla="*/ 43 w 117"/>
                <a:gd name="T31" fmla="*/ 64 h 112"/>
                <a:gd name="T32" fmla="*/ 45 w 117"/>
                <a:gd name="T33" fmla="*/ 6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12">
                  <a:moveTo>
                    <a:pt x="45" y="62"/>
                  </a:moveTo>
                  <a:cubicBezTo>
                    <a:pt x="60" y="48"/>
                    <a:pt x="75" y="33"/>
                    <a:pt x="94" y="22"/>
                  </a:cubicBezTo>
                  <a:cubicBezTo>
                    <a:pt x="98" y="44"/>
                    <a:pt x="104" y="64"/>
                    <a:pt x="115" y="83"/>
                  </a:cubicBezTo>
                  <a:cubicBezTo>
                    <a:pt x="117" y="88"/>
                    <a:pt x="115" y="90"/>
                    <a:pt x="111" y="91"/>
                  </a:cubicBezTo>
                  <a:cubicBezTo>
                    <a:pt x="78" y="105"/>
                    <a:pt x="44" y="112"/>
                    <a:pt x="8" y="110"/>
                  </a:cubicBezTo>
                  <a:cubicBezTo>
                    <a:pt x="1" y="109"/>
                    <a:pt x="0" y="106"/>
                    <a:pt x="1" y="100"/>
                  </a:cubicBezTo>
                  <a:cubicBezTo>
                    <a:pt x="7" y="67"/>
                    <a:pt x="18" y="35"/>
                    <a:pt x="36" y="7"/>
                  </a:cubicBezTo>
                  <a:cubicBezTo>
                    <a:pt x="39" y="3"/>
                    <a:pt x="41" y="0"/>
                    <a:pt x="47" y="3"/>
                  </a:cubicBezTo>
                  <a:cubicBezTo>
                    <a:pt x="57" y="9"/>
                    <a:pt x="68" y="14"/>
                    <a:pt x="80" y="20"/>
                  </a:cubicBezTo>
                  <a:cubicBezTo>
                    <a:pt x="67" y="33"/>
                    <a:pt x="53" y="44"/>
                    <a:pt x="43" y="59"/>
                  </a:cubicBezTo>
                  <a:cubicBezTo>
                    <a:pt x="42" y="60"/>
                    <a:pt x="41" y="61"/>
                    <a:pt x="41" y="62"/>
                  </a:cubicBezTo>
                  <a:cubicBezTo>
                    <a:pt x="38" y="64"/>
                    <a:pt x="35" y="66"/>
                    <a:pt x="35" y="70"/>
                  </a:cubicBezTo>
                  <a:cubicBezTo>
                    <a:pt x="33" y="69"/>
                    <a:pt x="32" y="70"/>
                    <a:pt x="31" y="72"/>
                  </a:cubicBezTo>
                  <a:cubicBezTo>
                    <a:pt x="31" y="72"/>
                    <a:pt x="32" y="73"/>
                    <a:pt x="32" y="73"/>
                  </a:cubicBezTo>
                  <a:cubicBezTo>
                    <a:pt x="34" y="73"/>
                    <a:pt x="35" y="72"/>
                    <a:pt x="36" y="71"/>
                  </a:cubicBezTo>
                  <a:cubicBezTo>
                    <a:pt x="39" y="70"/>
                    <a:pt x="41" y="67"/>
                    <a:pt x="43" y="64"/>
                  </a:cubicBezTo>
                  <a:cubicBezTo>
                    <a:pt x="43" y="63"/>
                    <a:pt x="44" y="63"/>
                    <a:pt x="45" y="62"/>
                  </a:cubicBezTo>
                  <a:close/>
                </a:path>
              </a:pathLst>
            </a:custGeom>
            <a:solidFill>
              <a:srgbClr val="99C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31">
              <a:extLst>
                <a:ext uri="{FF2B5EF4-FFF2-40B4-BE49-F238E27FC236}">
                  <a16:creationId xmlns:a16="http://schemas.microsoft.com/office/drawing/2014/main" id="{7835BB3F-EE62-ACE7-1871-27330015411F}"/>
                </a:ext>
              </a:extLst>
            </p:cNvPr>
            <p:cNvSpPr/>
            <p:nvPr/>
          </p:nvSpPr>
          <p:spPr bwMode="auto">
            <a:xfrm>
              <a:off x="873" y="2632"/>
              <a:ext cx="75" cy="82"/>
            </a:xfrm>
            <a:custGeom>
              <a:avLst/>
              <a:gdLst>
                <a:gd name="T0" fmla="*/ 44 w 100"/>
                <a:gd name="T1" fmla="*/ 31 h 108"/>
                <a:gd name="T2" fmla="*/ 42 w 100"/>
                <a:gd name="T3" fmla="*/ 31 h 108"/>
                <a:gd name="T4" fmla="*/ 21 w 100"/>
                <a:gd name="T5" fmla="*/ 6 h 108"/>
                <a:gd name="T6" fmla="*/ 29 w 100"/>
                <a:gd name="T7" fmla="*/ 1 h 108"/>
                <a:gd name="T8" fmla="*/ 95 w 100"/>
                <a:gd name="T9" fmla="*/ 18 h 108"/>
                <a:gd name="T10" fmla="*/ 98 w 100"/>
                <a:gd name="T11" fmla="*/ 27 h 108"/>
                <a:gd name="T12" fmla="*/ 37 w 100"/>
                <a:gd name="T13" fmla="*/ 104 h 108"/>
                <a:gd name="T14" fmla="*/ 28 w 100"/>
                <a:gd name="T15" fmla="*/ 105 h 108"/>
                <a:gd name="T16" fmla="*/ 27 w 100"/>
                <a:gd name="T17" fmla="*/ 104 h 108"/>
                <a:gd name="T18" fmla="*/ 14 w 100"/>
                <a:gd name="T19" fmla="*/ 47 h 108"/>
                <a:gd name="T20" fmla="*/ 23 w 100"/>
                <a:gd name="T21" fmla="*/ 40 h 108"/>
                <a:gd name="T22" fmla="*/ 45 w 100"/>
                <a:gd name="T23" fmla="*/ 33 h 108"/>
                <a:gd name="T24" fmla="*/ 54 w 100"/>
                <a:gd name="T25" fmla="*/ 30 h 108"/>
                <a:gd name="T26" fmla="*/ 44 w 100"/>
                <a:gd name="T27" fmla="*/ 3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108">
                  <a:moveTo>
                    <a:pt x="44" y="31"/>
                  </a:moveTo>
                  <a:cubicBezTo>
                    <a:pt x="43" y="31"/>
                    <a:pt x="43" y="31"/>
                    <a:pt x="42" y="31"/>
                  </a:cubicBezTo>
                  <a:cubicBezTo>
                    <a:pt x="15" y="35"/>
                    <a:pt x="14" y="33"/>
                    <a:pt x="21" y="6"/>
                  </a:cubicBezTo>
                  <a:cubicBezTo>
                    <a:pt x="23" y="2"/>
                    <a:pt x="24" y="0"/>
                    <a:pt x="29" y="1"/>
                  </a:cubicBezTo>
                  <a:cubicBezTo>
                    <a:pt x="51" y="4"/>
                    <a:pt x="74" y="8"/>
                    <a:pt x="95" y="18"/>
                  </a:cubicBezTo>
                  <a:cubicBezTo>
                    <a:pt x="100" y="20"/>
                    <a:pt x="100" y="22"/>
                    <a:pt x="98" y="27"/>
                  </a:cubicBezTo>
                  <a:cubicBezTo>
                    <a:pt x="82" y="56"/>
                    <a:pt x="62" y="82"/>
                    <a:pt x="37" y="104"/>
                  </a:cubicBezTo>
                  <a:cubicBezTo>
                    <a:pt x="34" y="107"/>
                    <a:pt x="31" y="108"/>
                    <a:pt x="28" y="105"/>
                  </a:cubicBezTo>
                  <a:cubicBezTo>
                    <a:pt x="28" y="104"/>
                    <a:pt x="28" y="104"/>
                    <a:pt x="27" y="104"/>
                  </a:cubicBezTo>
                  <a:cubicBezTo>
                    <a:pt x="1" y="82"/>
                    <a:pt x="0" y="78"/>
                    <a:pt x="14" y="47"/>
                  </a:cubicBezTo>
                  <a:cubicBezTo>
                    <a:pt x="16" y="43"/>
                    <a:pt x="19" y="41"/>
                    <a:pt x="23" y="40"/>
                  </a:cubicBezTo>
                  <a:cubicBezTo>
                    <a:pt x="30" y="38"/>
                    <a:pt x="38" y="35"/>
                    <a:pt x="45" y="33"/>
                  </a:cubicBezTo>
                  <a:cubicBezTo>
                    <a:pt x="48" y="32"/>
                    <a:pt x="51" y="34"/>
                    <a:pt x="54" y="30"/>
                  </a:cubicBezTo>
                  <a:cubicBezTo>
                    <a:pt x="50" y="30"/>
                    <a:pt x="47" y="31"/>
                    <a:pt x="44" y="31"/>
                  </a:cubicBezTo>
                  <a:close/>
                </a:path>
              </a:pathLst>
            </a:custGeom>
            <a:solidFill>
              <a:srgbClr val="99C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32">
              <a:extLst>
                <a:ext uri="{FF2B5EF4-FFF2-40B4-BE49-F238E27FC236}">
                  <a16:creationId xmlns:a16="http://schemas.microsoft.com/office/drawing/2014/main" id="{54D23835-E420-89DE-AE37-369B41371F2B}"/>
                </a:ext>
              </a:extLst>
            </p:cNvPr>
            <p:cNvSpPr/>
            <p:nvPr/>
          </p:nvSpPr>
          <p:spPr bwMode="auto">
            <a:xfrm>
              <a:off x="652" y="2586"/>
              <a:ext cx="60" cy="87"/>
            </a:xfrm>
            <a:custGeom>
              <a:avLst/>
              <a:gdLst>
                <a:gd name="T0" fmla="*/ 38 w 80"/>
                <a:gd name="T1" fmla="*/ 115 h 115"/>
                <a:gd name="T2" fmla="*/ 4 w 80"/>
                <a:gd name="T3" fmla="*/ 26 h 115"/>
                <a:gd name="T4" fmla="*/ 17 w 80"/>
                <a:gd name="T5" fmla="*/ 4 h 115"/>
                <a:gd name="T6" fmla="*/ 63 w 80"/>
                <a:gd name="T7" fmla="*/ 4 h 115"/>
                <a:gd name="T8" fmla="*/ 76 w 80"/>
                <a:gd name="T9" fmla="*/ 26 h 115"/>
                <a:gd name="T10" fmla="*/ 38 w 80"/>
                <a:gd name="T11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115">
                  <a:moveTo>
                    <a:pt x="38" y="115"/>
                  </a:moveTo>
                  <a:cubicBezTo>
                    <a:pt x="26" y="83"/>
                    <a:pt x="14" y="54"/>
                    <a:pt x="4" y="26"/>
                  </a:cubicBezTo>
                  <a:cubicBezTo>
                    <a:pt x="0" y="15"/>
                    <a:pt x="6" y="6"/>
                    <a:pt x="17" y="4"/>
                  </a:cubicBezTo>
                  <a:cubicBezTo>
                    <a:pt x="32" y="0"/>
                    <a:pt x="48" y="0"/>
                    <a:pt x="63" y="4"/>
                  </a:cubicBezTo>
                  <a:cubicBezTo>
                    <a:pt x="75" y="7"/>
                    <a:pt x="80" y="16"/>
                    <a:pt x="76" y="26"/>
                  </a:cubicBezTo>
                  <a:cubicBezTo>
                    <a:pt x="64" y="55"/>
                    <a:pt x="52" y="83"/>
                    <a:pt x="38" y="115"/>
                  </a:cubicBezTo>
                  <a:close/>
                </a:path>
              </a:pathLst>
            </a:custGeom>
            <a:solidFill>
              <a:srgbClr val="F18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33">
              <a:extLst>
                <a:ext uri="{FF2B5EF4-FFF2-40B4-BE49-F238E27FC236}">
                  <a16:creationId xmlns:a16="http://schemas.microsoft.com/office/drawing/2014/main" id="{28A37285-B60C-4CC7-99D9-51B582083C36}"/>
                </a:ext>
              </a:extLst>
            </p:cNvPr>
            <p:cNvSpPr/>
            <p:nvPr/>
          </p:nvSpPr>
          <p:spPr bwMode="auto">
            <a:xfrm>
              <a:off x="597" y="2688"/>
              <a:ext cx="76" cy="74"/>
            </a:xfrm>
            <a:custGeom>
              <a:avLst/>
              <a:gdLst>
                <a:gd name="T0" fmla="*/ 100 w 100"/>
                <a:gd name="T1" fmla="*/ 2 h 98"/>
                <a:gd name="T2" fmla="*/ 63 w 100"/>
                <a:gd name="T3" fmla="*/ 86 h 98"/>
                <a:gd name="T4" fmla="*/ 39 w 100"/>
                <a:gd name="T5" fmla="*/ 92 h 98"/>
                <a:gd name="T6" fmla="*/ 6 w 100"/>
                <a:gd name="T7" fmla="*/ 57 h 98"/>
                <a:gd name="T8" fmla="*/ 17 w 100"/>
                <a:gd name="T9" fmla="*/ 32 h 98"/>
                <a:gd name="T10" fmla="*/ 98 w 100"/>
                <a:gd name="T11" fmla="*/ 0 h 98"/>
                <a:gd name="T12" fmla="*/ 100 w 100"/>
                <a:gd name="T13" fmla="*/ 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98">
                  <a:moveTo>
                    <a:pt x="100" y="2"/>
                  </a:moveTo>
                  <a:cubicBezTo>
                    <a:pt x="88" y="30"/>
                    <a:pt x="76" y="58"/>
                    <a:pt x="63" y="86"/>
                  </a:cubicBezTo>
                  <a:cubicBezTo>
                    <a:pt x="58" y="96"/>
                    <a:pt x="48" y="98"/>
                    <a:pt x="39" y="92"/>
                  </a:cubicBezTo>
                  <a:cubicBezTo>
                    <a:pt x="25" y="84"/>
                    <a:pt x="13" y="72"/>
                    <a:pt x="6" y="57"/>
                  </a:cubicBezTo>
                  <a:cubicBezTo>
                    <a:pt x="0" y="46"/>
                    <a:pt x="4" y="38"/>
                    <a:pt x="17" y="32"/>
                  </a:cubicBezTo>
                  <a:cubicBezTo>
                    <a:pt x="44" y="21"/>
                    <a:pt x="71" y="11"/>
                    <a:pt x="98" y="0"/>
                  </a:cubicBezTo>
                  <a:cubicBezTo>
                    <a:pt x="98" y="1"/>
                    <a:pt x="99" y="2"/>
                    <a:pt x="100" y="2"/>
                  </a:cubicBezTo>
                  <a:close/>
                </a:path>
              </a:pathLst>
            </a:custGeom>
            <a:solidFill>
              <a:srgbClr val="F18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34">
              <a:extLst>
                <a:ext uri="{FF2B5EF4-FFF2-40B4-BE49-F238E27FC236}">
                  <a16:creationId xmlns:a16="http://schemas.microsoft.com/office/drawing/2014/main" id="{A4871FE5-396F-B6EA-BBDE-E2E3D4AEFD47}"/>
                </a:ext>
              </a:extLst>
            </p:cNvPr>
            <p:cNvSpPr/>
            <p:nvPr/>
          </p:nvSpPr>
          <p:spPr bwMode="auto">
            <a:xfrm>
              <a:off x="585" y="2649"/>
              <a:ext cx="86" cy="62"/>
            </a:xfrm>
            <a:custGeom>
              <a:avLst/>
              <a:gdLst>
                <a:gd name="T0" fmla="*/ 114 w 114"/>
                <a:gd name="T1" fmla="*/ 42 h 82"/>
                <a:gd name="T2" fmla="*/ 34 w 114"/>
                <a:gd name="T3" fmla="*/ 74 h 82"/>
                <a:gd name="T4" fmla="*/ 2 w 114"/>
                <a:gd name="T5" fmla="*/ 56 h 82"/>
                <a:gd name="T6" fmla="*/ 4 w 114"/>
                <a:gd name="T7" fmla="*/ 18 h 82"/>
                <a:gd name="T8" fmla="*/ 28 w 114"/>
                <a:gd name="T9" fmla="*/ 5 h 82"/>
                <a:gd name="T10" fmla="*/ 114 w 114"/>
                <a:gd name="T11" fmla="*/ 4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82">
                  <a:moveTo>
                    <a:pt x="114" y="42"/>
                  </a:moveTo>
                  <a:cubicBezTo>
                    <a:pt x="85" y="54"/>
                    <a:pt x="60" y="64"/>
                    <a:pt x="34" y="74"/>
                  </a:cubicBezTo>
                  <a:cubicBezTo>
                    <a:pt x="14" y="82"/>
                    <a:pt x="6" y="76"/>
                    <a:pt x="2" y="56"/>
                  </a:cubicBezTo>
                  <a:cubicBezTo>
                    <a:pt x="0" y="43"/>
                    <a:pt x="1" y="31"/>
                    <a:pt x="4" y="18"/>
                  </a:cubicBezTo>
                  <a:cubicBezTo>
                    <a:pt x="7" y="6"/>
                    <a:pt x="16" y="0"/>
                    <a:pt x="28" y="5"/>
                  </a:cubicBezTo>
                  <a:cubicBezTo>
                    <a:pt x="56" y="17"/>
                    <a:pt x="84" y="29"/>
                    <a:pt x="114" y="42"/>
                  </a:cubicBezTo>
                  <a:close/>
                </a:path>
              </a:pathLst>
            </a:custGeom>
            <a:solidFill>
              <a:srgbClr val="F18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35">
              <a:extLst>
                <a:ext uri="{FF2B5EF4-FFF2-40B4-BE49-F238E27FC236}">
                  <a16:creationId xmlns:a16="http://schemas.microsoft.com/office/drawing/2014/main" id="{FE4D4B58-4D7C-B7F4-052B-C533C5A51424}"/>
                </a:ext>
              </a:extLst>
            </p:cNvPr>
            <p:cNvSpPr/>
            <p:nvPr/>
          </p:nvSpPr>
          <p:spPr bwMode="auto">
            <a:xfrm>
              <a:off x="688" y="2600"/>
              <a:ext cx="75" cy="74"/>
            </a:xfrm>
            <a:custGeom>
              <a:avLst/>
              <a:gdLst>
                <a:gd name="T0" fmla="*/ 0 w 99"/>
                <a:gd name="T1" fmla="*/ 95 h 98"/>
                <a:gd name="T2" fmla="*/ 35 w 99"/>
                <a:gd name="T3" fmla="*/ 16 h 98"/>
                <a:gd name="T4" fmla="*/ 63 w 99"/>
                <a:gd name="T5" fmla="*/ 8 h 98"/>
                <a:gd name="T6" fmla="*/ 93 w 99"/>
                <a:gd name="T7" fmla="*/ 39 h 98"/>
                <a:gd name="T8" fmla="*/ 89 w 99"/>
                <a:gd name="T9" fmla="*/ 63 h 98"/>
                <a:gd name="T10" fmla="*/ 3 w 99"/>
                <a:gd name="T11" fmla="*/ 98 h 98"/>
                <a:gd name="T12" fmla="*/ 0 w 99"/>
                <a:gd name="T13" fmla="*/ 9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8">
                  <a:moveTo>
                    <a:pt x="0" y="95"/>
                  </a:moveTo>
                  <a:cubicBezTo>
                    <a:pt x="12" y="69"/>
                    <a:pt x="23" y="42"/>
                    <a:pt x="35" y="16"/>
                  </a:cubicBezTo>
                  <a:cubicBezTo>
                    <a:pt x="42" y="2"/>
                    <a:pt x="51" y="0"/>
                    <a:pt x="63" y="8"/>
                  </a:cubicBezTo>
                  <a:cubicBezTo>
                    <a:pt x="76" y="16"/>
                    <a:pt x="86" y="26"/>
                    <a:pt x="93" y="39"/>
                  </a:cubicBezTo>
                  <a:cubicBezTo>
                    <a:pt x="98" y="48"/>
                    <a:pt x="99" y="59"/>
                    <a:pt x="89" y="63"/>
                  </a:cubicBezTo>
                  <a:cubicBezTo>
                    <a:pt x="60" y="76"/>
                    <a:pt x="31" y="87"/>
                    <a:pt x="3" y="98"/>
                  </a:cubicBezTo>
                  <a:cubicBezTo>
                    <a:pt x="2" y="97"/>
                    <a:pt x="1" y="96"/>
                    <a:pt x="0" y="95"/>
                  </a:cubicBezTo>
                  <a:close/>
                </a:path>
              </a:pathLst>
            </a:custGeom>
            <a:solidFill>
              <a:srgbClr val="F18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36">
              <a:extLst>
                <a:ext uri="{FF2B5EF4-FFF2-40B4-BE49-F238E27FC236}">
                  <a16:creationId xmlns:a16="http://schemas.microsoft.com/office/drawing/2014/main" id="{0256A0DD-0400-AC50-40BE-989A01802123}"/>
                </a:ext>
              </a:extLst>
            </p:cNvPr>
            <p:cNvSpPr/>
            <p:nvPr/>
          </p:nvSpPr>
          <p:spPr bwMode="auto">
            <a:xfrm>
              <a:off x="599" y="2598"/>
              <a:ext cx="74" cy="76"/>
            </a:xfrm>
            <a:custGeom>
              <a:avLst/>
              <a:gdLst>
                <a:gd name="T0" fmla="*/ 96 w 98"/>
                <a:gd name="T1" fmla="*/ 100 h 100"/>
                <a:gd name="T2" fmla="*/ 15 w 98"/>
                <a:gd name="T3" fmla="*/ 64 h 100"/>
                <a:gd name="T4" fmla="*/ 7 w 98"/>
                <a:gd name="T5" fmla="*/ 37 h 100"/>
                <a:gd name="T6" fmla="*/ 41 w 98"/>
                <a:gd name="T7" fmla="*/ 6 h 100"/>
                <a:gd name="T8" fmla="*/ 65 w 98"/>
                <a:gd name="T9" fmla="*/ 13 h 100"/>
                <a:gd name="T10" fmla="*/ 98 w 98"/>
                <a:gd name="T11" fmla="*/ 97 h 100"/>
                <a:gd name="T12" fmla="*/ 96 w 98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100">
                  <a:moveTo>
                    <a:pt x="96" y="100"/>
                  </a:moveTo>
                  <a:cubicBezTo>
                    <a:pt x="69" y="88"/>
                    <a:pt x="42" y="76"/>
                    <a:pt x="15" y="64"/>
                  </a:cubicBezTo>
                  <a:cubicBezTo>
                    <a:pt x="3" y="58"/>
                    <a:pt x="0" y="48"/>
                    <a:pt x="7" y="37"/>
                  </a:cubicBezTo>
                  <a:cubicBezTo>
                    <a:pt x="16" y="24"/>
                    <a:pt x="27" y="14"/>
                    <a:pt x="41" y="6"/>
                  </a:cubicBezTo>
                  <a:cubicBezTo>
                    <a:pt x="51" y="0"/>
                    <a:pt x="60" y="3"/>
                    <a:pt x="65" y="13"/>
                  </a:cubicBezTo>
                  <a:cubicBezTo>
                    <a:pt x="77" y="41"/>
                    <a:pt x="87" y="69"/>
                    <a:pt x="98" y="97"/>
                  </a:cubicBezTo>
                  <a:cubicBezTo>
                    <a:pt x="98" y="98"/>
                    <a:pt x="97" y="99"/>
                    <a:pt x="96" y="100"/>
                  </a:cubicBezTo>
                  <a:close/>
                </a:path>
              </a:pathLst>
            </a:custGeom>
            <a:solidFill>
              <a:srgbClr val="F18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37">
              <a:extLst>
                <a:ext uri="{FF2B5EF4-FFF2-40B4-BE49-F238E27FC236}">
                  <a16:creationId xmlns:a16="http://schemas.microsoft.com/office/drawing/2014/main" id="{F183ABDD-2C32-ACA4-7392-193AE8BED2FB}"/>
                </a:ext>
              </a:extLst>
            </p:cNvPr>
            <p:cNvSpPr/>
            <p:nvPr/>
          </p:nvSpPr>
          <p:spPr bwMode="auto">
            <a:xfrm>
              <a:off x="669" y="2653"/>
              <a:ext cx="260" cy="164"/>
            </a:xfrm>
            <a:custGeom>
              <a:avLst/>
              <a:gdLst>
                <a:gd name="T0" fmla="*/ 325 w 345"/>
                <a:gd name="T1" fmla="*/ 217 h 217"/>
                <a:gd name="T2" fmla="*/ 315 w 345"/>
                <a:gd name="T3" fmla="*/ 214 h 217"/>
                <a:gd name="T4" fmla="*/ 304 w 345"/>
                <a:gd name="T5" fmla="*/ 112 h 217"/>
                <a:gd name="T6" fmla="*/ 110 w 345"/>
                <a:gd name="T7" fmla="*/ 22 h 217"/>
                <a:gd name="T8" fmla="*/ 33 w 345"/>
                <a:gd name="T9" fmla="*/ 47 h 217"/>
                <a:gd name="T10" fmla="*/ 7 w 345"/>
                <a:gd name="T11" fmla="*/ 82 h 217"/>
                <a:gd name="T12" fmla="*/ 0 w 345"/>
                <a:gd name="T13" fmla="*/ 81 h 217"/>
                <a:gd name="T14" fmla="*/ 78 w 345"/>
                <a:gd name="T15" fmla="*/ 18 h 217"/>
                <a:gd name="T16" fmla="*/ 318 w 345"/>
                <a:gd name="T17" fmla="*/ 118 h 217"/>
                <a:gd name="T18" fmla="*/ 325 w 345"/>
                <a:gd name="T1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5" h="216">
                  <a:moveTo>
                    <a:pt x="325" y="217"/>
                  </a:moveTo>
                  <a:cubicBezTo>
                    <a:pt x="322" y="215"/>
                    <a:pt x="319" y="214"/>
                    <a:pt x="315" y="214"/>
                  </a:cubicBezTo>
                  <a:cubicBezTo>
                    <a:pt x="337" y="177"/>
                    <a:pt x="328" y="143"/>
                    <a:pt x="304" y="112"/>
                  </a:cubicBezTo>
                  <a:cubicBezTo>
                    <a:pt x="255" y="50"/>
                    <a:pt x="189" y="22"/>
                    <a:pt x="110" y="22"/>
                  </a:cubicBezTo>
                  <a:cubicBezTo>
                    <a:pt x="82" y="23"/>
                    <a:pt x="56" y="30"/>
                    <a:pt x="33" y="47"/>
                  </a:cubicBezTo>
                  <a:cubicBezTo>
                    <a:pt x="21" y="56"/>
                    <a:pt x="16" y="70"/>
                    <a:pt x="7" y="82"/>
                  </a:cubicBezTo>
                  <a:cubicBezTo>
                    <a:pt x="5" y="81"/>
                    <a:pt x="2" y="81"/>
                    <a:pt x="0" y="81"/>
                  </a:cubicBezTo>
                  <a:cubicBezTo>
                    <a:pt x="11" y="43"/>
                    <a:pt x="42" y="26"/>
                    <a:pt x="78" y="18"/>
                  </a:cubicBezTo>
                  <a:cubicBezTo>
                    <a:pt x="161" y="0"/>
                    <a:pt x="272" y="47"/>
                    <a:pt x="318" y="118"/>
                  </a:cubicBezTo>
                  <a:cubicBezTo>
                    <a:pt x="338" y="149"/>
                    <a:pt x="345" y="182"/>
                    <a:pt x="325" y="217"/>
                  </a:cubicBezTo>
                  <a:close/>
                </a:path>
              </a:pathLst>
            </a:custGeom>
            <a:solidFill>
              <a:srgbClr val="F18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38">
              <a:extLst>
                <a:ext uri="{FF2B5EF4-FFF2-40B4-BE49-F238E27FC236}">
                  <a16:creationId xmlns:a16="http://schemas.microsoft.com/office/drawing/2014/main" id="{147EEE49-6B0A-52A5-F906-08C00C3210AC}"/>
                </a:ext>
              </a:extLst>
            </p:cNvPr>
            <p:cNvSpPr/>
            <p:nvPr/>
          </p:nvSpPr>
          <p:spPr bwMode="auto">
            <a:xfrm>
              <a:off x="784" y="2682"/>
              <a:ext cx="67" cy="68"/>
            </a:xfrm>
            <a:custGeom>
              <a:avLst/>
              <a:gdLst>
                <a:gd name="T0" fmla="*/ 17 w 88"/>
                <a:gd name="T1" fmla="*/ 90 h 90"/>
                <a:gd name="T2" fmla="*/ 3 w 88"/>
                <a:gd name="T3" fmla="*/ 24 h 90"/>
                <a:gd name="T4" fmla="*/ 23 w 88"/>
                <a:gd name="T5" fmla="*/ 4 h 90"/>
                <a:gd name="T6" fmla="*/ 74 w 88"/>
                <a:gd name="T7" fmla="*/ 25 h 90"/>
                <a:gd name="T8" fmla="*/ 75 w 88"/>
                <a:gd name="T9" fmla="*/ 51 h 90"/>
                <a:gd name="T10" fmla="*/ 20 w 88"/>
                <a:gd name="T11" fmla="*/ 90 h 90"/>
                <a:gd name="T12" fmla="*/ 17 w 88"/>
                <a:gd name="T13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90">
                  <a:moveTo>
                    <a:pt x="17" y="90"/>
                  </a:moveTo>
                  <a:cubicBezTo>
                    <a:pt x="12" y="68"/>
                    <a:pt x="8" y="46"/>
                    <a:pt x="3" y="24"/>
                  </a:cubicBezTo>
                  <a:cubicBezTo>
                    <a:pt x="0" y="7"/>
                    <a:pt x="6" y="0"/>
                    <a:pt x="23" y="4"/>
                  </a:cubicBezTo>
                  <a:cubicBezTo>
                    <a:pt x="41" y="9"/>
                    <a:pt x="58" y="15"/>
                    <a:pt x="74" y="25"/>
                  </a:cubicBezTo>
                  <a:cubicBezTo>
                    <a:pt x="88" y="34"/>
                    <a:pt x="88" y="42"/>
                    <a:pt x="75" y="51"/>
                  </a:cubicBezTo>
                  <a:cubicBezTo>
                    <a:pt x="57" y="64"/>
                    <a:pt x="39" y="77"/>
                    <a:pt x="20" y="90"/>
                  </a:cubicBezTo>
                  <a:cubicBezTo>
                    <a:pt x="20" y="90"/>
                    <a:pt x="19" y="90"/>
                    <a:pt x="17" y="90"/>
                  </a:cubicBezTo>
                  <a:close/>
                </a:path>
              </a:pathLst>
            </a:custGeom>
            <a:solidFill>
              <a:srgbClr val="F18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39">
              <a:extLst>
                <a:ext uri="{FF2B5EF4-FFF2-40B4-BE49-F238E27FC236}">
                  <a16:creationId xmlns:a16="http://schemas.microsoft.com/office/drawing/2014/main" id="{3A40EADB-A9E9-1B6C-FC1E-C7F9276E0756}"/>
                </a:ext>
              </a:extLst>
            </p:cNvPr>
            <p:cNvSpPr/>
            <p:nvPr/>
          </p:nvSpPr>
          <p:spPr bwMode="auto">
            <a:xfrm>
              <a:off x="686" y="2699"/>
              <a:ext cx="96" cy="54"/>
            </a:xfrm>
            <a:custGeom>
              <a:avLst/>
              <a:gdLst>
                <a:gd name="T0" fmla="*/ 126 w 127"/>
                <a:gd name="T1" fmla="*/ 71 h 71"/>
                <a:gd name="T2" fmla="*/ 69 w 127"/>
                <a:gd name="T3" fmla="*/ 65 h 71"/>
                <a:gd name="T4" fmla="*/ 30 w 127"/>
                <a:gd name="T5" fmla="*/ 60 h 71"/>
                <a:gd name="T6" fmla="*/ 3 w 127"/>
                <a:gd name="T7" fmla="*/ 42 h 71"/>
                <a:gd name="T8" fmla="*/ 19 w 127"/>
                <a:gd name="T9" fmla="*/ 5 h 71"/>
                <a:gd name="T10" fmla="*/ 43 w 127"/>
                <a:gd name="T11" fmla="*/ 8 h 71"/>
                <a:gd name="T12" fmla="*/ 127 w 127"/>
                <a:gd name="T13" fmla="*/ 69 h 71"/>
                <a:gd name="T14" fmla="*/ 126 w 127"/>
                <a:gd name="T1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71">
                  <a:moveTo>
                    <a:pt x="126" y="71"/>
                  </a:moveTo>
                  <a:cubicBezTo>
                    <a:pt x="107" y="69"/>
                    <a:pt x="88" y="67"/>
                    <a:pt x="69" y="65"/>
                  </a:cubicBezTo>
                  <a:cubicBezTo>
                    <a:pt x="56" y="63"/>
                    <a:pt x="43" y="62"/>
                    <a:pt x="30" y="60"/>
                  </a:cubicBezTo>
                  <a:cubicBezTo>
                    <a:pt x="18" y="58"/>
                    <a:pt x="6" y="56"/>
                    <a:pt x="3" y="42"/>
                  </a:cubicBezTo>
                  <a:cubicBezTo>
                    <a:pt x="0" y="32"/>
                    <a:pt x="10" y="10"/>
                    <a:pt x="19" y="5"/>
                  </a:cubicBezTo>
                  <a:cubicBezTo>
                    <a:pt x="28" y="0"/>
                    <a:pt x="36" y="3"/>
                    <a:pt x="43" y="8"/>
                  </a:cubicBezTo>
                  <a:cubicBezTo>
                    <a:pt x="71" y="28"/>
                    <a:pt x="99" y="48"/>
                    <a:pt x="127" y="69"/>
                  </a:cubicBezTo>
                  <a:cubicBezTo>
                    <a:pt x="126" y="70"/>
                    <a:pt x="126" y="71"/>
                    <a:pt x="126" y="71"/>
                  </a:cubicBezTo>
                  <a:close/>
                </a:path>
              </a:pathLst>
            </a:custGeom>
            <a:solidFill>
              <a:srgbClr val="F18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40">
              <a:extLst>
                <a:ext uri="{FF2B5EF4-FFF2-40B4-BE49-F238E27FC236}">
                  <a16:creationId xmlns:a16="http://schemas.microsoft.com/office/drawing/2014/main" id="{4AA5F009-1176-C548-E431-78FEDCC0D67A}"/>
                </a:ext>
              </a:extLst>
            </p:cNvPr>
            <p:cNvSpPr/>
            <p:nvPr/>
          </p:nvSpPr>
          <p:spPr bwMode="auto">
            <a:xfrm>
              <a:off x="716" y="2680"/>
              <a:ext cx="73" cy="68"/>
            </a:xfrm>
            <a:custGeom>
              <a:avLst/>
              <a:gdLst>
                <a:gd name="T0" fmla="*/ 95 w 97"/>
                <a:gd name="T1" fmla="*/ 91 h 91"/>
                <a:gd name="T2" fmla="*/ 11 w 97"/>
                <a:gd name="T3" fmla="*/ 29 h 91"/>
                <a:gd name="T4" fmla="*/ 16 w 97"/>
                <a:gd name="T5" fmla="*/ 7 h 91"/>
                <a:gd name="T6" fmla="*/ 61 w 97"/>
                <a:gd name="T7" fmla="*/ 1 h 91"/>
                <a:gd name="T8" fmla="*/ 82 w 97"/>
                <a:gd name="T9" fmla="*/ 18 h 91"/>
                <a:gd name="T10" fmla="*/ 97 w 97"/>
                <a:gd name="T11" fmla="*/ 90 h 91"/>
                <a:gd name="T12" fmla="*/ 95 w 97"/>
                <a:gd name="T13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91">
                  <a:moveTo>
                    <a:pt x="95" y="91"/>
                  </a:moveTo>
                  <a:cubicBezTo>
                    <a:pt x="67" y="71"/>
                    <a:pt x="39" y="50"/>
                    <a:pt x="11" y="29"/>
                  </a:cubicBezTo>
                  <a:cubicBezTo>
                    <a:pt x="0" y="20"/>
                    <a:pt x="2" y="12"/>
                    <a:pt x="16" y="7"/>
                  </a:cubicBezTo>
                  <a:cubicBezTo>
                    <a:pt x="30" y="2"/>
                    <a:pt x="45" y="0"/>
                    <a:pt x="61" y="1"/>
                  </a:cubicBezTo>
                  <a:cubicBezTo>
                    <a:pt x="72" y="2"/>
                    <a:pt x="80" y="7"/>
                    <a:pt x="82" y="18"/>
                  </a:cubicBezTo>
                  <a:cubicBezTo>
                    <a:pt x="88" y="42"/>
                    <a:pt x="92" y="66"/>
                    <a:pt x="97" y="90"/>
                  </a:cubicBezTo>
                  <a:cubicBezTo>
                    <a:pt x="96" y="90"/>
                    <a:pt x="95" y="91"/>
                    <a:pt x="95" y="91"/>
                  </a:cubicBezTo>
                  <a:close/>
                </a:path>
              </a:pathLst>
            </a:custGeom>
            <a:solidFill>
              <a:srgbClr val="F18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41">
              <a:extLst>
                <a:ext uri="{FF2B5EF4-FFF2-40B4-BE49-F238E27FC236}">
                  <a16:creationId xmlns:a16="http://schemas.microsoft.com/office/drawing/2014/main" id="{1AFEE8E5-3915-C6B4-16F3-D3307FB43D9F}"/>
                </a:ext>
              </a:extLst>
            </p:cNvPr>
            <p:cNvSpPr/>
            <p:nvPr/>
          </p:nvSpPr>
          <p:spPr bwMode="auto">
            <a:xfrm>
              <a:off x="800" y="2765"/>
              <a:ext cx="73" cy="71"/>
            </a:xfrm>
            <a:custGeom>
              <a:avLst/>
              <a:gdLst>
                <a:gd name="T0" fmla="*/ 0 w 97"/>
                <a:gd name="T1" fmla="*/ 0 h 94"/>
                <a:gd name="T2" fmla="*/ 88 w 97"/>
                <a:gd name="T3" fmla="*/ 66 h 94"/>
                <a:gd name="T4" fmla="*/ 84 w 97"/>
                <a:gd name="T5" fmla="*/ 86 h 94"/>
                <a:gd name="T6" fmla="*/ 38 w 97"/>
                <a:gd name="T7" fmla="*/ 93 h 94"/>
                <a:gd name="T8" fmla="*/ 14 w 97"/>
                <a:gd name="T9" fmla="*/ 72 h 94"/>
                <a:gd name="T10" fmla="*/ 0 w 97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4">
                  <a:moveTo>
                    <a:pt x="0" y="0"/>
                  </a:moveTo>
                  <a:cubicBezTo>
                    <a:pt x="31" y="23"/>
                    <a:pt x="60" y="44"/>
                    <a:pt x="88" y="66"/>
                  </a:cubicBezTo>
                  <a:cubicBezTo>
                    <a:pt x="97" y="73"/>
                    <a:pt x="95" y="82"/>
                    <a:pt x="84" y="86"/>
                  </a:cubicBezTo>
                  <a:cubicBezTo>
                    <a:pt x="69" y="92"/>
                    <a:pt x="54" y="94"/>
                    <a:pt x="38" y="93"/>
                  </a:cubicBezTo>
                  <a:cubicBezTo>
                    <a:pt x="25" y="92"/>
                    <a:pt x="17" y="85"/>
                    <a:pt x="14" y="72"/>
                  </a:cubicBezTo>
                  <a:cubicBezTo>
                    <a:pt x="9" y="49"/>
                    <a:pt x="5" y="26"/>
                    <a:pt x="0" y="0"/>
                  </a:cubicBezTo>
                  <a:close/>
                </a:path>
              </a:pathLst>
            </a:custGeom>
            <a:solidFill>
              <a:srgbClr val="F18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42">
              <a:extLst>
                <a:ext uri="{FF2B5EF4-FFF2-40B4-BE49-F238E27FC236}">
                  <a16:creationId xmlns:a16="http://schemas.microsoft.com/office/drawing/2014/main" id="{B9C839DA-A0AC-0114-18E6-2680AA2E2EAB}"/>
                </a:ext>
              </a:extLst>
            </p:cNvPr>
            <p:cNvSpPr/>
            <p:nvPr/>
          </p:nvSpPr>
          <p:spPr bwMode="auto">
            <a:xfrm>
              <a:off x="809" y="2763"/>
              <a:ext cx="92" cy="53"/>
            </a:xfrm>
            <a:custGeom>
              <a:avLst/>
              <a:gdLst>
                <a:gd name="T0" fmla="*/ 1 w 123"/>
                <a:gd name="T1" fmla="*/ 0 h 71"/>
                <a:gd name="T2" fmla="*/ 56 w 123"/>
                <a:gd name="T3" fmla="*/ 6 h 71"/>
                <a:gd name="T4" fmla="*/ 105 w 123"/>
                <a:gd name="T5" fmla="*/ 13 h 71"/>
                <a:gd name="T6" fmla="*/ 123 w 123"/>
                <a:gd name="T7" fmla="*/ 29 h 71"/>
                <a:gd name="T8" fmla="*/ 108 w 123"/>
                <a:gd name="T9" fmla="*/ 65 h 71"/>
                <a:gd name="T10" fmla="*/ 85 w 123"/>
                <a:gd name="T11" fmla="*/ 64 h 71"/>
                <a:gd name="T12" fmla="*/ 0 w 123"/>
                <a:gd name="T13" fmla="*/ 2 h 71"/>
                <a:gd name="T14" fmla="*/ 1 w 123"/>
                <a:gd name="T1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71">
                  <a:moveTo>
                    <a:pt x="1" y="0"/>
                  </a:moveTo>
                  <a:cubicBezTo>
                    <a:pt x="19" y="2"/>
                    <a:pt x="38" y="4"/>
                    <a:pt x="56" y="6"/>
                  </a:cubicBezTo>
                  <a:cubicBezTo>
                    <a:pt x="72" y="8"/>
                    <a:pt x="89" y="10"/>
                    <a:pt x="105" y="13"/>
                  </a:cubicBezTo>
                  <a:cubicBezTo>
                    <a:pt x="114" y="14"/>
                    <a:pt x="122" y="19"/>
                    <a:pt x="123" y="29"/>
                  </a:cubicBezTo>
                  <a:cubicBezTo>
                    <a:pt x="123" y="43"/>
                    <a:pt x="119" y="56"/>
                    <a:pt x="108" y="65"/>
                  </a:cubicBezTo>
                  <a:cubicBezTo>
                    <a:pt x="101" y="71"/>
                    <a:pt x="92" y="69"/>
                    <a:pt x="85" y="64"/>
                  </a:cubicBezTo>
                  <a:cubicBezTo>
                    <a:pt x="56" y="44"/>
                    <a:pt x="28" y="2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18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43">
              <a:extLst>
                <a:ext uri="{FF2B5EF4-FFF2-40B4-BE49-F238E27FC236}">
                  <a16:creationId xmlns:a16="http://schemas.microsoft.com/office/drawing/2014/main" id="{67D6B429-B5B1-2561-521B-AF726BAFFF14}"/>
                </a:ext>
              </a:extLst>
            </p:cNvPr>
            <p:cNvSpPr/>
            <p:nvPr/>
          </p:nvSpPr>
          <p:spPr bwMode="auto">
            <a:xfrm>
              <a:off x="804" y="2717"/>
              <a:ext cx="95" cy="49"/>
            </a:xfrm>
            <a:custGeom>
              <a:avLst/>
              <a:gdLst>
                <a:gd name="T0" fmla="*/ 0 w 126"/>
                <a:gd name="T1" fmla="*/ 51 h 65"/>
                <a:gd name="T2" fmla="*/ 64 w 126"/>
                <a:gd name="T3" fmla="*/ 6 h 65"/>
                <a:gd name="T4" fmla="*/ 93 w 126"/>
                <a:gd name="T5" fmla="*/ 11 h 65"/>
                <a:gd name="T6" fmla="*/ 119 w 126"/>
                <a:gd name="T7" fmla="*/ 45 h 65"/>
                <a:gd name="T8" fmla="*/ 107 w 126"/>
                <a:gd name="T9" fmla="*/ 63 h 65"/>
                <a:gd name="T10" fmla="*/ 41 w 126"/>
                <a:gd name="T11" fmla="*/ 56 h 65"/>
                <a:gd name="T12" fmla="*/ 0 w 126"/>
                <a:gd name="T13" fmla="*/ 5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65">
                  <a:moveTo>
                    <a:pt x="0" y="51"/>
                  </a:moveTo>
                  <a:cubicBezTo>
                    <a:pt x="22" y="35"/>
                    <a:pt x="43" y="20"/>
                    <a:pt x="64" y="6"/>
                  </a:cubicBezTo>
                  <a:cubicBezTo>
                    <a:pt x="74" y="0"/>
                    <a:pt x="85" y="4"/>
                    <a:pt x="93" y="11"/>
                  </a:cubicBezTo>
                  <a:cubicBezTo>
                    <a:pt x="104" y="21"/>
                    <a:pt x="112" y="32"/>
                    <a:pt x="119" y="45"/>
                  </a:cubicBezTo>
                  <a:cubicBezTo>
                    <a:pt x="126" y="58"/>
                    <a:pt x="122" y="65"/>
                    <a:pt x="107" y="63"/>
                  </a:cubicBezTo>
                  <a:cubicBezTo>
                    <a:pt x="85" y="62"/>
                    <a:pt x="63" y="59"/>
                    <a:pt x="41" y="56"/>
                  </a:cubicBezTo>
                  <a:cubicBezTo>
                    <a:pt x="28" y="55"/>
                    <a:pt x="15" y="53"/>
                    <a:pt x="0" y="51"/>
                  </a:cubicBezTo>
                  <a:close/>
                </a:path>
              </a:pathLst>
            </a:custGeom>
            <a:solidFill>
              <a:srgbClr val="F18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44">
              <a:extLst>
                <a:ext uri="{FF2B5EF4-FFF2-40B4-BE49-F238E27FC236}">
                  <a16:creationId xmlns:a16="http://schemas.microsoft.com/office/drawing/2014/main" id="{A7E8DEC3-88E4-5337-71B9-0BE9094E59C3}"/>
                </a:ext>
              </a:extLst>
            </p:cNvPr>
            <p:cNvSpPr/>
            <p:nvPr/>
          </p:nvSpPr>
          <p:spPr bwMode="auto">
            <a:xfrm>
              <a:off x="739" y="2764"/>
              <a:ext cx="66" cy="67"/>
            </a:xfrm>
            <a:custGeom>
              <a:avLst/>
              <a:gdLst>
                <a:gd name="T0" fmla="*/ 70 w 87"/>
                <a:gd name="T1" fmla="*/ 0 h 89"/>
                <a:gd name="T2" fmla="*/ 86 w 87"/>
                <a:gd name="T3" fmla="*/ 75 h 89"/>
                <a:gd name="T4" fmla="*/ 73 w 87"/>
                <a:gd name="T5" fmla="*/ 88 h 89"/>
                <a:gd name="T6" fmla="*/ 8 w 87"/>
                <a:gd name="T7" fmla="*/ 62 h 89"/>
                <a:gd name="T8" fmla="*/ 9 w 87"/>
                <a:gd name="T9" fmla="*/ 43 h 89"/>
                <a:gd name="T10" fmla="*/ 70 w 87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89">
                  <a:moveTo>
                    <a:pt x="70" y="0"/>
                  </a:moveTo>
                  <a:cubicBezTo>
                    <a:pt x="76" y="26"/>
                    <a:pt x="81" y="51"/>
                    <a:pt x="86" y="75"/>
                  </a:cubicBezTo>
                  <a:cubicBezTo>
                    <a:pt x="87" y="84"/>
                    <a:pt x="82" y="89"/>
                    <a:pt x="73" y="88"/>
                  </a:cubicBezTo>
                  <a:cubicBezTo>
                    <a:pt x="49" y="85"/>
                    <a:pt x="27" y="77"/>
                    <a:pt x="8" y="62"/>
                  </a:cubicBezTo>
                  <a:cubicBezTo>
                    <a:pt x="0" y="56"/>
                    <a:pt x="2" y="49"/>
                    <a:pt x="9" y="43"/>
                  </a:cubicBezTo>
                  <a:cubicBezTo>
                    <a:pt x="29" y="29"/>
                    <a:pt x="49" y="15"/>
                    <a:pt x="70" y="0"/>
                  </a:cubicBezTo>
                  <a:close/>
                </a:path>
              </a:pathLst>
            </a:custGeom>
            <a:solidFill>
              <a:srgbClr val="F18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45">
              <a:extLst>
                <a:ext uri="{FF2B5EF4-FFF2-40B4-BE49-F238E27FC236}">
                  <a16:creationId xmlns:a16="http://schemas.microsoft.com/office/drawing/2014/main" id="{928761EE-A028-D138-39DF-3C258AD93499}"/>
                </a:ext>
              </a:extLst>
            </p:cNvPr>
            <p:cNvSpPr/>
            <p:nvPr/>
          </p:nvSpPr>
          <p:spPr bwMode="auto">
            <a:xfrm>
              <a:off x="692" y="2749"/>
              <a:ext cx="94" cy="49"/>
            </a:xfrm>
            <a:custGeom>
              <a:avLst/>
              <a:gdLst>
                <a:gd name="T0" fmla="*/ 125 w 125"/>
                <a:gd name="T1" fmla="*/ 14 h 65"/>
                <a:gd name="T2" fmla="*/ 62 w 125"/>
                <a:gd name="T3" fmla="*/ 58 h 65"/>
                <a:gd name="T4" fmla="*/ 33 w 125"/>
                <a:gd name="T5" fmla="*/ 54 h 65"/>
                <a:gd name="T6" fmla="*/ 6 w 125"/>
                <a:gd name="T7" fmla="*/ 20 h 65"/>
                <a:gd name="T8" fmla="*/ 18 w 125"/>
                <a:gd name="T9" fmla="*/ 2 h 65"/>
                <a:gd name="T10" fmla="*/ 105 w 125"/>
                <a:gd name="T11" fmla="*/ 11 h 65"/>
                <a:gd name="T12" fmla="*/ 125 w 125"/>
                <a:gd name="T13" fmla="*/ 1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65">
                  <a:moveTo>
                    <a:pt x="125" y="14"/>
                  </a:moveTo>
                  <a:cubicBezTo>
                    <a:pt x="102" y="30"/>
                    <a:pt x="82" y="44"/>
                    <a:pt x="62" y="58"/>
                  </a:cubicBezTo>
                  <a:cubicBezTo>
                    <a:pt x="52" y="65"/>
                    <a:pt x="41" y="62"/>
                    <a:pt x="33" y="54"/>
                  </a:cubicBezTo>
                  <a:cubicBezTo>
                    <a:pt x="21" y="45"/>
                    <a:pt x="13" y="33"/>
                    <a:pt x="6" y="20"/>
                  </a:cubicBezTo>
                  <a:cubicBezTo>
                    <a:pt x="0" y="7"/>
                    <a:pt x="4" y="0"/>
                    <a:pt x="18" y="2"/>
                  </a:cubicBezTo>
                  <a:cubicBezTo>
                    <a:pt x="47" y="4"/>
                    <a:pt x="76" y="8"/>
                    <a:pt x="105" y="11"/>
                  </a:cubicBezTo>
                  <a:cubicBezTo>
                    <a:pt x="110" y="12"/>
                    <a:pt x="116" y="13"/>
                    <a:pt x="125" y="14"/>
                  </a:cubicBezTo>
                  <a:close/>
                </a:path>
              </a:pathLst>
            </a:custGeom>
            <a:solidFill>
              <a:srgbClr val="F18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81" name="Group 48">
            <a:extLst>
              <a:ext uri="{FF2B5EF4-FFF2-40B4-BE49-F238E27FC236}">
                <a16:creationId xmlns:a16="http://schemas.microsoft.com/office/drawing/2014/main" id="{3720029D-8FB9-66E2-3DF6-5191C14C60EC}"/>
              </a:ext>
            </a:extLst>
          </p:cNvPr>
          <p:cNvGrpSpPr>
            <a:grpSpLocks noChangeAspect="1"/>
          </p:cNvGrpSpPr>
          <p:nvPr/>
        </p:nvGrpSpPr>
        <p:grpSpPr>
          <a:xfrm>
            <a:off x="889000" y="1452562"/>
            <a:ext cx="603250" cy="549274"/>
            <a:chOff x="560" y="915"/>
            <a:chExt cx="380" cy="346"/>
          </a:xfrm>
        </p:grpSpPr>
        <p:sp>
          <p:nvSpPr>
            <p:cNvPr id="83" name="Freeform 49">
              <a:extLst>
                <a:ext uri="{FF2B5EF4-FFF2-40B4-BE49-F238E27FC236}">
                  <a16:creationId xmlns:a16="http://schemas.microsoft.com/office/drawing/2014/main" id="{D06DD1EA-51E2-7A92-ECA8-CBBC3970E1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2" y="915"/>
              <a:ext cx="106" cy="126"/>
            </a:xfrm>
            <a:custGeom>
              <a:avLst/>
              <a:gdLst>
                <a:gd name="T0" fmla="*/ 133 w 141"/>
                <a:gd name="T1" fmla="*/ 0 h 167"/>
                <a:gd name="T2" fmla="*/ 136 w 141"/>
                <a:gd name="T3" fmla="*/ 32 h 167"/>
                <a:gd name="T4" fmla="*/ 121 w 141"/>
                <a:gd name="T5" fmla="*/ 156 h 167"/>
                <a:gd name="T6" fmla="*/ 107 w 141"/>
                <a:gd name="T7" fmla="*/ 161 h 167"/>
                <a:gd name="T8" fmla="*/ 34 w 141"/>
                <a:gd name="T9" fmla="*/ 130 h 167"/>
                <a:gd name="T10" fmla="*/ 77 w 141"/>
                <a:gd name="T11" fmla="*/ 61 h 167"/>
                <a:gd name="T12" fmla="*/ 26 w 141"/>
                <a:gd name="T13" fmla="*/ 121 h 167"/>
                <a:gd name="T14" fmla="*/ 3 w 141"/>
                <a:gd name="T15" fmla="*/ 69 h 167"/>
                <a:gd name="T16" fmla="*/ 9 w 141"/>
                <a:gd name="T17" fmla="*/ 60 h 167"/>
                <a:gd name="T18" fmla="*/ 111 w 141"/>
                <a:gd name="T19" fmla="*/ 6 h 167"/>
                <a:gd name="T20" fmla="*/ 123 w 141"/>
                <a:gd name="T21" fmla="*/ 0 h 167"/>
                <a:gd name="T22" fmla="*/ 133 w 141"/>
                <a:gd name="T23" fmla="*/ 0 h 167"/>
                <a:gd name="T24" fmla="*/ 88 w 141"/>
                <a:gd name="T25" fmla="*/ 48 h 167"/>
                <a:gd name="T26" fmla="*/ 85 w 141"/>
                <a:gd name="T27" fmla="*/ 50 h 167"/>
                <a:gd name="T28" fmla="*/ 84 w 141"/>
                <a:gd name="T29" fmla="*/ 54 h 167"/>
                <a:gd name="T30" fmla="*/ 87 w 141"/>
                <a:gd name="T31" fmla="*/ 52 h 167"/>
                <a:gd name="T32" fmla="*/ 90 w 141"/>
                <a:gd name="T33" fmla="*/ 49 h 167"/>
                <a:gd name="T34" fmla="*/ 90 w 141"/>
                <a:gd name="T35" fmla="*/ 46 h 167"/>
                <a:gd name="T36" fmla="*/ 88 w 141"/>
                <a:gd name="T37" fmla="*/ 4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1" h="167">
                  <a:moveTo>
                    <a:pt x="133" y="0"/>
                  </a:moveTo>
                  <a:cubicBezTo>
                    <a:pt x="134" y="11"/>
                    <a:pt x="135" y="21"/>
                    <a:pt x="136" y="32"/>
                  </a:cubicBezTo>
                  <a:cubicBezTo>
                    <a:pt x="141" y="74"/>
                    <a:pt x="135" y="115"/>
                    <a:pt x="121" y="156"/>
                  </a:cubicBezTo>
                  <a:cubicBezTo>
                    <a:pt x="118" y="164"/>
                    <a:pt x="116" y="167"/>
                    <a:pt x="107" y="161"/>
                  </a:cubicBezTo>
                  <a:cubicBezTo>
                    <a:pt x="85" y="147"/>
                    <a:pt x="60" y="138"/>
                    <a:pt x="34" y="130"/>
                  </a:cubicBezTo>
                  <a:cubicBezTo>
                    <a:pt x="46" y="105"/>
                    <a:pt x="63" y="84"/>
                    <a:pt x="77" y="61"/>
                  </a:cubicBezTo>
                  <a:cubicBezTo>
                    <a:pt x="57" y="77"/>
                    <a:pt x="42" y="99"/>
                    <a:pt x="26" y="121"/>
                  </a:cubicBezTo>
                  <a:cubicBezTo>
                    <a:pt x="19" y="102"/>
                    <a:pt x="13" y="84"/>
                    <a:pt x="3" y="69"/>
                  </a:cubicBezTo>
                  <a:cubicBezTo>
                    <a:pt x="0" y="63"/>
                    <a:pt x="6" y="62"/>
                    <a:pt x="9" y="60"/>
                  </a:cubicBezTo>
                  <a:cubicBezTo>
                    <a:pt x="39" y="35"/>
                    <a:pt x="74" y="18"/>
                    <a:pt x="111" y="6"/>
                  </a:cubicBezTo>
                  <a:cubicBezTo>
                    <a:pt x="115" y="4"/>
                    <a:pt x="120" y="5"/>
                    <a:pt x="123" y="0"/>
                  </a:cubicBezTo>
                  <a:cubicBezTo>
                    <a:pt x="126" y="0"/>
                    <a:pt x="130" y="0"/>
                    <a:pt x="133" y="0"/>
                  </a:cubicBezTo>
                  <a:close/>
                  <a:moveTo>
                    <a:pt x="88" y="48"/>
                  </a:moveTo>
                  <a:cubicBezTo>
                    <a:pt x="87" y="49"/>
                    <a:pt x="86" y="50"/>
                    <a:pt x="85" y="50"/>
                  </a:cubicBezTo>
                  <a:cubicBezTo>
                    <a:pt x="84" y="51"/>
                    <a:pt x="82" y="52"/>
                    <a:pt x="84" y="54"/>
                  </a:cubicBezTo>
                  <a:cubicBezTo>
                    <a:pt x="85" y="55"/>
                    <a:pt x="86" y="53"/>
                    <a:pt x="87" y="52"/>
                  </a:cubicBezTo>
                  <a:cubicBezTo>
                    <a:pt x="88" y="51"/>
                    <a:pt x="89" y="50"/>
                    <a:pt x="90" y="49"/>
                  </a:cubicBezTo>
                  <a:cubicBezTo>
                    <a:pt x="90" y="48"/>
                    <a:pt x="90" y="47"/>
                    <a:pt x="90" y="46"/>
                  </a:cubicBezTo>
                  <a:cubicBezTo>
                    <a:pt x="89" y="47"/>
                    <a:pt x="88" y="47"/>
                    <a:pt x="88" y="48"/>
                  </a:cubicBezTo>
                  <a:close/>
                </a:path>
              </a:pathLst>
            </a:custGeom>
            <a:solidFill>
              <a:srgbClr val="83BE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50">
              <a:extLst>
                <a:ext uri="{FF2B5EF4-FFF2-40B4-BE49-F238E27FC236}">
                  <a16:creationId xmlns:a16="http://schemas.microsoft.com/office/drawing/2014/main" id="{738519DC-E156-DB4D-CC40-E73742159E1C}"/>
                </a:ext>
              </a:extLst>
            </p:cNvPr>
            <p:cNvSpPr/>
            <p:nvPr/>
          </p:nvSpPr>
          <p:spPr bwMode="auto">
            <a:xfrm>
              <a:off x="560" y="916"/>
              <a:ext cx="222" cy="226"/>
            </a:xfrm>
            <a:custGeom>
              <a:avLst/>
              <a:gdLst>
                <a:gd name="T0" fmla="*/ 0 w 295"/>
                <a:gd name="T1" fmla="*/ 132 h 300"/>
                <a:gd name="T2" fmla="*/ 18 w 295"/>
                <a:gd name="T3" fmla="*/ 83 h 300"/>
                <a:gd name="T4" fmla="*/ 160 w 295"/>
                <a:gd name="T5" fmla="*/ 5 h 300"/>
                <a:gd name="T6" fmla="*/ 292 w 295"/>
                <a:gd name="T7" fmla="*/ 112 h 300"/>
                <a:gd name="T8" fmla="*/ 293 w 295"/>
                <a:gd name="T9" fmla="*/ 119 h 300"/>
                <a:gd name="T10" fmla="*/ 293 w 295"/>
                <a:gd name="T11" fmla="*/ 124 h 300"/>
                <a:gd name="T12" fmla="*/ 287 w 295"/>
                <a:gd name="T13" fmla="*/ 123 h 300"/>
                <a:gd name="T14" fmla="*/ 283 w 295"/>
                <a:gd name="T15" fmla="*/ 113 h 300"/>
                <a:gd name="T16" fmla="*/ 143 w 295"/>
                <a:gd name="T17" fmla="*/ 13 h 300"/>
                <a:gd name="T18" fmla="*/ 11 w 295"/>
                <a:gd name="T19" fmla="*/ 132 h 300"/>
                <a:gd name="T20" fmla="*/ 100 w 295"/>
                <a:gd name="T21" fmla="*/ 285 h 300"/>
                <a:gd name="T22" fmla="*/ 104 w 295"/>
                <a:gd name="T23" fmla="*/ 287 h 300"/>
                <a:gd name="T24" fmla="*/ 111 w 295"/>
                <a:gd name="T25" fmla="*/ 294 h 300"/>
                <a:gd name="T26" fmla="*/ 101 w 295"/>
                <a:gd name="T27" fmla="*/ 294 h 300"/>
                <a:gd name="T28" fmla="*/ 8 w 295"/>
                <a:gd name="T29" fmla="*/ 202 h 300"/>
                <a:gd name="T30" fmla="*/ 0 w 295"/>
                <a:gd name="T31" fmla="*/ 177 h 300"/>
                <a:gd name="T32" fmla="*/ 0 w 295"/>
                <a:gd name="T33" fmla="*/ 13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5" h="300">
                  <a:moveTo>
                    <a:pt x="0" y="132"/>
                  </a:moveTo>
                  <a:cubicBezTo>
                    <a:pt x="6" y="116"/>
                    <a:pt x="10" y="99"/>
                    <a:pt x="18" y="83"/>
                  </a:cubicBezTo>
                  <a:cubicBezTo>
                    <a:pt x="46" y="32"/>
                    <a:pt x="104" y="0"/>
                    <a:pt x="160" y="5"/>
                  </a:cubicBezTo>
                  <a:cubicBezTo>
                    <a:pt x="223" y="11"/>
                    <a:pt x="274" y="53"/>
                    <a:pt x="292" y="112"/>
                  </a:cubicBezTo>
                  <a:cubicBezTo>
                    <a:pt x="292" y="114"/>
                    <a:pt x="293" y="117"/>
                    <a:pt x="293" y="119"/>
                  </a:cubicBezTo>
                  <a:cubicBezTo>
                    <a:pt x="294" y="121"/>
                    <a:pt x="295" y="123"/>
                    <a:pt x="293" y="124"/>
                  </a:cubicBezTo>
                  <a:cubicBezTo>
                    <a:pt x="291" y="125"/>
                    <a:pt x="287" y="124"/>
                    <a:pt x="287" y="123"/>
                  </a:cubicBezTo>
                  <a:cubicBezTo>
                    <a:pt x="285" y="120"/>
                    <a:pt x="284" y="117"/>
                    <a:pt x="283" y="113"/>
                  </a:cubicBezTo>
                  <a:cubicBezTo>
                    <a:pt x="264" y="52"/>
                    <a:pt x="204" y="9"/>
                    <a:pt x="143" y="13"/>
                  </a:cubicBezTo>
                  <a:cubicBezTo>
                    <a:pt x="74" y="18"/>
                    <a:pt x="21" y="65"/>
                    <a:pt x="11" y="132"/>
                  </a:cubicBezTo>
                  <a:cubicBezTo>
                    <a:pt x="0" y="198"/>
                    <a:pt x="37" y="262"/>
                    <a:pt x="100" y="285"/>
                  </a:cubicBezTo>
                  <a:cubicBezTo>
                    <a:pt x="101" y="286"/>
                    <a:pt x="103" y="286"/>
                    <a:pt x="104" y="287"/>
                  </a:cubicBezTo>
                  <a:cubicBezTo>
                    <a:pt x="107" y="288"/>
                    <a:pt x="113" y="289"/>
                    <a:pt x="111" y="294"/>
                  </a:cubicBezTo>
                  <a:cubicBezTo>
                    <a:pt x="109" y="300"/>
                    <a:pt x="105" y="296"/>
                    <a:pt x="101" y="294"/>
                  </a:cubicBezTo>
                  <a:cubicBezTo>
                    <a:pt x="56" y="278"/>
                    <a:pt x="25" y="247"/>
                    <a:pt x="8" y="202"/>
                  </a:cubicBezTo>
                  <a:cubicBezTo>
                    <a:pt x="5" y="194"/>
                    <a:pt x="5" y="185"/>
                    <a:pt x="0" y="177"/>
                  </a:cubicBezTo>
                  <a:cubicBezTo>
                    <a:pt x="0" y="162"/>
                    <a:pt x="0" y="147"/>
                    <a:pt x="0" y="132"/>
                  </a:cubicBezTo>
                  <a:close/>
                </a:path>
              </a:pathLst>
            </a:custGeom>
            <a:solidFill>
              <a:srgbClr val="F18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51">
              <a:extLst>
                <a:ext uri="{FF2B5EF4-FFF2-40B4-BE49-F238E27FC236}">
                  <a16:creationId xmlns:a16="http://schemas.microsoft.com/office/drawing/2014/main" id="{C4AE1B4E-B223-3E24-93B1-BE032C6F9C47}"/>
                </a:ext>
              </a:extLst>
            </p:cNvPr>
            <p:cNvSpPr/>
            <p:nvPr/>
          </p:nvSpPr>
          <p:spPr bwMode="auto">
            <a:xfrm>
              <a:off x="648" y="1065"/>
              <a:ext cx="258" cy="196"/>
            </a:xfrm>
            <a:custGeom>
              <a:avLst/>
              <a:gdLst>
                <a:gd name="T0" fmla="*/ 342 w 342"/>
                <a:gd name="T1" fmla="*/ 136 h 261"/>
                <a:gd name="T2" fmla="*/ 177 w 342"/>
                <a:gd name="T3" fmla="*/ 254 h 261"/>
                <a:gd name="T4" fmla="*/ 8 w 342"/>
                <a:gd name="T5" fmla="*/ 117 h 261"/>
                <a:gd name="T6" fmla="*/ 17 w 342"/>
                <a:gd name="T7" fmla="*/ 0 h 261"/>
                <a:gd name="T8" fmla="*/ 24 w 342"/>
                <a:gd name="T9" fmla="*/ 1 h 261"/>
                <a:gd name="T10" fmla="*/ 59 w 342"/>
                <a:gd name="T11" fmla="*/ 99 h 261"/>
                <a:gd name="T12" fmla="*/ 236 w 342"/>
                <a:gd name="T13" fmla="*/ 174 h 261"/>
                <a:gd name="T14" fmla="*/ 332 w 342"/>
                <a:gd name="T15" fmla="*/ 133 h 261"/>
                <a:gd name="T16" fmla="*/ 342 w 342"/>
                <a:gd name="T17" fmla="*/ 136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2" h="261">
                  <a:moveTo>
                    <a:pt x="342" y="136"/>
                  </a:moveTo>
                  <a:cubicBezTo>
                    <a:pt x="309" y="205"/>
                    <a:pt x="255" y="248"/>
                    <a:pt x="177" y="254"/>
                  </a:cubicBezTo>
                  <a:cubicBezTo>
                    <a:pt x="97" y="261"/>
                    <a:pt x="25" y="200"/>
                    <a:pt x="8" y="117"/>
                  </a:cubicBezTo>
                  <a:cubicBezTo>
                    <a:pt x="0" y="78"/>
                    <a:pt x="3" y="39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19" y="39"/>
                    <a:pt x="32" y="72"/>
                    <a:pt x="59" y="99"/>
                  </a:cubicBezTo>
                  <a:cubicBezTo>
                    <a:pt x="107" y="149"/>
                    <a:pt x="167" y="174"/>
                    <a:pt x="236" y="174"/>
                  </a:cubicBezTo>
                  <a:cubicBezTo>
                    <a:pt x="273" y="174"/>
                    <a:pt x="308" y="165"/>
                    <a:pt x="332" y="133"/>
                  </a:cubicBezTo>
                  <a:cubicBezTo>
                    <a:pt x="336" y="133"/>
                    <a:pt x="339" y="134"/>
                    <a:pt x="342" y="136"/>
                  </a:cubicBezTo>
                  <a:close/>
                </a:path>
              </a:pathLst>
            </a:custGeom>
            <a:solidFill>
              <a:srgbClr val="F18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52">
              <a:extLst>
                <a:ext uri="{FF2B5EF4-FFF2-40B4-BE49-F238E27FC236}">
                  <a16:creationId xmlns:a16="http://schemas.microsoft.com/office/drawing/2014/main" id="{E98DAF2D-E7A6-5ADD-494A-174094DDB9E6}"/>
                </a:ext>
              </a:extLst>
            </p:cNvPr>
            <p:cNvSpPr/>
            <p:nvPr/>
          </p:nvSpPr>
          <p:spPr bwMode="auto">
            <a:xfrm>
              <a:off x="574" y="1132"/>
              <a:ext cx="88" cy="84"/>
            </a:xfrm>
            <a:custGeom>
              <a:avLst/>
              <a:gdLst>
                <a:gd name="T0" fmla="*/ 45 w 117"/>
                <a:gd name="T1" fmla="*/ 62 h 112"/>
                <a:gd name="T2" fmla="*/ 94 w 117"/>
                <a:gd name="T3" fmla="*/ 22 h 112"/>
                <a:gd name="T4" fmla="*/ 115 w 117"/>
                <a:gd name="T5" fmla="*/ 83 h 112"/>
                <a:gd name="T6" fmla="*/ 111 w 117"/>
                <a:gd name="T7" fmla="*/ 91 h 112"/>
                <a:gd name="T8" fmla="*/ 8 w 117"/>
                <a:gd name="T9" fmla="*/ 110 h 112"/>
                <a:gd name="T10" fmla="*/ 1 w 117"/>
                <a:gd name="T11" fmla="*/ 100 h 112"/>
                <a:gd name="T12" fmla="*/ 36 w 117"/>
                <a:gd name="T13" fmla="*/ 7 h 112"/>
                <a:gd name="T14" fmla="*/ 47 w 117"/>
                <a:gd name="T15" fmla="*/ 3 h 112"/>
                <a:gd name="T16" fmla="*/ 80 w 117"/>
                <a:gd name="T17" fmla="*/ 20 h 112"/>
                <a:gd name="T18" fmla="*/ 43 w 117"/>
                <a:gd name="T19" fmla="*/ 59 h 112"/>
                <a:gd name="T20" fmla="*/ 41 w 117"/>
                <a:gd name="T21" fmla="*/ 62 h 112"/>
                <a:gd name="T22" fmla="*/ 35 w 117"/>
                <a:gd name="T23" fmla="*/ 70 h 112"/>
                <a:gd name="T24" fmla="*/ 31 w 117"/>
                <a:gd name="T25" fmla="*/ 72 h 112"/>
                <a:gd name="T26" fmla="*/ 32 w 117"/>
                <a:gd name="T27" fmla="*/ 73 h 112"/>
                <a:gd name="T28" fmla="*/ 36 w 117"/>
                <a:gd name="T29" fmla="*/ 71 h 112"/>
                <a:gd name="T30" fmla="*/ 43 w 117"/>
                <a:gd name="T31" fmla="*/ 64 h 112"/>
                <a:gd name="T32" fmla="*/ 45 w 117"/>
                <a:gd name="T33" fmla="*/ 6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12">
                  <a:moveTo>
                    <a:pt x="45" y="62"/>
                  </a:moveTo>
                  <a:cubicBezTo>
                    <a:pt x="60" y="48"/>
                    <a:pt x="75" y="33"/>
                    <a:pt x="94" y="22"/>
                  </a:cubicBezTo>
                  <a:cubicBezTo>
                    <a:pt x="98" y="44"/>
                    <a:pt x="104" y="64"/>
                    <a:pt x="115" y="83"/>
                  </a:cubicBezTo>
                  <a:cubicBezTo>
                    <a:pt x="117" y="88"/>
                    <a:pt x="115" y="90"/>
                    <a:pt x="111" y="91"/>
                  </a:cubicBezTo>
                  <a:cubicBezTo>
                    <a:pt x="78" y="105"/>
                    <a:pt x="44" y="112"/>
                    <a:pt x="8" y="110"/>
                  </a:cubicBezTo>
                  <a:cubicBezTo>
                    <a:pt x="1" y="109"/>
                    <a:pt x="0" y="106"/>
                    <a:pt x="1" y="100"/>
                  </a:cubicBezTo>
                  <a:cubicBezTo>
                    <a:pt x="7" y="67"/>
                    <a:pt x="18" y="35"/>
                    <a:pt x="36" y="7"/>
                  </a:cubicBezTo>
                  <a:cubicBezTo>
                    <a:pt x="39" y="3"/>
                    <a:pt x="41" y="0"/>
                    <a:pt x="47" y="3"/>
                  </a:cubicBezTo>
                  <a:cubicBezTo>
                    <a:pt x="57" y="9"/>
                    <a:pt x="68" y="14"/>
                    <a:pt x="80" y="20"/>
                  </a:cubicBezTo>
                  <a:cubicBezTo>
                    <a:pt x="67" y="33"/>
                    <a:pt x="53" y="44"/>
                    <a:pt x="43" y="59"/>
                  </a:cubicBezTo>
                  <a:cubicBezTo>
                    <a:pt x="42" y="60"/>
                    <a:pt x="41" y="61"/>
                    <a:pt x="41" y="62"/>
                  </a:cubicBezTo>
                  <a:cubicBezTo>
                    <a:pt x="38" y="64"/>
                    <a:pt x="35" y="66"/>
                    <a:pt x="35" y="70"/>
                  </a:cubicBezTo>
                  <a:cubicBezTo>
                    <a:pt x="33" y="69"/>
                    <a:pt x="32" y="70"/>
                    <a:pt x="31" y="72"/>
                  </a:cubicBezTo>
                  <a:cubicBezTo>
                    <a:pt x="31" y="72"/>
                    <a:pt x="32" y="73"/>
                    <a:pt x="32" y="73"/>
                  </a:cubicBezTo>
                  <a:cubicBezTo>
                    <a:pt x="34" y="73"/>
                    <a:pt x="35" y="72"/>
                    <a:pt x="36" y="71"/>
                  </a:cubicBezTo>
                  <a:cubicBezTo>
                    <a:pt x="39" y="70"/>
                    <a:pt x="41" y="67"/>
                    <a:pt x="43" y="64"/>
                  </a:cubicBezTo>
                  <a:cubicBezTo>
                    <a:pt x="43" y="63"/>
                    <a:pt x="44" y="63"/>
                    <a:pt x="45" y="62"/>
                  </a:cubicBezTo>
                  <a:close/>
                </a:path>
              </a:pathLst>
            </a:custGeom>
            <a:solidFill>
              <a:srgbClr val="99C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53">
              <a:extLst>
                <a:ext uri="{FF2B5EF4-FFF2-40B4-BE49-F238E27FC236}">
                  <a16:creationId xmlns:a16="http://schemas.microsoft.com/office/drawing/2014/main" id="{0B7AB5C1-E96C-BECF-6682-BFC268189302}"/>
                </a:ext>
              </a:extLst>
            </p:cNvPr>
            <p:cNvSpPr/>
            <p:nvPr/>
          </p:nvSpPr>
          <p:spPr bwMode="auto">
            <a:xfrm>
              <a:off x="865" y="983"/>
              <a:ext cx="75" cy="81"/>
            </a:xfrm>
            <a:custGeom>
              <a:avLst/>
              <a:gdLst>
                <a:gd name="T0" fmla="*/ 44 w 100"/>
                <a:gd name="T1" fmla="*/ 31 h 108"/>
                <a:gd name="T2" fmla="*/ 42 w 100"/>
                <a:gd name="T3" fmla="*/ 31 h 108"/>
                <a:gd name="T4" fmla="*/ 21 w 100"/>
                <a:gd name="T5" fmla="*/ 6 h 108"/>
                <a:gd name="T6" fmla="*/ 29 w 100"/>
                <a:gd name="T7" fmla="*/ 1 h 108"/>
                <a:gd name="T8" fmla="*/ 95 w 100"/>
                <a:gd name="T9" fmla="*/ 18 h 108"/>
                <a:gd name="T10" fmla="*/ 98 w 100"/>
                <a:gd name="T11" fmla="*/ 27 h 108"/>
                <a:gd name="T12" fmla="*/ 37 w 100"/>
                <a:gd name="T13" fmla="*/ 104 h 108"/>
                <a:gd name="T14" fmla="*/ 28 w 100"/>
                <a:gd name="T15" fmla="*/ 105 h 108"/>
                <a:gd name="T16" fmla="*/ 27 w 100"/>
                <a:gd name="T17" fmla="*/ 104 h 108"/>
                <a:gd name="T18" fmla="*/ 14 w 100"/>
                <a:gd name="T19" fmla="*/ 47 h 108"/>
                <a:gd name="T20" fmla="*/ 23 w 100"/>
                <a:gd name="T21" fmla="*/ 40 h 108"/>
                <a:gd name="T22" fmla="*/ 45 w 100"/>
                <a:gd name="T23" fmla="*/ 33 h 108"/>
                <a:gd name="T24" fmla="*/ 54 w 100"/>
                <a:gd name="T25" fmla="*/ 30 h 108"/>
                <a:gd name="T26" fmla="*/ 44 w 100"/>
                <a:gd name="T27" fmla="*/ 3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108">
                  <a:moveTo>
                    <a:pt x="44" y="31"/>
                  </a:moveTo>
                  <a:cubicBezTo>
                    <a:pt x="43" y="31"/>
                    <a:pt x="43" y="31"/>
                    <a:pt x="42" y="31"/>
                  </a:cubicBezTo>
                  <a:cubicBezTo>
                    <a:pt x="15" y="35"/>
                    <a:pt x="14" y="33"/>
                    <a:pt x="21" y="6"/>
                  </a:cubicBezTo>
                  <a:cubicBezTo>
                    <a:pt x="23" y="2"/>
                    <a:pt x="24" y="0"/>
                    <a:pt x="29" y="1"/>
                  </a:cubicBezTo>
                  <a:cubicBezTo>
                    <a:pt x="51" y="4"/>
                    <a:pt x="74" y="8"/>
                    <a:pt x="95" y="18"/>
                  </a:cubicBezTo>
                  <a:cubicBezTo>
                    <a:pt x="100" y="20"/>
                    <a:pt x="100" y="22"/>
                    <a:pt x="98" y="27"/>
                  </a:cubicBezTo>
                  <a:cubicBezTo>
                    <a:pt x="82" y="56"/>
                    <a:pt x="62" y="82"/>
                    <a:pt x="37" y="104"/>
                  </a:cubicBezTo>
                  <a:cubicBezTo>
                    <a:pt x="34" y="107"/>
                    <a:pt x="31" y="108"/>
                    <a:pt x="28" y="105"/>
                  </a:cubicBezTo>
                  <a:cubicBezTo>
                    <a:pt x="28" y="104"/>
                    <a:pt x="28" y="104"/>
                    <a:pt x="27" y="104"/>
                  </a:cubicBezTo>
                  <a:cubicBezTo>
                    <a:pt x="1" y="82"/>
                    <a:pt x="0" y="78"/>
                    <a:pt x="14" y="47"/>
                  </a:cubicBezTo>
                  <a:cubicBezTo>
                    <a:pt x="16" y="43"/>
                    <a:pt x="19" y="41"/>
                    <a:pt x="23" y="40"/>
                  </a:cubicBezTo>
                  <a:cubicBezTo>
                    <a:pt x="30" y="38"/>
                    <a:pt x="38" y="35"/>
                    <a:pt x="45" y="33"/>
                  </a:cubicBezTo>
                  <a:cubicBezTo>
                    <a:pt x="48" y="32"/>
                    <a:pt x="51" y="34"/>
                    <a:pt x="54" y="30"/>
                  </a:cubicBezTo>
                  <a:cubicBezTo>
                    <a:pt x="50" y="30"/>
                    <a:pt x="47" y="31"/>
                    <a:pt x="44" y="31"/>
                  </a:cubicBezTo>
                  <a:close/>
                </a:path>
              </a:pathLst>
            </a:custGeom>
            <a:solidFill>
              <a:srgbClr val="99C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54">
              <a:extLst>
                <a:ext uri="{FF2B5EF4-FFF2-40B4-BE49-F238E27FC236}">
                  <a16:creationId xmlns:a16="http://schemas.microsoft.com/office/drawing/2014/main" id="{4DE54DC0-3AD3-8436-68C8-CF60CA69A388}"/>
                </a:ext>
              </a:extLst>
            </p:cNvPr>
            <p:cNvSpPr/>
            <p:nvPr/>
          </p:nvSpPr>
          <p:spPr bwMode="auto">
            <a:xfrm>
              <a:off x="644" y="937"/>
              <a:ext cx="60" cy="86"/>
            </a:xfrm>
            <a:custGeom>
              <a:avLst/>
              <a:gdLst>
                <a:gd name="T0" fmla="*/ 38 w 80"/>
                <a:gd name="T1" fmla="*/ 115 h 115"/>
                <a:gd name="T2" fmla="*/ 4 w 80"/>
                <a:gd name="T3" fmla="*/ 26 h 115"/>
                <a:gd name="T4" fmla="*/ 17 w 80"/>
                <a:gd name="T5" fmla="*/ 4 h 115"/>
                <a:gd name="T6" fmla="*/ 63 w 80"/>
                <a:gd name="T7" fmla="*/ 4 h 115"/>
                <a:gd name="T8" fmla="*/ 76 w 80"/>
                <a:gd name="T9" fmla="*/ 26 h 115"/>
                <a:gd name="T10" fmla="*/ 38 w 80"/>
                <a:gd name="T11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115">
                  <a:moveTo>
                    <a:pt x="38" y="115"/>
                  </a:moveTo>
                  <a:cubicBezTo>
                    <a:pt x="26" y="83"/>
                    <a:pt x="14" y="54"/>
                    <a:pt x="4" y="26"/>
                  </a:cubicBezTo>
                  <a:cubicBezTo>
                    <a:pt x="0" y="15"/>
                    <a:pt x="6" y="6"/>
                    <a:pt x="17" y="4"/>
                  </a:cubicBezTo>
                  <a:cubicBezTo>
                    <a:pt x="32" y="0"/>
                    <a:pt x="48" y="0"/>
                    <a:pt x="63" y="4"/>
                  </a:cubicBezTo>
                  <a:cubicBezTo>
                    <a:pt x="75" y="7"/>
                    <a:pt x="80" y="16"/>
                    <a:pt x="76" y="26"/>
                  </a:cubicBezTo>
                  <a:cubicBezTo>
                    <a:pt x="64" y="55"/>
                    <a:pt x="52" y="83"/>
                    <a:pt x="38" y="115"/>
                  </a:cubicBezTo>
                  <a:close/>
                </a:path>
              </a:pathLst>
            </a:custGeom>
            <a:solidFill>
              <a:srgbClr val="F18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55">
              <a:extLst>
                <a:ext uri="{FF2B5EF4-FFF2-40B4-BE49-F238E27FC236}">
                  <a16:creationId xmlns:a16="http://schemas.microsoft.com/office/drawing/2014/main" id="{E99D55D0-409B-3E2F-294B-A6B649879DC0}"/>
                </a:ext>
              </a:extLst>
            </p:cNvPr>
            <p:cNvSpPr/>
            <p:nvPr/>
          </p:nvSpPr>
          <p:spPr bwMode="auto">
            <a:xfrm>
              <a:off x="589" y="1038"/>
              <a:ext cx="76" cy="74"/>
            </a:xfrm>
            <a:custGeom>
              <a:avLst/>
              <a:gdLst>
                <a:gd name="T0" fmla="*/ 100 w 100"/>
                <a:gd name="T1" fmla="*/ 2 h 98"/>
                <a:gd name="T2" fmla="*/ 63 w 100"/>
                <a:gd name="T3" fmla="*/ 86 h 98"/>
                <a:gd name="T4" fmla="*/ 39 w 100"/>
                <a:gd name="T5" fmla="*/ 92 h 98"/>
                <a:gd name="T6" fmla="*/ 6 w 100"/>
                <a:gd name="T7" fmla="*/ 57 h 98"/>
                <a:gd name="T8" fmla="*/ 17 w 100"/>
                <a:gd name="T9" fmla="*/ 32 h 98"/>
                <a:gd name="T10" fmla="*/ 98 w 100"/>
                <a:gd name="T11" fmla="*/ 0 h 98"/>
                <a:gd name="T12" fmla="*/ 100 w 100"/>
                <a:gd name="T13" fmla="*/ 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98">
                  <a:moveTo>
                    <a:pt x="100" y="2"/>
                  </a:moveTo>
                  <a:cubicBezTo>
                    <a:pt x="88" y="30"/>
                    <a:pt x="76" y="58"/>
                    <a:pt x="63" y="86"/>
                  </a:cubicBezTo>
                  <a:cubicBezTo>
                    <a:pt x="58" y="96"/>
                    <a:pt x="48" y="98"/>
                    <a:pt x="39" y="92"/>
                  </a:cubicBezTo>
                  <a:cubicBezTo>
                    <a:pt x="25" y="84"/>
                    <a:pt x="13" y="72"/>
                    <a:pt x="6" y="57"/>
                  </a:cubicBezTo>
                  <a:cubicBezTo>
                    <a:pt x="0" y="46"/>
                    <a:pt x="4" y="38"/>
                    <a:pt x="17" y="32"/>
                  </a:cubicBezTo>
                  <a:cubicBezTo>
                    <a:pt x="44" y="21"/>
                    <a:pt x="71" y="11"/>
                    <a:pt x="98" y="0"/>
                  </a:cubicBezTo>
                  <a:cubicBezTo>
                    <a:pt x="98" y="1"/>
                    <a:pt x="99" y="2"/>
                    <a:pt x="100" y="2"/>
                  </a:cubicBezTo>
                  <a:close/>
                </a:path>
              </a:pathLst>
            </a:custGeom>
            <a:solidFill>
              <a:srgbClr val="F18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56">
              <a:extLst>
                <a:ext uri="{FF2B5EF4-FFF2-40B4-BE49-F238E27FC236}">
                  <a16:creationId xmlns:a16="http://schemas.microsoft.com/office/drawing/2014/main" id="{0CCE1118-E283-460E-6665-5C1AF49C6B98}"/>
                </a:ext>
              </a:extLst>
            </p:cNvPr>
            <p:cNvSpPr/>
            <p:nvPr/>
          </p:nvSpPr>
          <p:spPr bwMode="auto">
            <a:xfrm>
              <a:off x="577" y="999"/>
              <a:ext cx="86" cy="62"/>
            </a:xfrm>
            <a:custGeom>
              <a:avLst/>
              <a:gdLst>
                <a:gd name="T0" fmla="*/ 114 w 114"/>
                <a:gd name="T1" fmla="*/ 42 h 82"/>
                <a:gd name="T2" fmla="*/ 34 w 114"/>
                <a:gd name="T3" fmla="*/ 74 h 82"/>
                <a:gd name="T4" fmla="*/ 2 w 114"/>
                <a:gd name="T5" fmla="*/ 56 h 82"/>
                <a:gd name="T6" fmla="*/ 4 w 114"/>
                <a:gd name="T7" fmla="*/ 18 h 82"/>
                <a:gd name="T8" fmla="*/ 28 w 114"/>
                <a:gd name="T9" fmla="*/ 5 h 82"/>
                <a:gd name="T10" fmla="*/ 114 w 114"/>
                <a:gd name="T11" fmla="*/ 4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82">
                  <a:moveTo>
                    <a:pt x="114" y="42"/>
                  </a:moveTo>
                  <a:cubicBezTo>
                    <a:pt x="85" y="54"/>
                    <a:pt x="60" y="64"/>
                    <a:pt x="34" y="74"/>
                  </a:cubicBezTo>
                  <a:cubicBezTo>
                    <a:pt x="14" y="82"/>
                    <a:pt x="6" y="76"/>
                    <a:pt x="2" y="56"/>
                  </a:cubicBezTo>
                  <a:cubicBezTo>
                    <a:pt x="0" y="43"/>
                    <a:pt x="1" y="31"/>
                    <a:pt x="4" y="18"/>
                  </a:cubicBezTo>
                  <a:cubicBezTo>
                    <a:pt x="7" y="6"/>
                    <a:pt x="16" y="0"/>
                    <a:pt x="28" y="5"/>
                  </a:cubicBezTo>
                  <a:cubicBezTo>
                    <a:pt x="56" y="17"/>
                    <a:pt x="84" y="29"/>
                    <a:pt x="114" y="42"/>
                  </a:cubicBezTo>
                  <a:close/>
                </a:path>
              </a:pathLst>
            </a:custGeom>
            <a:solidFill>
              <a:srgbClr val="F18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57">
              <a:extLst>
                <a:ext uri="{FF2B5EF4-FFF2-40B4-BE49-F238E27FC236}">
                  <a16:creationId xmlns:a16="http://schemas.microsoft.com/office/drawing/2014/main" id="{49874AFD-892F-84E6-BC9C-8D803822456E}"/>
                </a:ext>
              </a:extLst>
            </p:cNvPr>
            <p:cNvSpPr/>
            <p:nvPr/>
          </p:nvSpPr>
          <p:spPr bwMode="auto">
            <a:xfrm>
              <a:off x="680" y="950"/>
              <a:ext cx="75" cy="74"/>
            </a:xfrm>
            <a:custGeom>
              <a:avLst/>
              <a:gdLst>
                <a:gd name="T0" fmla="*/ 0 w 99"/>
                <a:gd name="T1" fmla="*/ 95 h 98"/>
                <a:gd name="T2" fmla="*/ 35 w 99"/>
                <a:gd name="T3" fmla="*/ 16 h 98"/>
                <a:gd name="T4" fmla="*/ 63 w 99"/>
                <a:gd name="T5" fmla="*/ 8 h 98"/>
                <a:gd name="T6" fmla="*/ 93 w 99"/>
                <a:gd name="T7" fmla="*/ 39 h 98"/>
                <a:gd name="T8" fmla="*/ 89 w 99"/>
                <a:gd name="T9" fmla="*/ 63 h 98"/>
                <a:gd name="T10" fmla="*/ 3 w 99"/>
                <a:gd name="T11" fmla="*/ 98 h 98"/>
                <a:gd name="T12" fmla="*/ 0 w 99"/>
                <a:gd name="T13" fmla="*/ 9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8">
                  <a:moveTo>
                    <a:pt x="0" y="95"/>
                  </a:moveTo>
                  <a:cubicBezTo>
                    <a:pt x="12" y="69"/>
                    <a:pt x="23" y="42"/>
                    <a:pt x="35" y="16"/>
                  </a:cubicBezTo>
                  <a:cubicBezTo>
                    <a:pt x="42" y="2"/>
                    <a:pt x="51" y="0"/>
                    <a:pt x="63" y="8"/>
                  </a:cubicBezTo>
                  <a:cubicBezTo>
                    <a:pt x="76" y="16"/>
                    <a:pt x="86" y="26"/>
                    <a:pt x="93" y="39"/>
                  </a:cubicBezTo>
                  <a:cubicBezTo>
                    <a:pt x="98" y="48"/>
                    <a:pt x="99" y="59"/>
                    <a:pt x="89" y="63"/>
                  </a:cubicBezTo>
                  <a:cubicBezTo>
                    <a:pt x="60" y="76"/>
                    <a:pt x="31" y="87"/>
                    <a:pt x="3" y="98"/>
                  </a:cubicBezTo>
                  <a:cubicBezTo>
                    <a:pt x="2" y="97"/>
                    <a:pt x="1" y="96"/>
                    <a:pt x="0" y="95"/>
                  </a:cubicBezTo>
                  <a:close/>
                </a:path>
              </a:pathLst>
            </a:custGeom>
            <a:solidFill>
              <a:srgbClr val="F18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58">
              <a:extLst>
                <a:ext uri="{FF2B5EF4-FFF2-40B4-BE49-F238E27FC236}">
                  <a16:creationId xmlns:a16="http://schemas.microsoft.com/office/drawing/2014/main" id="{7DB64D7B-87D0-F044-F083-E44843CFE0F1}"/>
                </a:ext>
              </a:extLst>
            </p:cNvPr>
            <p:cNvSpPr/>
            <p:nvPr/>
          </p:nvSpPr>
          <p:spPr bwMode="auto">
            <a:xfrm>
              <a:off x="591" y="949"/>
              <a:ext cx="74" cy="75"/>
            </a:xfrm>
            <a:custGeom>
              <a:avLst/>
              <a:gdLst>
                <a:gd name="T0" fmla="*/ 96 w 98"/>
                <a:gd name="T1" fmla="*/ 100 h 100"/>
                <a:gd name="T2" fmla="*/ 15 w 98"/>
                <a:gd name="T3" fmla="*/ 64 h 100"/>
                <a:gd name="T4" fmla="*/ 7 w 98"/>
                <a:gd name="T5" fmla="*/ 37 h 100"/>
                <a:gd name="T6" fmla="*/ 41 w 98"/>
                <a:gd name="T7" fmla="*/ 6 h 100"/>
                <a:gd name="T8" fmla="*/ 65 w 98"/>
                <a:gd name="T9" fmla="*/ 13 h 100"/>
                <a:gd name="T10" fmla="*/ 98 w 98"/>
                <a:gd name="T11" fmla="*/ 97 h 100"/>
                <a:gd name="T12" fmla="*/ 96 w 98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100">
                  <a:moveTo>
                    <a:pt x="96" y="100"/>
                  </a:moveTo>
                  <a:cubicBezTo>
                    <a:pt x="69" y="88"/>
                    <a:pt x="42" y="76"/>
                    <a:pt x="15" y="64"/>
                  </a:cubicBezTo>
                  <a:cubicBezTo>
                    <a:pt x="3" y="58"/>
                    <a:pt x="0" y="48"/>
                    <a:pt x="7" y="37"/>
                  </a:cubicBezTo>
                  <a:cubicBezTo>
                    <a:pt x="16" y="24"/>
                    <a:pt x="27" y="14"/>
                    <a:pt x="41" y="6"/>
                  </a:cubicBezTo>
                  <a:cubicBezTo>
                    <a:pt x="51" y="0"/>
                    <a:pt x="60" y="3"/>
                    <a:pt x="65" y="13"/>
                  </a:cubicBezTo>
                  <a:cubicBezTo>
                    <a:pt x="77" y="41"/>
                    <a:pt x="87" y="69"/>
                    <a:pt x="98" y="97"/>
                  </a:cubicBezTo>
                  <a:cubicBezTo>
                    <a:pt x="98" y="98"/>
                    <a:pt x="97" y="99"/>
                    <a:pt x="96" y="100"/>
                  </a:cubicBezTo>
                  <a:close/>
                </a:path>
              </a:pathLst>
            </a:custGeom>
            <a:solidFill>
              <a:srgbClr val="F18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59">
              <a:extLst>
                <a:ext uri="{FF2B5EF4-FFF2-40B4-BE49-F238E27FC236}">
                  <a16:creationId xmlns:a16="http://schemas.microsoft.com/office/drawing/2014/main" id="{15E5FEF2-3B5D-FD62-33AE-AEF890B7A4C4}"/>
                </a:ext>
              </a:extLst>
            </p:cNvPr>
            <p:cNvSpPr/>
            <p:nvPr/>
          </p:nvSpPr>
          <p:spPr bwMode="auto">
            <a:xfrm>
              <a:off x="661" y="1004"/>
              <a:ext cx="260" cy="163"/>
            </a:xfrm>
            <a:custGeom>
              <a:avLst/>
              <a:gdLst>
                <a:gd name="T0" fmla="*/ 325 w 345"/>
                <a:gd name="T1" fmla="*/ 217 h 217"/>
                <a:gd name="T2" fmla="*/ 315 w 345"/>
                <a:gd name="T3" fmla="*/ 214 h 217"/>
                <a:gd name="T4" fmla="*/ 304 w 345"/>
                <a:gd name="T5" fmla="*/ 112 h 217"/>
                <a:gd name="T6" fmla="*/ 110 w 345"/>
                <a:gd name="T7" fmla="*/ 22 h 217"/>
                <a:gd name="T8" fmla="*/ 33 w 345"/>
                <a:gd name="T9" fmla="*/ 47 h 217"/>
                <a:gd name="T10" fmla="*/ 7 w 345"/>
                <a:gd name="T11" fmla="*/ 82 h 217"/>
                <a:gd name="T12" fmla="*/ 0 w 345"/>
                <a:gd name="T13" fmla="*/ 81 h 217"/>
                <a:gd name="T14" fmla="*/ 78 w 345"/>
                <a:gd name="T15" fmla="*/ 18 h 217"/>
                <a:gd name="T16" fmla="*/ 318 w 345"/>
                <a:gd name="T17" fmla="*/ 118 h 217"/>
                <a:gd name="T18" fmla="*/ 325 w 345"/>
                <a:gd name="T1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5" h="216">
                  <a:moveTo>
                    <a:pt x="325" y="217"/>
                  </a:moveTo>
                  <a:cubicBezTo>
                    <a:pt x="322" y="215"/>
                    <a:pt x="319" y="214"/>
                    <a:pt x="315" y="214"/>
                  </a:cubicBezTo>
                  <a:cubicBezTo>
                    <a:pt x="337" y="177"/>
                    <a:pt x="328" y="143"/>
                    <a:pt x="304" y="112"/>
                  </a:cubicBezTo>
                  <a:cubicBezTo>
                    <a:pt x="255" y="50"/>
                    <a:pt x="189" y="22"/>
                    <a:pt x="110" y="22"/>
                  </a:cubicBezTo>
                  <a:cubicBezTo>
                    <a:pt x="82" y="23"/>
                    <a:pt x="56" y="30"/>
                    <a:pt x="33" y="47"/>
                  </a:cubicBezTo>
                  <a:cubicBezTo>
                    <a:pt x="21" y="56"/>
                    <a:pt x="16" y="70"/>
                    <a:pt x="7" y="82"/>
                  </a:cubicBezTo>
                  <a:cubicBezTo>
                    <a:pt x="5" y="81"/>
                    <a:pt x="2" y="81"/>
                    <a:pt x="0" y="81"/>
                  </a:cubicBezTo>
                  <a:cubicBezTo>
                    <a:pt x="11" y="43"/>
                    <a:pt x="42" y="26"/>
                    <a:pt x="78" y="18"/>
                  </a:cubicBezTo>
                  <a:cubicBezTo>
                    <a:pt x="161" y="0"/>
                    <a:pt x="272" y="47"/>
                    <a:pt x="318" y="118"/>
                  </a:cubicBezTo>
                  <a:cubicBezTo>
                    <a:pt x="338" y="149"/>
                    <a:pt x="345" y="182"/>
                    <a:pt x="325" y="217"/>
                  </a:cubicBezTo>
                  <a:close/>
                </a:path>
              </a:pathLst>
            </a:custGeom>
            <a:solidFill>
              <a:srgbClr val="F189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60">
              <a:extLst>
                <a:ext uri="{FF2B5EF4-FFF2-40B4-BE49-F238E27FC236}">
                  <a16:creationId xmlns:a16="http://schemas.microsoft.com/office/drawing/2014/main" id="{827DD9BE-9470-5426-6B74-12B1349F0A31}"/>
                </a:ext>
              </a:extLst>
            </p:cNvPr>
            <p:cNvSpPr/>
            <p:nvPr/>
          </p:nvSpPr>
          <p:spPr bwMode="auto">
            <a:xfrm>
              <a:off x="776" y="1032"/>
              <a:ext cx="67" cy="68"/>
            </a:xfrm>
            <a:custGeom>
              <a:avLst/>
              <a:gdLst>
                <a:gd name="T0" fmla="*/ 17 w 88"/>
                <a:gd name="T1" fmla="*/ 90 h 90"/>
                <a:gd name="T2" fmla="*/ 3 w 88"/>
                <a:gd name="T3" fmla="*/ 24 h 90"/>
                <a:gd name="T4" fmla="*/ 23 w 88"/>
                <a:gd name="T5" fmla="*/ 4 h 90"/>
                <a:gd name="T6" fmla="*/ 74 w 88"/>
                <a:gd name="T7" fmla="*/ 25 h 90"/>
                <a:gd name="T8" fmla="*/ 75 w 88"/>
                <a:gd name="T9" fmla="*/ 51 h 90"/>
                <a:gd name="T10" fmla="*/ 20 w 88"/>
                <a:gd name="T11" fmla="*/ 90 h 90"/>
                <a:gd name="T12" fmla="*/ 17 w 88"/>
                <a:gd name="T13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90">
                  <a:moveTo>
                    <a:pt x="17" y="90"/>
                  </a:moveTo>
                  <a:cubicBezTo>
                    <a:pt x="12" y="68"/>
                    <a:pt x="8" y="46"/>
                    <a:pt x="3" y="24"/>
                  </a:cubicBezTo>
                  <a:cubicBezTo>
                    <a:pt x="0" y="7"/>
                    <a:pt x="6" y="0"/>
                    <a:pt x="23" y="4"/>
                  </a:cubicBezTo>
                  <a:cubicBezTo>
                    <a:pt x="41" y="9"/>
                    <a:pt x="58" y="15"/>
                    <a:pt x="74" y="25"/>
                  </a:cubicBezTo>
                  <a:cubicBezTo>
                    <a:pt x="88" y="34"/>
                    <a:pt x="88" y="42"/>
                    <a:pt x="75" y="51"/>
                  </a:cubicBezTo>
                  <a:cubicBezTo>
                    <a:pt x="57" y="64"/>
                    <a:pt x="39" y="77"/>
                    <a:pt x="20" y="90"/>
                  </a:cubicBezTo>
                  <a:cubicBezTo>
                    <a:pt x="20" y="90"/>
                    <a:pt x="19" y="90"/>
                    <a:pt x="17" y="90"/>
                  </a:cubicBezTo>
                  <a:close/>
                </a:path>
              </a:pathLst>
            </a:custGeom>
            <a:solidFill>
              <a:srgbClr val="F18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61">
              <a:extLst>
                <a:ext uri="{FF2B5EF4-FFF2-40B4-BE49-F238E27FC236}">
                  <a16:creationId xmlns:a16="http://schemas.microsoft.com/office/drawing/2014/main" id="{C6668596-9B40-BE78-B771-69A4CA2AF839}"/>
                </a:ext>
              </a:extLst>
            </p:cNvPr>
            <p:cNvSpPr/>
            <p:nvPr/>
          </p:nvSpPr>
          <p:spPr bwMode="auto">
            <a:xfrm>
              <a:off x="678" y="1050"/>
              <a:ext cx="96" cy="53"/>
            </a:xfrm>
            <a:custGeom>
              <a:avLst/>
              <a:gdLst>
                <a:gd name="T0" fmla="*/ 126 w 127"/>
                <a:gd name="T1" fmla="*/ 71 h 71"/>
                <a:gd name="T2" fmla="*/ 69 w 127"/>
                <a:gd name="T3" fmla="*/ 65 h 71"/>
                <a:gd name="T4" fmla="*/ 30 w 127"/>
                <a:gd name="T5" fmla="*/ 60 h 71"/>
                <a:gd name="T6" fmla="*/ 3 w 127"/>
                <a:gd name="T7" fmla="*/ 42 h 71"/>
                <a:gd name="T8" fmla="*/ 19 w 127"/>
                <a:gd name="T9" fmla="*/ 5 h 71"/>
                <a:gd name="T10" fmla="*/ 43 w 127"/>
                <a:gd name="T11" fmla="*/ 8 h 71"/>
                <a:gd name="T12" fmla="*/ 127 w 127"/>
                <a:gd name="T13" fmla="*/ 69 h 71"/>
                <a:gd name="T14" fmla="*/ 126 w 127"/>
                <a:gd name="T1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71">
                  <a:moveTo>
                    <a:pt x="126" y="71"/>
                  </a:moveTo>
                  <a:cubicBezTo>
                    <a:pt x="107" y="69"/>
                    <a:pt x="88" y="67"/>
                    <a:pt x="69" y="65"/>
                  </a:cubicBezTo>
                  <a:cubicBezTo>
                    <a:pt x="56" y="63"/>
                    <a:pt x="43" y="62"/>
                    <a:pt x="30" y="60"/>
                  </a:cubicBezTo>
                  <a:cubicBezTo>
                    <a:pt x="18" y="58"/>
                    <a:pt x="6" y="56"/>
                    <a:pt x="3" y="42"/>
                  </a:cubicBezTo>
                  <a:cubicBezTo>
                    <a:pt x="0" y="32"/>
                    <a:pt x="10" y="10"/>
                    <a:pt x="19" y="5"/>
                  </a:cubicBezTo>
                  <a:cubicBezTo>
                    <a:pt x="28" y="0"/>
                    <a:pt x="36" y="3"/>
                    <a:pt x="43" y="8"/>
                  </a:cubicBezTo>
                  <a:cubicBezTo>
                    <a:pt x="71" y="28"/>
                    <a:pt x="99" y="48"/>
                    <a:pt x="127" y="69"/>
                  </a:cubicBezTo>
                  <a:cubicBezTo>
                    <a:pt x="126" y="70"/>
                    <a:pt x="126" y="71"/>
                    <a:pt x="126" y="71"/>
                  </a:cubicBezTo>
                  <a:close/>
                </a:path>
              </a:pathLst>
            </a:custGeom>
            <a:solidFill>
              <a:srgbClr val="F18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62">
              <a:extLst>
                <a:ext uri="{FF2B5EF4-FFF2-40B4-BE49-F238E27FC236}">
                  <a16:creationId xmlns:a16="http://schemas.microsoft.com/office/drawing/2014/main" id="{901E9E2B-3F60-571F-C104-D452D486FF6B}"/>
                </a:ext>
              </a:extLst>
            </p:cNvPr>
            <p:cNvSpPr/>
            <p:nvPr/>
          </p:nvSpPr>
          <p:spPr bwMode="auto">
            <a:xfrm>
              <a:off x="708" y="1030"/>
              <a:ext cx="73" cy="69"/>
            </a:xfrm>
            <a:custGeom>
              <a:avLst/>
              <a:gdLst>
                <a:gd name="T0" fmla="*/ 95 w 97"/>
                <a:gd name="T1" fmla="*/ 91 h 91"/>
                <a:gd name="T2" fmla="*/ 11 w 97"/>
                <a:gd name="T3" fmla="*/ 29 h 91"/>
                <a:gd name="T4" fmla="*/ 16 w 97"/>
                <a:gd name="T5" fmla="*/ 7 h 91"/>
                <a:gd name="T6" fmla="*/ 61 w 97"/>
                <a:gd name="T7" fmla="*/ 1 h 91"/>
                <a:gd name="T8" fmla="*/ 82 w 97"/>
                <a:gd name="T9" fmla="*/ 18 h 91"/>
                <a:gd name="T10" fmla="*/ 97 w 97"/>
                <a:gd name="T11" fmla="*/ 90 h 91"/>
                <a:gd name="T12" fmla="*/ 95 w 97"/>
                <a:gd name="T13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91">
                  <a:moveTo>
                    <a:pt x="95" y="91"/>
                  </a:moveTo>
                  <a:cubicBezTo>
                    <a:pt x="67" y="71"/>
                    <a:pt x="39" y="50"/>
                    <a:pt x="11" y="29"/>
                  </a:cubicBezTo>
                  <a:cubicBezTo>
                    <a:pt x="0" y="20"/>
                    <a:pt x="2" y="12"/>
                    <a:pt x="16" y="7"/>
                  </a:cubicBezTo>
                  <a:cubicBezTo>
                    <a:pt x="30" y="2"/>
                    <a:pt x="45" y="0"/>
                    <a:pt x="61" y="1"/>
                  </a:cubicBezTo>
                  <a:cubicBezTo>
                    <a:pt x="72" y="2"/>
                    <a:pt x="80" y="7"/>
                    <a:pt x="82" y="18"/>
                  </a:cubicBezTo>
                  <a:cubicBezTo>
                    <a:pt x="88" y="42"/>
                    <a:pt x="92" y="66"/>
                    <a:pt x="97" y="90"/>
                  </a:cubicBezTo>
                  <a:cubicBezTo>
                    <a:pt x="96" y="90"/>
                    <a:pt x="95" y="91"/>
                    <a:pt x="95" y="91"/>
                  </a:cubicBezTo>
                  <a:close/>
                </a:path>
              </a:pathLst>
            </a:custGeom>
            <a:solidFill>
              <a:srgbClr val="F18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63">
              <a:extLst>
                <a:ext uri="{FF2B5EF4-FFF2-40B4-BE49-F238E27FC236}">
                  <a16:creationId xmlns:a16="http://schemas.microsoft.com/office/drawing/2014/main" id="{A81EBD4F-813E-F61C-6DF2-F2F2B6508BC0}"/>
                </a:ext>
              </a:extLst>
            </p:cNvPr>
            <p:cNvSpPr/>
            <p:nvPr/>
          </p:nvSpPr>
          <p:spPr bwMode="auto">
            <a:xfrm>
              <a:off x="792" y="1115"/>
              <a:ext cx="73" cy="71"/>
            </a:xfrm>
            <a:custGeom>
              <a:avLst/>
              <a:gdLst>
                <a:gd name="T0" fmla="*/ 0 w 97"/>
                <a:gd name="T1" fmla="*/ 0 h 94"/>
                <a:gd name="T2" fmla="*/ 88 w 97"/>
                <a:gd name="T3" fmla="*/ 66 h 94"/>
                <a:gd name="T4" fmla="*/ 84 w 97"/>
                <a:gd name="T5" fmla="*/ 86 h 94"/>
                <a:gd name="T6" fmla="*/ 38 w 97"/>
                <a:gd name="T7" fmla="*/ 93 h 94"/>
                <a:gd name="T8" fmla="*/ 14 w 97"/>
                <a:gd name="T9" fmla="*/ 72 h 94"/>
                <a:gd name="T10" fmla="*/ 0 w 97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4">
                  <a:moveTo>
                    <a:pt x="0" y="0"/>
                  </a:moveTo>
                  <a:cubicBezTo>
                    <a:pt x="31" y="23"/>
                    <a:pt x="60" y="44"/>
                    <a:pt x="88" y="66"/>
                  </a:cubicBezTo>
                  <a:cubicBezTo>
                    <a:pt x="97" y="73"/>
                    <a:pt x="95" y="82"/>
                    <a:pt x="84" y="86"/>
                  </a:cubicBezTo>
                  <a:cubicBezTo>
                    <a:pt x="69" y="92"/>
                    <a:pt x="54" y="94"/>
                    <a:pt x="38" y="93"/>
                  </a:cubicBezTo>
                  <a:cubicBezTo>
                    <a:pt x="25" y="92"/>
                    <a:pt x="17" y="85"/>
                    <a:pt x="14" y="72"/>
                  </a:cubicBezTo>
                  <a:cubicBezTo>
                    <a:pt x="9" y="49"/>
                    <a:pt x="5" y="26"/>
                    <a:pt x="0" y="0"/>
                  </a:cubicBezTo>
                  <a:close/>
                </a:path>
              </a:pathLst>
            </a:custGeom>
            <a:solidFill>
              <a:srgbClr val="F18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64">
              <a:extLst>
                <a:ext uri="{FF2B5EF4-FFF2-40B4-BE49-F238E27FC236}">
                  <a16:creationId xmlns:a16="http://schemas.microsoft.com/office/drawing/2014/main" id="{C783062F-DCF7-F860-D3F3-506F8A36397B}"/>
                </a:ext>
              </a:extLst>
            </p:cNvPr>
            <p:cNvSpPr/>
            <p:nvPr/>
          </p:nvSpPr>
          <p:spPr bwMode="auto">
            <a:xfrm>
              <a:off x="801" y="1113"/>
              <a:ext cx="92" cy="53"/>
            </a:xfrm>
            <a:custGeom>
              <a:avLst/>
              <a:gdLst>
                <a:gd name="T0" fmla="*/ 1 w 123"/>
                <a:gd name="T1" fmla="*/ 0 h 71"/>
                <a:gd name="T2" fmla="*/ 56 w 123"/>
                <a:gd name="T3" fmla="*/ 6 h 71"/>
                <a:gd name="T4" fmla="*/ 105 w 123"/>
                <a:gd name="T5" fmla="*/ 13 h 71"/>
                <a:gd name="T6" fmla="*/ 123 w 123"/>
                <a:gd name="T7" fmla="*/ 29 h 71"/>
                <a:gd name="T8" fmla="*/ 108 w 123"/>
                <a:gd name="T9" fmla="*/ 65 h 71"/>
                <a:gd name="T10" fmla="*/ 85 w 123"/>
                <a:gd name="T11" fmla="*/ 64 h 71"/>
                <a:gd name="T12" fmla="*/ 0 w 123"/>
                <a:gd name="T13" fmla="*/ 2 h 71"/>
                <a:gd name="T14" fmla="*/ 1 w 123"/>
                <a:gd name="T1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71">
                  <a:moveTo>
                    <a:pt x="1" y="0"/>
                  </a:moveTo>
                  <a:cubicBezTo>
                    <a:pt x="19" y="2"/>
                    <a:pt x="38" y="4"/>
                    <a:pt x="56" y="6"/>
                  </a:cubicBezTo>
                  <a:cubicBezTo>
                    <a:pt x="72" y="8"/>
                    <a:pt x="89" y="10"/>
                    <a:pt x="105" y="13"/>
                  </a:cubicBezTo>
                  <a:cubicBezTo>
                    <a:pt x="114" y="14"/>
                    <a:pt x="122" y="19"/>
                    <a:pt x="123" y="29"/>
                  </a:cubicBezTo>
                  <a:cubicBezTo>
                    <a:pt x="123" y="43"/>
                    <a:pt x="119" y="56"/>
                    <a:pt x="108" y="65"/>
                  </a:cubicBezTo>
                  <a:cubicBezTo>
                    <a:pt x="101" y="71"/>
                    <a:pt x="92" y="69"/>
                    <a:pt x="85" y="64"/>
                  </a:cubicBezTo>
                  <a:cubicBezTo>
                    <a:pt x="56" y="44"/>
                    <a:pt x="28" y="23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F18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65">
              <a:extLst>
                <a:ext uri="{FF2B5EF4-FFF2-40B4-BE49-F238E27FC236}">
                  <a16:creationId xmlns:a16="http://schemas.microsoft.com/office/drawing/2014/main" id="{F1DE6CEA-7196-4953-D408-954E0F56637E}"/>
                </a:ext>
              </a:extLst>
            </p:cNvPr>
            <p:cNvSpPr/>
            <p:nvPr/>
          </p:nvSpPr>
          <p:spPr bwMode="auto">
            <a:xfrm>
              <a:off x="796" y="1068"/>
              <a:ext cx="95" cy="49"/>
            </a:xfrm>
            <a:custGeom>
              <a:avLst/>
              <a:gdLst>
                <a:gd name="T0" fmla="*/ 0 w 126"/>
                <a:gd name="T1" fmla="*/ 51 h 65"/>
                <a:gd name="T2" fmla="*/ 64 w 126"/>
                <a:gd name="T3" fmla="*/ 6 h 65"/>
                <a:gd name="T4" fmla="*/ 93 w 126"/>
                <a:gd name="T5" fmla="*/ 11 h 65"/>
                <a:gd name="T6" fmla="*/ 119 w 126"/>
                <a:gd name="T7" fmla="*/ 45 h 65"/>
                <a:gd name="T8" fmla="*/ 107 w 126"/>
                <a:gd name="T9" fmla="*/ 63 h 65"/>
                <a:gd name="T10" fmla="*/ 41 w 126"/>
                <a:gd name="T11" fmla="*/ 56 h 65"/>
                <a:gd name="T12" fmla="*/ 0 w 126"/>
                <a:gd name="T13" fmla="*/ 5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65">
                  <a:moveTo>
                    <a:pt x="0" y="51"/>
                  </a:moveTo>
                  <a:cubicBezTo>
                    <a:pt x="22" y="35"/>
                    <a:pt x="43" y="20"/>
                    <a:pt x="64" y="6"/>
                  </a:cubicBezTo>
                  <a:cubicBezTo>
                    <a:pt x="74" y="0"/>
                    <a:pt x="85" y="4"/>
                    <a:pt x="93" y="11"/>
                  </a:cubicBezTo>
                  <a:cubicBezTo>
                    <a:pt x="104" y="21"/>
                    <a:pt x="112" y="32"/>
                    <a:pt x="119" y="45"/>
                  </a:cubicBezTo>
                  <a:cubicBezTo>
                    <a:pt x="126" y="58"/>
                    <a:pt x="122" y="65"/>
                    <a:pt x="107" y="63"/>
                  </a:cubicBezTo>
                  <a:cubicBezTo>
                    <a:pt x="85" y="62"/>
                    <a:pt x="63" y="59"/>
                    <a:pt x="41" y="56"/>
                  </a:cubicBezTo>
                  <a:cubicBezTo>
                    <a:pt x="28" y="55"/>
                    <a:pt x="15" y="53"/>
                    <a:pt x="0" y="51"/>
                  </a:cubicBezTo>
                  <a:close/>
                </a:path>
              </a:pathLst>
            </a:custGeom>
            <a:solidFill>
              <a:srgbClr val="F18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66">
              <a:extLst>
                <a:ext uri="{FF2B5EF4-FFF2-40B4-BE49-F238E27FC236}">
                  <a16:creationId xmlns:a16="http://schemas.microsoft.com/office/drawing/2014/main" id="{C04EDFAD-2F65-255C-805B-ACC873A259D0}"/>
                </a:ext>
              </a:extLst>
            </p:cNvPr>
            <p:cNvSpPr/>
            <p:nvPr/>
          </p:nvSpPr>
          <p:spPr bwMode="auto">
            <a:xfrm>
              <a:off x="731" y="1115"/>
              <a:ext cx="66" cy="67"/>
            </a:xfrm>
            <a:custGeom>
              <a:avLst/>
              <a:gdLst>
                <a:gd name="T0" fmla="*/ 70 w 87"/>
                <a:gd name="T1" fmla="*/ 0 h 89"/>
                <a:gd name="T2" fmla="*/ 86 w 87"/>
                <a:gd name="T3" fmla="*/ 75 h 89"/>
                <a:gd name="T4" fmla="*/ 73 w 87"/>
                <a:gd name="T5" fmla="*/ 88 h 89"/>
                <a:gd name="T6" fmla="*/ 8 w 87"/>
                <a:gd name="T7" fmla="*/ 62 h 89"/>
                <a:gd name="T8" fmla="*/ 9 w 87"/>
                <a:gd name="T9" fmla="*/ 43 h 89"/>
                <a:gd name="T10" fmla="*/ 70 w 87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89">
                  <a:moveTo>
                    <a:pt x="70" y="0"/>
                  </a:moveTo>
                  <a:cubicBezTo>
                    <a:pt x="76" y="26"/>
                    <a:pt x="81" y="51"/>
                    <a:pt x="86" y="75"/>
                  </a:cubicBezTo>
                  <a:cubicBezTo>
                    <a:pt x="87" y="84"/>
                    <a:pt x="82" y="89"/>
                    <a:pt x="73" y="88"/>
                  </a:cubicBezTo>
                  <a:cubicBezTo>
                    <a:pt x="49" y="85"/>
                    <a:pt x="27" y="77"/>
                    <a:pt x="8" y="62"/>
                  </a:cubicBezTo>
                  <a:cubicBezTo>
                    <a:pt x="0" y="56"/>
                    <a:pt x="2" y="49"/>
                    <a:pt x="9" y="43"/>
                  </a:cubicBezTo>
                  <a:cubicBezTo>
                    <a:pt x="29" y="29"/>
                    <a:pt x="49" y="15"/>
                    <a:pt x="70" y="0"/>
                  </a:cubicBezTo>
                  <a:close/>
                </a:path>
              </a:pathLst>
            </a:custGeom>
            <a:solidFill>
              <a:srgbClr val="F18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67">
              <a:extLst>
                <a:ext uri="{FF2B5EF4-FFF2-40B4-BE49-F238E27FC236}">
                  <a16:creationId xmlns:a16="http://schemas.microsoft.com/office/drawing/2014/main" id="{35614F00-21F9-49A1-E54E-26E1175350DD}"/>
                </a:ext>
              </a:extLst>
            </p:cNvPr>
            <p:cNvSpPr/>
            <p:nvPr/>
          </p:nvSpPr>
          <p:spPr bwMode="auto">
            <a:xfrm>
              <a:off x="684" y="1099"/>
              <a:ext cx="94" cy="49"/>
            </a:xfrm>
            <a:custGeom>
              <a:avLst/>
              <a:gdLst>
                <a:gd name="T0" fmla="*/ 125 w 125"/>
                <a:gd name="T1" fmla="*/ 14 h 65"/>
                <a:gd name="T2" fmla="*/ 62 w 125"/>
                <a:gd name="T3" fmla="*/ 58 h 65"/>
                <a:gd name="T4" fmla="*/ 33 w 125"/>
                <a:gd name="T5" fmla="*/ 54 h 65"/>
                <a:gd name="T6" fmla="*/ 6 w 125"/>
                <a:gd name="T7" fmla="*/ 20 h 65"/>
                <a:gd name="T8" fmla="*/ 18 w 125"/>
                <a:gd name="T9" fmla="*/ 2 h 65"/>
                <a:gd name="T10" fmla="*/ 105 w 125"/>
                <a:gd name="T11" fmla="*/ 11 h 65"/>
                <a:gd name="T12" fmla="*/ 125 w 125"/>
                <a:gd name="T13" fmla="*/ 1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65">
                  <a:moveTo>
                    <a:pt x="125" y="14"/>
                  </a:moveTo>
                  <a:cubicBezTo>
                    <a:pt x="102" y="30"/>
                    <a:pt x="82" y="44"/>
                    <a:pt x="62" y="58"/>
                  </a:cubicBezTo>
                  <a:cubicBezTo>
                    <a:pt x="52" y="65"/>
                    <a:pt x="41" y="62"/>
                    <a:pt x="33" y="54"/>
                  </a:cubicBezTo>
                  <a:cubicBezTo>
                    <a:pt x="21" y="45"/>
                    <a:pt x="13" y="33"/>
                    <a:pt x="6" y="20"/>
                  </a:cubicBezTo>
                  <a:cubicBezTo>
                    <a:pt x="0" y="7"/>
                    <a:pt x="4" y="0"/>
                    <a:pt x="18" y="2"/>
                  </a:cubicBezTo>
                  <a:cubicBezTo>
                    <a:pt x="47" y="4"/>
                    <a:pt x="76" y="8"/>
                    <a:pt x="105" y="11"/>
                  </a:cubicBezTo>
                  <a:cubicBezTo>
                    <a:pt x="110" y="12"/>
                    <a:pt x="116" y="13"/>
                    <a:pt x="125" y="14"/>
                  </a:cubicBezTo>
                  <a:close/>
                </a:path>
              </a:pathLst>
            </a:custGeom>
            <a:solidFill>
              <a:srgbClr val="F18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33" name="Imagen 32">
            <a:extLst>
              <a:ext uri="{FF2B5EF4-FFF2-40B4-BE49-F238E27FC236}">
                <a16:creationId xmlns:a16="http://schemas.microsoft.com/office/drawing/2014/main" id="{71127097-CD46-4A0B-A845-8B033525AD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7609" y="1580895"/>
            <a:ext cx="5026391" cy="331807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40">
            <a:extLst>
              <a:ext uri="{FF2B5EF4-FFF2-40B4-BE49-F238E27FC236}">
                <a16:creationId xmlns:a16="http://schemas.microsoft.com/office/drawing/2014/main" id="{091D6C9C-74CD-46E5-B0EE-ADEC7FAF2A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526" y="-283493"/>
            <a:ext cx="5143500" cy="5143500"/>
          </a:xfrm>
          <a:prstGeom prst="rect">
            <a:avLst/>
          </a:prstGeom>
        </p:spPr>
      </p:pic>
      <p:grpSp>
        <p:nvGrpSpPr>
          <p:cNvPr id="3" name="Google Shape;4655;p42">
            <a:extLst>
              <a:ext uri="{FF2B5EF4-FFF2-40B4-BE49-F238E27FC236}">
                <a16:creationId xmlns:a16="http://schemas.microsoft.com/office/drawing/2014/main" id="{A2A8A0B3-BB99-4665-AD6F-E896EA9B7976}"/>
              </a:ext>
            </a:extLst>
          </p:cNvPr>
          <p:cNvGrpSpPr/>
          <p:nvPr/>
        </p:nvGrpSpPr>
        <p:grpSpPr>
          <a:xfrm>
            <a:off x="728895" y="2666847"/>
            <a:ext cx="2136029" cy="318897"/>
            <a:chOff x="728895" y="2666847"/>
            <a:chExt cx="2136029" cy="318897"/>
          </a:xfrm>
        </p:grpSpPr>
        <p:sp>
          <p:nvSpPr>
            <p:cNvPr id="4" name="Google Shape;4656;p42">
              <a:extLst>
                <a:ext uri="{FF2B5EF4-FFF2-40B4-BE49-F238E27FC236}">
                  <a16:creationId xmlns:a16="http://schemas.microsoft.com/office/drawing/2014/main" id="{2BFE595B-2B89-4DAA-962E-9ED3D072D2AC}"/>
                </a:ext>
              </a:extLst>
            </p:cNvPr>
            <p:cNvSpPr/>
            <p:nvPr/>
          </p:nvSpPr>
          <p:spPr>
            <a:xfrm flipH="1">
              <a:off x="728923" y="2670450"/>
              <a:ext cx="2136001" cy="31170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EDEEF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4657;p42">
              <a:extLst>
                <a:ext uri="{FF2B5EF4-FFF2-40B4-BE49-F238E27FC236}">
                  <a16:creationId xmlns:a16="http://schemas.microsoft.com/office/drawing/2014/main" id="{9EE56AA7-1895-47E1-8517-0124AFB7C92E}"/>
                </a:ext>
              </a:extLst>
            </p:cNvPr>
            <p:cNvSpPr/>
            <p:nvPr/>
          </p:nvSpPr>
          <p:spPr>
            <a:xfrm flipH="1">
              <a:off x="728895" y="2666847"/>
              <a:ext cx="318897" cy="31889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CDCFE5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FFFFFF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2</a:t>
              </a:r>
            </a:p>
          </p:txBody>
        </p:sp>
      </p:grpSp>
      <p:grpSp>
        <p:nvGrpSpPr>
          <p:cNvPr id="6" name="Google Shape;4658;p42">
            <a:extLst>
              <a:ext uri="{FF2B5EF4-FFF2-40B4-BE49-F238E27FC236}">
                <a16:creationId xmlns:a16="http://schemas.microsoft.com/office/drawing/2014/main" id="{4352D0D2-9697-4BA1-8E11-7ABCF2EEEA92}"/>
              </a:ext>
            </a:extLst>
          </p:cNvPr>
          <p:cNvGrpSpPr/>
          <p:nvPr/>
        </p:nvGrpSpPr>
        <p:grpSpPr>
          <a:xfrm>
            <a:off x="728895" y="3876242"/>
            <a:ext cx="2136029" cy="318897"/>
            <a:chOff x="728895" y="3876242"/>
            <a:chExt cx="2136029" cy="318897"/>
          </a:xfrm>
        </p:grpSpPr>
        <p:sp>
          <p:nvSpPr>
            <p:cNvPr id="7" name="Google Shape;4659;p42">
              <a:extLst>
                <a:ext uri="{FF2B5EF4-FFF2-40B4-BE49-F238E27FC236}">
                  <a16:creationId xmlns:a16="http://schemas.microsoft.com/office/drawing/2014/main" id="{15CA4E87-830E-4E2C-8A16-ED7A3C450E46}"/>
                </a:ext>
              </a:extLst>
            </p:cNvPr>
            <p:cNvSpPr/>
            <p:nvPr/>
          </p:nvSpPr>
          <p:spPr>
            <a:xfrm flipH="1">
              <a:off x="728923" y="3879844"/>
              <a:ext cx="2136001" cy="31170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EDEEF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4660;p42">
              <a:extLst>
                <a:ext uri="{FF2B5EF4-FFF2-40B4-BE49-F238E27FC236}">
                  <a16:creationId xmlns:a16="http://schemas.microsoft.com/office/drawing/2014/main" id="{087B392F-DF1E-4E4A-A14B-E94B72883027}"/>
                </a:ext>
              </a:extLst>
            </p:cNvPr>
            <p:cNvSpPr/>
            <p:nvPr/>
          </p:nvSpPr>
          <p:spPr>
            <a:xfrm flipH="1">
              <a:off x="728895" y="3876242"/>
              <a:ext cx="318897" cy="31889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CDCFE5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FFFFFF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3</a:t>
              </a:r>
            </a:p>
          </p:txBody>
        </p:sp>
      </p:grpSp>
      <p:grpSp>
        <p:nvGrpSpPr>
          <p:cNvPr id="9" name="Google Shape;4683;p42">
            <a:extLst>
              <a:ext uri="{FF2B5EF4-FFF2-40B4-BE49-F238E27FC236}">
                <a16:creationId xmlns:a16="http://schemas.microsoft.com/office/drawing/2014/main" id="{CC8729E6-526A-4947-9681-54AEE3D11F6D}"/>
              </a:ext>
            </a:extLst>
          </p:cNvPr>
          <p:cNvGrpSpPr/>
          <p:nvPr/>
        </p:nvGrpSpPr>
        <p:grpSpPr>
          <a:xfrm>
            <a:off x="1054129" y="2682145"/>
            <a:ext cx="1810795" cy="750191"/>
            <a:chOff x="1054129" y="2682145"/>
            <a:chExt cx="1810795" cy="750191"/>
          </a:xfrm>
        </p:grpSpPr>
        <p:sp>
          <p:nvSpPr>
            <p:cNvPr id="10" name="Google Shape;4684;p42">
              <a:extLst>
                <a:ext uri="{FF2B5EF4-FFF2-40B4-BE49-F238E27FC236}">
                  <a16:creationId xmlns:a16="http://schemas.microsoft.com/office/drawing/2014/main" id="{929D5282-C6D0-4100-BD4A-39705187FF2F}"/>
                </a:ext>
              </a:extLst>
            </p:cNvPr>
            <p:cNvSpPr txBox="1"/>
            <p:nvPr/>
          </p:nvSpPr>
          <p:spPr>
            <a:xfrm>
              <a:off x="1054220" y="2682145"/>
              <a:ext cx="1306503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0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Mars</a:t>
              </a:r>
            </a:p>
          </p:txBody>
        </p:sp>
        <p:sp>
          <p:nvSpPr>
            <p:cNvPr id="11" name="Google Shape;4685;p42">
              <a:extLst>
                <a:ext uri="{FF2B5EF4-FFF2-40B4-BE49-F238E27FC236}">
                  <a16:creationId xmlns:a16="http://schemas.microsoft.com/office/drawing/2014/main" id="{6EAFBE1F-6304-4B97-82E6-A775FA7617F2}"/>
                </a:ext>
              </a:extLst>
            </p:cNvPr>
            <p:cNvSpPr txBox="1"/>
            <p:nvPr/>
          </p:nvSpPr>
          <p:spPr>
            <a:xfrm>
              <a:off x="1054129" y="3050136"/>
              <a:ext cx="1810795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Despite being red, Mars is actually really cold</a:t>
              </a:r>
            </a:p>
          </p:txBody>
        </p:sp>
      </p:grpSp>
      <p:grpSp>
        <p:nvGrpSpPr>
          <p:cNvPr id="12" name="Google Shape;4689;p42">
            <a:extLst>
              <a:ext uri="{FF2B5EF4-FFF2-40B4-BE49-F238E27FC236}">
                <a16:creationId xmlns:a16="http://schemas.microsoft.com/office/drawing/2014/main" id="{59A5D662-0AA9-41C8-997D-DBC1FC8FF692}"/>
              </a:ext>
            </a:extLst>
          </p:cNvPr>
          <p:cNvGrpSpPr/>
          <p:nvPr/>
        </p:nvGrpSpPr>
        <p:grpSpPr>
          <a:xfrm>
            <a:off x="1054129" y="3891549"/>
            <a:ext cx="1810795" cy="750182"/>
            <a:chOff x="1054129" y="3891549"/>
            <a:chExt cx="1810795" cy="750182"/>
          </a:xfrm>
        </p:grpSpPr>
        <p:sp>
          <p:nvSpPr>
            <p:cNvPr id="13" name="Google Shape;4690;p42">
              <a:extLst>
                <a:ext uri="{FF2B5EF4-FFF2-40B4-BE49-F238E27FC236}">
                  <a16:creationId xmlns:a16="http://schemas.microsoft.com/office/drawing/2014/main" id="{04888B6A-887C-4E13-BD72-4CAE4624BD6D}"/>
                </a:ext>
              </a:extLst>
            </p:cNvPr>
            <p:cNvSpPr txBox="1"/>
            <p:nvPr/>
          </p:nvSpPr>
          <p:spPr>
            <a:xfrm>
              <a:off x="1054220" y="3891549"/>
              <a:ext cx="1306503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0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Mercury</a:t>
              </a:r>
            </a:p>
          </p:txBody>
        </p:sp>
        <p:sp>
          <p:nvSpPr>
            <p:cNvPr id="14" name="Google Shape;4691;p42">
              <a:extLst>
                <a:ext uri="{FF2B5EF4-FFF2-40B4-BE49-F238E27FC236}">
                  <a16:creationId xmlns:a16="http://schemas.microsoft.com/office/drawing/2014/main" id="{A21C1EAD-BC4D-4E3D-8F78-FFD6B80B4E37}"/>
                </a:ext>
              </a:extLst>
            </p:cNvPr>
            <p:cNvSpPr txBox="1"/>
            <p:nvPr/>
          </p:nvSpPr>
          <p:spPr>
            <a:xfrm>
              <a:off x="1054129" y="4259531"/>
              <a:ext cx="1810795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Mercury is the closest planet to the Sun</a:t>
              </a:r>
            </a:p>
          </p:txBody>
        </p:sp>
      </p:grpSp>
      <p:grpSp>
        <p:nvGrpSpPr>
          <p:cNvPr id="15" name="Google Shape;4695;p42">
            <a:extLst>
              <a:ext uri="{FF2B5EF4-FFF2-40B4-BE49-F238E27FC236}">
                <a16:creationId xmlns:a16="http://schemas.microsoft.com/office/drawing/2014/main" id="{FECCB7CE-9AF8-49FC-AFE7-46E14F3A7C5E}"/>
              </a:ext>
            </a:extLst>
          </p:cNvPr>
          <p:cNvGrpSpPr/>
          <p:nvPr/>
        </p:nvGrpSpPr>
        <p:grpSpPr>
          <a:xfrm>
            <a:off x="728895" y="1506720"/>
            <a:ext cx="2136029" cy="319272"/>
            <a:chOff x="728895" y="1506720"/>
            <a:chExt cx="2136029" cy="319272"/>
          </a:xfrm>
        </p:grpSpPr>
        <p:sp>
          <p:nvSpPr>
            <p:cNvPr id="16" name="Google Shape;4696;p42">
              <a:extLst>
                <a:ext uri="{FF2B5EF4-FFF2-40B4-BE49-F238E27FC236}">
                  <a16:creationId xmlns:a16="http://schemas.microsoft.com/office/drawing/2014/main" id="{E79AB662-6889-492C-903C-8833AE6129C1}"/>
                </a:ext>
              </a:extLst>
            </p:cNvPr>
            <p:cNvSpPr/>
            <p:nvPr/>
          </p:nvSpPr>
          <p:spPr>
            <a:xfrm flipH="1">
              <a:off x="728923" y="1506720"/>
              <a:ext cx="2136001" cy="31170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EDEEF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4697;p42">
              <a:extLst>
                <a:ext uri="{FF2B5EF4-FFF2-40B4-BE49-F238E27FC236}">
                  <a16:creationId xmlns:a16="http://schemas.microsoft.com/office/drawing/2014/main" id="{6F96E79B-6F95-4BFB-8BFD-09A4B58EBBC2}"/>
                </a:ext>
              </a:extLst>
            </p:cNvPr>
            <p:cNvSpPr/>
            <p:nvPr/>
          </p:nvSpPr>
          <p:spPr>
            <a:xfrm flipH="1">
              <a:off x="728895" y="1507095"/>
              <a:ext cx="318897" cy="31889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CDCFE5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FFFFFF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1</a:t>
              </a:r>
            </a:p>
          </p:txBody>
        </p:sp>
      </p:grpSp>
      <p:grpSp>
        <p:nvGrpSpPr>
          <p:cNvPr id="18" name="Google Shape;4716;p42">
            <a:extLst>
              <a:ext uri="{FF2B5EF4-FFF2-40B4-BE49-F238E27FC236}">
                <a16:creationId xmlns:a16="http://schemas.microsoft.com/office/drawing/2014/main" id="{1721F1CA-89CA-4BC6-8C90-5F80AF58B361}"/>
              </a:ext>
            </a:extLst>
          </p:cNvPr>
          <p:cNvGrpSpPr/>
          <p:nvPr/>
        </p:nvGrpSpPr>
        <p:grpSpPr>
          <a:xfrm>
            <a:off x="1054129" y="1522393"/>
            <a:ext cx="1810795" cy="750191"/>
            <a:chOff x="1054129" y="1522393"/>
            <a:chExt cx="1810795" cy="750191"/>
          </a:xfrm>
        </p:grpSpPr>
        <p:sp>
          <p:nvSpPr>
            <p:cNvPr id="19" name="Google Shape;4717;p42">
              <a:extLst>
                <a:ext uri="{FF2B5EF4-FFF2-40B4-BE49-F238E27FC236}">
                  <a16:creationId xmlns:a16="http://schemas.microsoft.com/office/drawing/2014/main" id="{DD224722-4C3D-468B-BE9A-C99BB4A21022}"/>
                </a:ext>
              </a:extLst>
            </p:cNvPr>
            <p:cNvSpPr txBox="1"/>
            <p:nvPr/>
          </p:nvSpPr>
          <p:spPr>
            <a:xfrm>
              <a:off x="1054129" y="1890384"/>
              <a:ext cx="1810795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Venus has a beautiful name, but it’s hot</a:t>
              </a:r>
            </a:p>
          </p:txBody>
        </p:sp>
        <p:sp>
          <p:nvSpPr>
            <p:cNvPr id="20" name="Google Shape;4718;p42">
              <a:extLst>
                <a:ext uri="{FF2B5EF4-FFF2-40B4-BE49-F238E27FC236}">
                  <a16:creationId xmlns:a16="http://schemas.microsoft.com/office/drawing/2014/main" id="{4DA72272-D7D9-4EF3-B8E3-20214D3F319C}"/>
                </a:ext>
              </a:extLst>
            </p:cNvPr>
            <p:cNvSpPr txBox="1"/>
            <p:nvPr/>
          </p:nvSpPr>
          <p:spPr>
            <a:xfrm>
              <a:off x="1054220" y="1522393"/>
              <a:ext cx="1306503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0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Venus</a:t>
              </a:r>
            </a:p>
          </p:txBody>
        </p:sp>
      </p:grpSp>
      <p:grpSp>
        <p:nvGrpSpPr>
          <p:cNvPr id="21" name="Google Shape;4661;p42">
            <a:extLst>
              <a:ext uri="{FF2B5EF4-FFF2-40B4-BE49-F238E27FC236}">
                <a16:creationId xmlns:a16="http://schemas.microsoft.com/office/drawing/2014/main" id="{1EA9B74F-8C2A-45FA-8EFE-07AA3A6C8BAC}"/>
              </a:ext>
            </a:extLst>
          </p:cNvPr>
          <p:cNvGrpSpPr/>
          <p:nvPr/>
        </p:nvGrpSpPr>
        <p:grpSpPr>
          <a:xfrm>
            <a:off x="6420779" y="3891924"/>
            <a:ext cx="2136002" cy="318897"/>
            <a:chOff x="6420779" y="3891924"/>
            <a:chExt cx="2136002" cy="318897"/>
          </a:xfrm>
        </p:grpSpPr>
        <p:sp>
          <p:nvSpPr>
            <p:cNvPr id="22" name="Google Shape;4662;p42">
              <a:extLst>
                <a:ext uri="{FF2B5EF4-FFF2-40B4-BE49-F238E27FC236}">
                  <a16:creationId xmlns:a16="http://schemas.microsoft.com/office/drawing/2014/main" id="{9002645C-7B85-4902-85C5-C0DF2E126BAC}"/>
                </a:ext>
              </a:extLst>
            </p:cNvPr>
            <p:cNvSpPr/>
            <p:nvPr/>
          </p:nvSpPr>
          <p:spPr>
            <a:xfrm>
              <a:off x="6420779" y="3895517"/>
              <a:ext cx="2136001" cy="31170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EDEEF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4663;p42">
              <a:extLst>
                <a:ext uri="{FF2B5EF4-FFF2-40B4-BE49-F238E27FC236}">
                  <a16:creationId xmlns:a16="http://schemas.microsoft.com/office/drawing/2014/main" id="{932794D2-3D4F-43EC-BBF0-EA517FBE7E4F}"/>
                </a:ext>
              </a:extLst>
            </p:cNvPr>
            <p:cNvSpPr/>
            <p:nvPr/>
          </p:nvSpPr>
          <p:spPr>
            <a:xfrm>
              <a:off x="8237884" y="3891924"/>
              <a:ext cx="318897" cy="31889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D03C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FFFFFF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6</a:t>
              </a:r>
            </a:p>
          </p:txBody>
        </p:sp>
      </p:grpSp>
      <p:grpSp>
        <p:nvGrpSpPr>
          <p:cNvPr id="24" name="Google Shape;4664;p42">
            <a:extLst>
              <a:ext uri="{FF2B5EF4-FFF2-40B4-BE49-F238E27FC236}">
                <a16:creationId xmlns:a16="http://schemas.microsoft.com/office/drawing/2014/main" id="{720E327B-E965-42CE-8722-39A2423F4ACF}"/>
              </a:ext>
            </a:extLst>
          </p:cNvPr>
          <p:cNvGrpSpPr/>
          <p:nvPr/>
        </p:nvGrpSpPr>
        <p:grpSpPr>
          <a:xfrm>
            <a:off x="6420779" y="1522393"/>
            <a:ext cx="2136002" cy="319272"/>
            <a:chOff x="6420779" y="1522393"/>
            <a:chExt cx="2136002" cy="319272"/>
          </a:xfrm>
        </p:grpSpPr>
        <p:sp>
          <p:nvSpPr>
            <p:cNvPr id="25" name="Google Shape;4665;p42">
              <a:extLst>
                <a:ext uri="{FF2B5EF4-FFF2-40B4-BE49-F238E27FC236}">
                  <a16:creationId xmlns:a16="http://schemas.microsoft.com/office/drawing/2014/main" id="{73267F20-D890-4836-BCB7-90ABA146142A}"/>
                </a:ext>
              </a:extLst>
            </p:cNvPr>
            <p:cNvSpPr/>
            <p:nvPr/>
          </p:nvSpPr>
          <p:spPr>
            <a:xfrm>
              <a:off x="6420779" y="1522393"/>
              <a:ext cx="2136001" cy="31170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EDEEF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4666;p42">
              <a:extLst>
                <a:ext uri="{FF2B5EF4-FFF2-40B4-BE49-F238E27FC236}">
                  <a16:creationId xmlns:a16="http://schemas.microsoft.com/office/drawing/2014/main" id="{B8F145B1-243B-4ADD-A283-6C83997369F1}"/>
                </a:ext>
              </a:extLst>
            </p:cNvPr>
            <p:cNvSpPr/>
            <p:nvPr/>
          </p:nvSpPr>
          <p:spPr>
            <a:xfrm>
              <a:off x="8237884" y="1522768"/>
              <a:ext cx="318897" cy="31889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D03C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FFFFFF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4</a:t>
              </a:r>
            </a:p>
          </p:txBody>
        </p:sp>
      </p:grpSp>
      <p:grpSp>
        <p:nvGrpSpPr>
          <p:cNvPr id="27" name="Google Shape;4667;p42">
            <a:extLst>
              <a:ext uri="{FF2B5EF4-FFF2-40B4-BE49-F238E27FC236}">
                <a16:creationId xmlns:a16="http://schemas.microsoft.com/office/drawing/2014/main" id="{6EE8EE87-7D77-4B59-856A-5F023653EF0C}"/>
              </a:ext>
            </a:extLst>
          </p:cNvPr>
          <p:cNvGrpSpPr/>
          <p:nvPr/>
        </p:nvGrpSpPr>
        <p:grpSpPr>
          <a:xfrm>
            <a:off x="6420779" y="2682520"/>
            <a:ext cx="2136002" cy="318897"/>
            <a:chOff x="6420779" y="2682520"/>
            <a:chExt cx="2136002" cy="318897"/>
          </a:xfrm>
        </p:grpSpPr>
        <p:sp>
          <p:nvSpPr>
            <p:cNvPr id="28" name="Google Shape;4668;p42">
              <a:extLst>
                <a:ext uri="{FF2B5EF4-FFF2-40B4-BE49-F238E27FC236}">
                  <a16:creationId xmlns:a16="http://schemas.microsoft.com/office/drawing/2014/main" id="{C8445AFA-AD78-4A7C-9C81-DFED36EB12BF}"/>
                </a:ext>
              </a:extLst>
            </p:cNvPr>
            <p:cNvSpPr/>
            <p:nvPr/>
          </p:nvSpPr>
          <p:spPr>
            <a:xfrm>
              <a:off x="6420779" y="2686123"/>
              <a:ext cx="2136001" cy="31170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EDEEF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4669;p42">
              <a:extLst>
                <a:ext uri="{FF2B5EF4-FFF2-40B4-BE49-F238E27FC236}">
                  <a16:creationId xmlns:a16="http://schemas.microsoft.com/office/drawing/2014/main" id="{0C7A0690-E539-4DC5-BE35-5DA055D36CE0}"/>
                </a:ext>
              </a:extLst>
            </p:cNvPr>
            <p:cNvSpPr/>
            <p:nvPr/>
          </p:nvSpPr>
          <p:spPr>
            <a:xfrm>
              <a:off x="8237884" y="2682520"/>
              <a:ext cx="318897" cy="31889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D03C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0" cap="none" spc="0" baseline="0">
                  <a:solidFill>
                    <a:srgbClr val="FFFFFF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5</a:t>
              </a:r>
            </a:p>
          </p:txBody>
        </p:sp>
      </p:grpSp>
      <p:grpSp>
        <p:nvGrpSpPr>
          <p:cNvPr id="30" name="Google Shape;4680;p42">
            <a:extLst>
              <a:ext uri="{FF2B5EF4-FFF2-40B4-BE49-F238E27FC236}">
                <a16:creationId xmlns:a16="http://schemas.microsoft.com/office/drawing/2014/main" id="{4D965182-AB3E-4637-936E-DBBF4F97E16B}"/>
              </a:ext>
            </a:extLst>
          </p:cNvPr>
          <p:cNvGrpSpPr/>
          <p:nvPr/>
        </p:nvGrpSpPr>
        <p:grpSpPr>
          <a:xfrm>
            <a:off x="6420779" y="1538066"/>
            <a:ext cx="1810804" cy="750191"/>
            <a:chOff x="6420779" y="1538066"/>
            <a:chExt cx="1810804" cy="750191"/>
          </a:xfrm>
        </p:grpSpPr>
        <p:sp>
          <p:nvSpPr>
            <p:cNvPr id="31" name="Google Shape;4681;p42">
              <a:extLst>
                <a:ext uri="{FF2B5EF4-FFF2-40B4-BE49-F238E27FC236}">
                  <a16:creationId xmlns:a16="http://schemas.microsoft.com/office/drawing/2014/main" id="{BCC509E0-F83B-40B5-9B61-F5E97CCD548A}"/>
                </a:ext>
              </a:extLst>
            </p:cNvPr>
            <p:cNvSpPr txBox="1"/>
            <p:nvPr/>
          </p:nvSpPr>
          <p:spPr>
            <a:xfrm>
              <a:off x="6925080" y="1538066"/>
              <a:ext cx="1306503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0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Neptune</a:t>
              </a:r>
            </a:p>
          </p:txBody>
        </p:sp>
        <p:sp>
          <p:nvSpPr>
            <p:cNvPr id="32" name="Google Shape;4682;p42">
              <a:extLst>
                <a:ext uri="{FF2B5EF4-FFF2-40B4-BE49-F238E27FC236}">
                  <a16:creationId xmlns:a16="http://schemas.microsoft.com/office/drawing/2014/main" id="{623678DC-29CF-4C18-A548-74F681171D82}"/>
                </a:ext>
              </a:extLst>
            </p:cNvPr>
            <p:cNvSpPr txBox="1"/>
            <p:nvPr/>
          </p:nvSpPr>
          <p:spPr>
            <a:xfrm>
              <a:off x="6420779" y="1906057"/>
              <a:ext cx="1810795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Neptune is the farthest planet from the Sun</a:t>
              </a:r>
            </a:p>
          </p:txBody>
        </p:sp>
      </p:grpSp>
      <p:grpSp>
        <p:nvGrpSpPr>
          <p:cNvPr id="33" name="Google Shape;4686;p42">
            <a:extLst>
              <a:ext uri="{FF2B5EF4-FFF2-40B4-BE49-F238E27FC236}">
                <a16:creationId xmlns:a16="http://schemas.microsoft.com/office/drawing/2014/main" id="{ACB59355-9041-44E8-921A-2B92EE012B07}"/>
              </a:ext>
            </a:extLst>
          </p:cNvPr>
          <p:cNvGrpSpPr/>
          <p:nvPr/>
        </p:nvGrpSpPr>
        <p:grpSpPr>
          <a:xfrm>
            <a:off x="6420779" y="2697818"/>
            <a:ext cx="1810804" cy="750191"/>
            <a:chOff x="6420779" y="2697818"/>
            <a:chExt cx="1810804" cy="750191"/>
          </a:xfrm>
        </p:grpSpPr>
        <p:sp>
          <p:nvSpPr>
            <p:cNvPr id="34" name="Google Shape;4687;p42">
              <a:extLst>
                <a:ext uri="{FF2B5EF4-FFF2-40B4-BE49-F238E27FC236}">
                  <a16:creationId xmlns:a16="http://schemas.microsoft.com/office/drawing/2014/main" id="{318FD825-F8D6-4944-8803-1EE8DF89A2BF}"/>
                </a:ext>
              </a:extLst>
            </p:cNvPr>
            <p:cNvSpPr txBox="1"/>
            <p:nvPr/>
          </p:nvSpPr>
          <p:spPr>
            <a:xfrm>
              <a:off x="6925080" y="2697818"/>
              <a:ext cx="1306503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0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Earth</a:t>
              </a:r>
            </a:p>
          </p:txBody>
        </p:sp>
        <p:sp>
          <p:nvSpPr>
            <p:cNvPr id="35" name="Google Shape;4688;p42">
              <a:extLst>
                <a:ext uri="{FF2B5EF4-FFF2-40B4-BE49-F238E27FC236}">
                  <a16:creationId xmlns:a16="http://schemas.microsoft.com/office/drawing/2014/main" id="{CCC129B9-6E50-434F-9FC8-C2F740179575}"/>
                </a:ext>
              </a:extLst>
            </p:cNvPr>
            <p:cNvSpPr txBox="1"/>
            <p:nvPr/>
          </p:nvSpPr>
          <p:spPr>
            <a:xfrm>
              <a:off x="6420779" y="3065809"/>
              <a:ext cx="1810795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Earth is the beautiful planet we all live on</a:t>
              </a:r>
            </a:p>
          </p:txBody>
        </p:sp>
      </p:grpSp>
      <p:grpSp>
        <p:nvGrpSpPr>
          <p:cNvPr id="36" name="Google Shape;4692;p42">
            <a:extLst>
              <a:ext uri="{FF2B5EF4-FFF2-40B4-BE49-F238E27FC236}">
                <a16:creationId xmlns:a16="http://schemas.microsoft.com/office/drawing/2014/main" id="{CBAE38E6-6CC8-454B-AEF2-539574BA109D}"/>
              </a:ext>
            </a:extLst>
          </p:cNvPr>
          <p:cNvGrpSpPr/>
          <p:nvPr/>
        </p:nvGrpSpPr>
        <p:grpSpPr>
          <a:xfrm>
            <a:off x="6420779" y="3907222"/>
            <a:ext cx="1810804" cy="750191"/>
            <a:chOff x="6420779" y="3907222"/>
            <a:chExt cx="1810804" cy="750191"/>
          </a:xfrm>
        </p:grpSpPr>
        <p:sp>
          <p:nvSpPr>
            <p:cNvPr id="37" name="Google Shape;4693;p42">
              <a:extLst>
                <a:ext uri="{FF2B5EF4-FFF2-40B4-BE49-F238E27FC236}">
                  <a16:creationId xmlns:a16="http://schemas.microsoft.com/office/drawing/2014/main" id="{0B5FA546-40EC-45FE-81A9-A3AE2404E20F}"/>
                </a:ext>
              </a:extLst>
            </p:cNvPr>
            <p:cNvSpPr txBox="1"/>
            <p:nvPr/>
          </p:nvSpPr>
          <p:spPr>
            <a:xfrm>
              <a:off x="6925080" y="3907222"/>
              <a:ext cx="1306503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0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Jupiter</a:t>
              </a:r>
            </a:p>
          </p:txBody>
        </p:sp>
        <p:sp>
          <p:nvSpPr>
            <p:cNvPr id="38" name="Google Shape;4694;p42">
              <a:extLst>
                <a:ext uri="{FF2B5EF4-FFF2-40B4-BE49-F238E27FC236}">
                  <a16:creationId xmlns:a16="http://schemas.microsoft.com/office/drawing/2014/main" id="{66A124D9-D647-489C-9F8D-CA881EE83198}"/>
                </a:ext>
              </a:extLst>
            </p:cNvPr>
            <p:cNvSpPr txBox="1"/>
            <p:nvPr/>
          </p:nvSpPr>
          <p:spPr>
            <a:xfrm>
              <a:off x="6420779" y="4275213"/>
              <a:ext cx="1810795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Jupiter is the biggest planet of them all</a:t>
              </a:r>
            </a:p>
          </p:txBody>
        </p:sp>
      </p:grpSp>
      <p:pic>
        <p:nvPicPr>
          <p:cNvPr id="39" name="Imagen 43">
            <a:extLst>
              <a:ext uri="{FF2B5EF4-FFF2-40B4-BE49-F238E27FC236}">
                <a16:creationId xmlns:a16="http://schemas.microsoft.com/office/drawing/2014/main" id="{83B83F41-F967-44A1-8DFB-9DE912AB7C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9783" y="233127"/>
            <a:ext cx="6095637" cy="8876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0" name="Google Shape;439;p26">
            <a:extLst>
              <a:ext uri="{FF2B5EF4-FFF2-40B4-BE49-F238E27FC236}">
                <a16:creationId xmlns:a16="http://schemas.microsoft.com/office/drawing/2014/main" id="{1C84704F-C1D7-452F-B86C-D2D9A2E1411D}"/>
              </a:ext>
            </a:extLst>
          </p:cNvPr>
          <p:cNvSpPr txBox="1"/>
          <p:nvPr/>
        </p:nvSpPr>
        <p:spPr>
          <a:xfrm>
            <a:off x="1996983" y="144814"/>
            <a:ext cx="5984702" cy="8573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And tables to compare data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7">
            <a:extLst>
              <a:ext uri="{FF2B5EF4-FFF2-40B4-BE49-F238E27FC236}">
                <a16:creationId xmlns:a16="http://schemas.microsoft.com/office/drawing/2014/main" id="{102A3F0E-FA68-415D-8561-F8420FC631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185" y="189143"/>
            <a:ext cx="6095637" cy="8876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Google Shape;579;p37">
            <a:extLst>
              <a:ext uri="{FF2B5EF4-FFF2-40B4-BE49-F238E27FC236}">
                <a16:creationId xmlns:a16="http://schemas.microsoft.com/office/drawing/2014/main" id="{03315916-54FF-445A-A6F7-08C7D81999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31494" y="111401"/>
            <a:ext cx="5984702" cy="857396"/>
          </a:xfrm>
        </p:spPr>
        <p:txBody>
          <a:bodyPr anchorCtr="1"/>
          <a:lstStyle/>
          <a:p>
            <a:pPr lvl="0" algn="ctr"/>
            <a:r>
              <a:rPr lang="en-US" sz="3600" b="1">
                <a:solidFill>
                  <a:srgbClr val="FFFFFF"/>
                </a:solidFill>
              </a:rPr>
              <a:t>Slidesppt.net</a:t>
            </a:r>
          </a:p>
        </p:txBody>
      </p:sp>
      <p:sp>
        <p:nvSpPr>
          <p:cNvPr id="5" name="Google Shape;580;p37">
            <a:extLst>
              <a:ext uri="{FF2B5EF4-FFF2-40B4-BE49-F238E27FC236}">
                <a16:creationId xmlns:a16="http://schemas.microsoft.com/office/drawing/2014/main" id="{E02C8E9F-4A23-4597-B73B-72F140ED0B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14700" y="1404261"/>
            <a:ext cx="5255248" cy="841842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Special thanks to all the people who made and released these awesome resources for free.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442F8B6-1201-4402-891E-BB8F1C4145DE}"/>
              </a:ext>
            </a:extLst>
          </p:cNvPr>
          <p:cNvSpPr/>
          <p:nvPr/>
        </p:nvSpPr>
        <p:spPr>
          <a:xfrm>
            <a:off x="736776" y="3172522"/>
            <a:ext cx="2520004" cy="1295997"/>
          </a:xfrm>
          <a:prstGeom prst="rect">
            <a:avLst/>
          </a:prstGeom>
          <a:noFill/>
          <a:ln w="19046" cap="flat">
            <a:solidFill>
              <a:srgbClr val="FFA105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650F775-64E1-459E-873A-6BD069389FA1}"/>
              </a:ext>
            </a:extLst>
          </p:cNvPr>
          <p:cNvSpPr/>
          <p:nvPr/>
        </p:nvSpPr>
        <p:spPr>
          <a:xfrm>
            <a:off x="3472030" y="3172522"/>
            <a:ext cx="2520004" cy="1295997"/>
          </a:xfrm>
          <a:prstGeom prst="rect">
            <a:avLst/>
          </a:prstGeom>
          <a:noFill/>
          <a:ln w="19046" cap="flat">
            <a:solidFill>
              <a:srgbClr val="FFD03C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8" name="그룹 332">
            <a:extLst>
              <a:ext uri="{FF2B5EF4-FFF2-40B4-BE49-F238E27FC236}">
                <a16:creationId xmlns:a16="http://schemas.microsoft.com/office/drawing/2014/main" id="{BD9A31DF-3900-46EF-97D5-C045A2F5D7B1}"/>
              </a:ext>
            </a:extLst>
          </p:cNvPr>
          <p:cNvGrpSpPr/>
          <p:nvPr/>
        </p:nvGrpSpPr>
        <p:grpSpPr>
          <a:xfrm>
            <a:off x="880776" y="3273856"/>
            <a:ext cx="2231995" cy="1093329"/>
            <a:chOff x="880786" y="3542797"/>
            <a:chExt cx="2231995" cy="1093329"/>
          </a:xfrm>
        </p:grpSpPr>
        <p:sp>
          <p:nvSpPr>
            <p:cNvPr id="9" name="TextBox 32">
              <a:extLst>
                <a:ext uri="{FF2B5EF4-FFF2-40B4-BE49-F238E27FC236}">
                  <a16:creationId xmlns:a16="http://schemas.microsoft.com/office/drawing/2014/main" id="{E00C7338-4B93-49A4-A0C7-65BFAB304C4E}"/>
                </a:ext>
              </a:extLst>
            </p:cNvPr>
            <p:cNvSpPr txBox="1"/>
            <p:nvPr/>
          </p:nvSpPr>
          <p:spPr>
            <a:xfrm>
              <a:off x="880786" y="3542797"/>
              <a:ext cx="2231995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0" cap="none" spc="0" baseline="0">
                  <a:solidFill>
                    <a:srgbClr val="FFA105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Content  Here</a:t>
              </a:r>
            </a:p>
          </p:txBody>
        </p:sp>
        <p:sp>
          <p:nvSpPr>
            <p:cNvPr id="10" name="TextBox 33">
              <a:extLst>
                <a:ext uri="{FF2B5EF4-FFF2-40B4-BE49-F238E27FC236}">
                  <a16:creationId xmlns:a16="http://schemas.microsoft.com/office/drawing/2014/main" id="{9BFD470B-53B9-4AD2-AAC1-CB30C3FF4032}"/>
                </a:ext>
              </a:extLst>
            </p:cNvPr>
            <p:cNvSpPr txBox="1"/>
            <p:nvPr/>
          </p:nvSpPr>
          <p:spPr>
            <a:xfrm>
              <a:off x="880786" y="3805129"/>
              <a:ext cx="2231995" cy="8309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맑은 고딕" pitchFamily="34"/>
                  <a:cs typeface="Arial" panose="020B0604020202020204" pitchFamily="34" charset="0"/>
                </a:rPr>
                <a:t>Get a modern PowerPoint  Presentation that is beautifully designed.</a:t>
              </a: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 Easy to change colors, photos and Text.</a:t>
              </a: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맑은 고딕" pitchFamily="34"/>
                  <a:cs typeface="Arial" panose="020B0604020202020204" pitchFamily="34" charset="0"/>
                </a:rPr>
                <a:t>  </a:t>
              </a:r>
            </a:p>
          </p:txBody>
        </p:sp>
      </p:grpSp>
      <p:grpSp>
        <p:nvGrpSpPr>
          <p:cNvPr id="11" name="그룹 341">
            <a:extLst>
              <a:ext uri="{FF2B5EF4-FFF2-40B4-BE49-F238E27FC236}">
                <a16:creationId xmlns:a16="http://schemas.microsoft.com/office/drawing/2014/main" id="{3B0D0471-3D36-4222-ADCC-18237B68F5B9}"/>
              </a:ext>
            </a:extLst>
          </p:cNvPr>
          <p:cNvGrpSpPr/>
          <p:nvPr/>
        </p:nvGrpSpPr>
        <p:grpSpPr>
          <a:xfrm>
            <a:off x="3616030" y="3273051"/>
            <a:ext cx="2231995" cy="1094938"/>
            <a:chOff x="3616040" y="3541992"/>
            <a:chExt cx="2231995" cy="1094938"/>
          </a:xfrm>
        </p:grpSpPr>
        <p:sp>
          <p:nvSpPr>
            <p:cNvPr id="12" name="TextBox 41">
              <a:extLst>
                <a:ext uri="{FF2B5EF4-FFF2-40B4-BE49-F238E27FC236}">
                  <a16:creationId xmlns:a16="http://schemas.microsoft.com/office/drawing/2014/main" id="{D8E1DF8B-C565-497A-8EC5-188DC6B99018}"/>
                </a:ext>
              </a:extLst>
            </p:cNvPr>
            <p:cNvSpPr txBox="1"/>
            <p:nvPr/>
          </p:nvSpPr>
          <p:spPr>
            <a:xfrm>
              <a:off x="3616040" y="3541992"/>
              <a:ext cx="2231995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1" i="0" u="none" strike="noStrike" kern="0" cap="none" spc="0" baseline="0">
                  <a:solidFill>
                    <a:srgbClr val="FFD03C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Content  Here</a:t>
              </a:r>
            </a:p>
          </p:txBody>
        </p:sp>
        <p:sp>
          <p:nvSpPr>
            <p:cNvPr id="13" name="TextBox 42">
              <a:extLst>
                <a:ext uri="{FF2B5EF4-FFF2-40B4-BE49-F238E27FC236}">
                  <a16:creationId xmlns:a16="http://schemas.microsoft.com/office/drawing/2014/main" id="{9FB3D464-8925-4AB3-8ECD-A606F1D6EBDF}"/>
                </a:ext>
              </a:extLst>
            </p:cNvPr>
            <p:cNvSpPr txBox="1"/>
            <p:nvPr/>
          </p:nvSpPr>
          <p:spPr>
            <a:xfrm>
              <a:off x="3616040" y="3805933"/>
              <a:ext cx="2231995" cy="8309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맑은 고딕" pitchFamily="34"/>
                  <a:cs typeface="Arial" panose="020B0604020202020204" pitchFamily="34" charset="0"/>
                </a:rPr>
                <a:t>Get a modern PowerPoint  Presentation that is beautifully designed. </a:t>
              </a: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Easy to change colors, photos and Text.  </a:t>
              </a:r>
              <a:endParaRPr lang="en-US" sz="12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endParaRPr>
            </a:p>
          </p:txBody>
        </p:sp>
      </p:grpSp>
      <p:sp>
        <p:nvSpPr>
          <p:cNvPr id="14" name="직사각형 8">
            <a:extLst>
              <a:ext uri="{FF2B5EF4-FFF2-40B4-BE49-F238E27FC236}">
                <a16:creationId xmlns:a16="http://schemas.microsoft.com/office/drawing/2014/main" id="{B65EE979-BA30-4BFC-A2A3-554B2D0C0FA1}"/>
              </a:ext>
            </a:extLst>
          </p:cNvPr>
          <p:cNvSpPr/>
          <p:nvPr/>
        </p:nvSpPr>
        <p:spPr>
          <a:xfrm>
            <a:off x="0" y="0"/>
            <a:ext cx="468090" cy="1404261"/>
          </a:xfrm>
          <a:prstGeom prst="rect">
            <a:avLst/>
          </a:pr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CA4C96F-8267-4151-A3E0-83DF61E427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0613" y="0"/>
            <a:ext cx="3355466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86;p38">
            <a:extLst>
              <a:ext uri="{FF2B5EF4-FFF2-40B4-BE49-F238E27FC236}">
                <a16:creationId xmlns:a16="http://schemas.microsoft.com/office/drawing/2014/main" id="{937E780C-DB04-4103-9D5D-F0D975E3F8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4315" y="-88167"/>
            <a:ext cx="5984702" cy="857396"/>
          </a:xfrm>
        </p:spPr>
        <p:txBody>
          <a:bodyPr/>
          <a:lstStyle/>
          <a:p>
            <a:pPr lvl="0"/>
            <a:r>
              <a:rPr lang="en-US" sz="3600" b="1">
                <a:solidFill>
                  <a:srgbClr val="FFA100"/>
                </a:solidFill>
              </a:rPr>
              <a:t>Presentation design</a:t>
            </a:r>
          </a:p>
        </p:txBody>
      </p:sp>
      <p:grpSp>
        <p:nvGrpSpPr>
          <p:cNvPr id="4" name="Grupo 6">
            <a:extLst>
              <a:ext uri="{FF2B5EF4-FFF2-40B4-BE49-F238E27FC236}">
                <a16:creationId xmlns:a16="http://schemas.microsoft.com/office/drawing/2014/main" id="{02131EBE-DB31-406C-BD76-DF2401E4B1B4}"/>
              </a:ext>
            </a:extLst>
          </p:cNvPr>
          <p:cNvGrpSpPr/>
          <p:nvPr/>
        </p:nvGrpSpPr>
        <p:grpSpPr>
          <a:xfrm>
            <a:off x="524315" y="946947"/>
            <a:ext cx="5985014" cy="3731721"/>
            <a:chOff x="662811" y="1106350"/>
            <a:chExt cx="5985014" cy="3731721"/>
          </a:xfrm>
        </p:grpSpPr>
        <p:cxnSp>
          <p:nvCxnSpPr>
            <p:cNvPr id="5" name="Straight Connector 31">
              <a:extLst>
                <a:ext uri="{FF2B5EF4-FFF2-40B4-BE49-F238E27FC236}">
                  <a16:creationId xmlns:a16="http://schemas.microsoft.com/office/drawing/2014/main" id="{60546F37-1A93-413E-9811-904C40321AF4}"/>
                </a:ext>
              </a:extLst>
            </p:cNvPr>
            <p:cNvCxnSpPr/>
            <p:nvPr/>
          </p:nvCxnSpPr>
          <p:spPr>
            <a:xfrm>
              <a:off x="662811" y="2880890"/>
              <a:ext cx="5985014" cy="0"/>
            </a:xfrm>
            <a:prstGeom prst="straightConnector1">
              <a:avLst/>
            </a:prstGeom>
            <a:noFill/>
            <a:ln w="44448" cap="flat">
              <a:solidFill>
                <a:srgbClr val="00B050"/>
              </a:solidFill>
              <a:prstDash val="solid"/>
            </a:ln>
          </p:spPr>
        </p:cxnSp>
        <p:grpSp>
          <p:nvGrpSpPr>
            <p:cNvPr id="6" name="Group 53">
              <a:extLst>
                <a:ext uri="{FF2B5EF4-FFF2-40B4-BE49-F238E27FC236}">
                  <a16:creationId xmlns:a16="http://schemas.microsoft.com/office/drawing/2014/main" id="{47FAD19D-812D-4E2A-9837-97585883D397}"/>
                </a:ext>
              </a:extLst>
            </p:cNvPr>
            <p:cNvGrpSpPr/>
            <p:nvPr/>
          </p:nvGrpSpPr>
          <p:grpSpPr>
            <a:xfrm>
              <a:off x="662811" y="1106350"/>
              <a:ext cx="4570774" cy="850840"/>
              <a:chOff x="662811" y="1106350"/>
              <a:chExt cx="4570774" cy="850840"/>
            </a:xfrm>
          </p:grpSpPr>
          <p:sp>
            <p:nvSpPr>
              <p:cNvPr id="7" name="Oval 33">
                <a:extLst>
                  <a:ext uri="{FF2B5EF4-FFF2-40B4-BE49-F238E27FC236}">
                    <a16:creationId xmlns:a16="http://schemas.microsoft.com/office/drawing/2014/main" id="{CE3FF7E1-C66B-402A-8B95-0AC0B799BD11}"/>
                  </a:ext>
                </a:extLst>
              </p:cNvPr>
              <p:cNvSpPr/>
              <p:nvPr/>
            </p:nvSpPr>
            <p:spPr>
              <a:xfrm>
                <a:off x="662811" y="1148852"/>
                <a:ext cx="502956" cy="502956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FFFFFF"/>
              </a:solidFill>
              <a:ln w="25402" cap="flat">
                <a:solidFill>
                  <a:srgbClr val="FFA105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701" b="0" i="0" u="none" strike="noStrike" kern="0" cap="none" spc="0" baseline="0">
                  <a:solidFill>
                    <a:srgbClr val="C37A00"/>
                  </a:solidFill>
                  <a:uFillTx/>
                  <a:latin typeface="Arial"/>
                  <a:ea typeface="맑은 고딕" pitchFamily="34"/>
                </a:endParaRPr>
              </a:p>
            </p:txBody>
          </p:sp>
          <p:sp>
            <p:nvSpPr>
              <p:cNvPr id="8" name="Freeform 31">
                <a:extLst>
                  <a:ext uri="{FF2B5EF4-FFF2-40B4-BE49-F238E27FC236}">
                    <a16:creationId xmlns:a16="http://schemas.microsoft.com/office/drawing/2014/main" id="{ADBCC8E6-6181-4395-81FC-663F642B07FD}"/>
                  </a:ext>
                </a:extLst>
              </p:cNvPr>
              <p:cNvSpPr/>
              <p:nvPr/>
            </p:nvSpPr>
            <p:spPr>
              <a:xfrm rot="8579997">
                <a:off x="779608" y="1265997"/>
                <a:ext cx="269363" cy="26865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872365"/>
                  <a:gd name="f4" fmla="val 3862045"/>
                  <a:gd name="f5" fmla="val 1786489"/>
                  <a:gd name="f6" fmla="val 808318"/>
                  <a:gd name="f7" fmla="val 1525809"/>
                  <a:gd name="f8" fmla="val 610106"/>
                  <a:gd name="f9" fmla="val 1257124"/>
                  <a:gd name="f10" fmla="val 397966"/>
                  <a:gd name="f11" fmla="val 1040385"/>
                  <a:gd name="f12" fmla="val 230829"/>
                  <a:gd name="f13" fmla="val 1905215"/>
                  <a:gd name="f14" fmla="val -194386"/>
                  <a:gd name="f15" fmla="val 2650439"/>
                  <a:gd name="f16" fmla="val 24572"/>
                  <a:gd name="f17" fmla="val 3162062"/>
                  <a:gd name="f18" fmla="val 429660"/>
                  <a:gd name="f19" fmla="val 3007351"/>
                  <a:gd name="f20" fmla="val 875340"/>
                  <a:gd name="f21" fmla="val 2905932"/>
                  <a:gd name="f22" fmla="val 1443216"/>
                  <a:gd name="f23" fmla="val 2745609"/>
                  <a:gd name="f24" fmla="val 1410478"/>
                  <a:gd name="f25" fmla="val 2633182"/>
                  <a:gd name="f26" fmla="val 1430335"/>
                  <a:gd name="f27" fmla="val 2220955"/>
                  <a:gd name="f28" fmla="val 1138671"/>
                  <a:gd name="f29" fmla="val 2701004"/>
                  <a:gd name="f30" fmla="val 2590217"/>
                  <a:gd name="f31" fmla="val 2682933"/>
                  <a:gd name="f32" fmla="val 2576481"/>
                  <a:gd name="f33" fmla="val 2672282"/>
                  <a:gd name="f34" fmla="val 2559744"/>
                  <a:gd name="f35" fmla="val 2670336"/>
                  <a:gd name="f36" fmla="val 2539383"/>
                  <a:gd name="f37" fmla="val 2587360"/>
                  <a:gd name="f38" fmla="val 2376647"/>
                  <a:gd name="f39" fmla="val 3042640"/>
                  <a:gd name="f40" fmla="val 1246798"/>
                  <a:gd name="f41" fmla="val 3299881"/>
                  <a:gd name="f42" fmla="val 563773"/>
                  <a:gd name="f43" fmla="val 3959368"/>
                  <a:gd name="f44" fmla="val 1266493"/>
                  <a:gd name="f45" fmla="val 3967860"/>
                  <a:gd name="f46" fmla="val 2043171"/>
                  <a:gd name="f47" fmla="val 3730056"/>
                  <a:gd name="f48" fmla="val 2650875"/>
                  <a:gd name="f49" fmla="val 3317547"/>
                  <a:gd name="f50" fmla="val 2635434"/>
                  <a:gd name="f51" fmla="val 2827499"/>
                  <a:gd name="f52" fmla="val 2686366"/>
                  <a:gd name="f53" fmla="val 19691"/>
                  <a:gd name="f54" fmla="val 2248546"/>
                  <a:gd name="f55" fmla="val -100797"/>
                  <a:gd name="f56" fmla="val 1292396"/>
                  <a:gd name="f57" fmla="val 348853"/>
                  <a:gd name="f58" fmla="val 659059"/>
                  <a:gd name="f59" fmla="val 898439"/>
                  <a:gd name="f60" fmla="val 307194"/>
                  <a:gd name="f61" fmla="val 1269469"/>
                  <a:gd name="f62" fmla="val 598575"/>
                  <a:gd name="f63" fmla="val 1773388"/>
                  <a:gd name="f64" fmla="val 879352"/>
                  <a:gd name="f65" fmla="val 1690237"/>
                  <a:gd name="f66" fmla="val 1020281"/>
                  <a:gd name="f67" fmla="val 1661713"/>
                  <a:gd name="f68" fmla="val 1200709"/>
                  <a:gd name="f69" fmla="val 629275"/>
                  <a:gd name="f70" fmla="val 1847170"/>
                  <a:gd name="f71" fmla="val 1805382"/>
                  <a:gd name="f72" fmla="val 3858278"/>
                  <a:gd name="f73" fmla="val 1676483"/>
                  <a:gd name="f74" fmla="val 3404460"/>
                  <a:gd name="f75" fmla="val 1433840"/>
                  <a:gd name="f76" fmla="val 2881111"/>
                  <a:gd name="f77" fmla="val 1583946"/>
                  <a:gd name="f78" fmla="val 2815971"/>
                  <a:gd name="f79" fmla="val 1713076"/>
                  <a:gd name="f80" fmla="val 2686769"/>
                  <a:gd name="f81" fmla="val 2928316"/>
                  <a:gd name="f82" fmla="val 2770622"/>
                  <a:gd name="f83" fmla="val 3657403"/>
                  <a:gd name="f84" fmla="val 2804207"/>
                  <a:gd name="f85" fmla="val 3192869"/>
                  <a:gd name="f86" fmla="val 3648569"/>
                  <a:gd name="f87" fmla="val 2456828"/>
                  <a:gd name="f88" fmla="val 3896652"/>
                  <a:gd name="f89" fmla="val 762284"/>
                  <a:gd name="f90" fmla="val 3480575"/>
                  <a:gd name="f91" fmla="val 380940"/>
                  <a:gd name="f92" fmla="val 3198297"/>
                  <a:gd name="f93" fmla="val 161300"/>
                  <a:gd name="f94" fmla="val 2806810"/>
                  <a:gd name="f95" fmla="val 58293"/>
                  <a:gd name="f96" fmla="val 2412172"/>
                  <a:gd name="f97" fmla="val 450067"/>
                  <a:gd name="f98" fmla="val 2149344"/>
                  <a:gd name="f99" fmla="val 872820"/>
                  <a:gd name="f100" fmla="val 1756853"/>
                  <a:gd name="f101" fmla="val 981158"/>
                  <a:gd name="f102" fmla="val 1879484"/>
                  <a:gd name="f103" fmla="val 1143940"/>
                  <a:gd name="f104" fmla="val 1962367"/>
                  <a:gd name="f105" fmla="val 1439720"/>
                  <a:gd name="f106" fmla="val 3144041"/>
                  <a:gd name="f107" fmla="val 1633080"/>
                  <a:gd name="f108" fmla="val 3847823"/>
                  <a:gd name="f109" fmla="val 1278110"/>
                  <a:gd name="f110" fmla="val 3779994"/>
                  <a:gd name="f111" fmla="val 991090"/>
                  <a:gd name="f112" fmla="val 3649942"/>
                  <a:gd name="f113" fmla="*/ f0 1 3872365"/>
                  <a:gd name="f114" fmla="*/ f1 1 3862045"/>
                  <a:gd name="f115" fmla="val f2"/>
                  <a:gd name="f116" fmla="val f3"/>
                  <a:gd name="f117" fmla="val f4"/>
                  <a:gd name="f118" fmla="+- f117 0 f115"/>
                  <a:gd name="f119" fmla="+- f116 0 f115"/>
                  <a:gd name="f120" fmla="*/ f119 1 3872365"/>
                  <a:gd name="f121" fmla="*/ f118 1 3862045"/>
                  <a:gd name="f122" fmla="*/ f115 1 f120"/>
                  <a:gd name="f123" fmla="*/ f116 1 f120"/>
                  <a:gd name="f124" fmla="*/ f115 1 f121"/>
                  <a:gd name="f125" fmla="*/ f117 1 f121"/>
                  <a:gd name="f126" fmla="*/ f122 f113 1"/>
                  <a:gd name="f127" fmla="*/ f123 f113 1"/>
                  <a:gd name="f128" fmla="*/ f125 f114 1"/>
                  <a:gd name="f129" fmla="*/ f124 f1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26" t="f129" r="f127" b="f128"/>
                <a:pathLst>
                  <a:path w="3872365" h="3862045">
                    <a:moveTo>
                      <a:pt x="f5" y="f6"/>
                    </a:moveTo>
                    <a:cubicBezTo>
                      <a:pt x="f7" y="f8"/>
                      <a:pt x="f9" y="f10"/>
                      <a:pt x="f11" y="f12"/>
                    </a:cubicBezTo>
                    <a:cubicBezTo>
                      <a:pt x="f13" y="f14"/>
                      <a:pt x="f15" y="f16"/>
                      <a:pt x="f17" y="f18"/>
                    </a:cubicBezTo>
                    <a:cubicBezTo>
                      <a:pt x="f19" y="f20"/>
                      <a:pt x="f21" y="f22"/>
                      <a:pt x="f23" y="f24"/>
                    </a:cubicBezTo>
                    <a:cubicBezTo>
                      <a:pt x="f25" y="f26"/>
                      <a:pt x="f27" y="f28"/>
                      <a:pt x="f5" y="f6"/>
                    </a:cubicBezTo>
                    <a:close/>
                    <a:moveTo>
                      <a:pt x="f29" y="f30"/>
                    </a:moveTo>
                    <a:cubicBezTo>
                      <a:pt x="f31" y="f32"/>
                      <a:pt x="f33" y="f34"/>
                      <a:pt x="f35" y="f36"/>
                    </a:cubicBezTo>
                    <a:cubicBezTo>
                      <a:pt x="f37" y="f38"/>
                      <a:pt x="f39" y="f40"/>
                      <a:pt x="f41" y="f42"/>
                    </a:cubicBezTo>
                    <a:cubicBezTo>
                      <a:pt x="f43" y="f44"/>
                      <a:pt x="f45" y="f46"/>
                      <a:pt x="f47" y="f48"/>
                    </a:cubicBezTo>
                    <a:cubicBezTo>
                      <a:pt x="f49" y="f50"/>
                      <a:pt x="f51" y="f52"/>
                      <a:pt x="f29" y="f30"/>
                    </a:cubicBezTo>
                    <a:close/>
                    <a:moveTo>
                      <a:pt x="f53" y="f54"/>
                    </a:moveTo>
                    <a:cubicBezTo>
                      <a:pt x="f55" y="f56"/>
                      <a:pt x="f57" y="f58"/>
                      <a:pt x="f59" y="f60"/>
                    </a:cubicBezTo>
                    <a:cubicBezTo>
                      <a:pt x="f61" y="f62"/>
                      <a:pt x="f63" y="f64"/>
                      <a:pt x="f65" y="f66"/>
                    </a:cubicBezTo>
                    <a:cubicBezTo>
                      <a:pt x="f67" y="f68"/>
                      <a:pt x="f69" y="f70"/>
                      <a:pt x="f53" y="f54"/>
                    </a:cubicBezTo>
                    <a:close/>
                    <a:moveTo>
                      <a:pt x="f71" y="f72"/>
                    </a:moveTo>
                    <a:cubicBezTo>
                      <a:pt x="f73" y="f74"/>
                      <a:pt x="f75" y="f76"/>
                      <a:pt x="f77" y="f78"/>
                    </a:cubicBezTo>
                    <a:cubicBezTo>
                      <a:pt x="f79" y="f80"/>
                      <a:pt x="f81" y="f82"/>
                      <a:pt x="f83" y="f84"/>
                    </a:cubicBezTo>
                    <a:cubicBezTo>
                      <a:pt x="f85" y="f86"/>
                      <a:pt x="f87" y="f88"/>
                      <a:pt x="f71" y="f72"/>
                    </a:cubicBezTo>
                    <a:close/>
                    <a:moveTo>
                      <a:pt x="f89" y="f90"/>
                    </a:moveTo>
                    <a:cubicBezTo>
                      <a:pt x="f91" y="f92"/>
                      <a:pt x="f93" y="f94"/>
                      <a:pt x="f95" y="f96"/>
                    </a:cubicBezTo>
                    <a:cubicBezTo>
                      <a:pt x="f97" y="f98"/>
                      <a:pt x="f99" y="f100"/>
                      <a:pt x="f101" y="f102"/>
                    </a:cubicBezTo>
                    <a:cubicBezTo>
                      <a:pt x="f103" y="f104"/>
                      <a:pt x="f105" y="f106"/>
                      <a:pt x="f107" y="f108"/>
                    </a:cubicBezTo>
                    <a:cubicBezTo>
                      <a:pt x="f109" y="f110"/>
                      <a:pt x="f111" y="f112"/>
                      <a:pt x="f89" y="f90"/>
                    </a:cubicBezTo>
                    <a:close/>
                  </a:path>
                </a:pathLst>
              </a:custGeom>
              <a:solidFill>
                <a:srgbClr val="FFA10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701" b="0" i="0" u="none" strike="noStrike" kern="0" cap="none" spc="0" baseline="0">
                  <a:solidFill>
                    <a:srgbClr val="C37A00"/>
                  </a:solidFill>
                  <a:uFillTx/>
                  <a:latin typeface="Arial"/>
                  <a:ea typeface="맑은 고딕" pitchFamily="34"/>
                </a:endParaRPr>
              </a:p>
            </p:txBody>
          </p:sp>
          <p:grpSp>
            <p:nvGrpSpPr>
              <p:cNvPr id="9" name="Group 41">
                <a:extLst>
                  <a:ext uri="{FF2B5EF4-FFF2-40B4-BE49-F238E27FC236}">
                    <a16:creationId xmlns:a16="http://schemas.microsoft.com/office/drawing/2014/main" id="{9AF1D2E8-FB6F-4429-BF5A-3EF391986308}"/>
                  </a:ext>
                </a:extLst>
              </p:cNvPr>
              <p:cNvGrpSpPr/>
              <p:nvPr/>
            </p:nvGrpSpPr>
            <p:grpSpPr>
              <a:xfrm>
                <a:off x="1300157" y="1106350"/>
                <a:ext cx="3933428" cy="850840"/>
                <a:chOff x="1300157" y="1106350"/>
                <a:chExt cx="3933428" cy="850840"/>
              </a:xfrm>
            </p:grpSpPr>
            <p:sp>
              <p:nvSpPr>
                <p:cNvPr id="10" name="TextBox 42">
                  <a:extLst>
                    <a:ext uri="{FF2B5EF4-FFF2-40B4-BE49-F238E27FC236}">
                      <a16:creationId xmlns:a16="http://schemas.microsoft.com/office/drawing/2014/main" id="{53982180-36B8-4ED8-91C9-E5FFAF41C767}"/>
                    </a:ext>
                  </a:extLst>
                </p:cNvPr>
                <p:cNvSpPr txBox="1"/>
                <p:nvPr/>
              </p:nvSpPr>
              <p:spPr>
                <a:xfrm>
                  <a:off x="1300157" y="1310856"/>
                  <a:ext cx="3933428" cy="646334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n-US" sz="1200" b="0" i="0" u="none" strike="noStrike" kern="0" cap="none" spc="0" baseline="0">
                      <a:solidFill>
                        <a:srgbClr val="000000"/>
                      </a:solidFill>
                      <a:uFillTx/>
                      <a:latin typeface="Arial"/>
                      <a:ea typeface="Arial"/>
                      <a:cs typeface="Arial" panose="020B0604020202020204" pitchFamily="34" charset="0"/>
                    </a:rPr>
                    <a:t>Get a modern PowerPoint  Presentation that is beautifully designed. Easy to change colors, photos and Text. </a:t>
                  </a:r>
                </a:p>
              </p:txBody>
            </p:sp>
            <p:sp>
              <p:nvSpPr>
                <p:cNvPr id="11" name="TextBox 43">
                  <a:extLst>
                    <a:ext uri="{FF2B5EF4-FFF2-40B4-BE49-F238E27FC236}">
                      <a16:creationId xmlns:a16="http://schemas.microsoft.com/office/drawing/2014/main" id="{8757EDC0-612E-4681-9C30-B39761ABA8DE}"/>
                    </a:ext>
                  </a:extLst>
                </p:cNvPr>
                <p:cNvSpPr txBox="1"/>
                <p:nvPr/>
              </p:nvSpPr>
              <p:spPr>
                <a:xfrm>
                  <a:off x="1300157" y="1106350"/>
                  <a:ext cx="3933419" cy="276999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107999" tIns="45720" rIns="107999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n-US" sz="1200" b="1" i="0" u="none" strike="noStrike" kern="0" cap="none" spc="0" baseline="0">
                      <a:solidFill>
                        <a:srgbClr val="C37A00"/>
                      </a:solidFill>
                      <a:uFillTx/>
                      <a:latin typeface="Arial"/>
                      <a:ea typeface="Arial"/>
                      <a:cs typeface="Arial" panose="020B0604020202020204" pitchFamily="34" charset="0"/>
                    </a:rPr>
                    <a:t>Contents Title</a:t>
                  </a:r>
                </a:p>
              </p:txBody>
            </p:sp>
          </p:grpSp>
        </p:grpSp>
        <p:grpSp>
          <p:nvGrpSpPr>
            <p:cNvPr id="12" name="Group 56">
              <a:extLst>
                <a:ext uri="{FF2B5EF4-FFF2-40B4-BE49-F238E27FC236}">
                  <a16:creationId xmlns:a16="http://schemas.microsoft.com/office/drawing/2014/main" id="{DB5232FA-2408-43DC-9FF3-38A5C5D0DC84}"/>
                </a:ext>
              </a:extLst>
            </p:cNvPr>
            <p:cNvGrpSpPr/>
            <p:nvPr/>
          </p:nvGrpSpPr>
          <p:grpSpPr>
            <a:xfrm>
              <a:off x="662811" y="3987241"/>
              <a:ext cx="4570774" cy="850830"/>
              <a:chOff x="662811" y="3987241"/>
              <a:chExt cx="4570774" cy="850830"/>
            </a:xfrm>
          </p:grpSpPr>
          <p:sp>
            <p:nvSpPr>
              <p:cNvPr id="13" name="Oval 36">
                <a:extLst>
                  <a:ext uri="{FF2B5EF4-FFF2-40B4-BE49-F238E27FC236}">
                    <a16:creationId xmlns:a16="http://schemas.microsoft.com/office/drawing/2014/main" id="{27759A01-024D-43DD-99E5-9CFD4C083B59}"/>
                  </a:ext>
                </a:extLst>
              </p:cNvPr>
              <p:cNvSpPr/>
              <p:nvPr/>
            </p:nvSpPr>
            <p:spPr>
              <a:xfrm>
                <a:off x="662811" y="4029733"/>
                <a:ext cx="502956" cy="502956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FFFFFF"/>
              </a:solidFill>
              <a:ln w="25402" cap="flat">
                <a:solidFill>
                  <a:srgbClr val="AAED97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701" b="0" i="0" u="none" strike="noStrike" kern="0" cap="none" spc="0" baseline="0">
                  <a:solidFill>
                    <a:srgbClr val="C37A00"/>
                  </a:solidFill>
                  <a:uFillTx/>
                  <a:latin typeface="Arial"/>
                  <a:ea typeface="맑은 고딕" pitchFamily="34"/>
                </a:endParaRPr>
              </a:p>
            </p:txBody>
          </p:sp>
          <p:sp>
            <p:nvSpPr>
              <p:cNvPr id="14" name="Rectangle 1">
                <a:extLst>
                  <a:ext uri="{FF2B5EF4-FFF2-40B4-BE49-F238E27FC236}">
                    <a16:creationId xmlns:a16="http://schemas.microsoft.com/office/drawing/2014/main" id="{78D54B13-CF96-4FF4-A55B-93F7E373DC4C}"/>
                  </a:ext>
                </a:extLst>
              </p:cNvPr>
              <p:cNvSpPr/>
              <p:nvPr/>
            </p:nvSpPr>
            <p:spPr>
              <a:xfrm>
                <a:off x="792419" y="4159578"/>
                <a:ext cx="243733" cy="24326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4020621"/>
                  <a:gd name="f4" fmla="val 4012920"/>
                  <a:gd name="f5" fmla="val 780213"/>
                  <a:gd name="f6" fmla="val 3724888"/>
                  <a:gd name="f7" fmla="val 2868445"/>
                  <a:gd name="f8" fmla="val 2152587"/>
                  <a:gd name="f9" fmla="val 3448731"/>
                  <a:gd name="f10" fmla="val 3903908"/>
                  <a:gd name="f11" fmla="val 3386593"/>
                  <a:gd name="f12" fmla="val 2214725"/>
                  <a:gd name="f13" fmla="val 1582587"/>
                  <a:gd name="f14" fmla="val 1544569"/>
                  <a:gd name="f15" fmla="val 1525677"/>
                  <a:gd name="f16" fmla="val 1652847"/>
                  <a:gd name="f17" fmla="val 1434945"/>
                  <a:gd name="f18" fmla="val 1739939"/>
                  <a:gd name="f19" fmla="val 1324158"/>
                  <a:gd name="f20" fmla="val 1792547"/>
                  <a:gd name="f21" fmla="val 1790243"/>
                  <a:gd name="f22" fmla="val 1708293"/>
                  <a:gd name="f23" fmla="val 1721838"/>
                  <a:gd name="f24" fmla="val 1638004"/>
                  <a:gd name="f25" fmla="val 1638154"/>
                  <a:gd name="f26" fmla="val 1238323"/>
                  <a:gd name="f27" fmla="val 1312673"/>
                  <a:gd name="f28" fmla="val 1173622"/>
                  <a:gd name="f29" fmla="val 1121172"/>
                  <a:gd name="f30" fmla="val 1365123"/>
                  <a:gd name="f31" fmla="val 1429824"/>
                  <a:gd name="f32" fmla="val 1494525"/>
                  <a:gd name="f33" fmla="val 1546975"/>
                  <a:gd name="f34" fmla="val 1303024"/>
                  <a:gd name="f35" fmla="val 1355474"/>
                  <a:gd name="f36" fmla="val 870057"/>
                  <a:gd name="f37" fmla="val 805356"/>
                  <a:gd name="f38" fmla="val 752906"/>
                  <a:gd name="f39" fmla="val 934758"/>
                  <a:gd name="f40" fmla="val 987208"/>
                  <a:gd name="f41" fmla="val 2775838"/>
                  <a:gd name="f42" fmla="val 1127627"/>
                  <a:gd name="f43" fmla="val 2666578"/>
                  <a:gd name="f44" fmla="val 2578006"/>
                  <a:gd name="f45" fmla="val 1216199"/>
                  <a:gd name="f46" fmla="val 1325459"/>
                  <a:gd name="f47" fmla="val 1434719"/>
                  <a:gd name="f48" fmla="val 1523291"/>
                  <a:gd name="f49" fmla="val 2885098"/>
                  <a:gd name="f50" fmla="val 2973670"/>
                  <a:gd name="f51" fmla="val 2153949"/>
                  <a:gd name="f52" fmla="val 2044689"/>
                  <a:gd name="f53" fmla="val 1956117"/>
                  <a:gd name="f54" fmla="val 2263209"/>
                  <a:gd name="f55" fmla="val 2351781"/>
                  <a:gd name="f56" fmla="val 956510"/>
                  <a:gd name="f57" fmla="val 1008960"/>
                  <a:gd name="f58" fmla="val 1073661"/>
                  <a:gd name="f59" fmla="val 1138362"/>
                  <a:gd name="f60" fmla="val 1190812"/>
                  <a:gd name="f61" fmla="val 526176"/>
                  <a:gd name="f62" fmla="val 614748"/>
                  <a:gd name="f63" fmla="val 724008"/>
                  <a:gd name="f64" fmla="val 833268"/>
                  <a:gd name="f65" fmla="val 921840"/>
                  <a:gd name="f66" fmla="val 2464893"/>
                  <a:gd name="f67" fmla="val 3030837"/>
                  <a:gd name="f68" fmla="val 3489626"/>
                  <a:gd name="f69" fmla="val 458789"/>
                  <a:gd name="f70" fmla="val 1024733"/>
                  <a:gd name="f71" fmla="val 1442455"/>
                  <a:gd name="f72" fmla="val 3239684"/>
                  <a:gd name="f73" fmla="val 1801800"/>
                  <a:gd name="f74" fmla="val 2880320"/>
                  <a:gd name="f75" fmla="val 1959209"/>
                  <a:gd name="f76" fmla="val 2008571"/>
                  <a:gd name="f77" fmla="val 3250857"/>
                  <a:gd name="f78" fmla="val 2359970"/>
                  <a:gd name="f79" fmla="val 3437294"/>
                  <a:gd name="f80" fmla="val 2360694"/>
                  <a:gd name="f81" fmla="val 3852060"/>
                  <a:gd name="f82" fmla="val 2233461"/>
                  <a:gd name="f83" fmla="val 3367858"/>
                  <a:gd name="f84" fmla="val 3240624"/>
                  <a:gd name="f85" fmla="val 3241349"/>
                  <a:gd name="f86" fmla="val 3633063"/>
                  <a:gd name="f87" fmla="val 298529"/>
                  <a:gd name="f88" fmla="val 2431730"/>
                  <a:gd name="f89" fmla="val 792088"/>
                  <a:gd name="f90" fmla="val 1796817"/>
                  <a:gd name="f91" fmla="val 587745"/>
                  <a:gd name="f92" fmla="val 1700755"/>
                  <a:gd name="f93" fmla="val 447370"/>
                  <a:gd name="f94" fmla="val 1492642"/>
                  <a:gd name="f95" fmla="val 1251742"/>
                  <a:gd name="f96" fmla="val 916605"/>
                  <a:gd name="f97" fmla="val 719053"/>
                  <a:gd name="f98" fmla="val 644923"/>
                  <a:gd name="f99" fmla="val 1054190"/>
                  <a:gd name="f100" fmla="val 1212753"/>
                  <a:gd name="f101" fmla="val 1357112"/>
                  <a:gd name="f102" fmla="val 705740"/>
                  <a:gd name="f103" fmla="val 1463939"/>
                  <a:gd name="f104" fmla="val 806702"/>
                  <a:gd name="f105" fmla="val 1563407"/>
                  <a:gd name="f106" fmla="val 345444"/>
                  <a:gd name="f107" fmla="val 1973809"/>
                  <a:gd name="f108" fmla="*/ f0 1 4020621"/>
                  <a:gd name="f109" fmla="*/ f1 1 4012920"/>
                  <a:gd name="f110" fmla="val f2"/>
                  <a:gd name="f111" fmla="val f3"/>
                  <a:gd name="f112" fmla="val f4"/>
                  <a:gd name="f113" fmla="+- f112 0 f110"/>
                  <a:gd name="f114" fmla="+- f111 0 f110"/>
                  <a:gd name="f115" fmla="*/ f114 1 4020621"/>
                  <a:gd name="f116" fmla="*/ f113 1 4012920"/>
                  <a:gd name="f117" fmla="*/ f110 1 f115"/>
                  <a:gd name="f118" fmla="*/ f111 1 f115"/>
                  <a:gd name="f119" fmla="*/ f110 1 f116"/>
                  <a:gd name="f120" fmla="*/ f112 1 f116"/>
                  <a:gd name="f121" fmla="*/ f117 f108 1"/>
                  <a:gd name="f122" fmla="*/ f118 f108 1"/>
                  <a:gd name="f123" fmla="*/ f120 f109 1"/>
                  <a:gd name="f124" fmla="*/ f119 f10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21" t="f124" r="f122" b="f123"/>
                <a:pathLst>
                  <a:path w="4020621" h="4012920">
                    <a:moveTo>
                      <a:pt x="f5" y="f6"/>
                    </a:moveTo>
                    <a:lnTo>
                      <a:pt x="f7" y="f6"/>
                    </a:lnTo>
                    <a:lnTo>
                      <a:pt x="f7" y="f4"/>
                    </a:lnTo>
                    <a:lnTo>
                      <a:pt x="f5" y="f4"/>
                    </a:lnTo>
                    <a:close/>
                    <a:moveTo>
                      <a:pt x="f3" y="f8"/>
                    </a:moveTo>
                    <a:lnTo>
                      <a:pt x="f3" y="f9"/>
                    </a:lnTo>
                    <a:lnTo>
                      <a:pt x="f10" y="f11"/>
                    </a:lnTo>
                    <a:lnTo>
                      <a:pt x="f10" y="f12"/>
                    </a:lnTo>
                    <a:close/>
                    <a:moveTo>
                      <a:pt x="f13" y="f14"/>
                    </a:moveTo>
                    <a:cubicBezTo>
                      <a:pt x="f15" y="f16"/>
                      <a:pt x="f17" y="f18"/>
                      <a:pt x="f19" y="f20"/>
                    </a:cubicBezTo>
                    <a:lnTo>
                      <a:pt x="f21" y="f20"/>
                    </a:lnTo>
                    <a:cubicBezTo>
                      <a:pt x="f22" y="f23"/>
                      <a:pt x="f24" y="f25"/>
                      <a:pt x="f13" y="f14"/>
                    </a:cubicBezTo>
                    <a:close/>
                    <a:moveTo>
                      <a:pt x="f26" y="f27"/>
                    </a:moveTo>
                    <a:cubicBezTo>
                      <a:pt x="f28" y="f27"/>
                      <a:pt x="f29" y="f30"/>
                      <a:pt x="f29" y="f31"/>
                    </a:cubicBezTo>
                    <a:cubicBezTo>
                      <a:pt x="f29" y="f32"/>
                      <a:pt x="f28" y="f33"/>
                      <a:pt x="f26" y="f33"/>
                    </a:cubicBezTo>
                    <a:cubicBezTo>
                      <a:pt x="f34" y="f33"/>
                      <a:pt x="f35" y="f32"/>
                      <a:pt x="f35" y="f31"/>
                    </a:cubicBezTo>
                    <a:cubicBezTo>
                      <a:pt x="f35" y="f30"/>
                      <a:pt x="f34" y="f27"/>
                      <a:pt x="f26" y="f27"/>
                    </a:cubicBezTo>
                    <a:close/>
                    <a:moveTo>
                      <a:pt x="f36" y="f27"/>
                    </a:moveTo>
                    <a:cubicBezTo>
                      <a:pt x="f37" y="f27"/>
                      <a:pt x="f38" y="f30"/>
                      <a:pt x="f38" y="f31"/>
                    </a:cubicBezTo>
                    <a:cubicBezTo>
                      <a:pt x="f38" y="f32"/>
                      <a:pt x="f37" y="f33"/>
                      <a:pt x="f36" y="f33"/>
                    </a:cubicBezTo>
                    <a:cubicBezTo>
                      <a:pt x="f39" y="f33"/>
                      <a:pt x="f40" y="f32"/>
                      <a:pt x="f40" y="f31"/>
                    </a:cubicBezTo>
                    <a:cubicBezTo>
                      <a:pt x="f40" y="f30"/>
                      <a:pt x="f39" y="f27"/>
                      <a:pt x="f36" y="f27"/>
                    </a:cubicBezTo>
                    <a:close/>
                    <a:moveTo>
                      <a:pt x="f41" y="f42"/>
                    </a:moveTo>
                    <a:cubicBezTo>
                      <a:pt x="f43" y="f42"/>
                      <a:pt x="f44" y="f45"/>
                      <a:pt x="f44" y="f46"/>
                    </a:cubicBezTo>
                    <a:cubicBezTo>
                      <a:pt x="f44" y="f47"/>
                      <a:pt x="f43" y="f48"/>
                      <a:pt x="f41" y="f48"/>
                    </a:cubicBezTo>
                    <a:cubicBezTo>
                      <a:pt x="f49" y="f48"/>
                      <a:pt x="f50" y="f47"/>
                      <a:pt x="f50" y="f46"/>
                    </a:cubicBezTo>
                    <a:cubicBezTo>
                      <a:pt x="f50" y="f45"/>
                      <a:pt x="f49" y="f42"/>
                      <a:pt x="f41" y="f42"/>
                    </a:cubicBezTo>
                    <a:close/>
                    <a:moveTo>
                      <a:pt x="f51" y="f42"/>
                    </a:moveTo>
                    <a:cubicBezTo>
                      <a:pt x="f52" y="f42"/>
                      <a:pt x="f53" y="f45"/>
                      <a:pt x="f53" y="f46"/>
                    </a:cubicBezTo>
                    <a:cubicBezTo>
                      <a:pt x="f53" y="f47"/>
                      <a:pt x="f52" y="f48"/>
                      <a:pt x="f51" y="f48"/>
                    </a:cubicBezTo>
                    <a:cubicBezTo>
                      <a:pt x="f54" y="f48"/>
                      <a:pt x="f55" y="f47"/>
                      <a:pt x="f55" y="f46"/>
                    </a:cubicBezTo>
                    <a:cubicBezTo>
                      <a:pt x="f55" y="f45"/>
                      <a:pt x="f54" y="f42"/>
                      <a:pt x="f51" y="f42"/>
                    </a:cubicBezTo>
                    <a:close/>
                    <a:moveTo>
                      <a:pt x="f26" y="f56"/>
                    </a:moveTo>
                    <a:cubicBezTo>
                      <a:pt x="f28" y="f56"/>
                      <a:pt x="f29" y="f57"/>
                      <a:pt x="f29" y="f58"/>
                    </a:cubicBezTo>
                    <a:cubicBezTo>
                      <a:pt x="f29" y="f59"/>
                      <a:pt x="f28" y="f60"/>
                      <a:pt x="f26" y="f60"/>
                    </a:cubicBezTo>
                    <a:cubicBezTo>
                      <a:pt x="f34" y="f60"/>
                      <a:pt x="f35" y="f59"/>
                      <a:pt x="f35" y="f58"/>
                    </a:cubicBezTo>
                    <a:cubicBezTo>
                      <a:pt x="f35" y="f57"/>
                      <a:pt x="f34" y="f56"/>
                      <a:pt x="f26" y="f56"/>
                    </a:cubicBezTo>
                    <a:close/>
                    <a:moveTo>
                      <a:pt x="f36" y="f56"/>
                    </a:moveTo>
                    <a:cubicBezTo>
                      <a:pt x="f37" y="f56"/>
                      <a:pt x="f38" y="f57"/>
                      <a:pt x="f38" y="f58"/>
                    </a:cubicBezTo>
                    <a:cubicBezTo>
                      <a:pt x="f38" y="f59"/>
                      <a:pt x="f37" y="f60"/>
                      <a:pt x="f36" y="f60"/>
                    </a:cubicBezTo>
                    <a:cubicBezTo>
                      <a:pt x="f39" y="f60"/>
                      <a:pt x="f40" y="f59"/>
                      <a:pt x="f40" y="f58"/>
                    </a:cubicBezTo>
                    <a:cubicBezTo>
                      <a:pt x="f40" y="f57"/>
                      <a:pt x="f39" y="f56"/>
                      <a:pt x="f36" y="f56"/>
                    </a:cubicBezTo>
                    <a:close/>
                    <a:moveTo>
                      <a:pt x="f41" y="f61"/>
                    </a:moveTo>
                    <a:cubicBezTo>
                      <a:pt x="f43" y="f61"/>
                      <a:pt x="f44" y="f62"/>
                      <a:pt x="f44" y="f63"/>
                    </a:cubicBezTo>
                    <a:cubicBezTo>
                      <a:pt x="f44" y="f64"/>
                      <a:pt x="f43" y="f65"/>
                      <a:pt x="f41" y="f65"/>
                    </a:cubicBezTo>
                    <a:cubicBezTo>
                      <a:pt x="f49" y="f65"/>
                      <a:pt x="f50" y="f64"/>
                      <a:pt x="f50" y="f63"/>
                    </a:cubicBezTo>
                    <a:cubicBezTo>
                      <a:pt x="f50" y="f62"/>
                      <a:pt x="f49" y="f61"/>
                      <a:pt x="f41" y="f61"/>
                    </a:cubicBezTo>
                    <a:close/>
                    <a:moveTo>
                      <a:pt x="f51" y="f61"/>
                    </a:moveTo>
                    <a:cubicBezTo>
                      <a:pt x="f52" y="f61"/>
                      <a:pt x="f53" y="f62"/>
                      <a:pt x="f53" y="f63"/>
                    </a:cubicBezTo>
                    <a:cubicBezTo>
                      <a:pt x="f53" y="f64"/>
                      <a:pt x="f52" y="f65"/>
                      <a:pt x="f51" y="f65"/>
                    </a:cubicBezTo>
                    <a:cubicBezTo>
                      <a:pt x="f54" y="f65"/>
                      <a:pt x="f55" y="f64"/>
                      <a:pt x="f55" y="f63"/>
                    </a:cubicBezTo>
                    <a:cubicBezTo>
                      <a:pt x="f55" y="f62"/>
                      <a:pt x="f54" y="f61"/>
                      <a:pt x="f51" y="f61"/>
                    </a:cubicBezTo>
                    <a:close/>
                    <a:moveTo>
                      <a:pt x="f66" y="f2"/>
                    </a:moveTo>
                    <a:cubicBezTo>
                      <a:pt x="f67" y="f2"/>
                      <a:pt x="f68" y="f69"/>
                      <a:pt x="f68" y="f70"/>
                    </a:cubicBezTo>
                    <a:cubicBezTo>
                      <a:pt x="f68" y="f71"/>
                      <a:pt x="f72" y="f73"/>
                      <a:pt x="f74" y="f75"/>
                    </a:cubicBezTo>
                    <a:lnTo>
                      <a:pt x="f74" y="f76"/>
                    </a:lnTo>
                    <a:lnTo>
                      <a:pt x="f77" y="f76"/>
                    </a:lnTo>
                    <a:lnTo>
                      <a:pt x="f77" y="f78"/>
                    </a:lnTo>
                    <a:lnTo>
                      <a:pt x="f79" y="f78"/>
                    </a:lnTo>
                    <a:lnTo>
                      <a:pt x="f79" y="f80"/>
                    </a:lnTo>
                    <a:lnTo>
                      <a:pt x="f81" y="f82"/>
                    </a:lnTo>
                    <a:lnTo>
                      <a:pt x="f81" y="f83"/>
                    </a:lnTo>
                    <a:lnTo>
                      <a:pt x="f79" y="f84"/>
                    </a:lnTo>
                    <a:lnTo>
                      <a:pt x="f79" y="f85"/>
                    </a:lnTo>
                    <a:lnTo>
                      <a:pt x="f77" y="f85"/>
                    </a:lnTo>
                    <a:lnTo>
                      <a:pt x="f77" y="f86"/>
                    </a:lnTo>
                    <a:lnTo>
                      <a:pt x="f87" y="f86"/>
                    </a:lnTo>
                    <a:lnTo>
                      <a:pt x="f87" y="f88"/>
                    </a:lnTo>
                    <a:lnTo>
                      <a:pt x="f2" y="f76"/>
                    </a:lnTo>
                    <a:lnTo>
                      <a:pt x="f87" y="f76"/>
                    </a:lnTo>
                    <a:lnTo>
                      <a:pt x="f89" y="f76"/>
                    </a:lnTo>
                    <a:lnTo>
                      <a:pt x="f89" y="f90"/>
                    </a:lnTo>
                    <a:cubicBezTo>
                      <a:pt x="f91" y="f92"/>
                      <a:pt x="f93" y="f94"/>
                      <a:pt x="f93" y="f95"/>
                    </a:cubicBezTo>
                    <a:cubicBezTo>
                      <a:pt x="f93" y="f96"/>
                      <a:pt x="f97" y="f98"/>
                      <a:pt x="f99" y="f98"/>
                    </a:cubicBezTo>
                    <a:cubicBezTo>
                      <a:pt x="f100" y="f98"/>
                      <a:pt x="f101" y="f102"/>
                      <a:pt x="f103" y="f104"/>
                    </a:cubicBezTo>
                    <a:cubicBezTo>
                      <a:pt x="f105" y="f106"/>
                      <a:pt x="f107" y="f2"/>
                      <a:pt x="f66" y="f2"/>
                    </a:cubicBezTo>
                    <a:close/>
                  </a:path>
                </a:pathLst>
              </a:custGeom>
              <a:solidFill>
                <a:srgbClr val="AAED97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701" b="0" i="0" u="none" strike="noStrike" kern="0" cap="none" spc="0" baseline="0">
                  <a:solidFill>
                    <a:srgbClr val="C37A00"/>
                  </a:solidFill>
                  <a:uFillTx/>
                  <a:latin typeface="Arial"/>
                  <a:ea typeface="맑은 고딕" pitchFamily="34"/>
                </a:endParaRPr>
              </a:p>
            </p:txBody>
          </p:sp>
          <p:grpSp>
            <p:nvGrpSpPr>
              <p:cNvPr id="15" name="Group 50">
                <a:extLst>
                  <a:ext uri="{FF2B5EF4-FFF2-40B4-BE49-F238E27FC236}">
                    <a16:creationId xmlns:a16="http://schemas.microsoft.com/office/drawing/2014/main" id="{A0B8BA96-0F73-4907-9E27-0B52186AA2F4}"/>
                  </a:ext>
                </a:extLst>
              </p:cNvPr>
              <p:cNvGrpSpPr/>
              <p:nvPr/>
            </p:nvGrpSpPr>
            <p:grpSpPr>
              <a:xfrm>
                <a:off x="1300157" y="3987241"/>
                <a:ext cx="3933428" cy="850830"/>
                <a:chOff x="1300157" y="3987241"/>
                <a:chExt cx="3933428" cy="850830"/>
              </a:xfrm>
            </p:grpSpPr>
            <p:sp>
              <p:nvSpPr>
                <p:cNvPr id="16" name="TextBox 51">
                  <a:extLst>
                    <a:ext uri="{FF2B5EF4-FFF2-40B4-BE49-F238E27FC236}">
                      <a16:creationId xmlns:a16="http://schemas.microsoft.com/office/drawing/2014/main" id="{6433DF1F-2C80-42EC-94D2-7CE5973D9310}"/>
                    </a:ext>
                  </a:extLst>
                </p:cNvPr>
                <p:cNvSpPr txBox="1"/>
                <p:nvPr/>
              </p:nvSpPr>
              <p:spPr>
                <a:xfrm>
                  <a:off x="1300157" y="4191737"/>
                  <a:ext cx="3933428" cy="646334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n-US" sz="1200" b="0" i="0" u="none" strike="noStrike" kern="0" cap="none" spc="0" baseline="0">
                      <a:solidFill>
                        <a:srgbClr val="000000"/>
                      </a:solidFill>
                      <a:uFillTx/>
                      <a:latin typeface="Arial"/>
                      <a:ea typeface="Arial"/>
                      <a:cs typeface="Arial" panose="020B0604020202020204" pitchFamily="34" charset="0"/>
                    </a:rPr>
                    <a:t>Get a modern PowerPoint  Presentation that is beautifully designed. Easy to change colors, photos and Text. </a:t>
                  </a:r>
                </a:p>
              </p:txBody>
            </p:sp>
            <p:sp>
              <p:nvSpPr>
                <p:cNvPr id="17" name="TextBox 52">
                  <a:extLst>
                    <a:ext uri="{FF2B5EF4-FFF2-40B4-BE49-F238E27FC236}">
                      <a16:creationId xmlns:a16="http://schemas.microsoft.com/office/drawing/2014/main" id="{EAF9F74F-AB9A-4A40-9558-7B5435EF947D}"/>
                    </a:ext>
                  </a:extLst>
                </p:cNvPr>
                <p:cNvSpPr txBox="1"/>
                <p:nvPr/>
              </p:nvSpPr>
              <p:spPr>
                <a:xfrm>
                  <a:off x="1300157" y="3987241"/>
                  <a:ext cx="3933419" cy="276999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107999" tIns="45720" rIns="107999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n-US" sz="1200" b="1" i="0" u="none" strike="noStrike" kern="0" cap="none" spc="0" baseline="0">
                      <a:solidFill>
                        <a:srgbClr val="C37A00"/>
                      </a:solidFill>
                      <a:uFillTx/>
                      <a:latin typeface="Arial"/>
                      <a:ea typeface="Arial"/>
                      <a:cs typeface="Arial" panose="020B0604020202020204" pitchFamily="34" charset="0"/>
                    </a:rPr>
                    <a:t>Contents Title</a:t>
                  </a:r>
                </a:p>
              </p:txBody>
            </p:sp>
          </p:grpSp>
        </p:grpSp>
        <p:grpSp>
          <p:nvGrpSpPr>
            <p:cNvPr id="18" name="Group 57">
              <a:extLst>
                <a:ext uri="{FF2B5EF4-FFF2-40B4-BE49-F238E27FC236}">
                  <a16:creationId xmlns:a16="http://schemas.microsoft.com/office/drawing/2014/main" id="{5A5FD587-2158-4AFF-B32A-206717B83893}"/>
                </a:ext>
              </a:extLst>
            </p:cNvPr>
            <p:cNvGrpSpPr/>
            <p:nvPr/>
          </p:nvGrpSpPr>
          <p:grpSpPr>
            <a:xfrm>
              <a:off x="1689207" y="3065461"/>
              <a:ext cx="4570774" cy="850840"/>
              <a:chOff x="1689207" y="3065461"/>
              <a:chExt cx="4570774" cy="850840"/>
            </a:xfrm>
          </p:grpSpPr>
          <p:sp>
            <p:nvSpPr>
              <p:cNvPr id="19" name="Oval 58">
                <a:extLst>
                  <a:ext uri="{FF2B5EF4-FFF2-40B4-BE49-F238E27FC236}">
                    <a16:creationId xmlns:a16="http://schemas.microsoft.com/office/drawing/2014/main" id="{4BF62E15-D2D6-444A-9DA6-3B70F9A59895}"/>
                  </a:ext>
                </a:extLst>
              </p:cNvPr>
              <p:cNvSpPr/>
              <p:nvPr/>
            </p:nvSpPr>
            <p:spPr>
              <a:xfrm>
                <a:off x="1689207" y="3107963"/>
                <a:ext cx="502956" cy="502956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FFFFFF"/>
              </a:solidFill>
              <a:ln w="25402" cap="flat">
                <a:solidFill>
                  <a:srgbClr val="FFD03C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701" b="0" i="0" u="none" strike="noStrike" kern="0" cap="none" spc="0" baseline="0">
                  <a:solidFill>
                    <a:srgbClr val="C37A00"/>
                  </a:solidFill>
                  <a:uFillTx/>
                  <a:latin typeface="Arial"/>
                  <a:ea typeface="맑은 고딕" pitchFamily="34"/>
                </a:endParaRPr>
              </a:p>
            </p:txBody>
          </p:sp>
          <p:sp>
            <p:nvSpPr>
              <p:cNvPr id="20" name="Rounded Rectangle 9">
                <a:extLst>
                  <a:ext uri="{FF2B5EF4-FFF2-40B4-BE49-F238E27FC236}">
                    <a16:creationId xmlns:a16="http://schemas.microsoft.com/office/drawing/2014/main" id="{B4075A36-2A3C-4AF0-9373-DB7450107868}"/>
                  </a:ext>
                </a:extLst>
              </p:cNvPr>
              <p:cNvSpPr/>
              <p:nvPr/>
            </p:nvSpPr>
            <p:spPr>
              <a:xfrm>
                <a:off x="1823670" y="3242425"/>
                <a:ext cx="234031" cy="23403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960440"/>
                  <a:gd name="f4" fmla="val 3960000"/>
                  <a:gd name="f5" fmla="val 1588743"/>
                  <a:gd name="f6" fmla="val 1414211"/>
                  <a:gd name="f7" fmla="val 1540407"/>
                  <a:gd name="f8" fmla="val 1411706"/>
                  <a:gd name="f9" fmla="val 1506842"/>
                  <a:gd name="f10" fmla="val 1440258"/>
                  <a:gd name="f11" fmla="val 1478573"/>
                  <a:gd name="f12" fmla="val 2462752"/>
                  <a:gd name="f13" fmla="val 2484086"/>
                  <a:gd name="f14" fmla="val 1516471"/>
                  <a:gd name="f15" fmla="val 2503171"/>
                  <a:gd name="f16" fmla="val 1532201"/>
                  <a:gd name="f17" fmla="val 2515206"/>
                  <a:gd name="f18" fmla="val 1552351"/>
                  <a:gd name="f19" fmla="val 2541621"/>
                  <a:gd name="f20" fmla="val 1589483"/>
                  <a:gd name="f21" fmla="val 2548946"/>
                  <a:gd name="f22" fmla="val 1619199"/>
                  <a:gd name="f23" fmla="val 2531790"/>
                  <a:gd name="f24" fmla="val 2471524"/>
                  <a:gd name="f25" fmla="val 2039700"/>
                  <a:gd name="f26" fmla="val 2509339"/>
                  <a:gd name="f27" fmla="val 2017643"/>
                  <a:gd name="f28" fmla="val 2509577"/>
                  <a:gd name="f29" fmla="val 1945490"/>
                  <a:gd name="f30" fmla="val 2464719"/>
                  <a:gd name="f31" fmla="val 1913406"/>
                  <a:gd name="f32" fmla="val 2315501"/>
                  <a:gd name="f33" fmla="val 1808322"/>
                  <a:gd name="f34" fmla="val 1748389"/>
                  <a:gd name="f35" fmla="val 1486683"/>
                  <a:gd name="f36" fmla="val 1982320"/>
                  <a:gd name="f37" fmla="val 904379"/>
                  <a:gd name="f38" fmla="val 2575020"/>
                  <a:gd name="f39" fmla="val 3055498"/>
                  <a:gd name="f40" fmla="val 1384857"/>
                  <a:gd name="f41" fmla="val 1977557"/>
                  <a:gd name="f42" fmla="val 2570257"/>
                  <a:gd name="f43" fmla="val 3050735"/>
                  <a:gd name="f44" fmla="val 1389620"/>
                  <a:gd name="f45" fmla="val 909142"/>
                  <a:gd name="f46" fmla="val 537397"/>
                  <a:gd name="f47" fmla="val 1186942"/>
                  <a:gd name="f48" fmla="val 542160"/>
                  <a:gd name="f49" fmla="val 1182179"/>
                  <a:gd name="f50" fmla="val 2772935"/>
                  <a:gd name="f51" fmla="val 3417717"/>
                  <a:gd name="f52" fmla="val 2777698"/>
                  <a:gd name="f53" fmla="val 3422480"/>
                  <a:gd name="f54" fmla="val 436907"/>
                  <a:gd name="f55" fmla="val 3523533"/>
                  <a:gd name="f56" fmla="val 3764830"/>
                  <a:gd name="f57" fmla="val 195610"/>
                  <a:gd name="f58" fmla="val 3523093"/>
                  <a:gd name="f59" fmla="val 3764390"/>
                  <a:gd name="f60" fmla="*/ f0 1 3960440"/>
                  <a:gd name="f61" fmla="*/ f1 1 3960000"/>
                  <a:gd name="f62" fmla="val f2"/>
                  <a:gd name="f63" fmla="val f3"/>
                  <a:gd name="f64" fmla="val f4"/>
                  <a:gd name="f65" fmla="+- f64 0 f62"/>
                  <a:gd name="f66" fmla="+- f63 0 f62"/>
                  <a:gd name="f67" fmla="*/ f66 1 3960440"/>
                  <a:gd name="f68" fmla="*/ f65 1 3960000"/>
                  <a:gd name="f69" fmla="*/ f62 1 f67"/>
                  <a:gd name="f70" fmla="*/ f63 1 f67"/>
                  <a:gd name="f71" fmla="*/ f62 1 f68"/>
                  <a:gd name="f72" fmla="*/ f64 1 f68"/>
                  <a:gd name="f73" fmla="*/ f69 f60 1"/>
                  <a:gd name="f74" fmla="*/ f70 f60 1"/>
                  <a:gd name="f75" fmla="*/ f72 f61 1"/>
                  <a:gd name="f76" fmla="*/ f71 f6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3" t="f76" r="f74" b="f75"/>
                <a:pathLst>
                  <a:path w="3960440" h="3960000">
                    <a:moveTo>
                      <a:pt x="f5" y="f6"/>
                    </a:moveTo>
                    <a:cubicBezTo>
                      <a:pt x="f7" y="f8"/>
                      <a:pt x="f9" y="f10"/>
                      <a:pt x="f9" y="f11"/>
                    </a:cubicBezTo>
                    <a:lnTo>
                      <a:pt x="f9" y="f12"/>
                    </a:lnTo>
                    <a:cubicBezTo>
                      <a:pt x="f9" y="f13"/>
                      <a:pt x="f14" y="f15"/>
                      <a:pt x="f16" y="f17"/>
                    </a:cubicBezTo>
                    <a:cubicBezTo>
                      <a:pt x="f18" y="f19"/>
                      <a:pt x="f20" y="f21"/>
                      <a:pt x="f22" y="f23"/>
                    </a:cubicBezTo>
                    <a:lnTo>
                      <a:pt x="f24" y="f25"/>
                    </a:lnTo>
                    <a:cubicBezTo>
                      <a:pt x="f26" y="f27"/>
                      <a:pt x="f28" y="f29"/>
                      <a:pt x="f30" y="f31"/>
                    </a:cubicBezTo>
                    <a:cubicBezTo>
                      <a:pt x="f32" y="f33"/>
                      <a:pt x="f34" y="f35"/>
                      <a:pt x="f5" y="f6"/>
                    </a:cubicBezTo>
                    <a:close/>
                    <a:moveTo>
                      <a:pt x="f36" y="f37"/>
                    </a:moveTo>
                    <a:cubicBezTo>
                      <a:pt x="f38" y="f37"/>
                      <a:pt x="f39" y="f40"/>
                      <a:pt x="f39" y="f41"/>
                    </a:cubicBezTo>
                    <a:cubicBezTo>
                      <a:pt x="f39" y="f42"/>
                      <a:pt x="f38" y="f43"/>
                      <a:pt x="f36" y="f43"/>
                    </a:cubicBezTo>
                    <a:cubicBezTo>
                      <a:pt x="f44" y="f43"/>
                      <a:pt x="f45" y="f42"/>
                      <a:pt x="f45" y="f41"/>
                    </a:cubicBezTo>
                    <a:cubicBezTo>
                      <a:pt x="f45" y="f40"/>
                      <a:pt x="f44" y="f37"/>
                      <a:pt x="f36" y="f37"/>
                    </a:cubicBezTo>
                    <a:close/>
                    <a:moveTo>
                      <a:pt x="f36" y="f46"/>
                    </a:moveTo>
                    <a:cubicBezTo>
                      <a:pt x="f47" y="f46"/>
                      <a:pt x="f48" y="f49"/>
                      <a:pt x="f48" y="f41"/>
                    </a:cubicBezTo>
                    <a:cubicBezTo>
                      <a:pt x="f48" y="f50"/>
                      <a:pt x="f47" y="f51"/>
                      <a:pt x="f36" y="f51"/>
                    </a:cubicBezTo>
                    <a:cubicBezTo>
                      <a:pt x="f52" y="f51"/>
                      <a:pt x="f53" y="f50"/>
                      <a:pt x="f53" y="f41"/>
                    </a:cubicBezTo>
                    <a:cubicBezTo>
                      <a:pt x="f53" y="f49"/>
                      <a:pt x="f52" y="f46"/>
                      <a:pt x="f36" y="f46"/>
                    </a:cubicBezTo>
                    <a:close/>
                    <a:moveTo>
                      <a:pt x="f54" y="f2"/>
                    </a:moveTo>
                    <a:lnTo>
                      <a:pt x="f55" y="f2"/>
                    </a:lnTo>
                    <a:cubicBezTo>
                      <a:pt x="f56" y="f2"/>
                      <a:pt x="f3" y="f57"/>
                      <a:pt x="f3" y="f54"/>
                    </a:cubicBezTo>
                    <a:lnTo>
                      <a:pt x="f3" y="f58"/>
                    </a:lnTo>
                    <a:cubicBezTo>
                      <a:pt x="f3" y="f59"/>
                      <a:pt x="f56" y="f4"/>
                      <a:pt x="f55" y="f4"/>
                    </a:cubicBezTo>
                    <a:lnTo>
                      <a:pt x="f54" y="f4"/>
                    </a:lnTo>
                    <a:cubicBezTo>
                      <a:pt x="f57" y="f4"/>
                      <a:pt x="f2" y="f59"/>
                      <a:pt x="f2" y="f58"/>
                    </a:cubicBezTo>
                    <a:lnTo>
                      <a:pt x="f2" y="f54"/>
                    </a:lnTo>
                    <a:cubicBezTo>
                      <a:pt x="f2" y="f57"/>
                      <a:pt x="f57" y="f2"/>
                      <a:pt x="f54" y="f2"/>
                    </a:cubicBezTo>
                    <a:close/>
                  </a:path>
                </a:pathLst>
              </a:custGeom>
              <a:solidFill>
                <a:srgbClr val="FFD03C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701" b="0" i="0" u="none" strike="noStrike" kern="0" cap="none" spc="0" baseline="0">
                  <a:solidFill>
                    <a:srgbClr val="C37A00"/>
                  </a:solidFill>
                  <a:uFillTx/>
                  <a:latin typeface="Arial"/>
                  <a:ea typeface="맑은 고딕" pitchFamily="34"/>
                </a:endParaRPr>
              </a:p>
            </p:txBody>
          </p:sp>
          <p:grpSp>
            <p:nvGrpSpPr>
              <p:cNvPr id="21" name="Group 60">
                <a:extLst>
                  <a:ext uri="{FF2B5EF4-FFF2-40B4-BE49-F238E27FC236}">
                    <a16:creationId xmlns:a16="http://schemas.microsoft.com/office/drawing/2014/main" id="{BACA2E96-FCB8-4486-8AD1-90981EEB843B}"/>
                  </a:ext>
                </a:extLst>
              </p:cNvPr>
              <p:cNvGrpSpPr/>
              <p:nvPr/>
            </p:nvGrpSpPr>
            <p:grpSpPr>
              <a:xfrm>
                <a:off x="2326553" y="3065461"/>
                <a:ext cx="3933428" cy="850840"/>
                <a:chOff x="2326553" y="3065461"/>
                <a:chExt cx="3933428" cy="850840"/>
              </a:xfrm>
            </p:grpSpPr>
            <p:sp>
              <p:nvSpPr>
                <p:cNvPr id="22" name="TextBox 61">
                  <a:extLst>
                    <a:ext uri="{FF2B5EF4-FFF2-40B4-BE49-F238E27FC236}">
                      <a16:creationId xmlns:a16="http://schemas.microsoft.com/office/drawing/2014/main" id="{52EBBC84-E091-40F0-8E75-0EF8EA76808F}"/>
                    </a:ext>
                  </a:extLst>
                </p:cNvPr>
                <p:cNvSpPr txBox="1"/>
                <p:nvPr/>
              </p:nvSpPr>
              <p:spPr>
                <a:xfrm>
                  <a:off x="2326553" y="3269967"/>
                  <a:ext cx="3933428" cy="646334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n-US" sz="1200" b="0" i="0" u="none" strike="noStrike" kern="0" cap="none" spc="0" baseline="0">
                      <a:solidFill>
                        <a:srgbClr val="000000"/>
                      </a:solidFill>
                      <a:uFillTx/>
                      <a:latin typeface="Arial"/>
                      <a:ea typeface="Arial"/>
                      <a:cs typeface="Arial" panose="020B0604020202020204" pitchFamily="34" charset="0"/>
                    </a:rPr>
                    <a:t>Get a modern PowerPoint  Presentation that is beautifully designed. Easy to change colors, photos and Text. </a:t>
                  </a:r>
                </a:p>
              </p:txBody>
            </p:sp>
            <p:sp>
              <p:nvSpPr>
                <p:cNvPr id="23" name="TextBox 62">
                  <a:extLst>
                    <a:ext uri="{FF2B5EF4-FFF2-40B4-BE49-F238E27FC236}">
                      <a16:creationId xmlns:a16="http://schemas.microsoft.com/office/drawing/2014/main" id="{81E1B671-FD85-4556-9E78-527400410062}"/>
                    </a:ext>
                  </a:extLst>
                </p:cNvPr>
                <p:cNvSpPr txBox="1"/>
                <p:nvPr/>
              </p:nvSpPr>
              <p:spPr>
                <a:xfrm>
                  <a:off x="2326553" y="3065461"/>
                  <a:ext cx="3933419" cy="276999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107999" tIns="45720" rIns="107999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n-US" sz="1200" b="1" i="0" u="none" strike="noStrike" kern="0" cap="none" spc="0" baseline="0">
                      <a:solidFill>
                        <a:srgbClr val="C37A00"/>
                      </a:solidFill>
                      <a:uFillTx/>
                      <a:latin typeface="Arial"/>
                      <a:ea typeface="Arial"/>
                      <a:cs typeface="Arial" panose="020B0604020202020204" pitchFamily="34" charset="0"/>
                    </a:rPr>
                    <a:t>Contents Title</a:t>
                  </a:r>
                </a:p>
              </p:txBody>
            </p:sp>
          </p:grpSp>
        </p:grpSp>
        <p:grpSp>
          <p:nvGrpSpPr>
            <p:cNvPr id="24" name="Group 63">
              <a:extLst>
                <a:ext uri="{FF2B5EF4-FFF2-40B4-BE49-F238E27FC236}">
                  <a16:creationId xmlns:a16="http://schemas.microsoft.com/office/drawing/2014/main" id="{DAFCFBFC-A236-4F29-9D2E-0395792D5EC1}"/>
                </a:ext>
              </a:extLst>
            </p:cNvPr>
            <p:cNvGrpSpPr/>
            <p:nvPr/>
          </p:nvGrpSpPr>
          <p:grpSpPr>
            <a:xfrm>
              <a:off x="1689207" y="2028120"/>
              <a:ext cx="4570774" cy="850840"/>
              <a:chOff x="1689207" y="2028120"/>
              <a:chExt cx="4570774" cy="850840"/>
            </a:xfrm>
          </p:grpSpPr>
          <p:sp>
            <p:nvSpPr>
              <p:cNvPr id="25" name="Oval 64">
                <a:extLst>
                  <a:ext uri="{FF2B5EF4-FFF2-40B4-BE49-F238E27FC236}">
                    <a16:creationId xmlns:a16="http://schemas.microsoft.com/office/drawing/2014/main" id="{BFB96760-BB52-44A4-988C-18F3567EA806}"/>
                  </a:ext>
                </a:extLst>
              </p:cNvPr>
              <p:cNvSpPr/>
              <p:nvPr/>
            </p:nvSpPr>
            <p:spPr>
              <a:xfrm>
                <a:off x="1689207" y="2070622"/>
                <a:ext cx="502956" cy="502956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val f7"/>
                  <a:gd name="f15" fmla="+- 2700000 f2 0"/>
                  <a:gd name="f16" fmla="*/ f9 f1 1"/>
                  <a:gd name="f17" fmla="*/ f10 f1 1"/>
                  <a:gd name="f18" fmla="?: f11 f4 1"/>
                  <a:gd name="f19" fmla="?: f12 f5 1"/>
                  <a:gd name="f20" fmla="?: f13 f6 1"/>
                  <a:gd name="f21" fmla="*/ f15 f8 1"/>
                  <a:gd name="f22" fmla="*/ f16 1 f3"/>
                  <a:gd name="f23" fmla="*/ f17 1 f3"/>
                  <a:gd name="f24" fmla="*/ f18 1 21600"/>
                  <a:gd name="f25" fmla="*/ f19 1 21600"/>
                  <a:gd name="f26" fmla="*/ 21600 f18 1"/>
                  <a:gd name="f27" fmla="*/ 21600 f19 1"/>
                  <a:gd name="f28" fmla="*/ f21 1 f1"/>
                  <a:gd name="f29" fmla="+- f22 0 f2"/>
                  <a:gd name="f30" fmla="+- f23 0 f2"/>
                  <a:gd name="f31" fmla="min f25 f24"/>
                  <a:gd name="f32" fmla="*/ f26 1 f20"/>
                  <a:gd name="f33" fmla="*/ f27 1 f20"/>
                  <a:gd name="f34" fmla="+- 0 0 f28"/>
                  <a:gd name="f35" fmla="val f32"/>
                  <a:gd name="f36" fmla="val f33"/>
                  <a:gd name="f37" fmla="+- 0 0 f34"/>
                  <a:gd name="f38" fmla="*/ f14 f31 1"/>
                  <a:gd name="f39" fmla="+- f36 0 f14"/>
                  <a:gd name="f40" fmla="+- f35 0 f14"/>
                  <a:gd name="f41" fmla="*/ f37 f1 1"/>
                  <a:gd name="f42" fmla="*/ f39 1 2"/>
                  <a:gd name="f43" fmla="*/ f40 1 2"/>
                  <a:gd name="f44" fmla="*/ f41 1 f8"/>
                  <a:gd name="f45" fmla="+- f14 f42 0"/>
                  <a:gd name="f46" fmla="+- f14 f43 0"/>
                  <a:gd name="f47" fmla="+- f44 0 f2"/>
                  <a:gd name="f48" fmla="*/ f43 f31 1"/>
                  <a:gd name="f49" fmla="*/ f42 f31 1"/>
                  <a:gd name="f50" fmla="cos 1 f47"/>
                  <a:gd name="f51" fmla="sin 1 f47"/>
                  <a:gd name="f52" fmla="*/ f45 f31 1"/>
                  <a:gd name="f53" fmla="+- 0 0 f50"/>
                  <a:gd name="f54" fmla="+- 0 0 f51"/>
                  <a:gd name="f55" fmla="+- 0 0 f53"/>
                  <a:gd name="f56" fmla="+- 0 0 f54"/>
                  <a:gd name="f57" fmla="*/ f55 f43 1"/>
                  <a:gd name="f58" fmla="*/ f56 f42 1"/>
                  <a:gd name="f59" fmla="+- f46 0 f57"/>
                  <a:gd name="f60" fmla="+- f46 f57 0"/>
                  <a:gd name="f61" fmla="+- f45 0 f58"/>
                  <a:gd name="f62" fmla="+- f45 f58 0"/>
                  <a:gd name="f63" fmla="*/ f59 f31 1"/>
                  <a:gd name="f64" fmla="*/ f61 f31 1"/>
                  <a:gd name="f65" fmla="*/ f60 f31 1"/>
                  <a:gd name="f66" fmla="*/ f62 f3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63" y="f64"/>
                  </a:cxn>
                  <a:cxn ang="f30">
                    <a:pos x="f63" y="f66"/>
                  </a:cxn>
                  <a:cxn ang="f30">
                    <a:pos x="f65" y="f66"/>
                  </a:cxn>
                  <a:cxn ang="f29">
                    <a:pos x="f65" y="f64"/>
                  </a:cxn>
                </a:cxnLst>
                <a:rect l="f63" t="f64" r="f65" b="f66"/>
                <a:pathLst>
                  <a:path>
                    <a:moveTo>
                      <a:pt x="f38" y="f52"/>
                    </a:moveTo>
                    <a:arcTo wR="f48" hR="f49" stAng="f1" swAng="f0"/>
                    <a:close/>
                  </a:path>
                </a:pathLst>
              </a:custGeom>
              <a:solidFill>
                <a:srgbClr val="FFFFFF"/>
              </a:solidFill>
              <a:ln w="25402" cap="flat">
                <a:solidFill>
                  <a:srgbClr val="D2F264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701" b="0" i="0" u="none" strike="noStrike" kern="0" cap="none" spc="0" baseline="0">
                  <a:solidFill>
                    <a:srgbClr val="C37A00"/>
                  </a:solidFill>
                  <a:uFillTx/>
                  <a:latin typeface="Arial"/>
                  <a:ea typeface="맑은 고딕" pitchFamily="34"/>
                </a:endParaRPr>
              </a:p>
            </p:txBody>
          </p:sp>
          <p:sp>
            <p:nvSpPr>
              <p:cNvPr id="26" name="Donut 6">
                <a:extLst>
                  <a:ext uri="{FF2B5EF4-FFF2-40B4-BE49-F238E27FC236}">
                    <a16:creationId xmlns:a16="http://schemas.microsoft.com/office/drawing/2014/main" id="{8F1497E6-D4B7-45C4-AE65-443F709F953F}"/>
                  </a:ext>
                </a:extLst>
              </p:cNvPr>
              <p:cNvSpPr/>
              <p:nvPr/>
            </p:nvSpPr>
            <p:spPr>
              <a:xfrm>
                <a:off x="1796960" y="2178375"/>
                <a:ext cx="287441" cy="28744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960000"/>
                  <a:gd name="f4" fmla="val 1980000"/>
                  <a:gd name="f5" fmla="val 1260000"/>
                  <a:gd name="f6" fmla="val 2377645"/>
                  <a:gd name="f7" fmla="val 2700000"/>
                  <a:gd name="f8" fmla="val 1582355"/>
                  <a:gd name="f9" fmla="val 2490424"/>
                  <a:gd name="f10" fmla="val 1258488"/>
                  <a:gd name="f11" fmla="val 3822407"/>
                  <a:gd name="f12" fmla="val 3911854"/>
                  <a:gd name="f13" fmla="val 1481555"/>
                  <a:gd name="f14" fmla="val 1725155"/>
                  <a:gd name="f15" fmla="val 3073524"/>
                  <a:gd name="f16" fmla="val 1852759"/>
                  <a:gd name="f17" fmla="val 3953575"/>
                  <a:gd name="f18" fmla="val 2729076"/>
                  <a:gd name="f19" fmla="val 2455486"/>
                  <a:gd name="f20" fmla="val 2726868"/>
                  <a:gd name="f21" fmla="val 2454194"/>
                  <a:gd name="f22" fmla="val 2814857"/>
                  <a:gd name="f23" fmla="val 2317465"/>
                  <a:gd name="f24" fmla="val 2865416"/>
                  <a:gd name="f25" fmla="val 2154637"/>
                  <a:gd name="f26" fmla="val 1681504"/>
                  <a:gd name="f27" fmla="val 2717708"/>
                  <a:gd name="f28" fmla="val 1417508"/>
                  <a:gd name="f29" fmla="val 334727"/>
                  <a:gd name="f30" fmla="val 878603"/>
                  <a:gd name="f31" fmla="val 1154753"/>
                  <a:gd name="f32" fmla="val 2298930"/>
                  <a:gd name="f33" fmla="val 1281989"/>
                  <a:gd name="f34" fmla="val 2630497"/>
                  <a:gd name="f35" fmla="val 1603560"/>
                  <a:gd name="f36" fmla="val 2123408"/>
                  <a:gd name="f37" fmla="val 2258854"/>
                  <a:gd name="f38" fmla="val 2831322"/>
                  <a:gd name="f39" fmla="val 2378271"/>
                  <a:gd name="f40" fmla="val 2770003"/>
                  <a:gd name="f41" fmla="val 1695481"/>
                  <a:gd name="f42" fmla="val 3937251"/>
                  <a:gd name="f43" fmla="val 736579"/>
                  <a:gd name="f44" fmla="val 3801546"/>
                  <a:gd name="f45" fmla="val 2976792"/>
                  <a:gd name="f46" fmla="val 1572291"/>
                  <a:gd name="f47" fmla="val 123228"/>
                  <a:gd name="f48" fmla="val 1193364"/>
                  <a:gd name="f49" fmla="val 2762762"/>
                  <a:gd name="f50" fmla="val 3439434"/>
                  <a:gd name="f51" fmla="val 454224"/>
                  <a:gd name="f52" fmla="val 3758731"/>
                  <a:gd name="f53" fmla="val 1114488"/>
                  <a:gd name="f54" fmla="val 2165892"/>
                  <a:gd name="f55" fmla="val 2106002"/>
                  <a:gd name="f56" fmla="val 1101330"/>
                  <a:gd name="f57" fmla="val 2043789"/>
                  <a:gd name="f58" fmla="val 1094584"/>
                  <a:gd name="f59" fmla="val 1916211"/>
                  <a:gd name="f60" fmla="val 1853998"/>
                  <a:gd name="f61" fmla="val 1794108"/>
                  <a:gd name="f62" fmla="val 1774506"/>
                  <a:gd name="f63" fmla="val 1119528"/>
                  <a:gd name="f64" fmla="val 1405645"/>
                  <a:gd name="f65" fmla="val 1206316"/>
                  <a:gd name="f66" fmla="val 1126346"/>
                  <a:gd name="f67" fmla="val 1524537"/>
                  <a:gd name="f68" fmla="val 1097987"/>
                  <a:gd name="f69" fmla="val 1912608"/>
                  <a:gd name="f70" fmla="val 428214"/>
                  <a:gd name="f71" fmla="val 752526"/>
                  <a:gd name="f72" fmla="val 789694"/>
                  <a:gd name="f73" fmla="val 293724"/>
                  <a:gd name="f74" fmla="val 1350545"/>
                  <a:gd name="f75" fmla="*/ f0 1 3960000"/>
                  <a:gd name="f76" fmla="*/ f1 1 3960000"/>
                  <a:gd name="f77" fmla="val f2"/>
                  <a:gd name="f78" fmla="val f3"/>
                  <a:gd name="f79" fmla="+- f78 0 f77"/>
                  <a:gd name="f80" fmla="*/ f79 1 3960000"/>
                  <a:gd name="f81" fmla="*/ f77 1 f80"/>
                  <a:gd name="f82" fmla="*/ f78 1 f80"/>
                  <a:gd name="f83" fmla="*/ f81 f75 1"/>
                  <a:gd name="f84" fmla="*/ f82 f75 1"/>
                  <a:gd name="f85" fmla="*/ f82 f76 1"/>
                  <a:gd name="f86" fmla="*/ f81 f7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83" t="f86" r="f84" b="f85"/>
                <a:pathLst>
                  <a:path w="3960000" h="3960000">
                    <a:moveTo>
                      <a:pt x="f4" y="f5"/>
                    </a:moveTo>
                    <a:cubicBezTo>
                      <a:pt x="f6" y="f5"/>
                      <a:pt x="f7" y="f8"/>
                      <a:pt x="f7" y="f4"/>
                    </a:cubicBezTo>
                    <a:cubicBezTo>
                      <a:pt x="f7" y="f6"/>
                      <a:pt x="f6" y="f7"/>
                      <a:pt x="f4" y="f7"/>
                    </a:cubicBezTo>
                    <a:cubicBezTo>
                      <a:pt x="f8" y="f7"/>
                      <a:pt x="f5" y="f6"/>
                      <a:pt x="f5" y="f4"/>
                    </a:cubicBezTo>
                    <a:cubicBezTo>
                      <a:pt x="f5" y="f8"/>
                      <a:pt x="f8" y="f5"/>
                      <a:pt x="f4" y="f5"/>
                    </a:cubicBezTo>
                    <a:close/>
                    <a:moveTo>
                      <a:pt x="f9" y="f10"/>
                    </a:moveTo>
                    <a:lnTo>
                      <a:pt x="f11" y="f10"/>
                    </a:lnTo>
                    <a:cubicBezTo>
                      <a:pt x="f12" y="f13"/>
                      <a:pt x="f3" y="f14"/>
                      <a:pt x="f3" y="f4"/>
                    </a:cubicBezTo>
                    <a:cubicBezTo>
                      <a:pt x="f3" y="f15"/>
                      <a:pt x="f15" y="f3"/>
                      <a:pt x="f4" y="f3"/>
                    </a:cubicBez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cubicBezTo>
                      <a:pt x="f22" y="f23"/>
                      <a:pt x="f24" y="f25"/>
                      <a:pt x="f24" y="f4"/>
                    </a:cubicBezTo>
                    <a:cubicBezTo>
                      <a:pt x="f24" y="f26"/>
                      <a:pt x="f27" y="f28"/>
                      <a:pt x="f9" y="f10"/>
                    </a:cubicBezTo>
                    <a:close/>
                    <a:moveTo>
                      <a:pt x="f29" y="f30"/>
                    </a:moveTo>
                    <a:lnTo>
                      <a:pt x="f31" y="f32"/>
                    </a:lnTo>
                    <a:cubicBezTo>
                      <a:pt x="f33" y="f34"/>
                      <a:pt x="f35" y="f24"/>
                      <a:pt x="f4" y="f24"/>
                    </a:cubicBezTo>
                    <a:cubicBezTo>
                      <a:pt x="f36" y="f24"/>
                      <a:pt x="f37" y="f38"/>
                      <a:pt x="f39" y="f40"/>
                    </a:cubicBezTo>
                    <a:lnTo>
                      <a:pt x="f41" y="f42"/>
                    </a:lnTo>
                    <a:cubicBezTo>
                      <a:pt x="f43" y="f44"/>
                      <a:pt x="f2" y="f45"/>
                      <a:pt x="f2" y="f4"/>
                    </a:cubicBezTo>
                    <a:cubicBezTo>
                      <a:pt x="f2" y="f46"/>
                      <a:pt x="f47" y="f48"/>
                      <a:pt x="f29" y="f30"/>
                    </a:cubicBezTo>
                    <a:close/>
                    <a:moveTo>
                      <a:pt x="f4" y="f2"/>
                    </a:moveTo>
                    <a:cubicBezTo>
                      <a:pt x="f49" y="f2"/>
                      <a:pt x="f50" y="f51"/>
                      <a:pt x="f52" y="f53"/>
                    </a:cubicBezTo>
                    <a:lnTo>
                      <a:pt x="f54" y="f53"/>
                    </a:lnTo>
                    <a:cubicBezTo>
                      <a:pt x="f55" y="f56"/>
                      <a:pt x="f57" y="f58"/>
                      <a:pt x="f4" y="f58"/>
                    </a:cubicBezTo>
                    <a:cubicBezTo>
                      <a:pt x="f59" y="f58"/>
                      <a:pt x="f60" y="f56"/>
                      <a:pt x="f61" y="f53"/>
                    </a:cubicBezTo>
                    <a:lnTo>
                      <a:pt x="f62" y="f53"/>
                    </a:lnTo>
                    <a:lnTo>
                      <a:pt x="f62" y="f63"/>
                    </a:lnTo>
                    <a:cubicBezTo>
                      <a:pt x="f64" y="f65"/>
                      <a:pt x="f66" y="f67"/>
                      <a:pt x="f68" y="f69"/>
                    </a:cubicBezTo>
                    <a:lnTo>
                      <a:pt x="f70" y="f71"/>
                    </a:lnTo>
                    <a:cubicBezTo>
                      <a:pt x="f72" y="f73"/>
                      <a:pt x="f74" y="f2"/>
                      <a:pt x="f4" y="f2"/>
                    </a:cubicBezTo>
                    <a:close/>
                  </a:path>
                </a:pathLst>
              </a:custGeom>
              <a:solidFill>
                <a:srgbClr val="96B5F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701" b="0" i="0" u="none" strike="noStrike" kern="0" cap="none" spc="0" baseline="0">
                  <a:solidFill>
                    <a:srgbClr val="C37A00"/>
                  </a:solidFill>
                  <a:uFillTx/>
                  <a:latin typeface="Arial"/>
                  <a:ea typeface="맑은 고딕" pitchFamily="34"/>
                </a:endParaRPr>
              </a:p>
            </p:txBody>
          </p:sp>
          <p:grpSp>
            <p:nvGrpSpPr>
              <p:cNvPr id="27" name="Group 66">
                <a:extLst>
                  <a:ext uri="{FF2B5EF4-FFF2-40B4-BE49-F238E27FC236}">
                    <a16:creationId xmlns:a16="http://schemas.microsoft.com/office/drawing/2014/main" id="{C2546E2C-7E0A-40E2-AA41-CFB6993DBE15}"/>
                  </a:ext>
                </a:extLst>
              </p:cNvPr>
              <p:cNvGrpSpPr/>
              <p:nvPr/>
            </p:nvGrpSpPr>
            <p:grpSpPr>
              <a:xfrm>
                <a:off x="2326553" y="2028120"/>
                <a:ext cx="3933428" cy="850840"/>
                <a:chOff x="2326553" y="2028120"/>
                <a:chExt cx="3933428" cy="850840"/>
              </a:xfrm>
            </p:grpSpPr>
            <p:sp>
              <p:nvSpPr>
                <p:cNvPr id="28" name="TextBox 67">
                  <a:extLst>
                    <a:ext uri="{FF2B5EF4-FFF2-40B4-BE49-F238E27FC236}">
                      <a16:creationId xmlns:a16="http://schemas.microsoft.com/office/drawing/2014/main" id="{812AEC00-2F28-4030-9435-081C18465FD6}"/>
                    </a:ext>
                  </a:extLst>
                </p:cNvPr>
                <p:cNvSpPr txBox="1"/>
                <p:nvPr/>
              </p:nvSpPr>
              <p:spPr>
                <a:xfrm>
                  <a:off x="2326553" y="2232626"/>
                  <a:ext cx="3933428" cy="646334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n-US" sz="1200" b="0" i="0" u="none" strike="noStrike" kern="0" cap="none" spc="0" baseline="0">
                      <a:solidFill>
                        <a:srgbClr val="000000"/>
                      </a:solidFill>
                      <a:uFillTx/>
                      <a:latin typeface="Arial"/>
                      <a:ea typeface="Arial"/>
                      <a:cs typeface="Arial" panose="020B0604020202020204" pitchFamily="34" charset="0"/>
                    </a:rPr>
                    <a:t>Get a modern PowerPoint  Presentation that is beautifully designed. Easy to change colors, photos and Text. </a:t>
                  </a:r>
                </a:p>
              </p:txBody>
            </p:sp>
            <p:sp>
              <p:nvSpPr>
                <p:cNvPr id="29" name="TextBox 68">
                  <a:extLst>
                    <a:ext uri="{FF2B5EF4-FFF2-40B4-BE49-F238E27FC236}">
                      <a16:creationId xmlns:a16="http://schemas.microsoft.com/office/drawing/2014/main" id="{2567564D-2600-45B8-9DFA-0C1564F8BFCE}"/>
                    </a:ext>
                  </a:extLst>
                </p:cNvPr>
                <p:cNvSpPr txBox="1"/>
                <p:nvPr/>
              </p:nvSpPr>
              <p:spPr>
                <a:xfrm>
                  <a:off x="2326553" y="2028120"/>
                  <a:ext cx="3933419" cy="276999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107999" tIns="45720" rIns="107999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n-US" sz="1200" b="1" i="0" u="none" strike="noStrike" kern="0" cap="none" spc="0" baseline="0">
                      <a:solidFill>
                        <a:srgbClr val="C37A00"/>
                      </a:solidFill>
                      <a:uFillTx/>
                      <a:latin typeface="Arial"/>
                      <a:ea typeface="Arial"/>
                      <a:cs typeface="Arial" panose="020B0604020202020204" pitchFamily="34" charset="0"/>
                    </a:rPr>
                    <a:t>Contents Title</a:t>
                  </a:r>
                </a:p>
              </p:txBody>
            </p:sp>
          </p:grpSp>
        </p:grpSp>
      </p:grpSp>
      <p:sp>
        <p:nvSpPr>
          <p:cNvPr id="32" name="Elipse 31">
            <a:extLst>
              <a:ext uri="{FF2B5EF4-FFF2-40B4-BE49-F238E27FC236}">
                <a16:creationId xmlns:a16="http://schemas.microsoft.com/office/drawing/2014/main" id="{15779DF6-16D5-4C3D-BBEF-FEC44D0300C1}"/>
              </a:ext>
            </a:extLst>
          </p:cNvPr>
          <p:cNvSpPr/>
          <p:nvPr/>
        </p:nvSpPr>
        <p:spPr>
          <a:xfrm>
            <a:off x="6121476" y="1378608"/>
            <a:ext cx="2743200" cy="2743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8F128E30-89C9-425A-B002-ED9821A82B75}"/>
              </a:ext>
            </a:extLst>
          </p:cNvPr>
          <p:cNvSpPr/>
          <p:nvPr/>
        </p:nvSpPr>
        <p:spPr>
          <a:xfrm>
            <a:off x="6285763" y="1542895"/>
            <a:ext cx="2414626" cy="2414626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DDF08D3-62DD-4209-8471-D1F2E16780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2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3201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ED6A274-18C2-4177-895F-C41BE9EA1C9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5362" y="377503"/>
            <a:ext cx="2393273" cy="3576320"/>
          </a:xfrm>
          <a:prstGeom prst="rect">
            <a:avLst/>
          </a:prstGeom>
        </p:spPr>
      </p:pic>
      <p:sp>
        <p:nvSpPr>
          <p:cNvPr id="2" name="Google Shape;571;p36">
            <a:extLst>
              <a:ext uri="{FF2B5EF4-FFF2-40B4-BE49-F238E27FC236}">
                <a16:creationId xmlns:a16="http://schemas.microsoft.com/office/drawing/2014/main" id="{0886EEB6-1186-4477-A18D-0A615E90184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27520" y="2784774"/>
            <a:ext cx="6888960" cy="1159797"/>
          </a:xfrm>
        </p:spPr>
        <p:txBody>
          <a:bodyPr anchorCtr="1"/>
          <a:lstStyle/>
          <a:p>
            <a:pPr lvl="0" algn="ctr"/>
            <a:r>
              <a:rPr lang="en-US" sz="7200" dirty="0">
                <a:solidFill>
                  <a:srgbClr val="00B050"/>
                </a:solidFill>
                <a:latin typeface="Arial Black" panose="020B0A04020102020204" pitchFamily="34" charset="0"/>
              </a:rPr>
              <a:t>Thanks!</a:t>
            </a:r>
          </a:p>
        </p:txBody>
      </p:sp>
      <p:grpSp>
        <p:nvGrpSpPr>
          <p:cNvPr id="64" name="Grupo 26">
            <a:extLst>
              <a:ext uri="{FF2B5EF4-FFF2-40B4-BE49-F238E27FC236}">
                <a16:creationId xmlns:a16="http://schemas.microsoft.com/office/drawing/2014/main" id="{FA16D630-13A1-4AD6-A0BF-41005835388D}"/>
              </a:ext>
            </a:extLst>
          </p:cNvPr>
          <p:cNvGrpSpPr/>
          <p:nvPr/>
        </p:nvGrpSpPr>
        <p:grpSpPr>
          <a:xfrm>
            <a:off x="121725" y="4703208"/>
            <a:ext cx="8959174" cy="316501"/>
            <a:chOff x="121724" y="4703207"/>
            <a:chExt cx="8959174" cy="316501"/>
          </a:xfrm>
          <a:solidFill>
            <a:srgbClr val="FFC000"/>
          </a:solidFill>
        </p:grpSpPr>
        <p:sp>
          <p:nvSpPr>
            <p:cNvPr id="65" name="Diagrama de flujo: retraso 27">
              <a:extLst>
                <a:ext uri="{FF2B5EF4-FFF2-40B4-BE49-F238E27FC236}">
                  <a16:creationId xmlns:a16="http://schemas.microsoft.com/office/drawing/2014/main" id="{D5205A1B-1BE9-40F0-9151-DB66F0B04E03}"/>
                </a:ext>
              </a:extLst>
            </p:cNvPr>
            <p:cNvSpPr/>
            <p:nvPr/>
          </p:nvSpPr>
          <p:spPr>
            <a:xfrm rot="10799991">
              <a:off x="121724" y="4703207"/>
              <a:ext cx="316108" cy="3161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27 f22 1"/>
                <a:gd name="f34" fmla="*/ f30 1 2"/>
                <a:gd name="f35" fmla="*/ f31 1 2"/>
                <a:gd name="f36" fmla="*/ f32 1 f7"/>
                <a:gd name="f37" fmla="+- f11 f34 0"/>
                <a:gd name="f38" fmla="+- f11 f35 0"/>
                <a:gd name="f39" fmla="+- f36 0 f1"/>
                <a:gd name="f40" fmla="*/ f35 f22 1"/>
                <a:gd name="f41" fmla="*/ f34 f22 1"/>
                <a:gd name="f42" fmla="cos 1 f39"/>
                <a:gd name="f43" fmla="sin 1 f39"/>
                <a:gd name="f44" fmla="*/ f38 f22 1"/>
                <a:gd name="f45" fmla="+- 0 0 f42"/>
                <a:gd name="f46" fmla="+- 0 0 f43"/>
                <a:gd name="f47" fmla="+- 0 0 f45"/>
                <a:gd name="f48" fmla="+- 0 0 f46"/>
                <a:gd name="f49" fmla="*/ f47 f35 1"/>
                <a:gd name="f50" fmla="*/ f48 f34 1"/>
                <a:gd name="f51" fmla="+- f38 f49 0"/>
                <a:gd name="f52" fmla="+- f37 0 f50"/>
                <a:gd name="f53" fmla="+- f37 f50 0"/>
                <a:gd name="f54" fmla="*/ f52 f22 1"/>
                <a:gd name="f55" fmla="*/ f51 f22 1"/>
                <a:gd name="f56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54" r="f55" b="f56"/>
              <a:pathLst>
                <a:path>
                  <a:moveTo>
                    <a:pt x="f29" y="f29"/>
                  </a:moveTo>
                  <a:lnTo>
                    <a:pt x="f44" y="f29"/>
                  </a:lnTo>
                  <a:arcTo wR="f40" hR="f41" stAng="f2" swAng="f0"/>
                  <a:lnTo>
                    <a:pt x="f29" y="f3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66" name="Rectángulo 28">
              <a:extLst>
                <a:ext uri="{FF2B5EF4-FFF2-40B4-BE49-F238E27FC236}">
                  <a16:creationId xmlns:a16="http://schemas.microsoft.com/office/drawing/2014/main" id="{9F8FF7CA-5C85-4AF5-A896-97990CEC9DF7}"/>
                </a:ext>
              </a:extLst>
            </p:cNvPr>
            <p:cNvSpPr/>
            <p:nvPr/>
          </p:nvSpPr>
          <p:spPr>
            <a:xfrm>
              <a:off x="362294" y="4703207"/>
              <a:ext cx="8472629" cy="316501"/>
            </a:xfrm>
            <a:prstGeom prst="rect">
              <a:avLst/>
            </a:pr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entury Gothic"/>
              </a:endParaRPr>
            </a:p>
          </p:txBody>
        </p:sp>
        <p:sp>
          <p:nvSpPr>
            <p:cNvPr id="67" name="Diagrama de flujo: retraso 29">
              <a:extLst>
                <a:ext uri="{FF2B5EF4-FFF2-40B4-BE49-F238E27FC236}">
                  <a16:creationId xmlns:a16="http://schemas.microsoft.com/office/drawing/2014/main" id="{CD9AAA8C-D8F2-429F-9FD9-3292B079BBE1}"/>
                </a:ext>
              </a:extLst>
            </p:cNvPr>
            <p:cNvSpPr/>
            <p:nvPr/>
          </p:nvSpPr>
          <p:spPr>
            <a:xfrm>
              <a:off x="8764790" y="4703208"/>
              <a:ext cx="316108" cy="3161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27 f22 1"/>
                <a:gd name="f34" fmla="*/ f30 1 2"/>
                <a:gd name="f35" fmla="*/ f31 1 2"/>
                <a:gd name="f36" fmla="*/ f32 1 f7"/>
                <a:gd name="f37" fmla="+- f11 f34 0"/>
                <a:gd name="f38" fmla="+- f11 f35 0"/>
                <a:gd name="f39" fmla="+- f36 0 f1"/>
                <a:gd name="f40" fmla="*/ f35 f22 1"/>
                <a:gd name="f41" fmla="*/ f34 f22 1"/>
                <a:gd name="f42" fmla="cos 1 f39"/>
                <a:gd name="f43" fmla="sin 1 f39"/>
                <a:gd name="f44" fmla="*/ f38 f22 1"/>
                <a:gd name="f45" fmla="+- 0 0 f42"/>
                <a:gd name="f46" fmla="+- 0 0 f43"/>
                <a:gd name="f47" fmla="+- 0 0 f45"/>
                <a:gd name="f48" fmla="+- 0 0 f46"/>
                <a:gd name="f49" fmla="*/ f47 f35 1"/>
                <a:gd name="f50" fmla="*/ f48 f34 1"/>
                <a:gd name="f51" fmla="+- f38 f49 0"/>
                <a:gd name="f52" fmla="+- f37 0 f50"/>
                <a:gd name="f53" fmla="+- f37 f50 0"/>
                <a:gd name="f54" fmla="*/ f52 f22 1"/>
                <a:gd name="f55" fmla="*/ f51 f22 1"/>
                <a:gd name="f56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54" r="f55" b="f56"/>
              <a:pathLst>
                <a:path>
                  <a:moveTo>
                    <a:pt x="f29" y="f29"/>
                  </a:moveTo>
                  <a:lnTo>
                    <a:pt x="f44" y="f29"/>
                  </a:lnTo>
                  <a:arcTo wR="f40" hR="f41" stAng="f2" swAng="f0"/>
                  <a:lnTo>
                    <a:pt x="f29" y="f33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>
                <a:solidFill>
                  <a:srgbClr val="FFFFFF"/>
                </a:solidFill>
                <a:latin typeface="Century Gothic"/>
              </a:endParaRPr>
            </a:p>
          </p:txBody>
        </p:sp>
      </p:grpSp>
      <p:sp>
        <p:nvSpPr>
          <p:cNvPr id="17" name="Rectángulo 6">
            <a:extLst>
              <a:ext uri="{FF2B5EF4-FFF2-40B4-BE49-F238E27FC236}">
                <a16:creationId xmlns:a16="http://schemas.microsoft.com/office/drawing/2014/main" id="{2739016D-B403-4876-8A0C-DBA77B03B17A}"/>
              </a:ext>
            </a:extLst>
          </p:cNvPr>
          <p:cNvSpPr/>
          <p:nvPr/>
        </p:nvSpPr>
        <p:spPr>
          <a:xfrm>
            <a:off x="2910239" y="3944571"/>
            <a:ext cx="3323521" cy="6463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 dirty="0">
                <a:solidFill>
                  <a:schemeClr val="accent4">
                    <a:lumMod val="75000"/>
                  </a:schemeClr>
                </a:solidFill>
                <a:uFillTx/>
                <a:latin typeface="Arial"/>
                <a:ea typeface="Arial"/>
                <a:cs typeface="Arial"/>
              </a:rPr>
              <a:t>Free Template</a:t>
            </a:r>
            <a:endParaRPr lang="es-PE" sz="3600" b="1" i="0" u="none" strike="noStrike" kern="0" cap="none" spc="0" baseline="0" dirty="0">
              <a:solidFill>
                <a:schemeClr val="accent4">
                  <a:lumMod val="75000"/>
                </a:schemeClr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EADAC466-1B2B-4871-8D40-F86995249482}"/>
              </a:ext>
            </a:extLst>
          </p:cNvPr>
          <p:cNvSpPr txBox="1"/>
          <p:nvPr/>
        </p:nvSpPr>
        <p:spPr>
          <a:xfrm>
            <a:off x="1780327" y="359715"/>
            <a:ext cx="5583335" cy="6001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300" b="0" i="0" u="none" strike="noStrike" kern="1200" cap="none" spc="0" baseline="0">
                <a:solidFill>
                  <a:srgbClr val="65677F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Instructions for use</a:t>
            </a:r>
            <a:endParaRPr lang="en-GB" sz="3300" b="0" i="0" u="none" strike="noStrike" kern="1200" cap="none" spc="0" baseline="0">
              <a:solidFill>
                <a:srgbClr val="65677F"/>
              </a:solidFill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56CA96A6-91A6-4BCB-87D9-23B1FE54E5E0}"/>
              </a:ext>
            </a:extLst>
          </p:cNvPr>
          <p:cNvSpPr txBox="1"/>
          <p:nvPr/>
        </p:nvSpPr>
        <p:spPr>
          <a:xfrm>
            <a:off x="2924296" y="1544933"/>
            <a:ext cx="3295415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65677F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allowed to do :</a:t>
            </a:r>
            <a:endParaRPr lang="en-GB" sz="1200" b="1" i="0" u="none" strike="noStrike" kern="1200" cap="none" spc="0" baseline="0">
              <a:solidFill>
                <a:srgbClr val="65677F"/>
              </a:solidFill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C7C05998-E077-4389-BF99-6955F3E199EA}"/>
              </a:ext>
            </a:extLst>
          </p:cNvPr>
          <p:cNvSpPr txBox="1"/>
          <p:nvPr/>
        </p:nvSpPr>
        <p:spPr>
          <a:xfrm>
            <a:off x="1951814" y="1824182"/>
            <a:ext cx="5240362" cy="6924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F101D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Use our templates for personal or educational presentations or printouts.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F101D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Edit and customize our templates for your own needs.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F101D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Link a page to a presentation template on your website or blog.</a:t>
            </a:r>
            <a:endParaRPr lang="en-GB" sz="900" b="0" i="0" u="none" strike="noStrike" kern="1200" cap="none" spc="0" baseline="0">
              <a:solidFill>
                <a:srgbClr val="0F101D"/>
              </a:solidFill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171BAB3A-4ABD-4910-B7F0-75F631CFE1FD}"/>
              </a:ext>
            </a:extLst>
          </p:cNvPr>
          <p:cNvSpPr txBox="1"/>
          <p:nvPr/>
        </p:nvSpPr>
        <p:spPr>
          <a:xfrm>
            <a:off x="1951814" y="1015386"/>
            <a:ext cx="5240362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65677F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In order to use this template, you must credit Slidesppt by keeping the thank you slide.</a:t>
            </a:r>
            <a:endParaRPr lang="en-GB" sz="1200" b="0" i="0" u="none" strike="noStrike" kern="1200" cap="none" spc="0" baseline="0">
              <a:solidFill>
                <a:srgbClr val="65677F"/>
              </a:solidFill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0DA99AFF-AE84-41FC-8455-E013B7CB3953}"/>
              </a:ext>
            </a:extLst>
          </p:cNvPr>
          <p:cNvSpPr txBox="1"/>
          <p:nvPr/>
        </p:nvSpPr>
        <p:spPr>
          <a:xfrm>
            <a:off x="2869981" y="2585822"/>
            <a:ext cx="340403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65677F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not allowed to do :</a:t>
            </a:r>
            <a:endParaRPr lang="en-GB" sz="1200" b="1" i="0" u="none" strike="noStrike" kern="1200" cap="none" spc="0" baseline="0">
              <a:solidFill>
                <a:srgbClr val="65677F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7008F322-B47E-40D9-866E-75EB686E0866}"/>
              </a:ext>
            </a:extLst>
          </p:cNvPr>
          <p:cNvSpPr txBox="1"/>
          <p:nvPr/>
        </p:nvSpPr>
        <p:spPr>
          <a:xfrm>
            <a:off x="1951814" y="2798164"/>
            <a:ext cx="5240362" cy="9002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F101D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Republish or redistribute our presentation templates, offline or online and even for free.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F101D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Offer Slidesppt templates (or a modified version of this Slidesppt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0360A2C0-12B4-43F3-A858-AF3C042A99D3}"/>
              </a:ext>
            </a:extLst>
          </p:cNvPr>
          <p:cNvSpPr txBox="1"/>
          <p:nvPr/>
        </p:nvSpPr>
        <p:spPr>
          <a:xfrm>
            <a:off x="2869981" y="3725987"/>
            <a:ext cx="340403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65677F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Useful links :</a:t>
            </a:r>
            <a:endParaRPr lang="en-GB" sz="1200" b="1" i="0" u="none" strike="noStrike" kern="1200" cap="none" spc="0" baseline="0">
              <a:solidFill>
                <a:srgbClr val="65677F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AF22CF75-D3FC-4C2F-B5B7-DA5FDD03209D}"/>
              </a:ext>
            </a:extLst>
          </p:cNvPr>
          <p:cNvSpPr txBox="1"/>
          <p:nvPr/>
        </p:nvSpPr>
        <p:spPr>
          <a:xfrm>
            <a:off x="1208864" y="3980364"/>
            <a:ext cx="6726262" cy="6924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F101D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allowed and not allowed to do: </a:t>
            </a:r>
            <a:r>
              <a:rPr lang="en-US" sz="900" b="0" i="0" u="none" strike="noStrike" kern="1200" cap="none" spc="0" baseline="0">
                <a:solidFill>
                  <a:srgbClr val="0F101D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3"/>
              </a:rPr>
              <a:t>https://www.slidesppt.net/what-you-can-and-cannot-do-with-our-templates/</a:t>
            </a:r>
            <a:r>
              <a:rPr lang="en-US" sz="900" b="0" i="0" u="none" strike="noStrike" kern="1200" cap="none" spc="0" baseline="0">
                <a:solidFill>
                  <a:srgbClr val="0F101D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F101D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Frequently Asked Questions: </a:t>
            </a:r>
            <a:r>
              <a:rPr lang="en-US" sz="900" b="0" i="0" u="none" strike="noStrike" kern="1200" cap="none" spc="0" baseline="0">
                <a:solidFill>
                  <a:srgbClr val="0F101D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4"/>
              </a:rPr>
              <a:t>https://www.slidesppt.net/frequently-asked-questions/</a:t>
            </a:r>
            <a:r>
              <a:rPr lang="en-US" sz="900" b="0" i="0" u="none" strike="noStrike" kern="1200" cap="none" spc="0" baseline="0">
                <a:solidFill>
                  <a:srgbClr val="0F101D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F101D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Tutorials and Tips: </a:t>
            </a:r>
            <a:r>
              <a:rPr lang="en-US" sz="900" b="0" i="0" u="none" strike="noStrike" kern="1200" cap="none" spc="0" baseline="0">
                <a:solidFill>
                  <a:srgbClr val="0F101D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5"/>
              </a:rPr>
              <a:t>https://www.slidesppt.net/tutorials-and-tips/</a:t>
            </a:r>
            <a:r>
              <a:rPr lang="en-US" sz="900" b="0" i="0" u="none" strike="noStrike" kern="1200" cap="none" spc="0" baseline="0">
                <a:solidFill>
                  <a:srgbClr val="0F101D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</p:txBody>
      </p:sp>
      <p:sp>
        <p:nvSpPr>
          <p:cNvPr id="10" name="Rectángulo 11">
            <a:extLst>
              <a:ext uri="{FF2B5EF4-FFF2-40B4-BE49-F238E27FC236}">
                <a16:creationId xmlns:a16="http://schemas.microsoft.com/office/drawing/2014/main" id="{3C65F438-9B62-4A2C-ACF7-483911F6D10B}"/>
              </a:ext>
            </a:extLst>
          </p:cNvPr>
          <p:cNvSpPr/>
          <p:nvPr/>
        </p:nvSpPr>
        <p:spPr>
          <a:xfrm>
            <a:off x="219958" y="204112"/>
            <a:ext cx="8704091" cy="4767023"/>
          </a:xfrm>
          <a:prstGeom prst="rect">
            <a:avLst/>
          </a:prstGeom>
          <a:noFill/>
          <a:ln w="57150" cap="flat">
            <a:solidFill>
              <a:srgbClr val="FFA100"/>
            </a:solidFill>
            <a:custDash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270DB27F-5ECB-4FCB-9916-AC3A9BA6253E}"/>
              </a:ext>
            </a:extLst>
          </p:cNvPr>
          <p:cNvSpPr txBox="1"/>
          <p:nvPr/>
        </p:nvSpPr>
        <p:spPr>
          <a:xfrm>
            <a:off x="664686" y="836301"/>
            <a:ext cx="312540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>
                <a:solidFill>
                  <a:srgbClr val="FFA10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SLIDESPPT.NET</a:t>
            </a:r>
          </a:p>
        </p:txBody>
      </p:sp>
      <p:sp>
        <p:nvSpPr>
          <p:cNvPr id="4" name="TextBox 24">
            <a:extLst>
              <a:ext uri="{FF2B5EF4-FFF2-40B4-BE49-F238E27FC236}">
                <a16:creationId xmlns:a16="http://schemas.microsoft.com/office/drawing/2014/main" id="{D532A62A-7EA3-4771-B249-24F44A228A24}"/>
              </a:ext>
            </a:extLst>
          </p:cNvPr>
          <p:cNvSpPr txBox="1"/>
          <p:nvPr/>
        </p:nvSpPr>
        <p:spPr>
          <a:xfrm>
            <a:off x="4496516" y="1459546"/>
            <a:ext cx="389004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Lorem ipsum dolor sit amet, consectetur adipisicing elit, sed do eiusmod tempor</a:t>
            </a:r>
          </a:p>
        </p:txBody>
      </p:sp>
      <p:sp>
        <p:nvSpPr>
          <p:cNvPr id="5" name="직사각형 28">
            <a:extLst>
              <a:ext uri="{FF2B5EF4-FFF2-40B4-BE49-F238E27FC236}">
                <a16:creationId xmlns:a16="http://schemas.microsoft.com/office/drawing/2014/main" id="{ACFC0826-05F9-4619-8AB3-CA5A8E9E5629}"/>
              </a:ext>
            </a:extLst>
          </p:cNvPr>
          <p:cNvSpPr/>
          <p:nvPr/>
        </p:nvSpPr>
        <p:spPr>
          <a:xfrm>
            <a:off x="4481520" y="1205627"/>
            <a:ext cx="2461665" cy="2539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Lorem ipsum</a:t>
            </a:r>
          </a:p>
        </p:txBody>
      </p:sp>
      <p:sp>
        <p:nvSpPr>
          <p:cNvPr id="6" name="TextBox 29">
            <a:extLst>
              <a:ext uri="{FF2B5EF4-FFF2-40B4-BE49-F238E27FC236}">
                <a16:creationId xmlns:a16="http://schemas.microsoft.com/office/drawing/2014/main" id="{49878CB5-1BC9-4876-9618-9E32D94E050E}"/>
              </a:ext>
            </a:extLst>
          </p:cNvPr>
          <p:cNvSpPr txBox="1"/>
          <p:nvPr/>
        </p:nvSpPr>
        <p:spPr>
          <a:xfrm>
            <a:off x="4496516" y="2272082"/>
            <a:ext cx="389004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Lorem ipsum dolor sit amet, consectetur adipisicing elit, sed do eiusmod tempor</a:t>
            </a:r>
          </a:p>
        </p:txBody>
      </p:sp>
      <p:sp>
        <p:nvSpPr>
          <p:cNvPr id="7" name="직사각형 30">
            <a:extLst>
              <a:ext uri="{FF2B5EF4-FFF2-40B4-BE49-F238E27FC236}">
                <a16:creationId xmlns:a16="http://schemas.microsoft.com/office/drawing/2014/main" id="{BC6E6C7C-AE23-4F07-AAC6-33B60BDEF4F0}"/>
              </a:ext>
            </a:extLst>
          </p:cNvPr>
          <p:cNvSpPr/>
          <p:nvPr/>
        </p:nvSpPr>
        <p:spPr>
          <a:xfrm>
            <a:off x="4481520" y="2018163"/>
            <a:ext cx="2461665" cy="2539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Lorem ipsum</a:t>
            </a:r>
          </a:p>
        </p:txBody>
      </p:sp>
      <p:sp>
        <p:nvSpPr>
          <p:cNvPr id="8" name="TextBox 31">
            <a:extLst>
              <a:ext uri="{FF2B5EF4-FFF2-40B4-BE49-F238E27FC236}">
                <a16:creationId xmlns:a16="http://schemas.microsoft.com/office/drawing/2014/main" id="{BCC40B18-5F40-4972-9B77-F1595189C7A8}"/>
              </a:ext>
            </a:extLst>
          </p:cNvPr>
          <p:cNvSpPr txBox="1"/>
          <p:nvPr/>
        </p:nvSpPr>
        <p:spPr>
          <a:xfrm>
            <a:off x="4496516" y="3084609"/>
            <a:ext cx="389004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Lorem ipsum dolor sit amet, consectetur adipisicing elit, sed do eiusmod tempor</a:t>
            </a:r>
          </a:p>
        </p:txBody>
      </p:sp>
      <p:sp>
        <p:nvSpPr>
          <p:cNvPr id="9" name="직사각형 32">
            <a:extLst>
              <a:ext uri="{FF2B5EF4-FFF2-40B4-BE49-F238E27FC236}">
                <a16:creationId xmlns:a16="http://schemas.microsoft.com/office/drawing/2014/main" id="{D6BEEFCF-BFEF-4CB2-B7CA-110178CA5227}"/>
              </a:ext>
            </a:extLst>
          </p:cNvPr>
          <p:cNvSpPr/>
          <p:nvPr/>
        </p:nvSpPr>
        <p:spPr>
          <a:xfrm>
            <a:off x="4481520" y="2830689"/>
            <a:ext cx="2461665" cy="2539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Lorem ipsum</a:t>
            </a:r>
          </a:p>
        </p:txBody>
      </p:sp>
      <p:sp>
        <p:nvSpPr>
          <p:cNvPr id="10" name="TextBox 33">
            <a:extLst>
              <a:ext uri="{FF2B5EF4-FFF2-40B4-BE49-F238E27FC236}">
                <a16:creationId xmlns:a16="http://schemas.microsoft.com/office/drawing/2014/main" id="{0F2B9BC3-A76D-4881-8756-6E35B0DE3D53}"/>
              </a:ext>
            </a:extLst>
          </p:cNvPr>
          <p:cNvSpPr txBox="1"/>
          <p:nvPr/>
        </p:nvSpPr>
        <p:spPr>
          <a:xfrm>
            <a:off x="4496516" y="3897145"/>
            <a:ext cx="389004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Lorem ipsum dolor sit amet, consectetur adipisicing elit, sed do eiusmod tempor</a:t>
            </a:r>
          </a:p>
        </p:txBody>
      </p:sp>
      <p:sp>
        <p:nvSpPr>
          <p:cNvPr id="11" name="직사각형 34">
            <a:extLst>
              <a:ext uri="{FF2B5EF4-FFF2-40B4-BE49-F238E27FC236}">
                <a16:creationId xmlns:a16="http://schemas.microsoft.com/office/drawing/2014/main" id="{DCA6AFFB-5C69-4750-9427-2CE4CE3F21C1}"/>
              </a:ext>
            </a:extLst>
          </p:cNvPr>
          <p:cNvSpPr/>
          <p:nvPr/>
        </p:nvSpPr>
        <p:spPr>
          <a:xfrm>
            <a:off x="4481520" y="3643225"/>
            <a:ext cx="2461665" cy="2539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Lorem ipsum</a:t>
            </a:r>
          </a:p>
        </p:txBody>
      </p:sp>
      <p:sp>
        <p:nvSpPr>
          <p:cNvPr id="12" name="TextBox 40">
            <a:extLst>
              <a:ext uri="{FF2B5EF4-FFF2-40B4-BE49-F238E27FC236}">
                <a16:creationId xmlns:a16="http://schemas.microsoft.com/office/drawing/2014/main" id="{256AD0B7-8480-4F81-A14C-1484FF7E0B8F}"/>
              </a:ext>
            </a:extLst>
          </p:cNvPr>
          <p:cNvSpPr txBox="1"/>
          <p:nvPr/>
        </p:nvSpPr>
        <p:spPr>
          <a:xfrm>
            <a:off x="664686" y="1247159"/>
            <a:ext cx="2234976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Lorem ipsum dolor sit amet, consectetur adipiscing elit</a:t>
            </a:r>
          </a:p>
        </p:txBody>
      </p:sp>
      <p:sp>
        <p:nvSpPr>
          <p:cNvPr id="13" name="타원 15">
            <a:extLst>
              <a:ext uri="{FF2B5EF4-FFF2-40B4-BE49-F238E27FC236}">
                <a16:creationId xmlns:a16="http://schemas.microsoft.com/office/drawing/2014/main" id="{0B05876A-9772-47B3-8E7B-CBAE997235D5}"/>
              </a:ext>
            </a:extLst>
          </p:cNvPr>
          <p:cNvSpPr/>
          <p:nvPr/>
        </p:nvSpPr>
        <p:spPr>
          <a:xfrm>
            <a:off x="3790087" y="2029273"/>
            <a:ext cx="555132" cy="55513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타원 22">
            <a:extLst>
              <a:ext uri="{FF2B5EF4-FFF2-40B4-BE49-F238E27FC236}">
                <a16:creationId xmlns:a16="http://schemas.microsoft.com/office/drawing/2014/main" id="{16EE1431-B23F-4C7E-B022-2256D745B75B}"/>
              </a:ext>
            </a:extLst>
          </p:cNvPr>
          <p:cNvSpPr/>
          <p:nvPr/>
        </p:nvSpPr>
        <p:spPr>
          <a:xfrm>
            <a:off x="3790087" y="2841808"/>
            <a:ext cx="555132" cy="55513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타원 27">
            <a:extLst>
              <a:ext uri="{FF2B5EF4-FFF2-40B4-BE49-F238E27FC236}">
                <a16:creationId xmlns:a16="http://schemas.microsoft.com/office/drawing/2014/main" id="{0671403B-0BEA-412A-8C7A-D770FCB3C378}"/>
              </a:ext>
            </a:extLst>
          </p:cNvPr>
          <p:cNvSpPr/>
          <p:nvPr/>
        </p:nvSpPr>
        <p:spPr>
          <a:xfrm>
            <a:off x="3790087" y="3654335"/>
            <a:ext cx="555132" cy="55513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타원 41">
            <a:extLst>
              <a:ext uri="{FF2B5EF4-FFF2-40B4-BE49-F238E27FC236}">
                <a16:creationId xmlns:a16="http://schemas.microsoft.com/office/drawing/2014/main" id="{24AFE287-7B7B-4006-AD38-D9D8001C6AE5}"/>
              </a:ext>
            </a:extLst>
          </p:cNvPr>
          <p:cNvSpPr/>
          <p:nvPr/>
        </p:nvSpPr>
        <p:spPr>
          <a:xfrm>
            <a:off x="3790087" y="1216746"/>
            <a:ext cx="555132" cy="55513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A70C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17" name="그래픽 35">
            <a:extLst>
              <a:ext uri="{FF2B5EF4-FFF2-40B4-BE49-F238E27FC236}">
                <a16:creationId xmlns:a16="http://schemas.microsoft.com/office/drawing/2014/main" id="{5961367A-8CB9-4BCE-AFA3-4CA4C9D9A1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2117" y="1370338"/>
            <a:ext cx="291071" cy="24794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그래픽 36">
            <a:extLst>
              <a:ext uri="{FF2B5EF4-FFF2-40B4-BE49-F238E27FC236}">
                <a16:creationId xmlns:a16="http://schemas.microsoft.com/office/drawing/2014/main" id="{878E3088-AC60-4726-84AE-049F51B79F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7691" y="3786374"/>
            <a:ext cx="328799" cy="29107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그래픽 37">
            <a:extLst>
              <a:ext uri="{FF2B5EF4-FFF2-40B4-BE49-F238E27FC236}">
                <a16:creationId xmlns:a16="http://schemas.microsoft.com/office/drawing/2014/main" id="{B4827419-0C9E-48D1-9786-0F26D15E64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7157" y="2976536"/>
            <a:ext cx="221001" cy="28567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" name="그래픽 38">
            <a:extLst>
              <a:ext uri="{FF2B5EF4-FFF2-40B4-BE49-F238E27FC236}">
                <a16:creationId xmlns:a16="http://schemas.microsoft.com/office/drawing/2014/main" id="{8003275F-FF77-43D4-A7D1-16A414A3D5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7157" y="2174781"/>
            <a:ext cx="221001" cy="26411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16B9AB5-45BA-405F-831D-B72745E5E5A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04" y="1952264"/>
            <a:ext cx="3299284" cy="32398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elogramo 5">
            <a:extLst>
              <a:ext uri="{FF2B5EF4-FFF2-40B4-BE49-F238E27FC236}">
                <a16:creationId xmlns:a16="http://schemas.microsoft.com/office/drawing/2014/main" id="{7DFF9B28-51C1-4C43-AF13-87FE70AF5CA6}"/>
              </a:ext>
            </a:extLst>
          </p:cNvPr>
          <p:cNvSpPr/>
          <p:nvPr/>
        </p:nvSpPr>
        <p:spPr>
          <a:xfrm>
            <a:off x="4313499" y="0"/>
            <a:ext cx="3766678" cy="5143499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360"/>
              <a:gd name="f10" fmla="+- 0 0 -90"/>
              <a:gd name="f11" fmla="+- 0 0 -180"/>
              <a:gd name="f12" fmla="+- 0 0 -27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5 f17 1"/>
              <a:gd name="f26" fmla="*/ f18 1 f3"/>
              <a:gd name="f27" fmla="*/ f19 1 f3"/>
              <a:gd name="f28" fmla="*/ f20 1 f3"/>
              <a:gd name="f29" fmla="*/ f21 1 f3"/>
              <a:gd name="f30" fmla="*/ f22 1 21600"/>
              <a:gd name="f31" fmla="*/ f23 1 21600"/>
              <a:gd name="f32" fmla="*/ 21600 f22 1"/>
              <a:gd name="f33" fmla="*/ 21600 f23 1"/>
              <a:gd name="f34" fmla="+- f26 0 f2"/>
              <a:gd name="f35" fmla="+- f27 0 f2"/>
              <a:gd name="f36" fmla="+- f28 0 f2"/>
              <a:gd name="f37" fmla="+- f29 0 f2"/>
              <a:gd name="f38" fmla="min f31 f30"/>
              <a:gd name="f39" fmla="*/ f32 1 f24"/>
              <a:gd name="f40" fmla="*/ f33 1 f24"/>
              <a:gd name="f41" fmla="val f39"/>
              <a:gd name="f42" fmla="val f40"/>
              <a:gd name="f43" fmla="*/ f16 f38 1"/>
              <a:gd name="f44" fmla="+- f42 0 f16"/>
              <a:gd name="f45" fmla="+- f41 0 f16"/>
              <a:gd name="f46" fmla="*/ f42 f38 1"/>
              <a:gd name="f47" fmla="*/ f41 f38 1"/>
              <a:gd name="f48" fmla="*/ f44 1 2"/>
              <a:gd name="f49" fmla="*/ f45 1 2"/>
              <a:gd name="f50" fmla="min f45 f44"/>
              <a:gd name="f51" fmla="*/ 100000 f45 1"/>
              <a:gd name="f52" fmla="+- f16 f48 0"/>
              <a:gd name="f53" fmla="+- f16 f49 0"/>
              <a:gd name="f54" fmla="*/ f51 1 f50"/>
              <a:gd name="f55" fmla="*/ f50 f17 1"/>
              <a:gd name="f56" fmla="*/ f55 1 200000"/>
              <a:gd name="f57" fmla="*/ f55 1 100000"/>
              <a:gd name="f58" fmla="*/ f25 1 f54"/>
              <a:gd name="f59" fmla="*/ f44 f53 1"/>
              <a:gd name="f60" fmla="*/ f53 f38 1"/>
              <a:gd name="f61" fmla="*/ f52 f38 1"/>
              <a:gd name="f62" fmla="+- f41 0 f56"/>
              <a:gd name="f63" fmla="+- f41 0 f57"/>
              <a:gd name="f64" fmla="+- 1 f58 0"/>
              <a:gd name="f65" fmla="*/ f59 1 f57"/>
              <a:gd name="f66" fmla="*/ f57 f38 1"/>
              <a:gd name="f67" fmla="*/ f56 f38 1"/>
              <a:gd name="f68" fmla="*/ f63 1 2"/>
              <a:gd name="f69" fmla="*/ f64 1 12"/>
              <a:gd name="f70" fmla="val f65"/>
              <a:gd name="f71" fmla="*/ f63 f38 1"/>
              <a:gd name="f72" fmla="*/ f62 f38 1"/>
              <a:gd name="f73" fmla="+- f41 0 f68"/>
              <a:gd name="f74" fmla="*/ f69 f45 1"/>
              <a:gd name="f75" fmla="*/ f69 f44 1"/>
              <a:gd name="f76" fmla="+- f42 0 f70"/>
              <a:gd name="f77" fmla="*/ f68 f38 1"/>
              <a:gd name="f78" fmla="*/ f70 f38 1"/>
              <a:gd name="f79" fmla="+- f41 0 f74"/>
              <a:gd name="f80" fmla="+- f42 0 f75"/>
              <a:gd name="f81" fmla="*/ f74 f38 1"/>
              <a:gd name="f82" fmla="*/ f75 f38 1"/>
              <a:gd name="f83" fmla="*/ f76 f38 1"/>
              <a:gd name="f84" fmla="*/ f73 f38 1"/>
              <a:gd name="f85" fmla="*/ f79 f38 1"/>
              <a:gd name="f86" fmla="*/ f80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60" y="f83"/>
              </a:cxn>
              <a:cxn ang="f34">
                <a:pos x="f84" y="f43"/>
              </a:cxn>
              <a:cxn ang="f35">
                <a:pos x="f72" y="f61"/>
              </a:cxn>
              <a:cxn ang="f36">
                <a:pos x="f77" y="f46"/>
              </a:cxn>
              <a:cxn ang="f36">
                <a:pos x="f60" y="f78"/>
              </a:cxn>
              <a:cxn ang="f37">
                <a:pos x="f67" y="f61"/>
              </a:cxn>
            </a:cxnLst>
            <a:rect l="f81" t="f82" r="f85" b="f86"/>
            <a:pathLst>
              <a:path>
                <a:moveTo>
                  <a:pt x="f43" y="f46"/>
                </a:moveTo>
                <a:lnTo>
                  <a:pt x="f66" y="f43"/>
                </a:lnTo>
                <a:lnTo>
                  <a:pt x="f47" y="f43"/>
                </a:lnTo>
                <a:lnTo>
                  <a:pt x="f71" y="f46"/>
                </a:lnTo>
                <a:close/>
              </a:path>
            </a:pathLst>
          </a:custGeom>
          <a:solidFill>
            <a:srgbClr val="FFA1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B9D3E64-EB72-45F7-90CF-32D381ABE56A}"/>
              </a:ext>
            </a:extLst>
          </p:cNvPr>
          <p:cNvSpPr/>
          <p:nvPr/>
        </p:nvSpPr>
        <p:spPr>
          <a:xfrm>
            <a:off x="4274632" y="580041"/>
            <a:ext cx="4270549" cy="4270549"/>
          </a:xfrm>
          <a:prstGeom prst="ellipse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695799B-921E-4880-BF35-E9786BEB9F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5943" y="-242371"/>
            <a:ext cx="5143500" cy="5143500"/>
          </a:xfrm>
          <a:prstGeom prst="rect">
            <a:avLst/>
          </a:prstGeom>
        </p:spPr>
      </p:pic>
      <p:sp>
        <p:nvSpPr>
          <p:cNvPr id="3" name="Google Shape;263;p42">
            <a:extLst>
              <a:ext uri="{FF2B5EF4-FFF2-40B4-BE49-F238E27FC236}">
                <a16:creationId xmlns:a16="http://schemas.microsoft.com/office/drawing/2014/main" id="{CA1A5E81-518C-4A92-9EE9-240F5F40D9F9}"/>
              </a:ext>
            </a:extLst>
          </p:cNvPr>
          <p:cNvSpPr txBox="1"/>
          <p:nvPr/>
        </p:nvSpPr>
        <p:spPr>
          <a:xfrm>
            <a:off x="39401" y="472909"/>
            <a:ext cx="4067946" cy="7735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4500" b="1" i="0" u="none" strike="noStrike" kern="0" cap="none" spc="0" baseline="0">
                <a:solidFill>
                  <a:srgbClr val="FEB800"/>
                </a:solidFill>
                <a:uFillTx/>
                <a:latin typeface="Arial (Títulos)"/>
                <a:ea typeface="DM Sans"/>
                <a:cs typeface="Rubik"/>
              </a:rPr>
              <a:t>FUENTE</a:t>
            </a:r>
          </a:p>
        </p:txBody>
      </p:sp>
      <p:sp>
        <p:nvSpPr>
          <p:cNvPr id="4" name="Google Shape;270;p42">
            <a:extLst>
              <a:ext uri="{FF2B5EF4-FFF2-40B4-BE49-F238E27FC236}">
                <a16:creationId xmlns:a16="http://schemas.microsoft.com/office/drawing/2014/main" id="{DE91B18C-D4B6-4256-9BD3-3773D0C5074E}"/>
              </a:ext>
            </a:extLst>
          </p:cNvPr>
          <p:cNvSpPr txBox="1"/>
          <p:nvPr/>
        </p:nvSpPr>
        <p:spPr>
          <a:xfrm>
            <a:off x="877750" y="1493361"/>
            <a:ext cx="4157301" cy="4240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600" b="0" i="0" u="none" strike="noStrike" kern="0" cap="none" spc="0" baseline="0">
                <a:solidFill>
                  <a:srgbClr val="FEB800"/>
                </a:solidFill>
                <a:uFillTx/>
                <a:latin typeface="Source Sans Pro" pitchFamily="34"/>
                <a:ea typeface="Rubik"/>
                <a:cs typeface="Rubik"/>
              </a:rPr>
              <a:t>ELABORADO POR  </a:t>
            </a:r>
            <a:r>
              <a:rPr lang="es-PE" sz="1600" b="0" i="0" u="none" strike="noStrike" kern="0" cap="none" spc="0" baseline="0">
                <a:solidFill>
                  <a:srgbClr val="FEB800"/>
                </a:solidFill>
                <a:uFillTx/>
                <a:latin typeface="Source Sans Pro" pitchFamily="34"/>
                <a:ea typeface="Montserrat"/>
                <a:cs typeface="Assistant Light" pitchFamily="2"/>
              </a:rPr>
              <a:t>: </a:t>
            </a:r>
            <a:r>
              <a:rPr lang="es-PE" sz="16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slidesppt.net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600" b="1" i="0" u="none" strike="noStrike" kern="0" cap="none" spc="0" baseline="0">
              <a:solidFill>
                <a:srgbClr val="02FFB3"/>
              </a:solidFill>
              <a:uFillTx/>
              <a:latin typeface="Source Sans Pro" panose="020B0503030403020204" pitchFamily="34" charset="0"/>
              <a:ea typeface="Rubik"/>
              <a:cs typeface="Rubik" panose="020B0604020202020204" charset="-79"/>
            </a:endParaRPr>
          </a:p>
        </p:txBody>
      </p:sp>
      <p:grpSp>
        <p:nvGrpSpPr>
          <p:cNvPr id="5" name="Grupo 3">
            <a:extLst>
              <a:ext uri="{FF2B5EF4-FFF2-40B4-BE49-F238E27FC236}">
                <a16:creationId xmlns:a16="http://schemas.microsoft.com/office/drawing/2014/main" id="{CDE31B64-DF85-423D-93A0-A0D1DEED2BB4}"/>
              </a:ext>
            </a:extLst>
          </p:cNvPr>
          <p:cNvGrpSpPr/>
          <p:nvPr/>
        </p:nvGrpSpPr>
        <p:grpSpPr>
          <a:xfrm>
            <a:off x="877741" y="2247677"/>
            <a:ext cx="2988926" cy="1594421"/>
            <a:chOff x="877741" y="2247677"/>
            <a:chExt cx="2988926" cy="1594421"/>
          </a:xfrm>
        </p:grpSpPr>
        <p:sp>
          <p:nvSpPr>
            <p:cNvPr id="6" name="Google Shape;272;p42">
              <a:extLst>
                <a:ext uri="{FF2B5EF4-FFF2-40B4-BE49-F238E27FC236}">
                  <a16:creationId xmlns:a16="http://schemas.microsoft.com/office/drawing/2014/main" id="{E8EC99EC-A9F5-4482-9AF3-CDD478DC8C59}"/>
                </a:ext>
              </a:extLst>
            </p:cNvPr>
            <p:cNvSpPr txBox="1"/>
            <p:nvPr/>
          </p:nvSpPr>
          <p:spPr>
            <a:xfrm>
              <a:off x="877741" y="2247677"/>
              <a:ext cx="2116918" cy="30867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12" tIns="91412" rIns="91412" bIns="91412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600" b="0" i="0" u="none" strike="noStrike" kern="0" cap="none" spc="0" baseline="0">
                  <a:solidFill>
                    <a:srgbClr val="FEB800"/>
                  </a:solidFill>
                  <a:uFillTx/>
                  <a:latin typeface="Source Sans Pro" pitchFamily="34"/>
                  <a:ea typeface="Rubik"/>
                  <a:cs typeface="Rubik"/>
                </a:rPr>
                <a:t>IMAGES :</a:t>
              </a:r>
            </a:p>
          </p:txBody>
        </p:sp>
        <p:sp>
          <p:nvSpPr>
            <p:cNvPr id="7" name="Google Shape;273;p42">
              <a:extLst>
                <a:ext uri="{FF2B5EF4-FFF2-40B4-BE49-F238E27FC236}">
                  <a16:creationId xmlns:a16="http://schemas.microsoft.com/office/drawing/2014/main" id="{974E81BD-6E06-429F-AACB-C05865AAB43F}"/>
                </a:ext>
              </a:extLst>
            </p:cNvPr>
            <p:cNvSpPr txBox="1"/>
            <p:nvPr/>
          </p:nvSpPr>
          <p:spPr>
            <a:xfrm>
              <a:off x="877741" y="2556278"/>
              <a:ext cx="2988926" cy="128582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12" tIns="91412" rIns="91412" bIns="91412" anchor="t" anchorCtr="0" compatLnSpc="1">
              <a:noAutofit/>
            </a:bodyPr>
            <a:lstStyle/>
            <a:p>
              <a:pPr marL="285713" marR="0" lvl="0" indent="-285713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unsplash.com</a:t>
              </a:r>
            </a:p>
            <a:p>
              <a:pPr marL="285713" marR="0" lvl="0" indent="-285713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pexels.com</a:t>
              </a:r>
            </a:p>
            <a:p>
              <a:pPr marL="285713" marR="0" lvl="0" indent="-285713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pngwing.com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anose="020B0503030403020204" pitchFamily="34" charset="0"/>
                <a:ea typeface="Montserrat"/>
                <a:cs typeface="Kanit Light" panose="020B0604020202020204" charset="-34"/>
              </a:endParaRPr>
            </a:p>
          </p:txBody>
        </p:sp>
      </p:grpSp>
      <p:sp>
        <p:nvSpPr>
          <p:cNvPr id="8" name="Google Shape;274;p42">
            <a:extLst>
              <a:ext uri="{FF2B5EF4-FFF2-40B4-BE49-F238E27FC236}">
                <a16:creationId xmlns:a16="http://schemas.microsoft.com/office/drawing/2014/main" id="{053D2D05-9998-40A2-A7C1-6948ED1D5202}"/>
              </a:ext>
            </a:extLst>
          </p:cNvPr>
          <p:cNvSpPr txBox="1"/>
          <p:nvPr/>
        </p:nvSpPr>
        <p:spPr>
          <a:xfrm>
            <a:off x="877750" y="3362614"/>
            <a:ext cx="2116918" cy="3086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FEB800"/>
                </a:solidFill>
                <a:uFillTx/>
                <a:latin typeface="Source Sans Pro" pitchFamily="34"/>
                <a:ea typeface="Rubik"/>
                <a:cs typeface="Rubik"/>
              </a:rPr>
              <a:t>FONTS :</a:t>
            </a:r>
          </a:p>
        </p:txBody>
      </p:sp>
      <p:sp>
        <p:nvSpPr>
          <p:cNvPr id="9" name="Google Shape;275;p42">
            <a:extLst>
              <a:ext uri="{FF2B5EF4-FFF2-40B4-BE49-F238E27FC236}">
                <a16:creationId xmlns:a16="http://schemas.microsoft.com/office/drawing/2014/main" id="{7FBC810E-0D17-4B04-8B33-D87939860942}"/>
              </a:ext>
            </a:extLst>
          </p:cNvPr>
          <p:cNvSpPr txBox="1"/>
          <p:nvPr/>
        </p:nvSpPr>
        <p:spPr>
          <a:xfrm>
            <a:off x="877741" y="3671215"/>
            <a:ext cx="2645148" cy="6845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/>
          <a:p>
            <a:pPr marL="285713" marR="0" lvl="0" indent="-285713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Agency FB</a:t>
            </a:r>
          </a:p>
          <a:p>
            <a:pPr marL="285713" marR="0" lvl="0" indent="-285713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TT Norms Bold</a:t>
            </a:r>
          </a:p>
          <a:p>
            <a:pPr marL="285713" marR="0" lvl="0" indent="-285713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Calisto MT</a:t>
            </a:r>
          </a:p>
          <a:p>
            <a:pPr marL="285713" marR="0" lvl="0" indent="-285713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500" b="0" i="0" u="none" strike="noStrike" kern="0" cap="none" spc="0" baseline="0">
              <a:solidFill>
                <a:srgbClr val="000000"/>
              </a:solidFill>
              <a:uFillTx/>
              <a:latin typeface="Source Sans Pro" pitchFamily="34"/>
              <a:ea typeface="Montserrat"/>
              <a:cs typeface="Kanit Light"/>
            </a:endParaRPr>
          </a:p>
        </p:txBody>
      </p:sp>
      <p:sp>
        <p:nvSpPr>
          <p:cNvPr id="10" name="TextBox 59">
            <a:extLst>
              <a:ext uri="{FF2B5EF4-FFF2-40B4-BE49-F238E27FC236}">
                <a16:creationId xmlns:a16="http://schemas.microsoft.com/office/drawing/2014/main" id="{25A68A84-339E-44D5-9BFD-C125C4A228B5}"/>
              </a:ext>
            </a:extLst>
          </p:cNvPr>
          <p:cNvSpPr txBox="1"/>
          <p:nvPr/>
        </p:nvSpPr>
        <p:spPr>
          <a:xfrm>
            <a:off x="7470145" y="4901129"/>
            <a:ext cx="1673854" cy="2308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FEB800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</p:txBody>
      </p:sp>
      <p:grpSp>
        <p:nvGrpSpPr>
          <p:cNvPr id="11" name="Gráfico 10">
            <a:extLst>
              <a:ext uri="{FF2B5EF4-FFF2-40B4-BE49-F238E27FC236}">
                <a16:creationId xmlns:a16="http://schemas.microsoft.com/office/drawing/2014/main" id="{591D4F59-D19B-4E35-8F97-786CF31B7FEA}"/>
              </a:ext>
            </a:extLst>
          </p:cNvPr>
          <p:cNvGrpSpPr/>
          <p:nvPr/>
        </p:nvGrpSpPr>
        <p:grpSpPr>
          <a:xfrm>
            <a:off x="8712119" y="4572265"/>
            <a:ext cx="317324" cy="317324"/>
            <a:chOff x="8712119" y="4572265"/>
            <a:chExt cx="317324" cy="317324"/>
          </a:xfrm>
        </p:grpSpPr>
        <p:sp>
          <p:nvSpPr>
            <p:cNvPr id="12" name="Forma libre: forma 30">
              <a:extLst>
                <a:ext uri="{FF2B5EF4-FFF2-40B4-BE49-F238E27FC236}">
                  <a16:creationId xmlns:a16="http://schemas.microsoft.com/office/drawing/2014/main" id="{616D9EE2-64FD-47AB-BB16-DC7B35E4185D}"/>
                </a:ext>
              </a:extLst>
            </p:cNvPr>
            <p:cNvSpPr/>
            <p:nvPr/>
          </p:nvSpPr>
          <p:spPr>
            <a:xfrm>
              <a:off x="8712119" y="4572265"/>
              <a:ext cx="317324" cy="3173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FEB8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orma libre: forma 31">
              <a:extLst>
                <a:ext uri="{FF2B5EF4-FFF2-40B4-BE49-F238E27FC236}">
                  <a16:creationId xmlns:a16="http://schemas.microsoft.com/office/drawing/2014/main" id="{AB5AF761-97E7-4538-B33A-A482357F8750}"/>
                </a:ext>
              </a:extLst>
            </p:cNvPr>
            <p:cNvSpPr/>
            <p:nvPr/>
          </p:nvSpPr>
          <p:spPr>
            <a:xfrm>
              <a:off x="8752938" y="4611246"/>
              <a:ext cx="247326" cy="2393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12681F-619A-40B1-BE2D-36D6FB6679B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480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Fully Editable Icon Sets: A</a:t>
            </a:r>
          </a:p>
        </p:txBody>
      </p:sp>
      <p:sp>
        <p:nvSpPr>
          <p:cNvPr id="3" name="Diamond 5">
            <a:extLst>
              <a:ext uri="{FF2B5EF4-FFF2-40B4-BE49-F238E27FC236}">
                <a16:creationId xmlns:a16="http://schemas.microsoft.com/office/drawing/2014/main" id="{62A89B26-2B29-4E43-A1C6-5B354508F2B2}"/>
              </a:ext>
            </a:extLst>
          </p:cNvPr>
          <p:cNvSpPr/>
          <p:nvPr/>
        </p:nvSpPr>
        <p:spPr>
          <a:xfrm>
            <a:off x="4584051" y="1119243"/>
            <a:ext cx="392323" cy="393484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A6A6A6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Isosceles Triangle 51">
            <a:extLst>
              <a:ext uri="{FF2B5EF4-FFF2-40B4-BE49-F238E27FC236}">
                <a16:creationId xmlns:a16="http://schemas.microsoft.com/office/drawing/2014/main" id="{2D7AA124-7CF2-4F70-93A6-2EED62040500}"/>
              </a:ext>
            </a:extLst>
          </p:cNvPr>
          <p:cNvSpPr/>
          <p:nvPr/>
        </p:nvSpPr>
        <p:spPr>
          <a:xfrm>
            <a:off x="3955045" y="1172132"/>
            <a:ext cx="392323" cy="287697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A6A6A6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id="{22591574-A4D5-4539-9B31-8047681F037D}"/>
              </a:ext>
            </a:extLst>
          </p:cNvPr>
          <p:cNvSpPr/>
          <p:nvPr/>
        </p:nvSpPr>
        <p:spPr>
          <a:xfrm>
            <a:off x="4585615" y="3390083"/>
            <a:ext cx="234827" cy="5308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2374775 f73 1"/>
              <a:gd name="f80" fmla="*/ 198001 f74 1"/>
              <a:gd name="f81" fmla="*/ 1 f74 1"/>
              <a:gd name="f82" fmla="*/ 3166775 f73 1"/>
              <a:gd name="f83" fmla="*/ 1346449 f74 1"/>
              <a:gd name="f84" fmla="*/ 755186 f74 1"/>
              <a:gd name="f85" fmla="*/ 0 f73 1"/>
              <a:gd name="f86" fmla="*/ 734449 f74 1"/>
              <a:gd name="f87" fmla="*/ 1231644 f73 1"/>
              <a:gd name="f88" fmla="*/ 853246 f74 1"/>
              <a:gd name="f89" fmla="*/ 1400264 f73 1"/>
              <a:gd name="f90" fmla="*/ 673226 f74 1"/>
              <a:gd name="f91" fmla="*/ 1580284 f73 1"/>
              <a:gd name="f92" fmla="*/ 493206 f74 1"/>
              <a:gd name="f93" fmla="*/ 612000 f74 1"/>
              <a:gd name="f94" fmla="*/ 1231645 f73 1"/>
              <a:gd name="f95" fmla="*/ 591263 f74 1"/>
              <a:gd name="f96" fmla="*/ 10368 f73 1"/>
              <a:gd name="f97" fmla="*/ 2939 f74 1"/>
              <a:gd name="f98" fmla="*/ 1491744 f73 1"/>
              <a:gd name="f99" fmla="*/ 0 f74 1"/>
              <a:gd name="f100" fmla="*/ 2009 f74 1"/>
              <a:gd name="f101" fmla="*/ 1494147 f73 1"/>
              <a:gd name="f102" fmla="*/ 1499342 f73 1"/>
              <a:gd name="f103" fmla="*/ 6353 f74 1"/>
              <a:gd name="f104" fmla="*/ 273414 f74 1"/>
              <a:gd name="f105" fmla="*/ 2293171 f73 1"/>
              <a:gd name="f106" fmla="*/ 1091887 f74 1"/>
              <a:gd name="f107" fmla="*/ 2283744 f73 1"/>
              <a:gd name="f108" fmla="*/ 1340768 f74 1"/>
              <a:gd name="f109" fmla="*/ 1344512 f74 1"/>
              <a:gd name="f110" fmla="*/ 1494334 f73 1"/>
              <a:gd name="f111" fmla="*/ 1346448 f74 1"/>
              <a:gd name="f112" fmla="*/ 1343510 f74 1"/>
              <a:gd name="f113" fmla="+- f75 0 f1"/>
              <a:gd name="f114" fmla="*/ f78 1 1346449"/>
              <a:gd name="f115" fmla="*/ f79 1 3166775"/>
              <a:gd name="f116" fmla="*/ f80 1 1346449"/>
              <a:gd name="f117" fmla="*/ f81 1 1346449"/>
              <a:gd name="f118" fmla="*/ f82 1 3166775"/>
              <a:gd name="f119" fmla="*/ f83 1 1346449"/>
              <a:gd name="f120" fmla="*/ f84 1 1346449"/>
              <a:gd name="f121" fmla="*/ f85 1 3166775"/>
              <a:gd name="f122" fmla="*/ f86 1 1346449"/>
              <a:gd name="f123" fmla="*/ f87 1 3166775"/>
              <a:gd name="f124" fmla="*/ f88 1 1346449"/>
              <a:gd name="f125" fmla="*/ f89 1 3166775"/>
              <a:gd name="f126" fmla="*/ f90 1 1346449"/>
              <a:gd name="f127" fmla="*/ f91 1 3166775"/>
              <a:gd name="f128" fmla="*/ f92 1 1346449"/>
              <a:gd name="f129" fmla="*/ f93 1 1346449"/>
              <a:gd name="f130" fmla="*/ f94 1 3166775"/>
              <a:gd name="f131" fmla="*/ f95 1 1346449"/>
              <a:gd name="f132" fmla="*/ f96 1 3166775"/>
              <a:gd name="f133" fmla="*/ f97 1 1346449"/>
              <a:gd name="f134" fmla="*/ f98 1 3166775"/>
              <a:gd name="f135" fmla="*/ f99 1 1346449"/>
              <a:gd name="f136" fmla="*/ f100 1 1346449"/>
              <a:gd name="f137" fmla="*/ f101 1 3166775"/>
              <a:gd name="f138" fmla="*/ f102 1 3166775"/>
              <a:gd name="f139" fmla="*/ f103 1 1346449"/>
              <a:gd name="f140" fmla="*/ f104 1 1346449"/>
              <a:gd name="f141" fmla="*/ f105 1 3166775"/>
              <a:gd name="f142" fmla="*/ f106 1 1346449"/>
              <a:gd name="f143" fmla="*/ f107 1 3166775"/>
              <a:gd name="f144" fmla="*/ f108 1 1346449"/>
              <a:gd name="f145" fmla="*/ f109 1 1346449"/>
              <a:gd name="f146" fmla="*/ f110 1 3166775"/>
              <a:gd name="f147" fmla="*/ f111 1 1346449"/>
              <a:gd name="f148" fmla="*/ f112 1 1346449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15 1 f77"/>
              <a:gd name="f155" fmla="*/ f116 1 f76"/>
              <a:gd name="f156" fmla="*/ f117 1 f76"/>
              <a:gd name="f157" fmla="*/ f118 1 f77"/>
              <a:gd name="f158" fmla="*/ f119 1 f76"/>
              <a:gd name="f159" fmla="*/ f120 1 f76"/>
              <a:gd name="f160" fmla="*/ f121 1 f77"/>
              <a:gd name="f161" fmla="*/ f122 1 f76"/>
              <a:gd name="f162" fmla="*/ f123 1 f77"/>
              <a:gd name="f163" fmla="*/ f124 1 f76"/>
              <a:gd name="f164" fmla="*/ f125 1 f77"/>
              <a:gd name="f165" fmla="*/ f126 1 f76"/>
              <a:gd name="f166" fmla="*/ f127 1 f77"/>
              <a:gd name="f167" fmla="*/ f128 1 f76"/>
              <a:gd name="f168" fmla="*/ f129 1 f76"/>
              <a:gd name="f169" fmla="*/ f130 1 f77"/>
              <a:gd name="f170" fmla="*/ f131 1 f76"/>
              <a:gd name="f171" fmla="*/ f132 1 f77"/>
              <a:gd name="f172" fmla="*/ f133 1 f76"/>
              <a:gd name="f173" fmla="*/ f134 1 f77"/>
              <a:gd name="f174" fmla="*/ f135 1 f76"/>
              <a:gd name="f175" fmla="*/ f136 1 f76"/>
              <a:gd name="f176" fmla="*/ f137 1 f77"/>
              <a:gd name="f177" fmla="*/ f138 1 f77"/>
              <a:gd name="f178" fmla="*/ f139 1 f76"/>
              <a:gd name="f179" fmla="*/ f140 1 f76"/>
              <a:gd name="f180" fmla="*/ f141 1 f77"/>
              <a:gd name="f181" fmla="*/ f142 1 f76"/>
              <a:gd name="f182" fmla="*/ f143 1 f77"/>
              <a:gd name="f183" fmla="*/ f144 1 f76"/>
              <a:gd name="f184" fmla="*/ f145 1 f76"/>
              <a:gd name="f185" fmla="*/ f146 1 f77"/>
              <a:gd name="f186" fmla="*/ f147 1 f76"/>
              <a:gd name="f187" fmla="*/ f148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rgbClr val="A6A6A6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169B180-10DF-4FA5-843E-64710137CD09}"/>
              </a:ext>
            </a:extLst>
          </p:cNvPr>
          <p:cNvSpPr/>
          <p:nvPr/>
        </p:nvSpPr>
        <p:spPr>
          <a:xfrm rot="18900010">
            <a:off x="7189081" y="2740913"/>
            <a:ext cx="169237" cy="377016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rgbClr val="A6A6A6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id="{4B27DE36-E4D9-4C8E-8F47-858FAC23C998}"/>
              </a:ext>
            </a:extLst>
          </p:cNvPr>
          <p:cNvSpPr/>
          <p:nvPr/>
        </p:nvSpPr>
        <p:spPr>
          <a:xfrm flipH="1">
            <a:off x="3950326" y="3481349"/>
            <a:ext cx="348340" cy="348340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rgbClr val="A6A6A6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4D364A4A-7A65-4510-8247-3236E35774D7}"/>
              </a:ext>
            </a:extLst>
          </p:cNvPr>
          <p:cNvSpPr/>
          <p:nvPr/>
        </p:nvSpPr>
        <p:spPr>
          <a:xfrm>
            <a:off x="5808954" y="2731870"/>
            <a:ext cx="345551" cy="340010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rgbClr val="A6A6A6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224E9E0E-2356-4AD6-86CC-968F51C5844D}"/>
              </a:ext>
            </a:extLst>
          </p:cNvPr>
          <p:cNvSpPr/>
          <p:nvPr/>
        </p:nvSpPr>
        <p:spPr>
          <a:xfrm>
            <a:off x="8297457" y="2700415"/>
            <a:ext cx="348340" cy="347316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rgbClr val="A6A6A6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438F6E3C-C7DF-4E3B-B344-B58B94F522E8}"/>
              </a:ext>
            </a:extLst>
          </p:cNvPr>
          <p:cNvSpPr/>
          <p:nvPr/>
        </p:nvSpPr>
        <p:spPr>
          <a:xfrm>
            <a:off x="5213067" y="1139168"/>
            <a:ext cx="353644" cy="353644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A6A6A6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E5BC698B-086A-4301-A609-B8A2ED9E20F2}"/>
              </a:ext>
            </a:extLst>
          </p:cNvPr>
          <p:cNvSpPr/>
          <p:nvPr/>
        </p:nvSpPr>
        <p:spPr>
          <a:xfrm rot="5400013">
            <a:off x="5803148" y="1139169"/>
            <a:ext cx="354119" cy="353644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rgbClr val="A6A6A6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Pie 24">
            <a:extLst>
              <a:ext uri="{FF2B5EF4-FFF2-40B4-BE49-F238E27FC236}">
                <a16:creationId xmlns:a16="http://schemas.microsoft.com/office/drawing/2014/main" id="{38BE5F67-A54D-481E-B360-EC5D4B776C02}"/>
              </a:ext>
            </a:extLst>
          </p:cNvPr>
          <p:cNvSpPr/>
          <p:nvPr/>
        </p:nvSpPr>
        <p:spPr>
          <a:xfrm>
            <a:off x="5107399" y="3464167"/>
            <a:ext cx="384852" cy="382722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A6A6A6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Block Arc 14">
            <a:extLst>
              <a:ext uri="{FF2B5EF4-FFF2-40B4-BE49-F238E27FC236}">
                <a16:creationId xmlns:a16="http://schemas.microsoft.com/office/drawing/2014/main" id="{0E7CCFAC-F688-4BDE-8771-0C105D062378}"/>
              </a:ext>
            </a:extLst>
          </p:cNvPr>
          <p:cNvSpPr/>
          <p:nvPr/>
        </p:nvSpPr>
        <p:spPr>
          <a:xfrm rot="16200004">
            <a:off x="6393865" y="1103082"/>
            <a:ext cx="425516" cy="425799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A6A6A6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4" name="Block Arc 41">
            <a:extLst>
              <a:ext uri="{FF2B5EF4-FFF2-40B4-BE49-F238E27FC236}">
                <a16:creationId xmlns:a16="http://schemas.microsoft.com/office/drawing/2014/main" id="{47529F8E-6C97-4F09-B3F8-FCB10413533D}"/>
              </a:ext>
            </a:extLst>
          </p:cNvPr>
          <p:cNvSpPr/>
          <p:nvPr/>
        </p:nvSpPr>
        <p:spPr>
          <a:xfrm>
            <a:off x="7056196" y="1068357"/>
            <a:ext cx="354942" cy="495257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A6A6A6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Right Triangle 17">
            <a:extLst>
              <a:ext uri="{FF2B5EF4-FFF2-40B4-BE49-F238E27FC236}">
                <a16:creationId xmlns:a16="http://schemas.microsoft.com/office/drawing/2014/main" id="{28DD0D02-27A7-4131-855F-66A65EBBF8CB}"/>
              </a:ext>
            </a:extLst>
          </p:cNvPr>
          <p:cNvSpPr/>
          <p:nvPr/>
        </p:nvSpPr>
        <p:spPr>
          <a:xfrm>
            <a:off x="5779209" y="3450643"/>
            <a:ext cx="289316" cy="409760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rgbClr val="A6A6A6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6" name="Oval 66">
            <a:extLst>
              <a:ext uri="{FF2B5EF4-FFF2-40B4-BE49-F238E27FC236}">
                <a16:creationId xmlns:a16="http://schemas.microsoft.com/office/drawing/2014/main" id="{D90876F5-21A0-40BC-90FA-7A529BEA8BEC}"/>
              </a:ext>
            </a:extLst>
          </p:cNvPr>
          <p:cNvSpPr/>
          <p:nvPr/>
        </p:nvSpPr>
        <p:spPr>
          <a:xfrm rot="20700014">
            <a:off x="4603143" y="2725644"/>
            <a:ext cx="411470" cy="352455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rgbClr val="A6A6A6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20A3265F-A532-456A-8598-E43AFED0FA72}"/>
              </a:ext>
            </a:extLst>
          </p:cNvPr>
          <p:cNvSpPr/>
          <p:nvPr/>
        </p:nvSpPr>
        <p:spPr>
          <a:xfrm>
            <a:off x="3300993" y="2658928"/>
            <a:ext cx="395468" cy="37019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1576606 f85 1"/>
              <a:gd name="f90" fmla="*/ 2778202 f84 1"/>
              <a:gd name="f91" fmla="*/ 1663394 f85 1"/>
              <a:gd name="f92" fmla="*/ 2776423 f84 1"/>
              <a:gd name="f93" fmla="*/ 2991331 f85 1"/>
              <a:gd name="f94" fmla="*/ 2709748 f84 1"/>
              <a:gd name="f95" fmla="*/ 3000856 f85 1"/>
              <a:gd name="f96" fmla="*/ 526981 f84 1"/>
              <a:gd name="f97" fmla="*/ 2855082 f85 1"/>
              <a:gd name="f98" fmla="*/ 2861369 f85 1"/>
              <a:gd name="f99" fmla="*/ 2472117 f84 1"/>
              <a:gd name="f100" fmla="*/ 2765302 f84 1"/>
              <a:gd name="f101" fmla="*/ 430441 f84 1"/>
              <a:gd name="f102" fmla="*/ 402054 f84 1"/>
              <a:gd name="f103" fmla="*/ 2406065 f85 1"/>
              <a:gd name="f104" fmla="*/ 22 f84 1"/>
              <a:gd name="f105" fmla="*/ 2853673 f85 1"/>
              <a:gd name="f106" fmla="*/ 91100 f84 1"/>
              <a:gd name="f107" fmla="*/ 2854770 f85 1"/>
              <a:gd name="f108" fmla="*/ 3120669 f85 1"/>
              <a:gd name="f109" fmla="*/ 428517 f84 1"/>
              <a:gd name="f110" fmla="*/ 738345 f84 1"/>
              <a:gd name="f111" fmla="*/ 3239999 f85 1"/>
              <a:gd name="f112" fmla="*/ 3032924 f84 1"/>
              <a:gd name="f113" fmla="*/ 0 f85 1"/>
              <a:gd name="f114" fmla="*/ 102477 f85 1"/>
              <a:gd name="f115" fmla="*/ 385229 f85 1"/>
              <a:gd name="f116" fmla="*/ 386326 f85 1"/>
              <a:gd name="f117" fmla="*/ 833935 f85 1"/>
              <a:gd name="f118" fmla="*/ 378630 f85 1"/>
              <a:gd name="f119" fmla="*/ 384918 f85 1"/>
              <a:gd name="f120" fmla="*/ 239143 f85 1"/>
              <a:gd name="f121" fmla="*/ 229618 f85 1"/>
              <a:gd name="f122" fmla="*/ 269069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239999"/>
              <a:gd name="f129" fmla="*/ f94 1 3032924"/>
              <a:gd name="f130" fmla="*/ f95 1 3239999"/>
              <a:gd name="f131" fmla="*/ f96 1 3032924"/>
              <a:gd name="f132" fmla="*/ f97 1 3239999"/>
              <a:gd name="f133" fmla="*/ f98 1 3239999"/>
              <a:gd name="f134" fmla="*/ f99 1 3032924"/>
              <a:gd name="f135" fmla="*/ f100 1 3032924"/>
              <a:gd name="f136" fmla="*/ f101 1 3032924"/>
              <a:gd name="f137" fmla="*/ f102 1 3032924"/>
              <a:gd name="f138" fmla="*/ f103 1 3239999"/>
              <a:gd name="f139" fmla="*/ f104 1 3032924"/>
              <a:gd name="f140" fmla="*/ f105 1 3239999"/>
              <a:gd name="f141" fmla="*/ f106 1 3032924"/>
              <a:gd name="f142" fmla="*/ f107 1 3239999"/>
              <a:gd name="f143" fmla="*/ f108 1 3239999"/>
              <a:gd name="f144" fmla="*/ f109 1 3032924"/>
              <a:gd name="f145" fmla="*/ f110 1 3032924"/>
              <a:gd name="f146" fmla="*/ f111 1 3239999"/>
              <a:gd name="f147" fmla="*/ f112 1 3032924"/>
              <a:gd name="f148" fmla="*/ f113 1 3239999"/>
              <a:gd name="f149" fmla="*/ f114 1 3239999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239999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4 1 f87"/>
              <a:gd name="f163" fmla="*/ f125 1 f88"/>
              <a:gd name="f164" fmla="*/ f126 1 f87"/>
              <a:gd name="f165" fmla="*/ f127 1 f88"/>
              <a:gd name="f166" fmla="*/ f128 1 f87"/>
              <a:gd name="f167" fmla="*/ f129 1 f88"/>
              <a:gd name="f168" fmla="*/ f130 1 f87"/>
              <a:gd name="f169" fmla="*/ f131 1 f88"/>
              <a:gd name="f170" fmla="*/ f132 1 f87"/>
              <a:gd name="f171" fmla="*/ f133 1 f87"/>
              <a:gd name="f172" fmla="*/ f134 1 f88"/>
              <a:gd name="f173" fmla="*/ f135 1 f88"/>
              <a:gd name="f174" fmla="*/ f136 1 f88"/>
              <a:gd name="f175" fmla="*/ f137 1 f88"/>
              <a:gd name="f176" fmla="*/ f138 1 f87"/>
              <a:gd name="f177" fmla="*/ f139 1 f88"/>
              <a:gd name="f178" fmla="*/ f140 1 f87"/>
              <a:gd name="f179" fmla="*/ f141 1 f88"/>
              <a:gd name="f180" fmla="*/ f142 1 f87"/>
              <a:gd name="f181" fmla="*/ f143 1 f87"/>
              <a:gd name="f182" fmla="*/ f144 1 f88"/>
              <a:gd name="f183" fmla="*/ f145 1 f88"/>
              <a:gd name="f184" fmla="*/ f146 1 f87"/>
              <a:gd name="f185" fmla="*/ f147 1 f88"/>
              <a:gd name="f186" fmla="*/ f148 1 f87"/>
              <a:gd name="f187" fmla="*/ f149 1 f87"/>
              <a:gd name="f188" fmla="*/ f150 1 f87"/>
              <a:gd name="f189" fmla="*/ f151 1 f87"/>
              <a:gd name="f190" fmla="*/ f152 1 f87"/>
              <a:gd name="f191" fmla="*/ f153 1 f87"/>
              <a:gd name="f192" fmla="*/ f154 1 f87"/>
              <a:gd name="f193" fmla="*/ f155 1 f87"/>
              <a:gd name="f194" fmla="*/ f156 1 f87"/>
              <a:gd name="f195" fmla="*/ f157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0C39A423-9231-4FD9-9499-1780E56BE8B3}"/>
              </a:ext>
            </a:extLst>
          </p:cNvPr>
          <p:cNvSpPr/>
          <p:nvPr/>
        </p:nvSpPr>
        <p:spPr>
          <a:xfrm>
            <a:off x="3282293" y="3459989"/>
            <a:ext cx="381085" cy="38108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A6A6A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E5ADBB71-CAF2-4C5D-AE7B-E2E2AA1A253F}"/>
              </a:ext>
            </a:extLst>
          </p:cNvPr>
          <p:cNvSpPr/>
          <p:nvPr/>
        </p:nvSpPr>
        <p:spPr>
          <a:xfrm rot="18805988">
            <a:off x="7594762" y="1154635"/>
            <a:ext cx="413848" cy="409532"/>
          </a:xfrm>
          <a:custGeom>
            <a:avLst/>
            <a:gdLst>
              <a:gd name="f0" fmla="val w"/>
              <a:gd name="f1" fmla="val h"/>
              <a:gd name="f2" fmla="val 0"/>
              <a:gd name="f3" fmla="val 1807240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0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0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0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rgbClr val="A6A6A6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0" name="Rectangle 130">
            <a:extLst>
              <a:ext uri="{FF2B5EF4-FFF2-40B4-BE49-F238E27FC236}">
                <a16:creationId xmlns:a16="http://schemas.microsoft.com/office/drawing/2014/main" id="{2A57AD21-7917-43A0-8EE6-DDE19FDF1761}"/>
              </a:ext>
            </a:extLst>
          </p:cNvPr>
          <p:cNvSpPr/>
          <p:nvPr/>
        </p:nvSpPr>
        <p:spPr>
          <a:xfrm>
            <a:off x="8199305" y="1154686"/>
            <a:ext cx="408398" cy="410254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A6A6A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04EC5160-ED13-4777-BFA6-5007B3D0C180}"/>
              </a:ext>
            </a:extLst>
          </p:cNvPr>
          <p:cNvSpPr/>
          <p:nvPr/>
        </p:nvSpPr>
        <p:spPr>
          <a:xfrm>
            <a:off x="7022390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rgbClr val="A6A6A6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F4BFB605-5F1D-4C75-8F98-C692813B0837}"/>
              </a:ext>
            </a:extLst>
          </p:cNvPr>
          <p:cNvSpPr/>
          <p:nvPr/>
        </p:nvSpPr>
        <p:spPr>
          <a:xfrm>
            <a:off x="6366171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rgbClr val="A6A6A6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4AF36E27-1E61-49B6-B24E-17E8884269D0}"/>
              </a:ext>
            </a:extLst>
          </p:cNvPr>
          <p:cNvSpPr/>
          <p:nvPr/>
        </p:nvSpPr>
        <p:spPr>
          <a:xfrm>
            <a:off x="7678619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rgbClr val="A6A6A6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4" name="Oval 44">
            <a:extLst>
              <a:ext uri="{FF2B5EF4-FFF2-40B4-BE49-F238E27FC236}">
                <a16:creationId xmlns:a16="http://schemas.microsoft.com/office/drawing/2014/main" id="{570D67B7-08E3-44A6-A1CF-4AE63F703C2C}"/>
              </a:ext>
            </a:extLst>
          </p:cNvPr>
          <p:cNvSpPr/>
          <p:nvPr/>
        </p:nvSpPr>
        <p:spPr>
          <a:xfrm>
            <a:off x="8334847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rgbClr val="A6A6A6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5" name="Google Shape;6000;p67">
            <a:extLst>
              <a:ext uri="{FF2B5EF4-FFF2-40B4-BE49-F238E27FC236}">
                <a16:creationId xmlns:a16="http://schemas.microsoft.com/office/drawing/2014/main" id="{1E690AA3-60DA-4E8D-9DA5-5A1DDD8EE386}"/>
              </a:ext>
            </a:extLst>
          </p:cNvPr>
          <p:cNvSpPr/>
          <p:nvPr/>
        </p:nvSpPr>
        <p:spPr>
          <a:xfrm>
            <a:off x="3263511" y="1109212"/>
            <a:ext cx="453149" cy="462320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A6A6A6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6" name="Google Shape;6029;p67">
            <a:extLst>
              <a:ext uri="{FF2B5EF4-FFF2-40B4-BE49-F238E27FC236}">
                <a16:creationId xmlns:a16="http://schemas.microsoft.com/office/drawing/2014/main" id="{10A40E62-9DE3-4B75-AC99-AAE2F8EF9136}"/>
              </a:ext>
            </a:extLst>
          </p:cNvPr>
          <p:cNvGrpSpPr/>
          <p:nvPr/>
        </p:nvGrpSpPr>
        <p:grpSpPr>
          <a:xfrm>
            <a:off x="7025646" y="4064800"/>
            <a:ext cx="303087" cy="420139"/>
            <a:chOff x="7025646" y="4064800"/>
            <a:chExt cx="303087" cy="420139"/>
          </a:xfrm>
        </p:grpSpPr>
        <p:sp>
          <p:nvSpPr>
            <p:cNvPr id="27" name="Google Shape;6030;p67">
              <a:extLst>
                <a:ext uri="{FF2B5EF4-FFF2-40B4-BE49-F238E27FC236}">
                  <a16:creationId xmlns:a16="http://schemas.microsoft.com/office/drawing/2014/main" id="{90E79278-AA66-4419-844E-FF65D61948D9}"/>
                </a:ext>
              </a:extLst>
            </p:cNvPr>
            <p:cNvSpPr/>
            <p:nvPr/>
          </p:nvSpPr>
          <p:spPr>
            <a:xfrm>
              <a:off x="7190777" y="4065861"/>
              <a:ext cx="137955" cy="164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031;p67">
              <a:extLst>
                <a:ext uri="{FF2B5EF4-FFF2-40B4-BE49-F238E27FC236}">
                  <a16:creationId xmlns:a16="http://schemas.microsoft.com/office/drawing/2014/main" id="{3F8C5CDC-53C4-4678-8694-37F52185686F}"/>
                </a:ext>
              </a:extLst>
            </p:cNvPr>
            <p:cNvSpPr/>
            <p:nvPr/>
          </p:nvSpPr>
          <p:spPr>
            <a:xfrm>
              <a:off x="7163574" y="4172434"/>
              <a:ext cx="29288" cy="83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032;p67">
              <a:extLst>
                <a:ext uri="{FF2B5EF4-FFF2-40B4-BE49-F238E27FC236}">
                  <a16:creationId xmlns:a16="http://schemas.microsoft.com/office/drawing/2014/main" id="{D083821C-EA95-42BE-8B88-6FA9ED0B221C}"/>
                </a:ext>
              </a:extLst>
            </p:cNvPr>
            <p:cNvSpPr/>
            <p:nvPr/>
          </p:nvSpPr>
          <p:spPr>
            <a:xfrm>
              <a:off x="7026679" y="4064800"/>
              <a:ext cx="136931" cy="1630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6033;p67">
              <a:extLst>
                <a:ext uri="{FF2B5EF4-FFF2-40B4-BE49-F238E27FC236}">
                  <a16:creationId xmlns:a16="http://schemas.microsoft.com/office/drawing/2014/main" id="{C995A81E-4789-47F6-ABA1-25AB3984C519}"/>
                </a:ext>
              </a:extLst>
            </p:cNvPr>
            <p:cNvSpPr/>
            <p:nvPr/>
          </p:nvSpPr>
          <p:spPr>
            <a:xfrm>
              <a:off x="7025646" y="4258150"/>
              <a:ext cx="303087" cy="226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1" name="Google Shape;6066;p67">
            <a:extLst>
              <a:ext uri="{FF2B5EF4-FFF2-40B4-BE49-F238E27FC236}">
                <a16:creationId xmlns:a16="http://schemas.microsoft.com/office/drawing/2014/main" id="{CFA76B84-4A19-49C1-A3A5-944FDB51C1F7}"/>
              </a:ext>
            </a:extLst>
          </p:cNvPr>
          <p:cNvGrpSpPr/>
          <p:nvPr/>
        </p:nvGrpSpPr>
        <p:grpSpPr>
          <a:xfrm>
            <a:off x="3235467" y="1800746"/>
            <a:ext cx="483104" cy="480717"/>
            <a:chOff x="3235467" y="1800746"/>
            <a:chExt cx="483104" cy="480717"/>
          </a:xfrm>
        </p:grpSpPr>
        <p:sp>
          <p:nvSpPr>
            <p:cNvPr id="32" name="Google Shape;6067;p67">
              <a:extLst>
                <a:ext uri="{FF2B5EF4-FFF2-40B4-BE49-F238E27FC236}">
                  <a16:creationId xmlns:a16="http://schemas.microsoft.com/office/drawing/2014/main" id="{E064C9E9-726B-40E7-A63A-C9605446D8FF}"/>
                </a:ext>
              </a:extLst>
            </p:cNvPr>
            <p:cNvSpPr/>
            <p:nvPr/>
          </p:nvSpPr>
          <p:spPr>
            <a:xfrm>
              <a:off x="3235467" y="1800746"/>
              <a:ext cx="386251" cy="385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068;p67">
              <a:extLst>
                <a:ext uri="{FF2B5EF4-FFF2-40B4-BE49-F238E27FC236}">
                  <a16:creationId xmlns:a16="http://schemas.microsoft.com/office/drawing/2014/main" id="{507854DB-8C52-4F0A-A120-32B138B8D695}"/>
                </a:ext>
              </a:extLst>
            </p:cNvPr>
            <p:cNvSpPr/>
            <p:nvPr/>
          </p:nvSpPr>
          <p:spPr>
            <a:xfrm>
              <a:off x="3300023" y="1994269"/>
              <a:ext cx="418548" cy="287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6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1261"/>
                <a:gd name="f34" fmla="val 5388"/>
                <a:gd name="f35" fmla="val 5955"/>
                <a:gd name="f36" fmla="val 6459"/>
                <a:gd name="f37" fmla="val 7220"/>
                <a:gd name="f38" fmla="val 6617"/>
                <a:gd name="f39" fmla="val 6716"/>
                <a:gd name="f40" fmla="val 8601"/>
                <a:gd name="f41" fmla="val 6495"/>
                <a:gd name="f42" fmla="val 10082"/>
                <a:gd name="f43" fmla="val 4920"/>
                <a:gd name="f44" fmla="val 10114"/>
                <a:gd name="f45" fmla="val 2904"/>
                <a:gd name="f46" fmla="val 2400"/>
                <a:gd name="f47" fmla="val 10649"/>
                <a:gd name="f48" fmla="val 2211"/>
                <a:gd name="f49" fmla="val 11027"/>
                <a:gd name="f50" fmla="val 1706"/>
                <a:gd name="f51" fmla="val 10996"/>
                <a:gd name="f52" fmla="val 1108"/>
                <a:gd name="f53" fmla="val 10964"/>
                <a:gd name="f54" fmla="val 572"/>
                <a:gd name="f55" fmla="val 10492"/>
                <a:gd name="f56" fmla="val 100"/>
                <a:gd name="f57" fmla="val 9893"/>
                <a:gd name="f58" fmla="val 5"/>
                <a:gd name="f59" fmla="val 9853"/>
                <a:gd name="f60" fmla="val 2"/>
                <a:gd name="f61" fmla="val 9813"/>
                <a:gd name="f62" fmla="*/ f0 1 11028"/>
                <a:gd name="f63" fmla="*/ f1 1 756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1028"/>
                <a:gd name="f70" fmla="*/ f67 1 756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4"/>
                    <a:pt x="f33" y="f4"/>
                  </a:cubicBezTo>
                  <a:lnTo>
                    <a:pt x="f34" y="f4"/>
                  </a:lnTo>
                  <a:cubicBezTo>
                    <a:pt x="f35" y="f4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4" name="Google Shape;5976;p67">
            <a:extLst>
              <a:ext uri="{FF2B5EF4-FFF2-40B4-BE49-F238E27FC236}">
                <a16:creationId xmlns:a16="http://schemas.microsoft.com/office/drawing/2014/main" id="{95848A24-5318-4590-966D-18A5B569ADCE}"/>
              </a:ext>
            </a:extLst>
          </p:cNvPr>
          <p:cNvGrpSpPr/>
          <p:nvPr/>
        </p:nvGrpSpPr>
        <p:grpSpPr>
          <a:xfrm>
            <a:off x="3300023" y="4214048"/>
            <a:ext cx="371521" cy="331525"/>
            <a:chOff x="3300023" y="4214048"/>
            <a:chExt cx="371521" cy="331525"/>
          </a:xfrm>
        </p:grpSpPr>
        <p:sp>
          <p:nvSpPr>
            <p:cNvPr id="35" name="Google Shape;5977;p67">
              <a:extLst>
                <a:ext uri="{FF2B5EF4-FFF2-40B4-BE49-F238E27FC236}">
                  <a16:creationId xmlns:a16="http://schemas.microsoft.com/office/drawing/2014/main" id="{984C86CB-B561-48DB-AD88-33600348F78C}"/>
                </a:ext>
              </a:extLst>
            </p:cNvPr>
            <p:cNvSpPr/>
            <p:nvPr/>
          </p:nvSpPr>
          <p:spPr>
            <a:xfrm>
              <a:off x="3394042" y="4214048"/>
              <a:ext cx="277502" cy="2745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5978;p67">
              <a:extLst>
                <a:ext uri="{FF2B5EF4-FFF2-40B4-BE49-F238E27FC236}">
                  <a16:creationId xmlns:a16="http://schemas.microsoft.com/office/drawing/2014/main" id="{AF4F86DA-72D1-476D-97BA-C8B8488C00C5}"/>
                </a:ext>
              </a:extLst>
            </p:cNvPr>
            <p:cNvSpPr/>
            <p:nvPr/>
          </p:nvSpPr>
          <p:spPr>
            <a:xfrm>
              <a:off x="3356972" y="4386468"/>
              <a:ext cx="136501" cy="136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5979;p67">
              <a:extLst>
                <a:ext uri="{FF2B5EF4-FFF2-40B4-BE49-F238E27FC236}">
                  <a16:creationId xmlns:a16="http://schemas.microsoft.com/office/drawing/2014/main" id="{688C80B6-33FA-4D9D-B101-2623F728DE5B}"/>
                </a:ext>
              </a:extLst>
            </p:cNvPr>
            <p:cNvSpPr/>
            <p:nvPr/>
          </p:nvSpPr>
          <p:spPr>
            <a:xfrm>
              <a:off x="3300023" y="4493133"/>
              <a:ext cx="89510" cy="524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8" name="Google Shape;5989;p67">
            <a:extLst>
              <a:ext uri="{FF2B5EF4-FFF2-40B4-BE49-F238E27FC236}">
                <a16:creationId xmlns:a16="http://schemas.microsoft.com/office/drawing/2014/main" id="{EFFAB5DA-7E30-4C12-93F1-370620BDF5C9}"/>
              </a:ext>
            </a:extLst>
          </p:cNvPr>
          <p:cNvGrpSpPr/>
          <p:nvPr/>
        </p:nvGrpSpPr>
        <p:grpSpPr>
          <a:xfrm>
            <a:off x="6324374" y="4126339"/>
            <a:ext cx="372379" cy="364343"/>
            <a:chOff x="6324374" y="4126339"/>
            <a:chExt cx="372379" cy="364343"/>
          </a:xfrm>
        </p:grpSpPr>
        <p:sp>
          <p:nvSpPr>
            <p:cNvPr id="39" name="Google Shape;5990;p67">
              <a:extLst>
                <a:ext uri="{FF2B5EF4-FFF2-40B4-BE49-F238E27FC236}">
                  <a16:creationId xmlns:a16="http://schemas.microsoft.com/office/drawing/2014/main" id="{19E3D3EE-16E1-4285-A8E8-A55E7ADF7359}"/>
                </a:ext>
              </a:extLst>
            </p:cNvPr>
            <p:cNvSpPr/>
            <p:nvPr/>
          </p:nvSpPr>
          <p:spPr>
            <a:xfrm>
              <a:off x="6440046" y="4126339"/>
              <a:ext cx="122035" cy="120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5991;p67">
              <a:extLst>
                <a:ext uri="{FF2B5EF4-FFF2-40B4-BE49-F238E27FC236}">
                  <a16:creationId xmlns:a16="http://schemas.microsoft.com/office/drawing/2014/main" id="{6C682EEF-1C3D-4CEA-9A12-7F4EC396BFE0}"/>
                </a:ext>
              </a:extLst>
            </p:cNvPr>
            <p:cNvSpPr/>
            <p:nvPr/>
          </p:nvSpPr>
          <p:spPr>
            <a:xfrm>
              <a:off x="6573822" y="4259192"/>
              <a:ext cx="122931" cy="120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5992;p67">
              <a:extLst>
                <a:ext uri="{FF2B5EF4-FFF2-40B4-BE49-F238E27FC236}">
                  <a16:creationId xmlns:a16="http://schemas.microsoft.com/office/drawing/2014/main" id="{8F065B96-157F-4868-88A1-1D80D480AF26}"/>
                </a:ext>
              </a:extLst>
            </p:cNvPr>
            <p:cNvSpPr/>
            <p:nvPr/>
          </p:nvSpPr>
          <p:spPr>
            <a:xfrm>
              <a:off x="6324374" y="4198431"/>
              <a:ext cx="301002" cy="2922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2" name="Google Shape;6007;p67">
            <a:extLst>
              <a:ext uri="{FF2B5EF4-FFF2-40B4-BE49-F238E27FC236}">
                <a16:creationId xmlns:a16="http://schemas.microsoft.com/office/drawing/2014/main" id="{351F7280-5E2D-454A-AA71-14F16132FAE2}"/>
              </a:ext>
            </a:extLst>
          </p:cNvPr>
          <p:cNvGrpSpPr/>
          <p:nvPr/>
        </p:nvGrpSpPr>
        <p:grpSpPr>
          <a:xfrm>
            <a:off x="3964216" y="4156908"/>
            <a:ext cx="352236" cy="356734"/>
            <a:chOff x="3964216" y="4156908"/>
            <a:chExt cx="352236" cy="356734"/>
          </a:xfrm>
        </p:grpSpPr>
        <p:sp>
          <p:nvSpPr>
            <p:cNvPr id="43" name="Google Shape;6008;p67">
              <a:extLst>
                <a:ext uri="{FF2B5EF4-FFF2-40B4-BE49-F238E27FC236}">
                  <a16:creationId xmlns:a16="http://schemas.microsoft.com/office/drawing/2014/main" id="{C78F0F9F-1401-4794-B510-75296C3EFCF0}"/>
                </a:ext>
              </a:extLst>
            </p:cNvPr>
            <p:cNvSpPr/>
            <p:nvPr/>
          </p:nvSpPr>
          <p:spPr>
            <a:xfrm>
              <a:off x="3964216" y="4156908"/>
              <a:ext cx="352236" cy="356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009;p67">
              <a:extLst>
                <a:ext uri="{FF2B5EF4-FFF2-40B4-BE49-F238E27FC236}">
                  <a16:creationId xmlns:a16="http://schemas.microsoft.com/office/drawing/2014/main" id="{CA5A7BDE-6912-4B69-9F4C-7E5C596D8516}"/>
                </a:ext>
              </a:extLst>
            </p:cNvPr>
            <p:cNvSpPr/>
            <p:nvPr/>
          </p:nvSpPr>
          <p:spPr>
            <a:xfrm>
              <a:off x="4097993" y="4299947"/>
              <a:ext cx="72319" cy="71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5" name="Google Shape;6018;p67">
            <a:extLst>
              <a:ext uri="{FF2B5EF4-FFF2-40B4-BE49-F238E27FC236}">
                <a16:creationId xmlns:a16="http://schemas.microsoft.com/office/drawing/2014/main" id="{5DF74CB1-367A-409E-952D-B8342EF7F1DA}"/>
              </a:ext>
            </a:extLst>
          </p:cNvPr>
          <p:cNvGrpSpPr/>
          <p:nvPr/>
        </p:nvGrpSpPr>
        <p:grpSpPr>
          <a:xfrm>
            <a:off x="7665662" y="4173376"/>
            <a:ext cx="365174" cy="332640"/>
            <a:chOff x="7665662" y="4173376"/>
            <a:chExt cx="365174" cy="332640"/>
          </a:xfrm>
        </p:grpSpPr>
        <p:sp>
          <p:nvSpPr>
            <p:cNvPr id="46" name="Google Shape;6019;p67">
              <a:extLst>
                <a:ext uri="{FF2B5EF4-FFF2-40B4-BE49-F238E27FC236}">
                  <a16:creationId xmlns:a16="http://schemas.microsoft.com/office/drawing/2014/main" id="{4FE47210-1AA3-41FA-9D9E-276F7ED28C93}"/>
                </a:ext>
              </a:extLst>
            </p:cNvPr>
            <p:cNvSpPr/>
            <p:nvPr/>
          </p:nvSpPr>
          <p:spPr>
            <a:xfrm>
              <a:off x="7665662" y="4173376"/>
              <a:ext cx="344399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020;p67">
              <a:extLst>
                <a:ext uri="{FF2B5EF4-FFF2-40B4-BE49-F238E27FC236}">
                  <a16:creationId xmlns:a16="http://schemas.microsoft.com/office/drawing/2014/main" id="{00665F2F-FDA9-489E-8FAB-837819676E08}"/>
                </a:ext>
              </a:extLst>
            </p:cNvPr>
            <p:cNvSpPr/>
            <p:nvPr/>
          </p:nvSpPr>
          <p:spPr>
            <a:xfrm>
              <a:off x="7937714" y="4291772"/>
              <a:ext cx="24441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021;p67">
              <a:extLst>
                <a:ext uri="{FF2B5EF4-FFF2-40B4-BE49-F238E27FC236}">
                  <a16:creationId xmlns:a16="http://schemas.microsoft.com/office/drawing/2014/main" id="{3D71484C-4444-4925-8C53-F32E7FA01393}"/>
                </a:ext>
              </a:extLst>
            </p:cNvPr>
            <p:cNvSpPr/>
            <p:nvPr/>
          </p:nvSpPr>
          <p:spPr>
            <a:xfrm>
              <a:off x="7985619" y="4292687"/>
              <a:ext cx="45217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022;p67">
              <a:extLst>
                <a:ext uri="{FF2B5EF4-FFF2-40B4-BE49-F238E27FC236}">
                  <a16:creationId xmlns:a16="http://schemas.microsoft.com/office/drawing/2014/main" id="{EB407A01-F348-47CB-B786-1C901F7EE290}"/>
                </a:ext>
              </a:extLst>
            </p:cNvPr>
            <p:cNvSpPr/>
            <p:nvPr/>
          </p:nvSpPr>
          <p:spPr>
            <a:xfrm>
              <a:off x="7690990" y="4291772"/>
              <a:ext cx="223250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023;p67">
              <a:extLst>
                <a:ext uri="{FF2B5EF4-FFF2-40B4-BE49-F238E27FC236}">
                  <a16:creationId xmlns:a16="http://schemas.microsoft.com/office/drawing/2014/main" id="{5DFDD92D-E363-4BBD-BC8C-ED7034C527CD}"/>
                </a:ext>
              </a:extLst>
            </p:cNvPr>
            <p:cNvSpPr/>
            <p:nvPr/>
          </p:nvSpPr>
          <p:spPr>
            <a:xfrm>
              <a:off x="7738868" y="4410169"/>
              <a:ext cx="24441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6024;p67">
              <a:extLst>
                <a:ext uri="{FF2B5EF4-FFF2-40B4-BE49-F238E27FC236}">
                  <a16:creationId xmlns:a16="http://schemas.microsoft.com/office/drawing/2014/main" id="{414BF293-69D5-4DFF-A779-E5A5303B5BA8}"/>
                </a:ext>
              </a:extLst>
            </p:cNvPr>
            <p:cNvSpPr/>
            <p:nvPr/>
          </p:nvSpPr>
          <p:spPr>
            <a:xfrm>
              <a:off x="7786783" y="4411979"/>
              <a:ext cx="218751" cy="94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6025;p67">
              <a:extLst>
                <a:ext uri="{FF2B5EF4-FFF2-40B4-BE49-F238E27FC236}">
                  <a16:creationId xmlns:a16="http://schemas.microsoft.com/office/drawing/2014/main" id="{39C03783-6719-4CAE-A559-6A061B501DC3}"/>
                </a:ext>
              </a:extLst>
            </p:cNvPr>
            <p:cNvSpPr/>
            <p:nvPr/>
          </p:nvSpPr>
          <p:spPr>
            <a:xfrm>
              <a:off x="7665662" y="4411083"/>
              <a:ext cx="49743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3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val 1734"/>
                <a:gd name="f14" fmla="*/ f0 1 1733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733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733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13" y="f12"/>
                  </a:lnTo>
                  <a:lnTo>
                    <a:pt x="f13" y="f2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3" name="Google Shape;6043;p67">
            <a:extLst>
              <a:ext uri="{FF2B5EF4-FFF2-40B4-BE49-F238E27FC236}">
                <a16:creationId xmlns:a16="http://schemas.microsoft.com/office/drawing/2014/main" id="{CCD63D97-BD27-4333-A7CF-7B8CEFA316B0}"/>
              </a:ext>
            </a:extLst>
          </p:cNvPr>
          <p:cNvSpPr/>
          <p:nvPr/>
        </p:nvSpPr>
        <p:spPr>
          <a:xfrm>
            <a:off x="4558101" y="4157566"/>
            <a:ext cx="309149" cy="365174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rgbClr val="A6A6A6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4" name="Google Shape;6052;p67">
            <a:extLst>
              <a:ext uri="{FF2B5EF4-FFF2-40B4-BE49-F238E27FC236}">
                <a16:creationId xmlns:a16="http://schemas.microsoft.com/office/drawing/2014/main" id="{7BED93DA-B17B-4A28-B345-F7828E980046}"/>
              </a:ext>
            </a:extLst>
          </p:cNvPr>
          <p:cNvGrpSpPr/>
          <p:nvPr/>
        </p:nvGrpSpPr>
        <p:grpSpPr>
          <a:xfrm>
            <a:off x="8328620" y="4140677"/>
            <a:ext cx="357054" cy="363373"/>
            <a:chOff x="8328620" y="4140677"/>
            <a:chExt cx="357054" cy="363373"/>
          </a:xfrm>
        </p:grpSpPr>
        <p:sp>
          <p:nvSpPr>
            <p:cNvPr id="55" name="Google Shape;6053;p67">
              <a:extLst>
                <a:ext uri="{FF2B5EF4-FFF2-40B4-BE49-F238E27FC236}">
                  <a16:creationId xmlns:a16="http://schemas.microsoft.com/office/drawing/2014/main" id="{BA4E18BE-D991-451E-8299-D5A2C1E55582}"/>
                </a:ext>
              </a:extLst>
            </p:cNvPr>
            <p:cNvSpPr/>
            <p:nvPr/>
          </p:nvSpPr>
          <p:spPr>
            <a:xfrm>
              <a:off x="8328620" y="4140677"/>
              <a:ext cx="357054" cy="1543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054;p67">
              <a:extLst>
                <a:ext uri="{FF2B5EF4-FFF2-40B4-BE49-F238E27FC236}">
                  <a16:creationId xmlns:a16="http://schemas.microsoft.com/office/drawing/2014/main" id="{2A680789-CB01-4D92-B8C5-E7BDA3946E39}"/>
                </a:ext>
              </a:extLst>
            </p:cNvPr>
            <p:cNvSpPr/>
            <p:nvPr/>
          </p:nvSpPr>
          <p:spPr>
            <a:xfrm>
              <a:off x="8397328" y="4285299"/>
              <a:ext cx="212405" cy="2187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055;p67">
              <a:extLst>
                <a:ext uri="{FF2B5EF4-FFF2-40B4-BE49-F238E27FC236}">
                  <a16:creationId xmlns:a16="http://schemas.microsoft.com/office/drawing/2014/main" id="{A38F4E31-1158-4936-8F65-31F9276B3C25}"/>
                </a:ext>
              </a:extLst>
            </p:cNvPr>
            <p:cNvSpPr/>
            <p:nvPr/>
          </p:nvSpPr>
          <p:spPr>
            <a:xfrm>
              <a:off x="8468733" y="4236470"/>
              <a:ext cx="7682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6078;p67">
            <a:extLst>
              <a:ext uri="{FF2B5EF4-FFF2-40B4-BE49-F238E27FC236}">
                <a16:creationId xmlns:a16="http://schemas.microsoft.com/office/drawing/2014/main" id="{478C6C47-1103-4347-A888-9FC2D16B4D86}"/>
              </a:ext>
            </a:extLst>
          </p:cNvPr>
          <p:cNvGrpSpPr/>
          <p:nvPr/>
        </p:nvGrpSpPr>
        <p:grpSpPr>
          <a:xfrm>
            <a:off x="5126208" y="4158471"/>
            <a:ext cx="365166" cy="363364"/>
            <a:chOff x="5126208" y="4158471"/>
            <a:chExt cx="365166" cy="363364"/>
          </a:xfrm>
        </p:grpSpPr>
        <p:sp>
          <p:nvSpPr>
            <p:cNvPr id="59" name="Google Shape;6079;p67">
              <a:extLst>
                <a:ext uri="{FF2B5EF4-FFF2-40B4-BE49-F238E27FC236}">
                  <a16:creationId xmlns:a16="http://schemas.microsoft.com/office/drawing/2014/main" id="{18F82C7C-DC90-4E4A-879B-1753D7B89671}"/>
                </a:ext>
              </a:extLst>
            </p:cNvPr>
            <p:cNvSpPr/>
            <p:nvPr/>
          </p:nvSpPr>
          <p:spPr>
            <a:xfrm>
              <a:off x="5202140" y="4308506"/>
              <a:ext cx="214216" cy="2133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6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val 7467"/>
                <a:gd name="f61" fmla="*/ f0 1 7466"/>
                <a:gd name="f62" fmla="*/ f1 1 7436"/>
                <a:gd name="f63" fmla="val f2"/>
                <a:gd name="f64" fmla="val f3"/>
                <a:gd name="f65" fmla="val f4"/>
                <a:gd name="f66" fmla="+- f65 0 f63"/>
                <a:gd name="f67" fmla="+- f64 0 f63"/>
                <a:gd name="f68" fmla="*/ f67 1 7466"/>
                <a:gd name="f69" fmla="*/ f66 1 7436"/>
                <a:gd name="f70" fmla="*/ f63 1 f68"/>
                <a:gd name="f71" fmla="*/ f64 1 f68"/>
                <a:gd name="f72" fmla="*/ f63 1 f69"/>
                <a:gd name="f73" fmla="*/ f65 1 f69"/>
                <a:gd name="f74" fmla="*/ f70 f61 1"/>
                <a:gd name="f75" fmla="*/ f71 f61 1"/>
                <a:gd name="f76" fmla="*/ f73 f62 1"/>
                <a:gd name="f77" fmla="*/ f7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" t="f77" r="f75" b="f76"/>
              <a:pathLst>
                <a:path w="7465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60" y="f56"/>
                  </a:cubicBezTo>
                  <a:cubicBezTo>
                    <a:pt x="f60" y="f11"/>
                    <a:pt x="f35" y="f55"/>
                    <a:pt x="f53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080;p67">
              <a:extLst>
                <a:ext uri="{FF2B5EF4-FFF2-40B4-BE49-F238E27FC236}">
                  <a16:creationId xmlns:a16="http://schemas.microsoft.com/office/drawing/2014/main" id="{15E2EE51-924D-4BA4-AE8B-AE2F99C9D5AF}"/>
                </a:ext>
              </a:extLst>
            </p:cNvPr>
            <p:cNvSpPr/>
            <p:nvPr/>
          </p:nvSpPr>
          <p:spPr>
            <a:xfrm>
              <a:off x="5317812" y="4160620"/>
              <a:ext cx="173562" cy="1696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081;p67">
              <a:extLst>
                <a:ext uri="{FF2B5EF4-FFF2-40B4-BE49-F238E27FC236}">
                  <a16:creationId xmlns:a16="http://schemas.microsoft.com/office/drawing/2014/main" id="{1CAC4822-193C-43BE-9066-8265F30450DE}"/>
                </a:ext>
              </a:extLst>
            </p:cNvPr>
            <p:cNvSpPr/>
            <p:nvPr/>
          </p:nvSpPr>
          <p:spPr>
            <a:xfrm>
              <a:off x="5223830" y="4158471"/>
              <a:ext cx="169950" cy="1030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082;p67">
              <a:extLst>
                <a:ext uri="{FF2B5EF4-FFF2-40B4-BE49-F238E27FC236}">
                  <a16:creationId xmlns:a16="http://schemas.microsoft.com/office/drawing/2014/main" id="{8C6AB87C-7FD8-4760-9CF4-0049B18D2686}"/>
                </a:ext>
              </a:extLst>
            </p:cNvPr>
            <p:cNvSpPr/>
            <p:nvPr/>
          </p:nvSpPr>
          <p:spPr>
            <a:xfrm>
              <a:off x="5126208" y="4160620"/>
              <a:ext cx="170837" cy="1687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3" name="Google Shape;6110;p67">
            <a:extLst>
              <a:ext uri="{FF2B5EF4-FFF2-40B4-BE49-F238E27FC236}">
                <a16:creationId xmlns:a16="http://schemas.microsoft.com/office/drawing/2014/main" id="{1BE75BA6-FF02-4B96-A3CC-46E70B383B5B}"/>
              </a:ext>
            </a:extLst>
          </p:cNvPr>
          <p:cNvGrpSpPr/>
          <p:nvPr/>
        </p:nvGrpSpPr>
        <p:grpSpPr>
          <a:xfrm>
            <a:off x="5732940" y="4193356"/>
            <a:ext cx="362477" cy="283838"/>
            <a:chOff x="5732940" y="4193356"/>
            <a:chExt cx="362477" cy="283838"/>
          </a:xfrm>
        </p:grpSpPr>
        <p:sp>
          <p:nvSpPr>
            <p:cNvPr id="64" name="Google Shape;6111;p67">
              <a:extLst>
                <a:ext uri="{FF2B5EF4-FFF2-40B4-BE49-F238E27FC236}">
                  <a16:creationId xmlns:a16="http://schemas.microsoft.com/office/drawing/2014/main" id="{68DE68CD-AD8E-4499-A99E-20616E9534EB}"/>
                </a:ext>
              </a:extLst>
            </p:cNvPr>
            <p:cNvSpPr/>
            <p:nvPr/>
          </p:nvSpPr>
          <p:spPr>
            <a:xfrm>
              <a:off x="5732940" y="4431063"/>
              <a:ext cx="362477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6112;p67">
              <a:extLst>
                <a:ext uri="{FF2B5EF4-FFF2-40B4-BE49-F238E27FC236}">
                  <a16:creationId xmlns:a16="http://schemas.microsoft.com/office/drawing/2014/main" id="{2A58942C-C25E-48B1-861E-ABA9BD747ED3}"/>
                </a:ext>
              </a:extLst>
            </p:cNvPr>
            <p:cNvSpPr/>
            <p:nvPr/>
          </p:nvSpPr>
          <p:spPr>
            <a:xfrm>
              <a:off x="5755544" y="4193356"/>
              <a:ext cx="316373" cy="21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6" name="Google Shape;5972;p67">
            <a:extLst>
              <a:ext uri="{FF2B5EF4-FFF2-40B4-BE49-F238E27FC236}">
                <a16:creationId xmlns:a16="http://schemas.microsoft.com/office/drawing/2014/main" id="{73F8B9D1-596A-4623-BAB4-7ED8F5E9126E}"/>
              </a:ext>
            </a:extLst>
          </p:cNvPr>
          <p:cNvGrpSpPr/>
          <p:nvPr/>
        </p:nvGrpSpPr>
        <p:grpSpPr>
          <a:xfrm>
            <a:off x="3923672" y="1891811"/>
            <a:ext cx="360474" cy="414671"/>
            <a:chOff x="3923672" y="1891811"/>
            <a:chExt cx="360474" cy="414671"/>
          </a:xfrm>
        </p:grpSpPr>
        <p:sp>
          <p:nvSpPr>
            <p:cNvPr id="67" name="Google Shape;5973;p67">
              <a:extLst>
                <a:ext uri="{FF2B5EF4-FFF2-40B4-BE49-F238E27FC236}">
                  <a16:creationId xmlns:a16="http://schemas.microsoft.com/office/drawing/2014/main" id="{B1F0FDD9-9142-41FB-A897-A609EB8BB283}"/>
                </a:ext>
              </a:extLst>
            </p:cNvPr>
            <p:cNvSpPr/>
            <p:nvPr/>
          </p:nvSpPr>
          <p:spPr>
            <a:xfrm>
              <a:off x="3950445" y="1972123"/>
              <a:ext cx="305912" cy="198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5974;p67">
              <a:extLst>
                <a:ext uri="{FF2B5EF4-FFF2-40B4-BE49-F238E27FC236}">
                  <a16:creationId xmlns:a16="http://schemas.microsoft.com/office/drawing/2014/main" id="{001A304B-FD81-4B27-BE2C-705DDB1E8129}"/>
                </a:ext>
              </a:extLst>
            </p:cNvPr>
            <p:cNvSpPr/>
            <p:nvPr/>
          </p:nvSpPr>
          <p:spPr>
            <a:xfrm>
              <a:off x="3923672" y="2197687"/>
              <a:ext cx="360474" cy="108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5975;p67">
              <a:extLst>
                <a:ext uri="{FF2B5EF4-FFF2-40B4-BE49-F238E27FC236}">
                  <a16:creationId xmlns:a16="http://schemas.microsoft.com/office/drawing/2014/main" id="{B9F28E6C-24CE-43C8-BF70-6D1F1BA503CB}"/>
                </a:ext>
              </a:extLst>
            </p:cNvPr>
            <p:cNvSpPr/>
            <p:nvPr/>
          </p:nvSpPr>
          <p:spPr>
            <a:xfrm>
              <a:off x="4060649" y="1891811"/>
              <a:ext cx="82414" cy="53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0" name="Google Shape;5984;p67">
            <a:extLst>
              <a:ext uri="{FF2B5EF4-FFF2-40B4-BE49-F238E27FC236}">
                <a16:creationId xmlns:a16="http://schemas.microsoft.com/office/drawing/2014/main" id="{A7830424-2B80-4C73-8493-E1A220801FAB}"/>
              </a:ext>
            </a:extLst>
          </p:cNvPr>
          <p:cNvGrpSpPr/>
          <p:nvPr/>
        </p:nvGrpSpPr>
        <p:grpSpPr>
          <a:xfrm>
            <a:off x="6993267" y="1888738"/>
            <a:ext cx="416087" cy="415074"/>
            <a:chOff x="6993267" y="1888738"/>
            <a:chExt cx="416087" cy="415074"/>
          </a:xfrm>
        </p:grpSpPr>
        <p:sp>
          <p:nvSpPr>
            <p:cNvPr id="71" name="Google Shape;5985;p67">
              <a:extLst>
                <a:ext uri="{FF2B5EF4-FFF2-40B4-BE49-F238E27FC236}">
                  <a16:creationId xmlns:a16="http://schemas.microsoft.com/office/drawing/2014/main" id="{ED4EDFFC-0A7A-43BB-A547-9897F2F2E2EB}"/>
                </a:ext>
              </a:extLst>
            </p:cNvPr>
            <p:cNvSpPr/>
            <p:nvPr/>
          </p:nvSpPr>
          <p:spPr>
            <a:xfrm>
              <a:off x="6993267" y="1888738"/>
              <a:ext cx="190551" cy="189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5986;p67">
              <a:extLst>
                <a:ext uri="{FF2B5EF4-FFF2-40B4-BE49-F238E27FC236}">
                  <a16:creationId xmlns:a16="http://schemas.microsoft.com/office/drawing/2014/main" id="{3CECB87A-1CE6-4A09-BF6C-00EA618A9C08}"/>
                </a:ext>
              </a:extLst>
            </p:cNvPr>
            <p:cNvSpPr/>
            <p:nvPr/>
          </p:nvSpPr>
          <p:spPr>
            <a:xfrm>
              <a:off x="6994282" y="2115318"/>
              <a:ext cx="191594" cy="1884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5987;p67">
              <a:extLst>
                <a:ext uri="{FF2B5EF4-FFF2-40B4-BE49-F238E27FC236}">
                  <a16:creationId xmlns:a16="http://schemas.microsoft.com/office/drawing/2014/main" id="{510BBF75-C5DB-435A-8A25-864FE7FDE9B6}"/>
                </a:ext>
              </a:extLst>
            </p:cNvPr>
            <p:cNvSpPr/>
            <p:nvPr/>
          </p:nvSpPr>
          <p:spPr>
            <a:xfrm>
              <a:off x="7218803" y="1888738"/>
              <a:ext cx="190551" cy="189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5988;p67">
              <a:extLst>
                <a:ext uri="{FF2B5EF4-FFF2-40B4-BE49-F238E27FC236}">
                  <a16:creationId xmlns:a16="http://schemas.microsoft.com/office/drawing/2014/main" id="{3B5E8666-A0AE-4012-B416-BDAD14BFE300}"/>
                </a:ext>
              </a:extLst>
            </p:cNvPr>
            <p:cNvSpPr/>
            <p:nvPr/>
          </p:nvSpPr>
          <p:spPr>
            <a:xfrm>
              <a:off x="7218803" y="2114266"/>
              <a:ext cx="190551" cy="1895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6002;p67">
            <a:extLst>
              <a:ext uri="{FF2B5EF4-FFF2-40B4-BE49-F238E27FC236}">
                <a16:creationId xmlns:a16="http://schemas.microsoft.com/office/drawing/2014/main" id="{D0453D19-2985-4410-9AF0-539FCFFD93AD}"/>
              </a:ext>
            </a:extLst>
          </p:cNvPr>
          <p:cNvGrpSpPr/>
          <p:nvPr/>
        </p:nvGrpSpPr>
        <p:grpSpPr>
          <a:xfrm>
            <a:off x="4569814" y="1891802"/>
            <a:ext cx="480672" cy="415063"/>
            <a:chOff x="4569814" y="1891802"/>
            <a:chExt cx="480672" cy="415063"/>
          </a:xfrm>
        </p:grpSpPr>
        <p:sp>
          <p:nvSpPr>
            <p:cNvPr id="76" name="Google Shape;6003;p67">
              <a:extLst>
                <a:ext uri="{FF2B5EF4-FFF2-40B4-BE49-F238E27FC236}">
                  <a16:creationId xmlns:a16="http://schemas.microsoft.com/office/drawing/2014/main" id="{B7436AAF-C6EC-4B73-B49C-B58CE1F8F538}"/>
                </a:ext>
              </a:extLst>
            </p:cNvPr>
            <p:cNvSpPr/>
            <p:nvPr/>
          </p:nvSpPr>
          <p:spPr>
            <a:xfrm>
              <a:off x="4569814" y="1919590"/>
              <a:ext cx="480672" cy="387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004;p67">
              <a:extLst>
                <a:ext uri="{FF2B5EF4-FFF2-40B4-BE49-F238E27FC236}">
                  <a16:creationId xmlns:a16="http://schemas.microsoft.com/office/drawing/2014/main" id="{8733C3D5-092D-4B5E-8097-05734EA7770E}"/>
                </a:ext>
              </a:extLst>
            </p:cNvPr>
            <p:cNvSpPr/>
            <p:nvPr/>
          </p:nvSpPr>
          <p:spPr>
            <a:xfrm>
              <a:off x="4873313" y="1891802"/>
              <a:ext cx="139061" cy="139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6005;p67">
              <a:extLst>
                <a:ext uri="{FF2B5EF4-FFF2-40B4-BE49-F238E27FC236}">
                  <a16:creationId xmlns:a16="http://schemas.microsoft.com/office/drawing/2014/main" id="{FABB214C-8CBD-475B-8223-218AF0B3A454}"/>
                </a:ext>
              </a:extLst>
            </p:cNvPr>
            <p:cNvSpPr/>
            <p:nvPr/>
          </p:nvSpPr>
          <p:spPr>
            <a:xfrm>
              <a:off x="4606564" y="1892817"/>
              <a:ext cx="139061" cy="139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6006;p67">
              <a:extLst>
                <a:ext uri="{FF2B5EF4-FFF2-40B4-BE49-F238E27FC236}">
                  <a16:creationId xmlns:a16="http://schemas.microsoft.com/office/drawing/2014/main" id="{0572B021-8DF2-4B5A-B845-90DA157C3D1B}"/>
                </a:ext>
              </a:extLst>
            </p:cNvPr>
            <p:cNvSpPr/>
            <p:nvPr/>
          </p:nvSpPr>
          <p:spPr>
            <a:xfrm>
              <a:off x="4687927" y="1972123"/>
              <a:ext cx="243084" cy="2441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0" name="Google Shape;6011;p67">
            <a:extLst>
              <a:ext uri="{FF2B5EF4-FFF2-40B4-BE49-F238E27FC236}">
                <a16:creationId xmlns:a16="http://schemas.microsoft.com/office/drawing/2014/main" id="{270C840C-EECD-4BDE-8466-665A0B28AFC9}"/>
              </a:ext>
            </a:extLst>
          </p:cNvPr>
          <p:cNvGrpSpPr/>
          <p:nvPr/>
        </p:nvGrpSpPr>
        <p:grpSpPr>
          <a:xfrm>
            <a:off x="7584893" y="1867579"/>
            <a:ext cx="421830" cy="414433"/>
            <a:chOff x="7584893" y="1867579"/>
            <a:chExt cx="421830" cy="414433"/>
          </a:xfrm>
        </p:grpSpPr>
        <p:sp>
          <p:nvSpPr>
            <p:cNvPr id="81" name="Google Shape;6012;p67">
              <a:extLst>
                <a:ext uri="{FF2B5EF4-FFF2-40B4-BE49-F238E27FC236}">
                  <a16:creationId xmlns:a16="http://schemas.microsoft.com/office/drawing/2014/main" id="{BDF863DA-CFCE-4283-A568-D67B4952E031}"/>
                </a:ext>
              </a:extLst>
            </p:cNvPr>
            <p:cNvSpPr/>
            <p:nvPr/>
          </p:nvSpPr>
          <p:spPr>
            <a:xfrm>
              <a:off x="7635368" y="1913409"/>
              <a:ext cx="110230" cy="1102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013;p67">
              <a:extLst>
                <a:ext uri="{FF2B5EF4-FFF2-40B4-BE49-F238E27FC236}">
                  <a16:creationId xmlns:a16="http://schemas.microsoft.com/office/drawing/2014/main" id="{354514B9-B8F4-4DD3-BACF-BD12061C662C}"/>
                </a:ext>
              </a:extLst>
            </p:cNvPr>
            <p:cNvSpPr/>
            <p:nvPr/>
          </p:nvSpPr>
          <p:spPr>
            <a:xfrm>
              <a:off x="7806333" y="1878662"/>
              <a:ext cx="197775" cy="1954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014;p67">
              <a:extLst>
                <a:ext uri="{FF2B5EF4-FFF2-40B4-BE49-F238E27FC236}">
                  <a16:creationId xmlns:a16="http://schemas.microsoft.com/office/drawing/2014/main" id="{CA2A5727-06FD-46B4-A926-D45D073849DE}"/>
                </a:ext>
              </a:extLst>
            </p:cNvPr>
            <p:cNvSpPr/>
            <p:nvPr/>
          </p:nvSpPr>
          <p:spPr>
            <a:xfrm>
              <a:off x="7676552" y="1954603"/>
              <a:ext cx="279138" cy="2791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015;p67">
              <a:extLst>
                <a:ext uri="{FF2B5EF4-FFF2-40B4-BE49-F238E27FC236}">
                  <a16:creationId xmlns:a16="http://schemas.microsoft.com/office/drawing/2014/main" id="{77522DAF-935C-46CC-A591-8E8E6C5964AE}"/>
                </a:ext>
              </a:extLst>
            </p:cNvPr>
            <p:cNvSpPr/>
            <p:nvPr/>
          </p:nvSpPr>
          <p:spPr>
            <a:xfrm>
              <a:off x="7891820" y="2169825"/>
              <a:ext cx="114903" cy="1121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016;p67">
              <a:extLst>
                <a:ext uri="{FF2B5EF4-FFF2-40B4-BE49-F238E27FC236}">
                  <a16:creationId xmlns:a16="http://schemas.microsoft.com/office/drawing/2014/main" id="{65499D86-7358-4B0C-8FE3-BDAAF648D9B6}"/>
                </a:ext>
              </a:extLst>
            </p:cNvPr>
            <p:cNvSpPr/>
            <p:nvPr/>
          </p:nvSpPr>
          <p:spPr>
            <a:xfrm>
              <a:off x="7598298" y="2084374"/>
              <a:ext cx="196733" cy="1954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6017;p67">
              <a:extLst>
                <a:ext uri="{FF2B5EF4-FFF2-40B4-BE49-F238E27FC236}">
                  <a16:creationId xmlns:a16="http://schemas.microsoft.com/office/drawing/2014/main" id="{8C68DBE7-4EBE-4E57-ADE2-B3A02D8194C4}"/>
                </a:ext>
              </a:extLst>
            </p:cNvPr>
            <p:cNvSpPr/>
            <p:nvPr/>
          </p:nvSpPr>
          <p:spPr>
            <a:xfrm>
              <a:off x="7584893" y="1867579"/>
              <a:ext cx="120527" cy="114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6"/>
                <a:gd name="f4" fmla="val 3513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687"/>
                <a:gd name="f19" fmla="val 804"/>
                <a:gd name="f20" fmla="val 3277"/>
                <a:gd name="f21" fmla="val 3010"/>
                <a:gd name="f22" fmla="val 2647"/>
                <a:gd name="f23" fmla="*/ f0 1 3686"/>
                <a:gd name="f24" fmla="*/ f1 1 3513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6"/>
                <a:gd name="f31" fmla="*/ f28 1 3513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6" h="35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4"/>
                  </a:lnTo>
                  <a:lnTo>
                    <a:pt x="f18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87" name="Google Shape;6042;p67">
            <a:extLst>
              <a:ext uri="{FF2B5EF4-FFF2-40B4-BE49-F238E27FC236}">
                <a16:creationId xmlns:a16="http://schemas.microsoft.com/office/drawing/2014/main" id="{A3F1BAFB-5440-412A-8474-5755608957E9}"/>
              </a:ext>
            </a:extLst>
          </p:cNvPr>
          <p:cNvSpPr/>
          <p:nvPr/>
        </p:nvSpPr>
        <p:spPr>
          <a:xfrm>
            <a:off x="5201783" y="1892625"/>
            <a:ext cx="407877" cy="413427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rgbClr val="A6A6A6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88" name="Google Shape;6047;p67">
            <a:extLst>
              <a:ext uri="{FF2B5EF4-FFF2-40B4-BE49-F238E27FC236}">
                <a16:creationId xmlns:a16="http://schemas.microsoft.com/office/drawing/2014/main" id="{E5B7E439-C20E-42D2-8A5A-6DCCD01F5E14}"/>
              </a:ext>
            </a:extLst>
          </p:cNvPr>
          <p:cNvGrpSpPr/>
          <p:nvPr/>
        </p:nvGrpSpPr>
        <p:grpSpPr>
          <a:xfrm>
            <a:off x="8230102" y="1867799"/>
            <a:ext cx="415065" cy="377994"/>
            <a:chOff x="8230102" y="1867799"/>
            <a:chExt cx="415065" cy="377994"/>
          </a:xfrm>
        </p:grpSpPr>
        <p:sp>
          <p:nvSpPr>
            <p:cNvPr id="89" name="Google Shape;6048;p67">
              <a:extLst>
                <a:ext uri="{FF2B5EF4-FFF2-40B4-BE49-F238E27FC236}">
                  <a16:creationId xmlns:a16="http://schemas.microsoft.com/office/drawing/2014/main" id="{A4EEA374-6645-45AD-A28E-AC506774C7E3}"/>
                </a:ext>
              </a:extLst>
            </p:cNvPr>
            <p:cNvSpPr/>
            <p:nvPr/>
          </p:nvSpPr>
          <p:spPr>
            <a:xfrm>
              <a:off x="8438138" y="1921346"/>
              <a:ext cx="207029" cy="324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049;p67">
              <a:extLst>
                <a:ext uri="{FF2B5EF4-FFF2-40B4-BE49-F238E27FC236}">
                  <a16:creationId xmlns:a16="http://schemas.microsoft.com/office/drawing/2014/main" id="{0CEEAE02-B632-4730-94E2-E5A9E78FA5D4}"/>
                </a:ext>
              </a:extLst>
            </p:cNvPr>
            <p:cNvSpPr/>
            <p:nvPr/>
          </p:nvSpPr>
          <p:spPr>
            <a:xfrm>
              <a:off x="8310423" y="1867799"/>
              <a:ext cx="113339" cy="336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050;p67">
              <a:extLst>
                <a:ext uri="{FF2B5EF4-FFF2-40B4-BE49-F238E27FC236}">
                  <a16:creationId xmlns:a16="http://schemas.microsoft.com/office/drawing/2014/main" id="{C78D2A4C-FD97-4CD6-BCFA-CD89A4D1BFE2}"/>
                </a:ext>
              </a:extLst>
            </p:cNvPr>
            <p:cNvSpPr/>
            <p:nvPr/>
          </p:nvSpPr>
          <p:spPr>
            <a:xfrm>
              <a:off x="8450500" y="1867799"/>
              <a:ext cx="113303" cy="336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051;p67">
              <a:extLst>
                <a:ext uri="{FF2B5EF4-FFF2-40B4-BE49-F238E27FC236}">
                  <a16:creationId xmlns:a16="http://schemas.microsoft.com/office/drawing/2014/main" id="{91A5B343-C248-4B8A-B911-C05345B7D579}"/>
                </a:ext>
              </a:extLst>
            </p:cNvPr>
            <p:cNvSpPr/>
            <p:nvPr/>
          </p:nvSpPr>
          <p:spPr>
            <a:xfrm>
              <a:off x="8230102" y="1921346"/>
              <a:ext cx="206014" cy="324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3" name="Google Shape;6072;p67">
            <a:extLst>
              <a:ext uri="{FF2B5EF4-FFF2-40B4-BE49-F238E27FC236}">
                <a16:creationId xmlns:a16="http://schemas.microsoft.com/office/drawing/2014/main" id="{3EEE0CDA-C742-469A-AEB1-A7B978C54BFB}"/>
              </a:ext>
            </a:extLst>
          </p:cNvPr>
          <p:cNvGrpSpPr/>
          <p:nvPr/>
        </p:nvGrpSpPr>
        <p:grpSpPr>
          <a:xfrm>
            <a:off x="5776392" y="1872407"/>
            <a:ext cx="415092" cy="414835"/>
            <a:chOff x="5776392" y="1872407"/>
            <a:chExt cx="415092" cy="414835"/>
          </a:xfrm>
        </p:grpSpPr>
        <p:sp>
          <p:nvSpPr>
            <p:cNvPr id="94" name="Google Shape;6073;p67">
              <a:extLst>
                <a:ext uri="{FF2B5EF4-FFF2-40B4-BE49-F238E27FC236}">
                  <a16:creationId xmlns:a16="http://schemas.microsoft.com/office/drawing/2014/main" id="{56BE9342-0B00-4B4E-9783-BB707685A8BA}"/>
                </a:ext>
              </a:extLst>
            </p:cNvPr>
            <p:cNvSpPr/>
            <p:nvPr/>
          </p:nvSpPr>
          <p:spPr>
            <a:xfrm>
              <a:off x="5776392" y="1946327"/>
              <a:ext cx="54626" cy="321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"/>
                <a:gd name="f6" fmla="val 8192"/>
                <a:gd name="f7" fmla="val 1639"/>
                <a:gd name="f8" fmla="*/ f0 1 1670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0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0" h="9830">
                  <a:moveTo>
                    <a:pt x="f5" y="f2"/>
                  </a:moveTo>
                  <a:lnTo>
                    <a:pt x="f5" y="f4"/>
                  </a:lnTo>
                  <a:lnTo>
                    <a:pt x="f3" y="f6"/>
                  </a:lnTo>
                  <a:lnTo>
                    <a:pt x="f3" y="f7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6074;p67">
              <a:extLst>
                <a:ext uri="{FF2B5EF4-FFF2-40B4-BE49-F238E27FC236}">
                  <a16:creationId xmlns:a16="http://schemas.microsoft.com/office/drawing/2014/main" id="{CDC20A13-BB02-4A1C-B37D-AA3B9967563B}"/>
                </a:ext>
              </a:extLst>
            </p:cNvPr>
            <p:cNvSpPr/>
            <p:nvPr/>
          </p:nvSpPr>
          <p:spPr>
            <a:xfrm>
              <a:off x="6136858" y="1946327"/>
              <a:ext cx="54626" cy="321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639"/>
                <a:gd name="f6" fmla="val 8192"/>
                <a:gd name="f7" fmla="*/ f0 1 1670"/>
                <a:gd name="f8" fmla="*/ f1 1 98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670"/>
                <a:gd name="f15" fmla="*/ f12 1 98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670" h="9830">
                  <a:moveTo>
                    <a:pt x="f3" y="f2"/>
                  </a:moveTo>
                  <a:lnTo>
                    <a:pt x="f2" y="f5"/>
                  </a:lnTo>
                  <a:lnTo>
                    <a:pt x="f2" y="f6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075;p67">
              <a:extLst>
                <a:ext uri="{FF2B5EF4-FFF2-40B4-BE49-F238E27FC236}">
                  <a16:creationId xmlns:a16="http://schemas.microsoft.com/office/drawing/2014/main" id="{991D0719-BE80-4BAC-B958-251DCC7C6111}"/>
                </a:ext>
              </a:extLst>
            </p:cNvPr>
            <p:cNvSpPr/>
            <p:nvPr/>
          </p:nvSpPr>
          <p:spPr>
            <a:xfrm>
              <a:off x="5857756" y="2008104"/>
              <a:ext cx="252365" cy="197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*/ f0 1 7719"/>
                <a:gd name="f16" fmla="*/ f1 1 605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7719"/>
                <a:gd name="f23" fmla="*/ f20 1 605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7718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076;p67">
              <a:extLst>
                <a:ext uri="{FF2B5EF4-FFF2-40B4-BE49-F238E27FC236}">
                  <a16:creationId xmlns:a16="http://schemas.microsoft.com/office/drawing/2014/main" id="{B4D351AA-8E5C-4FEC-8260-D68EC121F899}"/>
                </a:ext>
              </a:extLst>
            </p:cNvPr>
            <p:cNvSpPr/>
            <p:nvPr/>
          </p:nvSpPr>
          <p:spPr>
            <a:xfrm>
              <a:off x="5795970" y="2233668"/>
              <a:ext cx="375937" cy="53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077;p67">
              <a:extLst>
                <a:ext uri="{FF2B5EF4-FFF2-40B4-BE49-F238E27FC236}">
                  <a16:creationId xmlns:a16="http://schemas.microsoft.com/office/drawing/2014/main" id="{3E6252C7-0398-486B-BDF8-BC3F78DFD4DC}"/>
                </a:ext>
              </a:extLst>
            </p:cNvPr>
            <p:cNvSpPr/>
            <p:nvPr/>
          </p:nvSpPr>
          <p:spPr>
            <a:xfrm>
              <a:off x="5794918" y="1872407"/>
              <a:ext cx="376979" cy="1089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2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9862"/>
                <a:gd name="f21" fmla="val 7593"/>
                <a:gd name="f22" fmla="val 6050"/>
                <a:gd name="f23" fmla="val 5971"/>
                <a:gd name="f24" fmla="val 5861"/>
                <a:gd name="f25" fmla="*/ f0 1 11532"/>
                <a:gd name="f26" fmla="*/ f1 1 3332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532"/>
                <a:gd name="f33" fmla="*/ f30 1 3332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532" h="3332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4"/>
                  </a:lnTo>
                  <a:lnTo>
                    <a:pt x="f20" y="f4"/>
                  </a:lnTo>
                  <a:lnTo>
                    <a:pt x="f3" y="f18"/>
                  </a:lnTo>
                  <a:lnTo>
                    <a:pt x="f21" y="f18"/>
                  </a:lnTo>
                  <a:lnTo>
                    <a:pt x="f22" y="f16"/>
                  </a:lnTo>
                  <a:cubicBezTo>
                    <a:pt x="f23" y="f14"/>
                    <a:pt x="f24" y="f11"/>
                    <a:pt x="f10" y="f11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6107;p67">
            <a:extLst>
              <a:ext uri="{FF2B5EF4-FFF2-40B4-BE49-F238E27FC236}">
                <a16:creationId xmlns:a16="http://schemas.microsoft.com/office/drawing/2014/main" id="{8954ED2D-D921-4291-AE9A-6FA2F585A26D}"/>
              </a:ext>
            </a:extLst>
          </p:cNvPr>
          <p:cNvGrpSpPr/>
          <p:nvPr/>
        </p:nvGrpSpPr>
        <p:grpSpPr>
          <a:xfrm>
            <a:off x="6396849" y="1856424"/>
            <a:ext cx="418173" cy="413043"/>
            <a:chOff x="6396849" y="1856424"/>
            <a:chExt cx="418173" cy="413043"/>
          </a:xfrm>
        </p:grpSpPr>
        <p:sp>
          <p:nvSpPr>
            <p:cNvPr id="100" name="Google Shape;6108;p67">
              <a:extLst>
                <a:ext uri="{FF2B5EF4-FFF2-40B4-BE49-F238E27FC236}">
                  <a16:creationId xmlns:a16="http://schemas.microsoft.com/office/drawing/2014/main" id="{F374F63F-07AB-464C-B188-5319964B96E7}"/>
                </a:ext>
              </a:extLst>
            </p:cNvPr>
            <p:cNvSpPr/>
            <p:nvPr/>
          </p:nvSpPr>
          <p:spPr>
            <a:xfrm>
              <a:off x="6396849" y="2011707"/>
              <a:ext cx="260604" cy="2577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1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4726"/>
                <a:gd name="f22" fmla="*/ f0 1 7971"/>
                <a:gd name="f23" fmla="*/ f1 1 788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7971"/>
                <a:gd name="f30" fmla="*/ f27 1 788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7971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3" y="f21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6109;p67">
              <a:extLst>
                <a:ext uri="{FF2B5EF4-FFF2-40B4-BE49-F238E27FC236}">
                  <a16:creationId xmlns:a16="http://schemas.microsoft.com/office/drawing/2014/main" id="{ECB0E033-3492-40EB-BA3E-66B980443110}"/>
                </a:ext>
              </a:extLst>
            </p:cNvPr>
            <p:cNvSpPr/>
            <p:nvPr/>
          </p:nvSpPr>
          <p:spPr>
            <a:xfrm>
              <a:off x="6521464" y="1856424"/>
              <a:ext cx="293558" cy="290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5593;p66">
            <a:extLst>
              <a:ext uri="{FF2B5EF4-FFF2-40B4-BE49-F238E27FC236}">
                <a16:creationId xmlns:a16="http://schemas.microsoft.com/office/drawing/2014/main" id="{33155360-8FB3-4C43-B4D7-E4F5189D0D63}"/>
              </a:ext>
            </a:extLst>
          </p:cNvPr>
          <p:cNvGrpSpPr/>
          <p:nvPr/>
        </p:nvGrpSpPr>
        <p:grpSpPr>
          <a:xfrm>
            <a:off x="3885605" y="2599748"/>
            <a:ext cx="501777" cy="501777"/>
            <a:chOff x="3885605" y="2599748"/>
            <a:chExt cx="501777" cy="501777"/>
          </a:xfrm>
        </p:grpSpPr>
        <p:sp>
          <p:nvSpPr>
            <p:cNvPr id="103" name="Google Shape;5594;p66">
              <a:extLst>
                <a:ext uri="{FF2B5EF4-FFF2-40B4-BE49-F238E27FC236}">
                  <a16:creationId xmlns:a16="http://schemas.microsoft.com/office/drawing/2014/main" id="{99BA621E-B6B0-443A-8A50-ED4298218710}"/>
                </a:ext>
              </a:extLst>
            </p:cNvPr>
            <p:cNvSpPr/>
            <p:nvPr/>
          </p:nvSpPr>
          <p:spPr>
            <a:xfrm>
              <a:off x="4033537" y="2924178"/>
              <a:ext cx="205804" cy="177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4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val 7905"/>
                <a:gd name="f28" fmla="*/ f0 1 7904"/>
                <a:gd name="f29" fmla="*/ f1 1 6812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7904"/>
                <a:gd name="f36" fmla="*/ f33 1 6812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7903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27" y="f22"/>
                    <a:pt x="f27" y="f21"/>
                  </a:cubicBezTo>
                  <a:lnTo>
                    <a:pt x="f27" y="f2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5595;p66">
              <a:extLst>
                <a:ext uri="{FF2B5EF4-FFF2-40B4-BE49-F238E27FC236}">
                  <a16:creationId xmlns:a16="http://schemas.microsoft.com/office/drawing/2014/main" id="{D7D270F0-9487-4A22-8663-CC4191294F9E}"/>
                </a:ext>
              </a:extLst>
            </p:cNvPr>
            <p:cNvSpPr/>
            <p:nvPr/>
          </p:nvSpPr>
          <p:spPr>
            <a:xfrm>
              <a:off x="3885605" y="2599748"/>
              <a:ext cx="501777" cy="4126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5" name="Google Shape;5596;p66">
            <a:extLst>
              <a:ext uri="{FF2B5EF4-FFF2-40B4-BE49-F238E27FC236}">
                <a16:creationId xmlns:a16="http://schemas.microsoft.com/office/drawing/2014/main" id="{F63D514A-D658-49AA-B04E-7AF17FA40D60}"/>
              </a:ext>
            </a:extLst>
          </p:cNvPr>
          <p:cNvGrpSpPr/>
          <p:nvPr/>
        </p:nvGrpSpPr>
        <p:grpSpPr>
          <a:xfrm>
            <a:off x="5180706" y="2670642"/>
            <a:ext cx="394993" cy="394992"/>
            <a:chOff x="5180706" y="2670642"/>
            <a:chExt cx="394993" cy="394992"/>
          </a:xfrm>
        </p:grpSpPr>
        <p:sp>
          <p:nvSpPr>
            <p:cNvPr id="106" name="Google Shape;5597;p66">
              <a:extLst>
                <a:ext uri="{FF2B5EF4-FFF2-40B4-BE49-F238E27FC236}">
                  <a16:creationId xmlns:a16="http://schemas.microsoft.com/office/drawing/2014/main" id="{575D5F28-1B23-4517-994D-D44AFAB4649C}"/>
                </a:ext>
              </a:extLst>
            </p:cNvPr>
            <p:cNvSpPr/>
            <p:nvPr/>
          </p:nvSpPr>
          <p:spPr>
            <a:xfrm>
              <a:off x="5180706" y="2833432"/>
              <a:ext cx="394993" cy="2322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5598;p66">
              <a:extLst>
                <a:ext uri="{FF2B5EF4-FFF2-40B4-BE49-F238E27FC236}">
                  <a16:creationId xmlns:a16="http://schemas.microsoft.com/office/drawing/2014/main" id="{57A0D89D-EF68-4DFB-B8F1-CFD163461440}"/>
                </a:ext>
              </a:extLst>
            </p:cNvPr>
            <p:cNvSpPr/>
            <p:nvPr/>
          </p:nvSpPr>
          <p:spPr>
            <a:xfrm>
              <a:off x="5180706" y="2670642"/>
              <a:ext cx="394993" cy="1396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8" name="Google Shape;5651;p66">
            <a:extLst>
              <a:ext uri="{FF2B5EF4-FFF2-40B4-BE49-F238E27FC236}">
                <a16:creationId xmlns:a16="http://schemas.microsoft.com/office/drawing/2014/main" id="{4563F699-DFA8-4978-9B1B-BEA5B762D9E5}"/>
              </a:ext>
            </a:extLst>
          </p:cNvPr>
          <p:cNvGrpSpPr/>
          <p:nvPr/>
        </p:nvGrpSpPr>
        <p:grpSpPr>
          <a:xfrm>
            <a:off x="7593022" y="2726905"/>
            <a:ext cx="441262" cy="284423"/>
            <a:chOff x="7593022" y="2726905"/>
            <a:chExt cx="441262" cy="284423"/>
          </a:xfrm>
        </p:grpSpPr>
        <p:sp>
          <p:nvSpPr>
            <p:cNvPr id="109" name="Google Shape;5652;p66">
              <a:extLst>
                <a:ext uri="{FF2B5EF4-FFF2-40B4-BE49-F238E27FC236}">
                  <a16:creationId xmlns:a16="http://schemas.microsoft.com/office/drawing/2014/main" id="{F39F94F1-1776-4151-90EF-5A89F273424F}"/>
                </a:ext>
              </a:extLst>
            </p:cNvPr>
            <p:cNvSpPr/>
            <p:nvPr/>
          </p:nvSpPr>
          <p:spPr>
            <a:xfrm>
              <a:off x="7593022" y="2744900"/>
              <a:ext cx="441262" cy="2664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5653;p66">
              <a:extLst>
                <a:ext uri="{FF2B5EF4-FFF2-40B4-BE49-F238E27FC236}">
                  <a16:creationId xmlns:a16="http://schemas.microsoft.com/office/drawing/2014/main" id="{8E480DA9-D0DA-4DCE-84CA-02CE33798723}"/>
                </a:ext>
              </a:extLst>
            </p:cNvPr>
            <p:cNvSpPr/>
            <p:nvPr/>
          </p:nvSpPr>
          <p:spPr>
            <a:xfrm>
              <a:off x="7620399" y="2726905"/>
              <a:ext cx="386443" cy="151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5775;p66">
            <a:extLst>
              <a:ext uri="{FF2B5EF4-FFF2-40B4-BE49-F238E27FC236}">
                <a16:creationId xmlns:a16="http://schemas.microsoft.com/office/drawing/2014/main" id="{B9745BC8-EE7E-45DC-948B-8A53FCAC9E59}"/>
              </a:ext>
            </a:extLst>
          </p:cNvPr>
          <p:cNvGrpSpPr/>
          <p:nvPr/>
        </p:nvGrpSpPr>
        <p:grpSpPr>
          <a:xfrm>
            <a:off x="6432246" y="2748293"/>
            <a:ext cx="338904" cy="317717"/>
            <a:chOff x="6432246" y="2748293"/>
            <a:chExt cx="338904" cy="317717"/>
          </a:xfrm>
        </p:grpSpPr>
        <p:sp>
          <p:nvSpPr>
            <p:cNvPr id="112" name="Google Shape;5776;p66">
              <a:extLst>
                <a:ext uri="{FF2B5EF4-FFF2-40B4-BE49-F238E27FC236}">
                  <a16:creationId xmlns:a16="http://schemas.microsoft.com/office/drawing/2014/main" id="{4EB58C75-D725-441A-BD08-58D96B6E23CF}"/>
                </a:ext>
              </a:extLst>
            </p:cNvPr>
            <p:cNvSpPr/>
            <p:nvPr/>
          </p:nvSpPr>
          <p:spPr>
            <a:xfrm>
              <a:off x="6492459" y="3026289"/>
              <a:ext cx="133447" cy="39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5777;p66">
              <a:extLst>
                <a:ext uri="{FF2B5EF4-FFF2-40B4-BE49-F238E27FC236}">
                  <a16:creationId xmlns:a16="http://schemas.microsoft.com/office/drawing/2014/main" id="{FB024D1B-36E8-449D-B5EA-B6A92BF4071A}"/>
                </a:ext>
              </a:extLst>
            </p:cNvPr>
            <p:cNvSpPr/>
            <p:nvPr/>
          </p:nvSpPr>
          <p:spPr>
            <a:xfrm>
              <a:off x="6432246" y="2966706"/>
              <a:ext cx="180155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5778;p66">
              <a:extLst>
                <a:ext uri="{FF2B5EF4-FFF2-40B4-BE49-F238E27FC236}">
                  <a16:creationId xmlns:a16="http://schemas.microsoft.com/office/drawing/2014/main" id="{1C706E5C-9E4E-422E-A7DE-34E82F3D7DCE}"/>
                </a:ext>
              </a:extLst>
            </p:cNvPr>
            <p:cNvSpPr/>
            <p:nvPr/>
          </p:nvSpPr>
          <p:spPr>
            <a:xfrm>
              <a:off x="6632252" y="2907151"/>
              <a:ext cx="119155" cy="992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5647"/>
                <a:gd name="f5" fmla="val 5646"/>
                <a:gd name="f6" fmla="*/ f0 1 6775"/>
                <a:gd name="f7" fmla="*/ f1 1 564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775"/>
                <a:gd name="f14" fmla="*/ f11 1 564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775" h="5647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5779;p66">
              <a:extLst>
                <a:ext uri="{FF2B5EF4-FFF2-40B4-BE49-F238E27FC236}">
                  <a16:creationId xmlns:a16="http://schemas.microsoft.com/office/drawing/2014/main" id="{ACAD0200-7661-4DE5-810D-09E8F8F00F75}"/>
                </a:ext>
              </a:extLst>
            </p:cNvPr>
            <p:cNvSpPr/>
            <p:nvPr/>
          </p:nvSpPr>
          <p:spPr>
            <a:xfrm>
              <a:off x="6632252" y="3026289"/>
              <a:ext cx="119155" cy="298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1695"/>
                <a:gd name="f5" fmla="val 567"/>
                <a:gd name="f6" fmla="val 1190"/>
                <a:gd name="f7" fmla="val 506"/>
                <a:gd name="f8" fmla="val 1696"/>
                <a:gd name="f9" fmla="val 1129"/>
                <a:gd name="f10" fmla="val 5646"/>
                <a:gd name="f11" fmla="val 6270"/>
                <a:gd name="f12" fmla="*/ f0 1 6775"/>
                <a:gd name="f13" fmla="*/ f1 1 169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5"/>
                <a:gd name="f20" fmla="*/ f17 1 169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5" h="16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6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5780;p66">
              <a:extLst>
                <a:ext uri="{FF2B5EF4-FFF2-40B4-BE49-F238E27FC236}">
                  <a16:creationId xmlns:a16="http://schemas.microsoft.com/office/drawing/2014/main" id="{959B255B-1C76-4305-8D4A-01301713F9B6}"/>
                </a:ext>
              </a:extLst>
            </p:cNvPr>
            <p:cNvSpPr/>
            <p:nvPr/>
          </p:nvSpPr>
          <p:spPr>
            <a:xfrm>
              <a:off x="6432246" y="2748293"/>
              <a:ext cx="338904" cy="1985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5781;p66">
              <a:extLst>
                <a:ext uri="{FF2B5EF4-FFF2-40B4-BE49-F238E27FC236}">
                  <a16:creationId xmlns:a16="http://schemas.microsoft.com/office/drawing/2014/main" id="{B60FEF8C-7647-4E4A-B600-39B7D3753ED5}"/>
                </a:ext>
              </a:extLst>
            </p:cNvPr>
            <p:cNvSpPr/>
            <p:nvPr/>
          </p:nvSpPr>
          <p:spPr>
            <a:xfrm>
              <a:off x="6632252" y="2857527"/>
              <a:ext cx="119155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270"/>
                <a:gd name="f11" fmla="val 5646"/>
                <a:gd name="f12" fmla="*/ f0 1 6775"/>
                <a:gd name="f13" fmla="*/ f1 1 1693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5"/>
                <a:gd name="f20" fmla="*/ f17 1 1693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5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9"/>
                  </a:lnTo>
                  <a:cubicBezTo>
                    <a:pt x="f3" y="f8"/>
                    <a:pt x="f10" y="f6"/>
                    <a:pt x="f11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1E41DD-3D2F-4158-BC87-E47ADD8C98E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480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Fully Editable Icon Sets: B</a:t>
            </a:r>
          </a:p>
        </p:txBody>
      </p:sp>
      <p:sp>
        <p:nvSpPr>
          <p:cNvPr id="3" name="Freeform 108">
            <a:extLst>
              <a:ext uri="{FF2B5EF4-FFF2-40B4-BE49-F238E27FC236}">
                <a16:creationId xmlns:a16="http://schemas.microsoft.com/office/drawing/2014/main" id="{B8EB4B5E-3BB8-4D41-8604-9A242A262B4D}"/>
              </a:ext>
            </a:extLst>
          </p:cNvPr>
          <p:cNvSpPr/>
          <p:nvPr/>
        </p:nvSpPr>
        <p:spPr>
          <a:xfrm>
            <a:off x="4530815" y="1242559"/>
            <a:ext cx="415366" cy="489176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rgbClr val="A6A6A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3883218F-2881-4C96-803D-A8DE036C1F30}"/>
              </a:ext>
            </a:extLst>
          </p:cNvPr>
          <p:cNvSpPr/>
          <p:nvPr/>
        </p:nvSpPr>
        <p:spPr>
          <a:xfrm>
            <a:off x="5223848" y="1253450"/>
            <a:ext cx="436305" cy="467404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rgbClr val="A6A6A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5" name="Group 110">
            <a:extLst>
              <a:ext uri="{FF2B5EF4-FFF2-40B4-BE49-F238E27FC236}">
                <a16:creationId xmlns:a16="http://schemas.microsoft.com/office/drawing/2014/main" id="{F36AF6D6-96AF-4D68-A5D0-AEF28AFF761F}"/>
              </a:ext>
            </a:extLst>
          </p:cNvPr>
          <p:cNvGrpSpPr/>
          <p:nvPr/>
        </p:nvGrpSpPr>
        <p:grpSpPr>
          <a:xfrm>
            <a:off x="3837243" y="1242559"/>
            <a:ext cx="415366" cy="489176"/>
            <a:chOff x="3837243" y="1242559"/>
            <a:chExt cx="415366" cy="489176"/>
          </a:xfrm>
        </p:grpSpPr>
        <p:sp>
          <p:nvSpPr>
            <p:cNvPr id="6" name="Freeform 111">
              <a:extLst>
                <a:ext uri="{FF2B5EF4-FFF2-40B4-BE49-F238E27FC236}">
                  <a16:creationId xmlns:a16="http://schemas.microsoft.com/office/drawing/2014/main" id="{02CF074F-5707-44DC-B951-B7B4563AACD8}"/>
                </a:ext>
              </a:extLst>
            </p:cNvPr>
            <p:cNvSpPr/>
            <p:nvPr/>
          </p:nvSpPr>
          <p:spPr>
            <a:xfrm>
              <a:off x="3837243" y="1242559"/>
              <a:ext cx="415366" cy="4891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2980491 f87 1"/>
                <a:gd name="f92" fmla="*/ 968 f86 1"/>
                <a:gd name="f93" fmla="*/ 726547 f87 1"/>
                <a:gd name="f94" fmla="*/ 1181117 f86 1"/>
                <a:gd name="f95" fmla="*/ 486068 f87 1"/>
                <a:gd name="f96" fmla="*/ 2371366 f86 1"/>
                <a:gd name="f97" fmla="*/ 4803 f87 1"/>
                <a:gd name="f98" fmla="*/ 3079808 f86 1"/>
                <a:gd name="f99" fmla="*/ 460575 f87 1"/>
                <a:gd name="f100" fmla="*/ 3328959 f86 1"/>
                <a:gd name="f101" fmla="*/ 289487 f87 1"/>
                <a:gd name="f102" fmla="*/ 3735758 f86 1"/>
                <a:gd name="f103" fmla="*/ 480873 f87 1"/>
                <a:gd name="f104" fmla="*/ 3871219 f86 1"/>
                <a:gd name="f105" fmla="*/ 322351 f87 1"/>
                <a:gd name="f106" fmla="*/ 4062605 f86 1"/>
                <a:gd name="f107" fmla="*/ 513737 f87 1"/>
                <a:gd name="f108" fmla="*/ 4317787 f86 1"/>
                <a:gd name="f109" fmla="*/ 449942 f87 1"/>
                <a:gd name="f110" fmla="*/ 4977005 f86 1"/>
                <a:gd name="f111" fmla="*/ 1704584 f87 1"/>
                <a:gd name="f112" fmla="*/ 5039972 f86 1"/>
                <a:gd name="f113" fmla="*/ 1895970 f87 1"/>
                <a:gd name="f114" fmla="*/ 5891405 f86 1"/>
                <a:gd name="f115" fmla="*/ 4734863 f87 1"/>
                <a:gd name="f116" fmla="*/ 5859508 f86 1"/>
                <a:gd name="f117" fmla="*/ 4841189 f87 1"/>
                <a:gd name="f118" fmla="*/ 3520345 f86 1"/>
                <a:gd name="f119" fmla="+- f88 0 f1"/>
                <a:gd name="f120" fmla="*/ f91 1 5331558"/>
                <a:gd name="f121" fmla="*/ f92 1 5891405"/>
                <a:gd name="f122" fmla="*/ f93 1 5331558"/>
                <a:gd name="f123" fmla="*/ f94 1 5891405"/>
                <a:gd name="f124" fmla="*/ f95 1 5331558"/>
                <a:gd name="f125" fmla="*/ f96 1 5891405"/>
                <a:gd name="f126" fmla="*/ f97 1 5331558"/>
                <a:gd name="f127" fmla="*/ f98 1 5891405"/>
                <a:gd name="f128" fmla="*/ f99 1 5331558"/>
                <a:gd name="f129" fmla="*/ f100 1 5891405"/>
                <a:gd name="f130" fmla="*/ f101 1 5331558"/>
                <a:gd name="f131" fmla="*/ f102 1 5891405"/>
                <a:gd name="f132" fmla="*/ f103 1 5331558"/>
                <a:gd name="f133" fmla="*/ f104 1 5891405"/>
                <a:gd name="f134" fmla="*/ f105 1 5331558"/>
                <a:gd name="f135" fmla="*/ f106 1 5891405"/>
                <a:gd name="f136" fmla="*/ f107 1 5331558"/>
                <a:gd name="f137" fmla="*/ f108 1 5891405"/>
                <a:gd name="f138" fmla="*/ f109 1 5331558"/>
                <a:gd name="f139" fmla="*/ f110 1 5891405"/>
                <a:gd name="f140" fmla="*/ f111 1 5331558"/>
                <a:gd name="f141" fmla="*/ f112 1 5891405"/>
                <a:gd name="f142" fmla="*/ f113 1 5331558"/>
                <a:gd name="f143" fmla="*/ f114 1 5891405"/>
                <a:gd name="f144" fmla="*/ f115 1 5331558"/>
                <a:gd name="f145" fmla="*/ f116 1 5891405"/>
                <a:gd name="f146" fmla="*/ f117 1 5331558"/>
                <a:gd name="f147" fmla="*/ f118 1 5891405"/>
                <a:gd name="f148" fmla="*/ f82 1 f89"/>
                <a:gd name="f149" fmla="*/ f83 1 f89"/>
                <a:gd name="f150" fmla="*/ f82 1 f90"/>
                <a:gd name="f151" fmla="*/ f84 1 f90"/>
                <a:gd name="f152" fmla="*/ f120 1 f89"/>
                <a:gd name="f153" fmla="*/ f121 1 f90"/>
                <a:gd name="f154" fmla="*/ f122 1 f89"/>
                <a:gd name="f155" fmla="*/ f123 1 f90"/>
                <a:gd name="f156" fmla="*/ f124 1 f89"/>
                <a:gd name="f157" fmla="*/ f125 1 f90"/>
                <a:gd name="f158" fmla="*/ f126 1 f89"/>
                <a:gd name="f159" fmla="*/ f127 1 f90"/>
                <a:gd name="f160" fmla="*/ f128 1 f89"/>
                <a:gd name="f161" fmla="*/ f129 1 f90"/>
                <a:gd name="f162" fmla="*/ f130 1 f89"/>
                <a:gd name="f163" fmla="*/ f131 1 f90"/>
                <a:gd name="f164" fmla="*/ f132 1 f89"/>
                <a:gd name="f165" fmla="*/ f133 1 f90"/>
                <a:gd name="f166" fmla="*/ f134 1 f89"/>
                <a:gd name="f167" fmla="*/ f135 1 f90"/>
                <a:gd name="f168" fmla="*/ f136 1 f89"/>
                <a:gd name="f169" fmla="*/ f137 1 f90"/>
                <a:gd name="f170" fmla="*/ f138 1 f89"/>
                <a:gd name="f171" fmla="*/ f139 1 f90"/>
                <a:gd name="f172" fmla="*/ f140 1 f89"/>
                <a:gd name="f173" fmla="*/ f141 1 f90"/>
                <a:gd name="f174" fmla="*/ f142 1 f89"/>
                <a:gd name="f175" fmla="*/ f143 1 f90"/>
                <a:gd name="f176" fmla="*/ f144 1 f89"/>
                <a:gd name="f177" fmla="*/ f145 1 f90"/>
                <a:gd name="f178" fmla="*/ f146 1 f89"/>
                <a:gd name="f179" fmla="*/ f147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7" name="Oval 37">
              <a:extLst>
                <a:ext uri="{FF2B5EF4-FFF2-40B4-BE49-F238E27FC236}">
                  <a16:creationId xmlns:a16="http://schemas.microsoft.com/office/drawing/2014/main" id="{FB75789A-CD58-45FF-8A4D-D8FFAB610221}"/>
                </a:ext>
              </a:extLst>
            </p:cNvPr>
            <p:cNvSpPr/>
            <p:nvPr/>
          </p:nvSpPr>
          <p:spPr>
            <a:xfrm rot="18100528">
              <a:off x="3983051" y="1232588"/>
              <a:ext cx="217654" cy="3044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8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1745209"/>
                <a:gd name="f275" fmla="val 455549"/>
                <a:gd name="f276" fmla="val 416747"/>
                <a:gd name="f277" fmla="val 1692524"/>
                <a:gd name="f278" fmla="val 372301"/>
                <a:gd name="f279" fmla="val 1619888"/>
                <a:gd name="f280" fmla="val 366380"/>
                <a:gd name="f281" fmla="val 1592106"/>
                <a:gd name="f282" fmla="val 305091"/>
                <a:gd name="f283" fmla="val 1567105"/>
                <a:gd name="f284" fmla="val 259811"/>
                <a:gd name="f285" fmla="val 1511085"/>
                <a:gd name="f286" fmla="val 250590"/>
                <a:gd name="f287" fmla="val 1443452"/>
                <a:gd name="f288" fmla="val 203712"/>
                <a:gd name="f289" fmla="val 1453117"/>
                <a:gd name="f290" fmla="val 158965"/>
                <a:gd name="f291" fmla="val 1444975"/>
                <a:gd name="f292" fmla="val 117260"/>
                <a:gd name="f293" fmla="val 1407178"/>
                <a:gd name="f294" fmla="val 55030"/>
                <a:gd name="f295" fmla="val 1350772"/>
                <a:gd name="f296" fmla="val 44039"/>
                <a:gd name="f297" fmla="val 1258933"/>
                <a:gd name="f298" fmla="val 90593"/>
                <a:gd name="f299" fmla="val 1192598"/>
                <a:gd name="f300" fmla="val 186799"/>
                <a:gd name="f301" fmla="val 1224213"/>
                <a:gd name="f302" fmla="val 285304"/>
                <a:gd name="f303" fmla="val 1199642"/>
                <a:gd name="f304" fmla="val 330760"/>
                <a:gd name="f305" fmla="val 1129474"/>
                <a:gd name="f306" fmla="val 344999"/>
                <a:gd name="f307" fmla="val 1132822"/>
                <a:gd name="f308" fmla="val 420009"/>
                <a:gd name="f309" fmla="val 1139731"/>
                <a:gd name="f310" fmla="val 490500"/>
                <a:gd name="f311" fmla="val 1101048"/>
                <a:gd name="f312" fmla="val 524987"/>
                <a:gd name="f313" fmla="val 1034051"/>
                <a:gd name="f314" fmla="val 505360"/>
                <a:gd name="f315" fmla="val 1023014"/>
                <a:gd name="f316" fmla="val 475089"/>
                <a:gd name="f317" fmla="val 1082544"/>
                <a:gd name="f318" fmla="val 412689"/>
                <a:gd name="f319" fmla="val 1116790"/>
                <a:gd name="f320" fmla="val 346243"/>
                <a:gd name="f321" fmla="val 1110339"/>
                <a:gd name="f322" fmla="val 283801"/>
                <a:gd name="f323" fmla="val 1104277"/>
                <a:gd name="f324" fmla="val 228486"/>
                <a:gd name="f325" fmla="val 1063265"/>
                <a:gd name="f326" fmla="val 202679"/>
                <a:gd name="f327" fmla="val 1003895"/>
                <a:gd name="f328" fmla="val 181967"/>
                <a:gd name="f329" fmla="val 1012696"/>
                <a:gd name="f330" fmla="val 205492"/>
                <a:gd name="f331" fmla="val 1066954"/>
                <a:gd name="f332" fmla="val 250941"/>
                <a:gd name="f333" fmla="val 1107583"/>
                <a:gd name="f334" fmla="val 305288"/>
                <a:gd name="f335" fmla="val 1123484"/>
                <a:gd name="f336" fmla="val 260051"/>
                <a:gd name="f337" fmla="val 1186174"/>
                <a:gd name="f338" fmla="val 162021"/>
                <a:gd name="f339" fmla="val 1201884"/>
                <a:gd name="f340" fmla="val 70961"/>
                <a:gd name="f341" fmla="val 1161909"/>
                <a:gd name="f342" fmla="val 64874"/>
                <a:gd name="f343" fmla="val 1160625"/>
                <a:gd name="f344" fmla="val 60391"/>
                <a:gd name="f345" fmla="val 1156961"/>
                <a:gd name="f346" fmla="val 56055"/>
                <a:gd name="f347" fmla="val 1153032"/>
                <a:gd name="f348" fmla="val -13786"/>
                <a:gd name="f349" fmla="val 1089729"/>
                <a:gd name="f350" fmla="val -19088"/>
                <a:gd name="f351" fmla="val 981796"/>
                <a:gd name="f352" fmla="val 44214"/>
                <a:gd name="f353" fmla="val 911953"/>
                <a:gd name="f354" fmla="val 84073"/>
                <a:gd name="f355" fmla="val 882569"/>
                <a:gd name="f356" fmla="val 76811"/>
                <a:gd name="f357" fmla="val 875989"/>
                <a:gd name="f358" fmla="val 80179"/>
                <a:gd name="f359" fmla="val 872273"/>
                <a:gd name="f360" fmla="val 28040"/>
                <a:gd name="f361" fmla="val 814783"/>
                <a:gd name="f362" fmla="val 28651"/>
                <a:gd name="f363" fmla="val 726072"/>
                <a:gd name="f364" fmla="val 82340"/>
                <a:gd name="f365" fmla="val 666836"/>
                <a:gd name="f366" fmla="val 121082"/>
                <a:gd name="f367" fmla="val 638275"/>
                <a:gd name="f368" fmla="val 89526"/>
                <a:gd name="f369" fmla="val 571593"/>
                <a:gd name="f370" fmla="val 96788"/>
                <a:gd name="f371" fmla="val 490523"/>
                <a:gd name="f372" fmla="val 145805"/>
                <a:gd name="f373" fmla="val 430894"/>
                <a:gd name="f374" fmla="val 198586"/>
                <a:gd name="f375" fmla="val 400645"/>
                <a:gd name="f376" fmla="val 259015"/>
                <a:gd name="f377" fmla="val 385179"/>
                <a:gd name="f378" fmla="val 321878"/>
                <a:gd name="f379" fmla="val 383347"/>
                <a:gd name="f380" fmla="val 321111"/>
                <a:gd name="f381" fmla="val 357014"/>
                <a:gd name="f382" fmla="val 257723"/>
                <a:gd name="f383" fmla="val 358862"/>
                <a:gd name="f384" fmla="val 196668"/>
                <a:gd name="f385" fmla="val 373772"/>
                <a:gd name="f386" fmla="val 141180"/>
                <a:gd name="f387" fmla="val 399723"/>
                <a:gd name="f388" fmla="val 117813"/>
                <a:gd name="f389" fmla="val 370058"/>
                <a:gd name="f390" fmla="val 106816"/>
                <a:gd name="f391" fmla="val 332072"/>
                <a:gd name="f392" fmla="val 291518"/>
                <a:gd name="f393" fmla="val 170286"/>
                <a:gd name="f394" fmla="val 205094"/>
                <a:gd name="f395" fmla="val 72008"/>
                <a:gd name="f396" fmla="val 326327"/>
                <a:gd name="f397" fmla="val 350305"/>
                <a:gd name="f398" fmla="val 373385"/>
                <a:gd name="f399" fmla="val 75853"/>
                <a:gd name="f400" fmla="val 394659"/>
                <a:gd name="f401" fmla="val 83948"/>
                <a:gd name="f402" fmla="val 425371"/>
                <a:gd name="f403" fmla="val 33609"/>
                <a:gd name="f404" fmla="val 467237"/>
                <a:gd name="f405" fmla="*/ f0 1 1170491"/>
                <a:gd name="f406" fmla="*/ f1 1 1745208"/>
                <a:gd name="f407" fmla="val f2"/>
                <a:gd name="f408" fmla="val f3"/>
                <a:gd name="f409" fmla="val f4"/>
                <a:gd name="f410" fmla="+- f409 0 f407"/>
                <a:gd name="f411" fmla="+- f408 0 f407"/>
                <a:gd name="f412" fmla="*/ f411 1 1170491"/>
                <a:gd name="f413" fmla="*/ f410 1 1745208"/>
                <a:gd name="f414" fmla="*/ f407 1 f412"/>
                <a:gd name="f415" fmla="*/ f408 1 f412"/>
                <a:gd name="f416" fmla="*/ f407 1 f413"/>
                <a:gd name="f417" fmla="*/ f409 1 f413"/>
                <a:gd name="f418" fmla="*/ f414 f405 1"/>
                <a:gd name="f419" fmla="*/ f415 f405 1"/>
                <a:gd name="f420" fmla="*/ f417 f406 1"/>
                <a:gd name="f421" fmla="*/ f416 f40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8" t="f421" r="f419" b="f420"/>
              <a:pathLst>
                <a:path w="1170491" h="174520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274"/>
                  </a:cubicBezTo>
                  <a:cubicBezTo>
                    <a:pt x="f275" y="f272"/>
                    <a:pt x="f276" y="f277"/>
                    <a:pt x="f278" y="f279"/>
                  </a:cubicBezTo>
                  <a:lnTo>
                    <a:pt x="f280" y="f281"/>
                  </a:lnTo>
                  <a:cubicBezTo>
                    <a:pt x="f282" y="f283"/>
                    <a:pt x="f284" y="f285"/>
                    <a:pt x="f286" y="f287"/>
                  </a:cubicBezTo>
                  <a:cubicBezTo>
                    <a:pt x="f288" y="f289"/>
                    <a:pt x="f290" y="f291"/>
                    <a:pt x="f292" y="f293"/>
                  </a:cubicBezTo>
                  <a:cubicBezTo>
                    <a:pt x="f294" y="f295"/>
                    <a:pt x="f296" y="f297"/>
                    <a:pt x="f298" y="f299"/>
                  </a:cubicBezTo>
                  <a:cubicBezTo>
                    <a:pt x="f300" y="f301"/>
                    <a:pt x="f302" y="f303"/>
                    <a:pt x="f304" y="f305"/>
                  </a:cubicBezTo>
                  <a:lnTo>
                    <a:pt x="f306" y="f307"/>
                  </a:lnTo>
                  <a:cubicBezTo>
                    <a:pt x="f308" y="f309"/>
                    <a:pt x="f310" y="f311"/>
                    <a:pt x="f312" y="f313"/>
                  </a:cubicBezTo>
                  <a:lnTo>
                    <a:pt x="f314" y="f315"/>
                  </a:lnTo>
                  <a:cubicBezTo>
                    <a:pt x="f316" y="f317"/>
                    <a:pt x="f318" y="f319"/>
                    <a:pt x="f320" y="f321"/>
                  </a:cubicBezTo>
                  <a:cubicBezTo>
                    <a:pt x="f322" y="f323"/>
                    <a:pt x="f324" y="f325"/>
                    <a:pt x="f326" y="f327"/>
                  </a:cubicBezTo>
                  <a:lnTo>
                    <a:pt x="f328" y="f329"/>
                  </a:lnTo>
                  <a:cubicBezTo>
                    <a:pt x="f330" y="f331"/>
                    <a:pt x="f332" y="f333"/>
                    <a:pt x="f334" y="f335"/>
                  </a:cubicBezTo>
                  <a:cubicBezTo>
                    <a:pt x="f336" y="f337"/>
                    <a:pt x="f338" y="f339"/>
                    <a:pt x="f340" y="f341"/>
                  </a:cubicBezTo>
                  <a:cubicBezTo>
                    <a:pt x="f342" y="f343"/>
                    <a:pt x="f344" y="f345"/>
                    <a:pt x="f346" y="f347"/>
                  </a:cubicBezTo>
                  <a:cubicBezTo>
                    <a:pt x="f348" y="f349"/>
                    <a:pt x="f350" y="f351"/>
                    <a:pt x="f352" y="f353"/>
                  </a:cubicBezTo>
                  <a:lnTo>
                    <a:pt x="f354" y="f355"/>
                  </a:lnTo>
                  <a:lnTo>
                    <a:pt x="f356" y="f357"/>
                  </a:lnTo>
                  <a:lnTo>
                    <a:pt x="f358" y="f359"/>
                  </a:lnTo>
                  <a:cubicBezTo>
                    <a:pt x="f360" y="f361"/>
                    <a:pt x="f362" y="f363"/>
                    <a:pt x="f364" y="f365"/>
                  </a:cubicBezTo>
                  <a:lnTo>
                    <a:pt x="f366" y="f367"/>
                  </a:lnTo>
                  <a:cubicBezTo>
                    <a:pt x="f368" y="f369"/>
                    <a:pt x="f370" y="f371"/>
                    <a:pt x="f372" y="f373"/>
                  </a:cubicBezTo>
                  <a:cubicBezTo>
                    <a:pt x="f374" y="f375"/>
                    <a:pt x="f376" y="f377"/>
                    <a:pt x="f378" y="f379"/>
                  </a:cubicBezTo>
                  <a:lnTo>
                    <a:pt x="f380" y="f381"/>
                  </a:lnTo>
                  <a:cubicBezTo>
                    <a:pt x="f382" y="f383"/>
                    <a:pt x="f384" y="f385"/>
                    <a:pt x="f386" y="f387"/>
                  </a:cubicBezTo>
                  <a:cubicBezTo>
                    <a:pt x="f388" y="f389"/>
                    <a:pt x="f390" y="f391"/>
                    <a:pt x="f390" y="f392"/>
                  </a:cubicBezTo>
                  <a:cubicBezTo>
                    <a:pt x="f390" y="f393"/>
                    <a:pt x="f394" y="f395"/>
                    <a:pt x="f396" y="f395"/>
                  </a:cubicBezTo>
                  <a:cubicBezTo>
                    <a:pt x="f397" y="f395"/>
                    <a:pt x="f398" y="f399"/>
                    <a:pt x="f400" y="f401"/>
                  </a:cubicBezTo>
                  <a:cubicBezTo>
                    <a:pt x="f402" y="f403"/>
                    <a:pt x="f404" y="f2"/>
                    <a:pt x="f79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endParaRPr>
            </a:p>
          </p:txBody>
        </p:sp>
      </p:grpSp>
      <p:sp>
        <p:nvSpPr>
          <p:cNvPr id="8" name="Rectangle 19">
            <a:extLst>
              <a:ext uri="{FF2B5EF4-FFF2-40B4-BE49-F238E27FC236}">
                <a16:creationId xmlns:a16="http://schemas.microsoft.com/office/drawing/2014/main" id="{8ACEA939-19C4-4490-9014-66EE5CB5D97D}"/>
              </a:ext>
            </a:extLst>
          </p:cNvPr>
          <p:cNvSpPr/>
          <p:nvPr/>
        </p:nvSpPr>
        <p:spPr>
          <a:xfrm>
            <a:off x="3157788" y="1269104"/>
            <a:ext cx="372243" cy="436086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rgbClr val="A6A6A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Oval 47">
            <a:extLst>
              <a:ext uri="{FF2B5EF4-FFF2-40B4-BE49-F238E27FC236}">
                <a16:creationId xmlns:a16="http://schemas.microsoft.com/office/drawing/2014/main" id="{D75CB519-7C68-42A2-BA2F-C1FEEBF0F8E9}"/>
              </a:ext>
            </a:extLst>
          </p:cNvPr>
          <p:cNvSpPr/>
          <p:nvPr/>
        </p:nvSpPr>
        <p:spPr>
          <a:xfrm>
            <a:off x="8483666" y="1253468"/>
            <a:ext cx="438509" cy="467349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rgbClr val="A6A6A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2BCDFEC3-4ACD-4924-B8BC-A0C8DE7AFEF9}"/>
              </a:ext>
            </a:extLst>
          </p:cNvPr>
          <p:cNvSpPr/>
          <p:nvPr/>
        </p:nvSpPr>
        <p:spPr>
          <a:xfrm>
            <a:off x="3830037" y="4081223"/>
            <a:ext cx="429777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1119009 f124 1"/>
              <a:gd name="f133" fmla="*/ 2222584 f123 1"/>
              <a:gd name="f134" fmla="*/ 1328015 f124 1"/>
              <a:gd name="f135" fmla="*/ 1812920 f123 1"/>
              <a:gd name="f136" fmla="*/ 1234998 f124 1"/>
              <a:gd name="f137" fmla="*/ 1431771 f123 1"/>
              <a:gd name="f138" fmla="*/ 2217373 f124 1"/>
              <a:gd name="f139" fmla="*/ 891303 f123 1"/>
              <a:gd name="f140" fmla="*/ 2783502 f124 1"/>
              <a:gd name="f141" fmla="*/ 1606823 f123 1"/>
              <a:gd name="f142" fmla="*/ 2456028 f124 1"/>
              <a:gd name="f143" fmla="*/ 2225955 f123 1"/>
              <a:gd name="f144" fmla="*/ 2026974 f124 1"/>
              <a:gd name="f145" fmla="*/ 2018938 f123 1"/>
              <a:gd name="f146" fmla="*/ 2135727 f124 1"/>
              <a:gd name="f147" fmla="*/ 1554876 f123 1"/>
              <a:gd name="f148" fmla="*/ 1915898 f124 1"/>
              <a:gd name="f149" fmla="*/ 1219889 f123 1"/>
              <a:gd name="f150" fmla="*/ 1589196 f124 1"/>
              <a:gd name="f151" fmla="*/ 1434803 f123 1"/>
              <a:gd name="f152" fmla="*/ 1574511 f124 1"/>
              <a:gd name="f153" fmla="*/ 1939931 f123 1"/>
              <a:gd name="f154" fmla="*/ 1339611 f124 1"/>
              <a:gd name="f155" fmla="*/ 3487664 f123 1"/>
              <a:gd name="f156" fmla="*/ 1887692 f124 1"/>
              <a:gd name="f157" fmla="*/ 2422431 f123 1"/>
              <a:gd name="f158" fmla="*/ 2336342 f124 1"/>
              <a:gd name="f159" fmla="*/ 2720202 f123 1"/>
              <a:gd name="f160" fmla="*/ 3176454 f124 1"/>
              <a:gd name="f161" fmla="*/ 1627140 f123 1"/>
              <a:gd name="f162" fmla="*/ 436907 f124 1"/>
              <a:gd name="f163" fmla="*/ 0 f123 1"/>
              <a:gd name="f164" fmla="*/ 3523533 f124 1"/>
              <a:gd name="f165" fmla="*/ 3960440 f124 1"/>
              <a:gd name="f166" fmla="*/ 436907 f123 1"/>
              <a:gd name="f167" fmla="*/ 3523093 f123 1"/>
              <a:gd name="f168" fmla="*/ 3960000 f123 1"/>
              <a:gd name="f169" fmla="*/ 0 f124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000"/>
              <a:gd name="f177" fmla="*/ f134 1 3960440"/>
              <a:gd name="f178" fmla="*/ f135 1 3960000"/>
              <a:gd name="f179" fmla="*/ f136 1 3960440"/>
              <a:gd name="f180" fmla="*/ f137 1 3960000"/>
              <a:gd name="f181" fmla="*/ f138 1 3960440"/>
              <a:gd name="f182" fmla="*/ f139 1 3960000"/>
              <a:gd name="f183" fmla="*/ f140 1 3960440"/>
              <a:gd name="f184" fmla="*/ f141 1 3960000"/>
              <a:gd name="f185" fmla="*/ f142 1 3960440"/>
              <a:gd name="f186" fmla="*/ f143 1 3960000"/>
              <a:gd name="f187" fmla="*/ f144 1 3960440"/>
              <a:gd name="f188" fmla="*/ f145 1 3960000"/>
              <a:gd name="f189" fmla="*/ f146 1 3960440"/>
              <a:gd name="f190" fmla="*/ f147 1 3960000"/>
              <a:gd name="f191" fmla="*/ f148 1 3960440"/>
              <a:gd name="f192" fmla="*/ f149 1 3960000"/>
              <a:gd name="f193" fmla="*/ f150 1 3960440"/>
              <a:gd name="f194" fmla="*/ f151 1 3960000"/>
              <a:gd name="f195" fmla="*/ f152 1 3960440"/>
              <a:gd name="f196" fmla="*/ f153 1 3960000"/>
              <a:gd name="f197" fmla="*/ f154 1 396044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440"/>
              <a:gd name="f209" fmla="*/ f166 1 3960000"/>
              <a:gd name="f210" fmla="*/ f167 1 3960000"/>
              <a:gd name="f211" fmla="*/ f168 1 3960000"/>
              <a:gd name="f212" fmla="*/ f169 1 396044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75 1 f126"/>
              <a:gd name="f222" fmla="*/ f176 1 f127"/>
              <a:gd name="f223" fmla="*/ f177 1 f126"/>
              <a:gd name="f224" fmla="*/ f178 1 f127"/>
              <a:gd name="f225" fmla="*/ f179 1 f126"/>
              <a:gd name="f226" fmla="*/ f180 1 f127"/>
              <a:gd name="f227" fmla="*/ f181 1 f126"/>
              <a:gd name="f228" fmla="*/ f182 1 f127"/>
              <a:gd name="f229" fmla="*/ f183 1 f126"/>
              <a:gd name="f230" fmla="*/ f184 1 f127"/>
              <a:gd name="f231" fmla="*/ f185 1 f126"/>
              <a:gd name="f232" fmla="*/ f186 1 f127"/>
              <a:gd name="f233" fmla="*/ f187 1 f126"/>
              <a:gd name="f234" fmla="*/ f188 1 f127"/>
              <a:gd name="f235" fmla="*/ f189 1 f126"/>
              <a:gd name="f236" fmla="*/ f190 1 f127"/>
              <a:gd name="f237" fmla="*/ f191 1 f126"/>
              <a:gd name="f238" fmla="*/ f192 1 f127"/>
              <a:gd name="f239" fmla="*/ f193 1 f126"/>
              <a:gd name="f240" fmla="*/ f194 1 f127"/>
              <a:gd name="f241" fmla="*/ f195 1 f126"/>
              <a:gd name="f242" fmla="*/ f196 1 f127"/>
              <a:gd name="f243" fmla="*/ f197 1 f126"/>
              <a:gd name="f244" fmla="*/ f198 1 f127"/>
              <a:gd name="f245" fmla="*/ f199 1 f126"/>
              <a:gd name="f246" fmla="*/ f200 1 f127"/>
              <a:gd name="f247" fmla="*/ f201 1 f126"/>
              <a:gd name="f248" fmla="*/ f202 1 f127"/>
              <a:gd name="f249" fmla="*/ f203 1 f126"/>
              <a:gd name="f250" fmla="*/ f204 1 f127"/>
              <a:gd name="f251" fmla="*/ f205 1 f126"/>
              <a:gd name="f252" fmla="*/ f206 1 f127"/>
              <a:gd name="f253" fmla="*/ f207 1 f126"/>
              <a:gd name="f254" fmla="*/ f208 1 f126"/>
              <a:gd name="f255" fmla="*/ f209 1 f127"/>
              <a:gd name="f256" fmla="*/ f210 1 f127"/>
              <a:gd name="f257" fmla="*/ f211 1 f127"/>
              <a:gd name="f258" fmla="*/ f212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rgbClr val="A6A6A6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65677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72871A60-45E1-499C-A694-4D81863269EA}"/>
              </a:ext>
            </a:extLst>
          </p:cNvPr>
          <p:cNvSpPr/>
          <p:nvPr/>
        </p:nvSpPr>
        <p:spPr>
          <a:xfrm>
            <a:off x="3128994" y="4081223"/>
            <a:ext cx="429822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840340 f71 1"/>
              <a:gd name="f80" fmla="*/ 1479943 f70 1"/>
              <a:gd name="f81" fmla="*/ 2136833 f71 1"/>
              <a:gd name="f82" fmla="*/ 1785510 f70 1"/>
              <a:gd name="f83" fmla="*/ 1510185 f70 1"/>
              <a:gd name="f84" fmla="*/ 1489672 f71 1"/>
              <a:gd name="f85" fmla="*/ 3310385 f70 1"/>
              <a:gd name="f86" fmla="*/ 2147184 f71 1"/>
              <a:gd name="f87" fmla="*/ 2155564 f70 1"/>
              <a:gd name="f88" fmla="*/ 2673919 f71 1"/>
              <a:gd name="f89" fmla="*/ 2138897 f70 1"/>
              <a:gd name="f90" fmla="*/ 2679688 f71 1"/>
              <a:gd name="f91" fmla="*/ 3312366 f70 1"/>
              <a:gd name="f92" fmla="*/ 3326849 f71 1"/>
              <a:gd name="f93" fmla="*/ 3333768 f71 1"/>
              <a:gd name="f94" fmla="*/ 2128613 f70 1"/>
              <a:gd name="f95" fmla="*/ 878058 f71 1"/>
              <a:gd name="f96" fmla="*/ 648072 f70 1"/>
              <a:gd name="f97" fmla="*/ 971653 f70 1"/>
              <a:gd name="f98" fmla="*/ 1295234 f70 1"/>
              <a:gd name="f99" fmla="*/ 1201639 f71 1"/>
              <a:gd name="f100" fmla="*/ 333511 f71 1"/>
              <a:gd name="f101" fmla="*/ 0 f70 1"/>
              <a:gd name="f102" fmla="*/ 3554921 f71 1"/>
              <a:gd name="f103" fmla="*/ 3888432 f71 1"/>
              <a:gd name="f104" fmla="*/ 333511 f70 1"/>
              <a:gd name="f105" fmla="*/ 3626929 f70 1"/>
              <a:gd name="f106" fmla="*/ 3960440 f70 1"/>
              <a:gd name="f107" fmla="*/ 0 f71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888432"/>
              <a:gd name="f116" fmla="*/ f82 1 3960440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960440"/>
              <a:gd name="f124" fmla="*/ f90 1 3888432"/>
              <a:gd name="f125" fmla="*/ f91 1 3960440"/>
              <a:gd name="f126" fmla="*/ f92 1 3888432"/>
              <a:gd name="f127" fmla="*/ f93 1 3888432"/>
              <a:gd name="f128" fmla="*/ f94 1 3960440"/>
              <a:gd name="f129" fmla="*/ f95 1 3888432"/>
              <a:gd name="f130" fmla="*/ f96 1 3960440"/>
              <a:gd name="f131" fmla="*/ f97 1 3960440"/>
              <a:gd name="f132" fmla="*/ f98 1 3960440"/>
              <a:gd name="f133" fmla="*/ f99 1 3888432"/>
              <a:gd name="f134" fmla="*/ f100 1 3888432"/>
              <a:gd name="f135" fmla="*/ f101 1 3960440"/>
              <a:gd name="f136" fmla="*/ f102 1 3888432"/>
              <a:gd name="f137" fmla="*/ f103 1 3888432"/>
              <a:gd name="f138" fmla="*/ f104 1 3960440"/>
              <a:gd name="f139" fmla="*/ f105 1 3960440"/>
              <a:gd name="f140" fmla="*/ f106 1 3960440"/>
              <a:gd name="f141" fmla="*/ f107 1 3888432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13 1 f73"/>
              <a:gd name="f151" fmla="*/ f114 1 f74"/>
              <a:gd name="f152" fmla="*/ f115 1 f73"/>
              <a:gd name="f153" fmla="*/ f116 1 f74"/>
              <a:gd name="f154" fmla="*/ f117 1 f74"/>
              <a:gd name="f155" fmla="*/ f118 1 f73"/>
              <a:gd name="f156" fmla="*/ f119 1 f74"/>
              <a:gd name="f157" fmla="*/ f120 1 f73"/>
              <a:gd name="f158" fmla="*/ f121 1 f74"/>
              <a:gd name="f159" fmla="*/ f122 1 f73"/>
              <a:gd name="f160" fmla="*/ f123 1 f74"/>
              <a:gd name="f161" fmla="*/ f124 1 f73"/>
              <a:gd name="f162" fmla="*/ f125 1 f74"/>
              <a:gd name="f163" fmla="*/ f126 1 f73"/>
              <a:gd name="f164" fmla="*/ f127 1 f73"/>
              <a:gd name="f165" fmla="*/ f128 1 f74"/>
              <a:gd name="f166" fmla="*/ f129 1 f73"/>
              <a:gd name="f167" fmla="*/ f130 1 f74"/>
              <a:gd name="f168" fmla="*/ f131 1 f74"/>
              <a:gd name="f169" fmla="*/ f132 1 f74"/>
              <a:gd name="f170" fmla="*/ f133 1 f73"/>
              <a:gd name="f171" fmla="*/ f134 1 f73"/>
              <a:gd name="f172" fmla="*/ f135 1 f74"/>
              <a:gd name="f173" fmla="*/ f136 1 f73"/>
              <a:gd name="f174" fmla="*/ f137 1 f73"/>
              <a:gd name="f175" fmla="*/ f138 1 f74"/>
              <a:gd name="f176" fmla="*/ f139 1 f74"/>
              <a:gd name="f177" fmla="*/ f140 1 f74"/>
              <a:gd name="f178" fmla="*/ f141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rgbClr val="A6A6A6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65677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CE0A3353-63AC-489E-AA24-E1C5A7E20260}"/>
              </a:ext>
            </a:extLst>
          </p:cNvPr>
          <p:cNvSpPr/>
          <p:nvPr/>
        </p:nvSpPr>
        <p:spPr>
          <a:xfrm>
            <a:off x="5227112" y="4081223"/>
            <a:ext cx="429777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2496208 f121 1"/>
              <a:gd name="f129" fmla="*/ 770986 f121 1"/>
              <a:gd name="f130" fmla="*/ 1921633 f121 1"/>
              <a:gd name="f131" fmla="*/ 1292845 f121 1"/>
              <a:gd name="f132" fmla="*/ 1942445 f121 1"/>
              <a:gd name="f133" fmla="*/ 1570340 f121 1"/>
              <a:gd name="f134" fmla="*/ 815277 f121 1"/>
              <a:gd name="f135" fmla="*/ 836121 f121 1"/>
              <a:gd name="f136" fmla="*/ 965659 f121 1"/>
              <a:gd name="f137" fmla="*/ 1735195 f121 1"/>
              <a:gd name="f138" fmla="*/ 570453 f121 1"/>
              <a:gd name="f139" fmla="*/ 1629310 f121 1"/>
              <a:gd name="f140" fmla="*/ 1196057 f121 1"/>
              <a:gd name="f141" fmla="*/ 2257108 f121 1"/>
              <a:gd name="f142" fmla="*/ 813848 f121 1"/>
              <a:gd name="f143" fmla="*/ 2296824 f121 1"/>
              <a:gd name="f144" fmla="*/ 1486410 f121 1"/>
              <a:gd name="f145" fmla="*/ 2607420 f121 1"/>
              <a:gd name="f146" fmla="*/ 489408 f121 1"/>
              <a:gd name="f147" fmla="*/ 2829018 f121 1"/>
              <a:gd name="f148" fmla="*/ 2062787 f121 1"/>
              <a:gd name="f149" fmla="*/ 3146219 f121 1"/>
              <a:gd name="f150" fmla="*/ 3074271 f121 1"/>
              <a:gd name="f151" fmla="*/ 2105563 f121 1"/>
              <a:gd name="f152" fmla="*/ 3207849 f121 1"/>
              <a:gd name="f153" fmla="*/ 1493166 f121 1"/>
              <a:gd name="f154" fmla="*/ 3449507 f121 1"/>
              <a:gd name="f155" fmla="*/ 1170564 f121 1"/>
              <a:gd name="f156" fmla="*/ 3140091 f121 1"/>
              <a:gd name="f157" fmla="*/ 1227260 f121 1"/>
              <a:gd name="f158" fmla="*/ 3324107 f121 1"/>
              <a:gd name="f159" fmla="*/ 851504 f121 1"/>
              <a:gd name="f160" fmla="*/ 2995677 f121 1"/>
              <a:gd name="f161" fmla="*/ 1008938 f121 1"/>
              <a:gd name="f162" fmla="*/ 308009 f121 1"/>
              <a:gd name="f163" fmla="*/ 0 f121 1"/>
              <a:gd name="f164" fmla="*/ 3651991 f121 1"/>
              <a:gd name="f165" fmla="*/ 3960000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71 1 f123"/>
              <a:gd name="f216" fmla="*/ f172 1 f123"/>
              <a:gd name="f217" fmla="*/ f173 1 f123"/>
              <a:gd name="f218" fmla="*/ f174 1 f123"/>
              <a:gd name="f219" fmla="*/ f175 1 f123"/>
              <a:gd name="f220" fmla="*/ f176 1 f123"/>
              <a:gd name="f221" fmla="*/ f177 1 f123"/>
              <a:gd name="f222" fmla="*/ f178 1 f123"/>
              <a:gd name="f223" fmla="*/ f179 1 f123"/>
              <a:gd name="f224" fmla="*/ f180 1 f123"/>
              <a:gd name="f225" fmla="*/ f181 1 f123"/>
              <a:gd name="f226" fmla="*/ f182 1 f123"/>
              <a:gd name="f227" fmla="*/ f183 1 f123"/>
              <a:gd name="f228" fmla="*/ f184 1 f123"/>
              <a:gd name="f229" fmla="*/ f185 1 f123"/>
              <a:gd name="f230" fmla="*/ f186 1 f123"/>
              <a:gd name="f231" fmla="*/ f187 1 f123"/>
              <a:gd name="f232" fmla="*/ f188 1 f123"/>
              <a:gd name="f233" fmla="*/ f189 1 f123"/>
              <a:gd name="f234" fmla="*/ f190 1 f123"/>
              <a:gd name="f235" fmla="*/ f191 1 f123"/>
              <a:gd name="f236" fmla="*/ f192 1 f123"/>
              <a:gd name="f237" fmla="*/ f193 1 f123"/>
              <a:gd name="f238" fmla="*/ f194 1 f123"/>
              <a:gd name="f239" fmla="*/ f195 1 f123"/>
              <a:gd name="f240" fmla="*/ f196 1 f123"/>
              <a:gd name="f241" fmla="*/ f197 1 f123"/>
              <a:gd name="f242" fmla="*/ f198 1 f123"/>
              <a:gd name="f243" fmla="*/ f199 1 f123"/>
              <a:gd name="f244" fmla="*/ f200 1 f123"/>
              <a:gd name="f245" fmla="*/ f201 1 f123"/>
              <a:gd name="f246" fmla="*/ f202 1 f123"/>
              <a:gd name="f247" fmla="*/ f203 1 f123"/>
              <a:gd name="f248" fmla="*/ f204 1 f123"/>
              <a:gd name="f249" fmla="*/ f205 1 f123"/>
              <a:gd name="f250" fmla="*/ f206 1 f123"/>
              <a:gd name="f251" fmla="*/ f207 1 f123"/>
              <a:gd name="f252" fmla="*/ f208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rgbClr val="A6A6A6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65677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B5CC834E-46A4-4DC6-9F62-EE42DE035FCD}"/>
              </a:ext>
            </a:extLst>
          </p:cNvPr>
          <p:cNvSpPr/>
          <p:nvPr/>
        </p:nvSpPr>
        <p:spPr>
          <a:xfrm>
            <a:off x="4523609" y="4081223"/>
            <a:ext cx="429777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704441 f52 1"/>
              <a:gd name="f72" fmla="*/ 3410216 f52 1"/>
              <a:gd name="f73" fmla="*/ 195189 f52 1"/>
              <a:gd name="f74" fmla="*/ 308009 f52 1"/>
              <a:gd name="f75" fmla="*/ 0 f52 1"/>
              <a:gd name="f76" fmla="*/ 3651991 f52 1"/>
              <a:gd name="f77" fmla="*/ 3960000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5 1 f54"/>
              <a:gd name="f121" fmla="*/ f96 1 f54"/>
              <a:gd name="f122" fmla="*/ f97 1 f54"/>
              <a:gd name="f123" fmla="*/ f98 1 f54"/>
              <a:gd name="f124" fmla="*/ f99 1 f54"/>
              <a:gd name="f125" fmla="*/ f100 1 f54"/>
              <a:gd name="f126" fmla="*/ f101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rgbClr val="A6A6A6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65677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A64FDCAF-04FA-4D49-BF7D-241C58525375}"/>
              </a:ext>
            </a:extLst>
          </p:cNvPr>
          <p:cNvSpPr/>
          <p:nvPr/>
        </p:nvSpPr>
        <p:spPr>
          <a:xfrm>
            <a:off x="5943362" y="4071914"/>
            <a:ext cx="431313" cy="467349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rgbClr val="A6A6A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Block Arc 6">
            <a:extLst>
              <a:ext uri="{FF2B5EF4-FFF2-40B4-BE49-F238E27FC236}">
                <a16:creationId xmlns:a16="http://schemas.microsoft.com/office/drawing/2014/main" id="{8998994D-4EF1-4CC0-97B4-614DE26120F8}"/>
              </a:ext>
            </a:extLst>
          </p:cNvPr>
          <p:cNvSpPr/>
          <p:nvPr/>
        </p:nvSpPr>
        <p:spPr>
          <a:xfrm>
            <a:off x="6610764" y="4104101"/>
            <a:ext cx="404329" cy="4351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664630 f183 1"/>
              <a:gd name="f188" fmla="*/ 2175617 f182 1"/>
              <a:gd name="f189" fmla="*/ 2658205 f183 1"/>
              <a:gd name="f190" fmla="*/ 2178566 f182 1"/>
              <a:gd name="f191" fmla="*/ 1477043 f183 1"/>
              <a:gd name="f192" fmla="*/ 1144372 f182 1"/>
              <a:gd name="f193" fmla="*/ 1409070 f183 1"/>
              <a:gd name="f194" fmla="*/ 1159393 f182 1"/>
              <a:gd name="f195" fmla="*/ 1152384 f183 1"/>
              <a:gd name="f196" fmla="*/ 1703728 f182 1"/>
              <a:gd name="f197" fmla="*/ 1514013 f183 1"/>
              <a:gd name="f198" fmla="*/ 2152290 f182 1"/>
              <a:gd name="f199" fmla="*/ 1850815 f183 1"/>
              <a:gd name="f200" fmla="*/ 1654259 f182 1"/>
              <a:gd name="f201" fmla="*/ 1830467 f183 1"/>
              <a:gd name="f202" fmla="*/ 1515986 f182 1"/>
              <a:gd name="f203" fmla="*/ 1651152 f183 1"/>
              <a:gd name="f204" fmla="*/ 501 f182 1"/>
              <a:gd name="f205" fmla="*/ 2580395 f183 1"/>
              <a:gd name="f206" fmla="*/ 324821 f182 1"/>
              <a:gd name="f207" fmla="*/ 3030464 f183 1"/>
              <a:gd name="f208" fmla="*/ 2249544 f182 1"/>
              <a:gd name="f209" fmla="*/ 2585849 f183 1"/>
              <a:gd name="f210" fmla="*/ 2588887 f182 1"/>
              <a:gd name="f211" fmla="*/ 1973374 f183 1"/>
              <a:gd name="f212" fmla="*/ 2195096 f182 1"/>
              <a:gd name="f213" fmla="*/ 1390827 f183 1"/>
              <a:gd name="f214" fmla="*/ 2527630 f182 1"/>
              <a:gd name="f215" fmla="*/ 783896 f183 1"/>
              <a:gd name="f216" fmla="*/ 1665044 f182 1"/>
              <a:gd name="f217" fmla="*/ 1268509 f183 1"/>
              <a:gd name="f218" fmla="*/ 819983 f182 1"/>
              <a:gd name="f219" fmla="*/ 1328805 f183 1"/>
              <a:gd name="f220" fmla="*/ 807930 f182 1"/>
              <a:gd name="f221" fmla="*/ 802457 f182 1"/>
              <a:gd name="f222" fmla="*/ 1462242 f183 1"/>
              <a:gd name="f223" fmla="*/ 801708 f182 1"/>
              <a:gd name="f224" fmla="*/ 1956122 f183 1"/>
              <a:gd name="f225" fmla="*/ 1110076 f182 1"/>
              <a:gd name="f226" fmla="*/ 875315 f182 1"/>
              <a:gd name="f227" fmla="*/ 2333414 f183 1"/>
              <a:gd name="f228" fmla="*/ 2324788 f183 1"/>
              <a:gd name="f229" fmla="*/ 2054049 f182 1"/>
              <a:gd name="f230" fmla="*/ 2661746 f183 1"/>
              <a:gd name="f231" fmla="*/ 2179658 f182 1"/>
              <a:gd name="f232" fmla="*/ 2691046 f183 1"/>
              <a:gd name="f233" fmla="*/ 2188689 f182 1"/>
              <a:gd name="f234" fmla="*/ 2667011 f183 1"/>
              <a:gd name="f235" fmla="*/ 2175828 f182 1"/>
              <a:gd name="f236" fmla="*/ 2332141 f183 1"/>
              <a:gd name="f237" fmla="*/ 653899 f182 1"/>
              <a:gd name="f238" fmla="*/ 776764 f183 1"/>
              <a:gd name="f239" fmla="*/ 749845 f182 1"/>
              <a:gd name="f240" fmla="*/ 631487 f183 1"/>
              <a:gd name="f241" fmla="*/ 2301392 f182 1"/>
              <a:gd name="f242" fmla="*/ 2142017 f183 1"/>
              <a:gd name="f243" fmla="*/ 2684410 f182 1"/>
              <a:gd name="f244" fmla="*/ 2324866 f183 1"/>
              <a:gd name="f245" fmla="*/ 3053856 f182 1"/>
              <a:gd name="f246" fmla="*/ 294693 f183 1"/>
              <a:gd name="f247" fmla="*/ 2539075 f182 1"/>
              <a:gd name="f248" fmla="*/ 489947 f183 1"/>
              <a:gd name="f249" fmla="*/ 453774 f182 1"/>
              <a:gd name="f250" fmla="+- f184 0 f1"/>
              <a:gd name="f251" fmla="*/ f187 1 3189723"/>
              <a:gd name="f252" fmla="*/ f188 1 3221116"/>
              <a:gd name="f253" fmla="*/ f189 1 3189723"/>
              <a:gd name="f254" fmla="*/ f190 1 3221116"/>
              <a:gd name="f255" fmla="*/ f191 1 3189723"/>
              <a:gd name="f256" fmla="*/ f192 1 3221116"/>
              <a:gd name="f257" fmla="*/ f193 1 3189723"/>
              <a:gd name="f258" fmla="*/ f194 1 3221116"/>
              <a:gd name="f259" fmla="*/ f195 1 3189723"/>
              <a:gd name="f260" fmla="*/ f196 1 3221116"/>
              <a:gd name="f261" fmla="*/ f197 1 3189723"/>
              <a:gd name="f262" fmla="*/ f198 1 3221116"/>
              <a:gd name="f263" fmla="*/ f199 1 3189723"/>
              <a:gd name="f264" fmla="*/ f200 1 3221116"/>
              <a:gd name="f265" fmla="*/ f201 1 3189723"/>
              <a:gd name="f266" fmla="*/ f202 1 3221116"/>
              <a:gd name="f267" fmla="*/ f203 1 3189723"/>
              <a:gd name="f268" fmla="*/ f204 1 3221116"/>
              <a:gd name="f269" fmla="*/ f205 1 3189723"/>
              <a:gd name="f270" fmla="*/ f206 1 3221116"/>
              <a:gd name="f271" fmla="*/ f207 1 3189723"/>
              <a:gd name="f272" fmla="*/ f208 1 3221116"/>
              <a:gd name="f273" fmla="*/ f209 1 3189723"/>
              <a:gd name="f274" fmla="*/ f210 1 3221116"/>
              <a:gd name="f275" fmla="*/ f211 1 3189723"/>
              <a:gd name="f276" fmla="*/ f212 1 3221116"/>
              <a:gd name="f277" fmla="*/ f213 1 3189723"/>
              <a:gd name="f278" fmla="*/ f214 1 3221116"/>
              <a:gd name="f279" fmla="*/ f215 1 3189723"/>
              <a:gd name="f280" fmla="*/ f216 1 3221116"/>
              <a:gd name="f281" fmla="*/ f217 1 3189723"/>
              <a:gd name="f282" fmla="*/ f218 1 3221116"/>
              <a:gd name="f283" fmla="*/ f219 1 3189723"/>
              <a:gd name="f284" fmla="*/ f220 1 3221116"/>
              <a:gd name="f285" fmla="*/ f221 1 3221116"/>
              <a:gd name="f286" fmla="*/ f222 1 3189723"/>
              <a:gd name="f287" fmla="*/ f223 1 3221116"/>
              <a:gd name="f288" fmla="*/ f224 1 3189723"/>
              <a:gd name="f289" fmla="*/ f225 1 3221116"/>
              <a:gd name="f290" fmla="*/ f226 1 3221116"/>
              <a:gd name="f291" fmla="*/ f227 1 3189723"/>
              <a:gd name="f292" fmla="*/ f228 1 3189723"/>
              <a:gd name="f293" fmla="*/ f229 1 3221116"/>
              <a:gd name="f294" fmla="*/ f230 1 3189723"/>
              <a:gd name="f295" fmla="*/ f231 1 3221116"/>
              <a:gd name="f296" fmla="*/ f232 1 3189723"/>
              <a:gd name="f297" fmla="*/ f233 1 3221116"/>
              <a:gd name="f298" fmla="*/ f234 1 3189723"/>
              <a:gd name="f299" fmla="*/ f235 1 3221116"/>
              <a:gd name="f300" fmla="*/ f236 1 3189723"/>
              <a:gd name="f301" fmla="*/ f237 1 3221116"/>
              <a:gd name="f302" fmla="*/ f238 1 3189723"/>
              <a:gd name="f303" fmla="*/ f239 1 3221116"/>
              <a:gd name="f304" fmla="*/ f240 1 3189723"/>
              <a:gd name="f305" fmla="*/ f241 1 3221116"/>
              <a:gd name="f306" fmla="*/ f242 1 3189723"/>
              <a:gd name="f307" fmla="*/ f243 1 3221116"/>
              <a:gd name="f308" fmla="*/ f244 1 3189723"/>
              <a:gd name="f309" fmla="*/ f245 1 3221116"/>
              <a:gd name="f310" fmla="*/ f246 1 3189723"/>
              <a:gd name="f311" fmla="*/ f247 1 3221116"/>
              <a:gd name="f312" fmla="*/ f248 1 3189723"/>
              <a:gd name="f313" fmla="*/ f249 1 3221116"/>
              <a:gd name="f314" fmla="*/ f178 1 f185"/>
              <a:gd name="f315" fmla="*/ f179 1 f185"/>
              <a:gd name="f316" fmla="*/ f178 1 f186"/>
              <a:gd name="f317" fmla="*/ f180 1 f186"/>
              <a:gd name="f318" fmla="*/ f251 1 f185"/>
              <a:gd name="f319" fmla="*/ f252 1 f186"/>
              <a:gd name="f320" fmla="*/ f253 1 f185"/>
              <a:gd name="f321" fmla="*/ f254 1 f186"/>
              <a:gd name="f322" fmla="*/ f255 1 f185"/>
              <a:gd name="f323" fmla="*/ f256 1 f186"/>
              <a:gd name="f324" fmla="*/ f257 1 f185"/>
              <a:gd name="f325" fmla="*/ f258 1 f186"/>
              <a:gd name="f326" fmla="*/ f259 1 f185"/>
              <a:gd name="f327" fmla="*/ f260 1 f186"/>
              <a:gd name="f328" fmla="*/ f261 1 f185"/>
              <a:gd name="f329" fmla="*/ f262 1 f186"/>
              <a:gd name="f330" fmla="*/ f263 1 f185"/>
              <a:gd name="f331" fmla="*/ f264 1 f186"/>
              <a:gd name="f332" fmla="*/ f265 1 f185"/>
              <a:gd name="f333" fmla="*/ f266 1 f186"/>
              <a:gd name="f334" fmla="*/ f267 1 f185"/>
              <a:gd name="f335" fmla="*/ f268 1 f186"/>
              <a:gd name="f336" fmla="*/ f269 1 f185"/>
              <a:gd name="f337" fmla="*/ f270 1 f186"/>
              <a:gd name="f338" fmla="*/ f271 1 f185"/>
              <a:gd name="f339" fmla="*/ f272 1 f186"/>
              <a:gd name="f340" fmla="*/ f273 1 f185"/>
              <a:gd name="f341" fmla="*/ f274 1 f186"/>
              <a:gd name="f342" fmla="*/ f275 1 f185"/>
              <a:gd name="f343" fmla="*/ f276 1 f186"/>
              <a:gd name="f344" fmla="*/ f277 1 f185"/>
              <a:gd name="f345" fmla="*/ f278 1 f186"/>
              <a:gd name="f346" fmla="*/ f279 1 f185"/>
              <a:gd name="f347" fmla="*/ f280 1 f186"/>
              <a:gd name="f348" fmla="*/ f281 1 f185"/>
              <a:gd name="f349" fmla="*/ f282 1 f186"/>
              <a:gd name="f350" fmla="*/ f283 1 f185"/>
              <a:gd name="f351" fmla="*/ f284 1 f186"/>
              <a:gd name="f352" fmla="*/ f285 1 f186"/>
              <a:gd name="f353" fmla="*/ f286 1 f185"/>
              <a:gd name="f354" fmla="*/ f287 1 f186"/>
              <a:gd name="f355" fmla="*/ f288 1 f185"/>
              <a:gd name="f356" fmla="*/ f289 1 f186"/>
              <a:gd name="f357" fmla="*/ f290 1 f186"/>
              <a:gd name="f358" fmla="*/ f291 1 f185"/>
              <a:gd name="f359" fmla="*/ f292 1 f185"/>
              <a:gd name="f360" fmla="*/ f293 1 f186"/>
              <a:gd name="f361" fmla="*/ f294 1 f185"/>
              <a:gd name="f362" fmla="*/ f295 1 f186"/>
              <a:gd name="f363" fmla="*/ f296 1 f185"/>
              <a:gd name="f364" fmla="*/ f297 1 f186"/>
              <a:gd name="f365" fmla="*/ f298 1 f185"/>
              <a:gd name="f366" fmla="*/ f299 1 f186"/>
              <a:gd name="f367" fmla="*/ f300 1 f185"/>
              <a:gd name="f368" fmla="*/ f301 1 f186"/>
              <a:gd name="f369" fmla="*/ f302 1 f185"/>
              <a:gd name="f370" fmla="*/ f303 1 f186"/>
              <a:gd name="f371" fmla="*/ f304 1 f185"/>
              <a:gd name="f372" fmla="*/ f305 1 f186"/>
              <a:gd name="f373" fmla="*/ f306 1 f185"/>
              <a:gd name="f374" fmla="*/ f307 1 f186"/>
              <a:gd name="f375" fmla="*/ f308 1 f185"/>
              <a:gd name="f376" fmla="*/ f309 1 f186"/>
              <a:gd name="f377" fmla="*/ f310 1 f185"/>
              <a:gd name="f378" fmla="*/ f311 1 f186"/>
              <a:gd name="f379" fmla="*/ f312 1 f185"/>
              <a:gd name="f380" fmla="*/ f313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rgbClr val="A6A6A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65677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6" name="Google Shape;10001;p74">
            <a:extLst>
              <a:ext uri="{FF2B5EF4-FFF2-40B4-BE49-F238E27FC236}">
                <a16:creationId xmlns:a16="http://schemas.microsoft.com/office/drawing/2014/main" id="{791193A8-401D-4972-9484-63AFBBCCF557}"/>
              </a:ext>
            </a:extLst>
          </p:cNvPr>
          <p:cNvGrpSpPr/>
          <p:nvPr/>
        </p:nvGrpSpPr>
        <p:grpSpPr>
          <a:xfrm>
            <a:off x="7851239" y="4063081"/>
            <a:ext cx="410812" cy="437832"/>
            <a:chOff x="7851239" y="4063081"/>
            <a:chExt cx="410812" cy="437832"/>
          </a:xfrm>
        </p:grpSpPr>
        <p:sp>
          <p:nvSpPr>
            <p:cNvPr id="17" name="Google Shape;10002;p74">
              <a:extLst>
                <a:ext uri="{FF2B5EF4-FFF2-40B4-BE49-F238E27FC236}">
                  <a16:creationId xmlns:a16="http://schemas.microsoft.com/office/drawing/2014/main" id="{08C78180-1130-47C1-9624-DCB9DB8A6AD9}"/>
                </a:ext>
              </a:extLst>
            </p:cNvPr>
            <p:cNvSpPr/>
            <p:nvPr/>
          </p:nvSpPr>
          <p:spPr>
            <a:xfrm>
              <a:off x="7851239" y="4120633"/>
              <a:ext cx="356771" cy="380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0003;p74">
              <a:extLst>
                <a:ext uri="{FF2B5EF4-FFF2-40B4-BE49-F238E27FC236}">
                  <a16:creationId xmlns:a16="http://schemas.microsoft.com/office/drawing/2014/main" id="{2BCC7CCC-47F0-4E45-85E7-D2A58DD0D4AD}"/>
                </a:ext>
              </a:extLst>
            </p:cNvPr>
            <p:cNvSpPr/>
            <p:nvPr/>
          </p:nvSpPr>
          <p:spPr>
            <a:xfrm>
              <a:off x="8069378" y="4063081"/>
              <a:ext cx="192673" cy="2031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" name="Google Shape;10027;p74">
            <a:extLst>
              <a:ext uri="{FF2B5EF4-FFF2-40B4-BE49-F238E27FC236}">
                <a16:creationId xmlns:a16="http://schemas.microsoft.com/office/drawing/2014/main" id="{F69799B2-581C-469C-8A7F-ABDB65D3F12B}"/>
              </a:ext>
            </a:extLst>
          </p:cNvPr>
          <p:cNvGrpSpPr/>
          <p:nvPr/>
        </p:nvGrpSpPr>
        <p:grpSpPr>
          <a:xfrm>
            <a:off x="3983647" y="2777096"/>
            <a:ext cx="392725" cy="381048"/>
            <a:chOff x="3983647" y="2777096"/>
            <a:chExt cx="392725" cy="381048"/>
          </a:xfrm>
        </p:grpSpPr>
        <p:sp>
          <p:nvSpPr>
            <p:cNvPr id="20" name="Google Shape;10028;p74">
              <a:extLst>
                <a:ext uri="{FF2B5EF4-FFF2-40B4-BE49-F238E27FC236}">
                  <a16:creationId xmlns:a16="http://schemas.microsoft.com/office/drawing/2014/main" id="{88FA3C73-1F59-4AF4-BA0A-A8E950BE1ABE}"/>
                </a:ext>
              </a:extLst>
            </p:cNvPr>
            <p:cNvSpPr/>
            <p:nvPr/>
          </p:nvSpPr>
          <p:spPr>
            <a:xfrm>
              <a:off x="4175104" y="2941569"/>
              <a:ext cx="5180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*/ f0 1 1670"/>
                <a:gd name="f13" fmla="*/ f1 1 1640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670"/>
                <a:gd name="f20" fmla="*/ f17 1 1640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670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3" y="f9"/>
                    <a:pt x="f3" y="f5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0029;p74">
              <a:extLst>
                <a:ext uri="{FF2B5EF4-FFF2-40B4-BE49-F238E27FC236}">
                  <a16:creationId xmlns:a16="http://schemas.microsoft.com/office/drawing/2014/main" id="{FA139EDA-57E2-4262-9CCE-4242DC293D83}"/>
                </a:ext>
              </a:extLst>
            </p:cNvPr>
            <p:cNvSpPr/>
            <p:nvPr/>
          </p:nvSpPr>
          <p:spPr>
            <a:xfrm>
              <a:off x="4059853" y="2859356"/>
              <a:ext cx="239335" cy="2186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8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val 7719"/>
                <a:gd name="f86" fmla="*/ f0 1 7718"/>
                <a:gd name="f87" fmla="*/ f1 1 6617"/>
                <a:gd name="f88" fmla="val f2"/>
                <a:gd name="f89" fmla="val f3"/>
                <a:gd name="f90" fmla="val f4"/>
                <a:gd name="f91" fmla="+- f90 0 f88"/>
                <a:gd name="f92" fmla="+- f89 0 f88"/>
                <a:gd name="f93" fmla="*/ f92 1 7718"/>
                <a:gd name="f94" fmla="*/ f91 1 6617"/>
                <a:gd name="f95" fmla="*/ f88 1 f93"/>
                <a:gd name="f96" fmla="*/ f89 1 f93"/>
                <a:gd name="f97" fmla="*/ f88 1 f94"/>
                <a:gd name="f98" fmla="*/ f90 1 f94"/>
                <a:gd name="f99" fmla="*/ f95 f86 1"/>
                <a:gd name="f100" fmla="*/ f96 f86 1"/>
                <a:gd name="f101" fmla="*/ f98 f87 1"/>
                <a:gd name="f102" fmla="*/ f97 f8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7718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85" y="f84"/>
                  </a:lnTo>
                  <a:lnTo>
                    <a:pt x="f85" y="f2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0030;p74">
              <a:extLst>
                <a:ext uri="{FF2B5EF4-FFF2-40B4-BE49-F238E27FC236}">
                  <a16:creationId xmlns:a16="http://schemas.microsoft.com/office/drawing/2014/main" id="{926A2E45-DA7F-46E0-BF52-E39051FFA10F}"/>
                </a:ext>
              </a:extLst>
            </p:cNvPr>
            <p:cNvSpPr/>
            <p:nvPr/>
          </p:nvSpPr>
          <p:spPr>
            <a:xfrm>
              <a:off x="3983647" y="2777096"/>
              <a:ext cx="392725" cy="381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" name="Google Shape;10074;p74">
            <a:extLst>
              <a:ext uri="{FF2B5EF4-FFF2-40B4-BE49-F238E27FC236}">
                <a16:creationId xmlns:a16="http://schemas.microsoft.com/office/drawing/2014/main" id="{8BC3C32B-8FEF-41DA-B966-1E71428FDA2E}"/>
              </a:ext>
            </a:extLst>
          </p:cNvPr>
          <p:cNvGrpSpPr/>
          <p:nvPr/>
        </p:nvGrpSpPr>
        <p:grpSpPr>
          <a:xfrm>
            <a:off x="4578208" y="2751786"/>
            <a:ext cx="392725" cy="410227"/>
            <a:chOff x="4578208" y="2751786"/>
            <a:chExt cx="392725" cy="410227"/>
          </a:xfrm>
        </p:grpSpPr>
        <p:sp>
          <p:nvSpPr>
            <p:cNvPr id="24" name="Google Shape;10075;p74">
              <a:extLst>
                <a:ext uri="{FF2B5EF4-FFF2-40B4-BE49-F238E27FC236}">
                  <a16:creationId xmlns:a16="http://schemas.microsoft.com/office/drawing/2014/main" id="{00068AA6-88FE-4B72-B4D6-7DC0AED16995}"/>
                </a:ext>
              </a:extLst>
            </p:cNvPr>
            <p:cNvSpPr/>
            <p:nvPr/>
          </p:nvSpPr>
          <p:spPr>
            <a:xfrm>
              <a:off x="4578208" y="2751786"/>
              <a:ext cx="385867" cy="410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0076;p74">
              <a:extLst>
                <a:ext uri="{FF2B5EF4-FFF2-40B4-BE49-F238E27FC236}">
                  <a16:creationId xmlns:a16="http://schemas.microsoft.com/office/drawing/2014/main" id="{91423DCB-1A29-4A64-9D8D-284B23988050}"/>
                </a:ext>
              </a:extLst>
            </p:cNvPr>
            <p:cNvSpPr/>
            <p:nvPr/>
          </p:nvSpPr>
          <p:spPr>
            <a:xfrm>
              <a:off x="4883956" y="2989155"/>
              <a:ext cx="85020" cy="729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0077;p74">
              <a:extLst>
                <a:ext uri="{FF2B5EF4-FFF2-40B4-BE49-F238E27FC236}">
                  <a16:creationId xmlns:a16="http://schemas.microsoft.com/office/drawing/2014/main" id="{F361F95F-2D16-44A2-AC95-6860E4132D02}"/>
                </a:ext>
              </a:extLst>
            </p:cNvPr>
            <p:cNvSpPr/>
            <p:nvPr/>
          </p:nvSpPr>
          <p:spPr>
            <a:xfrm>
              <a:off x="4885913" y="2752846"/>
              <a:ext cx="85020" cy="2092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7" name="Google Shape;10084;p74">
            <a:extLst>
              <a:ext uri="{FF2B5EF4-FFF2-40B4-BE49-F238E27FC236}">
                <a16:creationId xmlns:a16="http://schemas.microsoft.com/office/drawing/2014/main" id="{A6D46C7D-C194-4B54-AAFE-54E0724281F2}"/>
              </a:ext>
            </a:extLst>
          </p:cNvPr>
          <p:cNvGrpSpPr/>
          <p:nvPr/>
        </p:nvGrpSpPr>
        <p:grpSpPr>
          <a:xfrm>
            <a:off x="7129905" y="2760802"/>
            <a:ext cx="359633" cy="371008"/>
            <a:chOff x="7129905" y="2760802"/>
            <a:chExt cx="359633" cy="371008"/>
          </a:xfrm>
        </p:grpSpPr>
        <p:sp>
          <p:nvSpPr>
            <p:cNvPr id="28" name="Google Shape;10085;p74">
              <a:extLst>
                <a:ext uri="{FF2B5EF4-FFF2-40B4-BE49-F238E27FC236}">
                  <a16:creationId xmlns:a16="http://schemas.microsoft.com/office/drawing/2014/main" id="{8FFFD01B-ECE8-400C-B790-9A53C2EE5A64}"/>
                </a:ext>
              </a:extLst>
            </p:cNvPr>
            <p:cNvSpPr/>
            <p:nvPr/>
          </p:nvSpPr>
          <p:spPr>
            <a:xfrm>
              <a:off x="7203606" y="3021058"/>
              <a:ext cx="89711" cy="359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0086;p74">
              <a:extLst>
                <a:ext uri="{FF2B5EF4-FFF2-40B4-BE49-F238E27FC236}">
                  <a16:creationId xmlns:a16="http://schemas.microsoft.com/office/drawing/2014/main" id="{7A178ECE-F0FF-4B8C-8EC6-8A2DD4B417FB}"/>
                </a:ext>
              </a:extLst>
            </p:cNvPr>
            <p:cNvSpPr/>
            <p:nvPr/>
          </p:nvSpPr>
          <p:spPr>
            <a:xfrm>
              <a:off x="7223138" y="2947495"/>
              <a:ext cx="48874" cy="491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3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748"/>
                <a:gd name="f38" fmla="val 464"/>
                <a:gd name="f39" fmla="val 1450"/>
                <a:gd name="f40" fmla="val 244"/>
                <a:gd name="f41" fmla="val 1307"/>
                <a:gd name="f42" fmla="val 77"/>
                <a:gd name="f43" fmla="val 1091"/>
                <a:gd name="f44" fmla="*/ f0 1 1733"/>
                <a:gd name="f45" fmla="*/ f1 1 1636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1733"/>
                <a:gd name="f52" fmla="*/ f49 1 1636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1733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" y="f37"/>
                    <a:pt x="f35" y="f38"/>
                    <a:pt x="f39" y="f40"/>
                  </a:cubicBezTo>
                  <a:cubicBezTo>
                    <a:pt x="f41" y="f42"/>
                    <a:pt x="f43" y="f2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0087;p74">
              <a:extLst>
                <a:ext uri="{FF2B5EF4-FFF2-40B4-BE49-F238E27FC236}">
                  <a16:creationId xmlns:a16="http://schemas.microsoft.com/office/drawing/2014/main" id="{FBBCA764-3C9E-434A-8715-3D66BCF22A8F}"/>
                </a:ext>
              </a:extLst>
            </p:cNvPr>
            <p:cNvSpPr/>
            <p:nvPr/>
          </p:nvSpPr>
          <p:spPr>
            <a:xfrm>
              <a:off x="7129905" y="2760802"/>
              <a:ext cx="359633" cy="3710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59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760"/>
                <a:gd name="f97" fmla="val 12162"/>
                <a:gd name="f98" fmla="val 11500"/>
                <a:gd name="f99" fmla="val 8034"/>
                <a:gd name="f100" fmla="val 7278"/>
                <a:gd name="f101" fmla="*/ f0 1 12759"/>
                <a:gd name="f102" fmla="*/ f1 1 12351"/>
                <a:gd name="f103" fmla="val f2"/>
                <a:gd name="f104" fmla="val f3"/>
                <a:gd name="f105" fmla="val f4"/>
                <a:gd name="f106" fmla="+- f105 0 f103"/>
                <a:gd name="f107" fmla="+- f104 0 f103"/>
                <a:gd name="f108" fmla="*/ f107 1 12759"/>
                <a:gd name="f109" fmla="*/ f106 1 12351"/>
                <a:gd name="f110" fmla="*/ f103 1 f108"/>
                <a:gd name="f111" fmla="*/ f104 1 f108"/>
                <a:gd name="f112" fmla="*/ f103 1 f109"/>
                <a:gd name="f113" fmla="*/ f105 1 f109"/>
                <a:gd name="f114" fmla="*/ f110 f101 1"/>
                <a:gd name="f115" fmla="*/ f111 f101 1"/>
                <a:gd name="f116" fmla="*/ f113 f102 1"/>
                <a:gd name="f117" fmla="*/ f112 f1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4" t="f117" r="f115" b="f116"/>
              <a:pathLst>
                <a:path w="12759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96" y="f62"/>
                    <a:pt x="f97" y="f85"/>
                    <a:pt x="f98" y="f85"/>
                  </a:cubicBezTo>
                  <a:lnTo>
                    <a:pt x="f99" y="f85"/>
                  </a:lnTo>
                  <a:lnTo>
                    <a:pt x="f99" y="f10"/>
                  </a:lnTo>
                  <a:cubicBezTo>
                    <a:pt x="f99" y="f84"/>
                    <a:pt x="f100" y="f2"/>
                    <a:pt x="f81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10088;p74">
              <a:extLst>
                <a:ext uri="{FF2B5EF4-FFF2-40B4-BE49-F238E27FC236}">
                  <a16:creationId xmlns:a16="http://schemas.microsoft.com/office/drawing/2014/main" id="{0F4E672B-A857-4601-9581-FC323A5D8B6C}"/>
                </a:ext>
              </a:extLst>
            </p:cNvPr>
            <p:cNvSpPr/>
            <p:nvPr/>
          </p:nvSpPr>
          <p:spPr>
            <a:xfrm>
              <a:off x="7303065" y="2801502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2" name="Google Shape;10089;p74">
            <a:extLst>
              <a:ext uri="{FF2B5EF4-FFF2-40B4-BE49-F238E27FC236}">
                <a16:creationId xmlns:a16="http://schemas.microsoft.com/office/drawing/2014/main" id="{A1457CD9-1114-48D5-8810-6837573F7FAD}"/>
              </a:ext>
            </a:extLst>
          </p:cNvPr>
          <p:cNvGrpSpPr/>
          <p:nvPr/>
        </p:nvGrpSpPr>
        <p:grpSpPr>
          <a:xfrm>
            <a:off x="6403360" y="1179740"/>
            <a:ext cx="515465" cy="543455"/>
            <a:chOff x="6403360" y="1179740"/>
            <a:chExt cx="515465" cy="543455"/>
          </a:xfrm>
        </p:grpSpPr>
        <p:sp>
          <p:nvSpPr>
            <p:cNvPr id="33" name="Google Shape;10090;p74">
              <a:extLst>
                <a:ext uri="{FF2B5EF4-FFF2-40B4-BE49-F238E27FC236}">
                  <a16:creationId xmlns:a16="http://schemas.microsoft.com/office/drawing/2014/main" id="{E412E9DF-1DF6-4BAA-9647-4EAEB2CB21B5}"/>
                </a:ext>
              </a:extLst>
            </p:cNvPr>
            <p:cNvSpPr/>
            <p:nvPr/>
          </p:nvSpPr>
          <p:spPr>
            <a:xfrm>
              <a:off x="6523274" y="1179740"/>
              <a:ext cx="275609" cy="3435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10091;p74">
              <a:extLst>
                <a:ext uri="{FF2B5EF4-FFF2-40B4-BE49-F238E27FC236}">
                  <a16:creationId xmlns:a16="http://schemas.microsoft.com/office/drawing/2014/main" id="{0CD64E8D-F401-46E7-BED2-90313BC797D4}"/>
                </a:ext>
              </a:extLst>
            </p:cNvPr>
            <p:cNvSpPr/>
            <p:nvPr/>
          </p:nvSpPr>
          <p:spPr>
            <a:xfrm>
              <a:off x="6403360" y="1519531"/>
              <a:ext cx="515465" cy="2036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5" name="Google Shape;10113;p74">
            <a:extLst>
              <a:ext uri="{FF2B5EF4-FFF2-40B4-BE49-F238E27FC236}">
                <a16:creationId xmlns:a16="http://schemas.microsoft.com/office/drawing/2014/main" id="{69A3E155-3C71-4CAC-BE81-B9EBF7BCDE18}"/>
              </a:ext>
            </a:extLst>
          </p:cNvPr>
          <p:cNvSpPr/>
          <p:nvPr/>
        </p:nvSpPr>
        <p:spPr>
          <a:xfrm>
            <a:off x="5229426" y="2730654"/>
            <a:ext cx="395633" cy="417002"/>
          </a:xfrm>
          <a:custGeom>
            <a:avLst/>
            <a:gdLst>
              <a:gd name="f0" fmla="val w"/>
              <a:gd name="f1" fmla="val h"/>
              <a:gd name="f2" fmla="val 0"/>
              <a:gd name="f3" fmla="val 12759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2760"/>
              <a:gd name="f117" fmla="val 1402"/>
              <a:gd name="f118" fmla="val 804"/>
              <a:gd name="f119" fmla="val 12130"/>
              <a:gd name="f120" fmla="val 583"/>
              <a:gd name="f121" fmla="val 142"/>
              <a:gd name="f122" fmla="val 11277"/>
              <a:gd name="f123" fmla="val 46"/>
              <a:gd name="f124" fmla="val 11103"/>
              <a:gd name="f125" fmla="*/ f0 1 12759"/>
              <a:gd name="f126" fmla="*/ f1 1 12619"/>
              <a:gd name="f127" fmla="val f2"/>
              <a:gd name="f128" fmla="val f3"/>
              <a:gd name="f129" fmla="val f4"/>
              <a:gd name="f130" fmla="+- f129 0 f127"/>
              <a:gd name="f131" fmla="+- f128 0 f127"/>
              <a:gd name="f132" fmla="*/ f131 1 12759"/>
              <a:gd name="f133" fmla="*/ f130 1 12619"/>
              <a:gd name="f134" fmla="*/ f127 1 f132"/>
              <a:gd name="f135" fmla="*/ f128 1 f132"/>
              <a:gd name="f136" fmla="*/ f127 1 f133"/>
              <a:gd name="f137" fmla="*/ f129 1 f133"/>
              <a:gd name="f138" fmla="*/ f134 f125 1"/>
              <a:gd name="f139" fmla="*/ f135 f125 1"/>
              <a:gd name="f140" fmla="*/ f137 f126 1"/>
              <a:gd name="f141" fmla="*/ f136 f1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8" t="f141" r="f139" b="f140"/>
            <a:pathLst>
              <a:path w="12759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116" y="f117"/>
                  <a:pt x="f111" y="f118"/>
                  <a:pt x="f119" y="f120"/>
                </a:cubicBezTo>
                <a:lnTo>
                  <a:pt x="f107" y="f121"/>
                </a:lnTo>
                <a:cubicBezTo>
                  <a:pt x="f122" y="f123"/>
                  <a:pt x="f124" y="f93"/>
                  <a:pt x="f92" y="f93"/>
                </a:cubicBezTo>
                <a:close/>
              </a:path>
            </a:pathLst>
          </a:custGeom>
          <a:solidFill>
            <a:srgbClr val="A6A6A6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6" name="Google Shape;10118;p74">
            <a:extLst>
              <a:ext uri="{FF2B5EF4-FFF2-40B4-BE49-F238E27FC236}">
                <a16:creationId xmlns:a16="http://schemas.microsoft.com/office/drawing/2014/main" id="{E1AF1B15-EFF6-4D61-B467-98F3947DB177}"/>
              </a:ext>
            </a:extLst>
          </p:cNvPr>
          <p:cNvGrpSpPr/>
          <p:nvPr/>
        </p:nvGrpSpPr>
        <p:grpSpPr>
          <a:xfrm>
            <a:off x="8473982" y="2073182"/>
            <a:ext cx="350617" cy="379384"/>
            <a:chOff x="8473982" y="2073182"/>
            <a:chExt cx="350617" cy="379384"/>
          </a:xfrm>
        </p:grpSpPr>
        <p:sp>
          <p:nvSpPr>
            <p:cNvPr id="37" name="Google Shape;10119;p74">
              <a:extLst>
                <a:ext uri="{FF2B5EF4-FFF2-40B4-BE49-F238E27FC236}">
                  <a16:creationId xmlns:a16="http://schemas.microsoft.com/office/drawing/2014/main" id="{33186A09-53A9-426D-9FC3-4870AB0911AE}"/>
                </a:ext>
              </a:extLst>
            </p:cNvPr>
            <p:cNvSpPr/>
            <p:nvPr/>
          </p:nvSpPr>
          <p:spPr>
            <a:xfrm>
              <a:off x="8473982" y="2353208"/>
              <a:ext cx="101196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0120;p74">
              <a:extLst>
                <a:ext uri="{FF2B5EF4-FFF2-40B4-BE49-F238E27FC236}">
                  <a16:creationId xmlns:a16="http://schemas.microsoft.com/office/drawing/2014/main" id="{A2AB59AD-5DFE-4ABD-B3E5-B418E86FE849}"/>
                </a:ext>
              </a:extLst>
            </p:cNvPr>
            <p:cNvSpPr/>
            <p:nvPr/>
          </p:nvSpPr>
          <p:spPr>
            <a:xfrm>
              <a:off x="8474851" y="2073182"/>
              <a:ext cx="101224" cy="255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0121;p74">
              <a:extLst>
                <a:ext uri="{FF2B5EF4-FFF2-40B4-BE49-F238E27FC236}">
                  <a16:creationId xmlns:a16="http://schemas.microsoft.com/office/drawing/2014/main" id="{B0EA8198-7CCC-41BA-B5E2-E388BE569E00}"/>
                </a:ext>
              </a:extLst>
            </p:cNvPr>
            <p:cNvSpPr/>
            <p:nvPr/>
          </p:nvSpPr>
          <p:spPr>
            <a:xfrm>
              <a:off x="8598249" y="2353208"/>
              <a:ext cx="101196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0122;p74">
              <a:extLst>
                <a:ext uri="{FF2B5EF4-FFF2-40B4-BE49-F238E27FC236}">
                  <a16:creationId xmlns:a16="http://schemas.microsoft.com/office/drawing/2014/main" id="{E867F437-001B-4505-84C8-EF1DF20EA89C}"/>
                </a:ext>
              </a:extLst>
            </p:cNvPr>
            <p:cNvSpPr/>
            <p:nvPr/>
          </p:nvSpPr>
          <p:spPr>
            <a:xfrm>
              <a:off x="8598249" y="2073182"/>
              <a:ext cx="101196" cy="255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0123;p74">
              <a:extLst>
                <a:ext uri="{FF2B5EF4-FFF2-40B4-BE49-F238E27FC236}">
                  <a16:creationId xmlns:a16="http://schemas.microsoft.com/office/drawing/2014/main" id="{32B96744-C474-4571-BC29-01BB7EBB8EF6}"/>
                </a:ext>
              </a:extLst>
            </p:cNvPr>
            <p:cNvSpPr/>
            <p:nvPr/>
          </p:nvSpPr>
          <p:spPr>
            <a:xfrm>
              <a:off x="8721629" y="2353208"/>
              <a:ext cx="101196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10124;p74">
              <a:extLst>
                <a:ext uri="{FF2B5EF4-FFF2-40B4-BE49-F238E27FC236}">
                  <a16:creationId xmlns:a16="http://schemas.microsoft.com/office/drawing/2014/main" id="{1D2F4066-8CB8-4BD6-8A1A-69057865F96B}"/>
                </a:ext>
              </a:extLst>
            </p:cNvPr>
            <p:cNvSpPr/>
            <p:nvPr/>
          </p:nvSpPr>
          <p:spPr>
            <a:xfrm>
              <a:off x="8723403" y="2073182"/>
              <a:ext cx="101196" cy="255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3" name="Google Shape;10129;p74">
            <a:extLst>
              <a:ext uri="{FF2B5EF4-FFF2-40B4-BE49-F238E27FC236}">
                <a16:creationId xmlns:a16="http://schemas.microsoft.com/office/drawing/2014/main" id="{FF6913CA-FBB6-48DC-9327-47906E06AB03}"/>
              </a:ext>
            </a:extLst>
          </p:cNvPr>
          <p:cNvGrpSpPr/>
          <p:nvPr/>
        </p:nvGrpSpPr>
        <p:grpSpPr>
          <a:xfrm>
            <a:off x="5866168" y="1210464"/>
            <a:ext cx="427655" cy="535499"/>
            <a:chOff x="5866168" y="1210464"/>
            <a:chExt cx="427655" cy="535499"/>
          </a:xfrm>
        </p:grpSpPr>
        <p:sp>
          <p:nvSpPr>
            <p:cNvPr id="44" name="Google Shape;10130;p74">
              <a:extLst>
                <a:ext uri="{FF2B5EF4-FFF2-40B4-BE49-F238E27FC236}">
                  <a16:creationId xmlns:a16="http://schemas.microsoft.com/office/drawing/2014/main" id="{7A500C18-2768-43D1-A5C5-B1B23AA57F4D}"/>
                </a:ext>
              </a:extLst>
            </p:cNvPr>
            <p:cNvSpPr/>
            <p:nvPr/>
          </p:nvSpPr>
          <p:spPr>
            <a:xfrm>
              <a:off x="5866168" y="1522686"/>
              <a:ext cx="427655" cy="1528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3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3624"/>
                <a:gd name="f14" fmla="val 441"/>
                <a:gd name="f15" fmla="val 10365"/>
                <a:gd name="f16" fmla="val 10618"/>
                <a:gd name="f17" fmla="val 9861"/>
                <a:gd name="f18" fmla="val 8727"/>
                <a:gd name="f19" fmla="*/ f0 1 10807"/>
                <a:gd name="f20" fmla="*/ f1 1 362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807"/>
                <a:gd name="f27" fmla="*/ f24 1 362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807" h="362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7" y="f6"/>
                    <a:pt x="f18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0131;p74">
              <a:extLst>
                <a:ext uri="{FF2B5EF4-FFF2-40B4-BE49-F238E27FC236}">
                  <a16:creationId xmlns:a16="http://schemas.microsoft.com/office/drawing/2014/main" id="{1FFF3F26-4AB0-43ED-B1DE-6D096F83520F}"/>
                </a:ext>
              </a:extLst>
            </p:cNvPr>
            <p:cNvSpPr/>
            <p:nvPr/>
          </p:nvSpPr>
          <p:spPr>
            <a:xfrm>
              <a:off x="5901071" y="1710028"/>
              <a:ext cx="360346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10132;p74">
              <a:extLst>
                <a:ext uri="{FF2B5EF4-FFF2-40B4-BE49-F238E27FC236}">
                  <a16:creationId xmlns:a16="http://schemas.microsoft.com/office/drawing/2014/main" id="{FC975D16-10D5-4111-8035-0C5649C4B863}"/>
                </a:ext>
              </a:extLst>
            </p:cNvPr>
            <p:cNvSpPr/>
            <p:nvPr/>
          </p:nvSpPr>
          <p:spPr>
            <a:xfrm>
              <a:off x="5964667" y="1210464"/>
              <a:ext cx="229395" cy="279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7" name="Google Shape;10154;p74">
            <a:extLst>
              <a:ext uri="{FF2B5EF4-FFF2-40B4-BE49-F238E27FC236}">
                <a16:creationId xmlns:a16="http://schemas.microsoft.com/office/drawing/2014/main" id="{8C819D9A-F149-4229-93F0-1B4A56A8559D}"/>
              </a:ext>
            </a:extLst>
          </p:cNvPr>
          <p:cNvGrpSpPr/>
          <p:nvPr/>
        </p:nvGrpSpPr>
        <p:grpSpPr>
          <a:xfrm>
            <a:off x="5943362" y="2730325"/>
            <a:ext cx="392715" cy="418420"/>
            <a:chOff x="5943362" y="2730325"/>
            <a:chExt cx="392715" cy="418420"/>
          </a:xfrm>
        </p:grpSpPr>
        <p:sp>
          <p:nvSpPr>
            <p:cNvPr id="48" name="Google Shape;10155;p74">
              <a:extLst>
                <a:ext uri="{FF2B5EF4-FFF2-40B4-BE49-F238E27FC236}">
                  <a16:creationId xmlns:a16="http://schemas.microsoft.com/office/drawing/2014/main" id="{633C4367-36C9-4921-95FF-BF7E74A0C14A}"/>
                </a:ext>
              </a:extLst>
            </p:cNvPr>
            <p:cNvSpPr/>
            <p:nvPr/>
          </p:nvSpPr>
          <p:spPr>
            <a:xfrm>
              <a:off x="5989274" y="2730325"/>
              <a:ext cx="292105" cy="4184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10156;p74">
              <a:extLst>
                <a:ext uri="{FF2B5EF4-FFF2-40B4-BE49-F238E27FC236}">
                  <a16:creationId xmlns:a16="http://schemas.microsoft.com/office/drawing/2014/main" id="{04C8E1A6-9F74-4328-90CA-4F44AE0511FD}"/>
                </a:ext>
              </a:extLst>
            </p:cNvPr>
            <p:cNvSpPr/>
            <p:nvPr/>
          </p:nvSpPr>
          <p:spPr>
            <a:xfrm>
              <a:off x="5943362" y="2876985"/>
              <a:ext cx="43004" cy="27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10157;p74">
              <a:extLst>
                <a:ext uri="{FF2B5EF4-FFF2-40B4-BE49-F238E27FC236}">
                  <a16:creationId xmlns:a16="http://schemas.microsoft.com/office/drawing/2014/main" id="{6B02C6DD-B1CF-4A0C-88C3-9A0ADE97180A}"/>
                </a:ext>
              </a:extLst>
            </p:cNvPr>
            <p:cNvSpPr/>
            <p:nvPr/>
          </p:nvSpPr>
          <p:spPr>
            <a:xfrm>
              <a:off x="6292077" y="2876985"/>
              <a:ext cx="44000" cy="27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0158;p74">
              <a:extLst>
                <a:ext uri="{FF2B5EF4-FFF2-40B4-BE49-F238E27FC236}">
                  <a16:creationId xmlns:a16="http://schemas.microsoft.com/office/drawing/2014/main" id="{28A508E7-48E6-418B-BC74-171CFC5F41FA}"/>
                </a:ext>
              </a:extLst>
            </p:cNvPr>
            <p:cNvSpPr/>
            <p:nvPr/>
          </p:nvSpPr>
          <p:spPr>
            <a:xfrm>
              <a:off x="5996095" y="3002158"/>
              <a:ext cx="40087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0159;p74">
              <a:extLst>
                <a:ext uri="{FF2B5EF4-FFF2-40B4-BE49-F238E27FC236}">
                  <a16:creationId xmlns:a16="http://schemas.microsoft.com/office/drawing/2014/main" id="{FA002251-4B75-448D-BB00-CB1976D9492C}"/>
                </a:ext>
              </a:extLst>
            </p:cNvPr>
            <p:cNvSpPr/>
            <p:nvPr/>
          </p:nvSpPr>
          <p:spPr>
            <a:xfrm>
              <a:off x="6244236" y="2737731"/>
              <a:ext cx="40059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10160;p74">
              <a:extLst>
                <a:ext uri="{FF2B5EF4-FFF2-40B4-BE49-F238E27FC236}">
                  <a16:creationId xmlns:a16="http://schemas.microsoft.com/office/drawing/2014/main" id="{456746C1-5617-4649-9F8C-91378AAD4380}"/>
                </a:ext>
              </a:extLst>
            </p:cNvPr>
            <p:cNvSpPr/>
            <p:nvPr/>
          </p:nvSpPr>
          <p:spPr>
            <a:xfrm>
              <a:off x="6244236" y="3002158"/>
              <a:ext cx="40059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10161;p74">
              <a:extLst>
                <a:ext uri="{FF2B5EF4-FFF2-40B4-BE49-F238E27FC236}">
                  <a16:creationId xmlns:a16="http://schemas.microsoft.com/office/drawing/2014/main" id="{0F061930-8085-4BEA-B4A5-BE33FD50EAF1}"/>
                </a:ext>
              </a:extLst>
            </p:cNvPr>
            <p:cNvSpPr/>
            <p:nvPr/>
          </p:nvSpPr>
          <p:spPr>
            <a:xfrm>
              <a:off x="5996095" y="2737731"/>
              <a:ext cx="40087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5" name="Google Shape;10172;p74">
            <a:extLst>
              <a:ext uri="{FF2B5EF4-FFF2-40B4-BE49-F238E27FC236}">
                <a16:creationId xmlns:a16="http://schemas.microsoft.com/office/drawing/2014/main" id="{8D1E9068-2FD0-43F3-8A04-E28FC9F3AF4E}"/>
              </a:ext>
            </a:extLst>
          </p:cNvPr>
          <p:cNvGrpSpPr/>
          <p:nvPr/>
        </p:nvGrpSpPr>
        <p:grpSpPr>
          <a:xfrm>
            <a:off x="7068513" y="1223970"/>
            <a:ext cx="512941" cy="541662"/>
            <a:chOff x="7068513" y="1223970"/>
            <a:chExt cx="512941" cy="541662"/>
          </a:xfrm>
        </p:grpSpPr>
        <p:sp>
          <p:nvSpPr>
            <p:cNvPr id="56" name="Google Shape;10173;p74">
              <a:extLst>
                <a:ext uri="{FF2B5EF4-FFF2-40B4-BE49-F238E27FC236}">
                  <a16:creationId xmlns:a16="http://schemas.microsoft.com/office/drawing/2014/main" id="{AC7C74FE-A342-4B4F-A3E7-9354E937D29E}"/>
                </a:ext>
              </a:extLst>
            </p:cNvPr>
            <p:cNvSpPr/>
            <p:nvPr/>
          </p:nvSpPr>
          <p:spPr>
            <a:xfrm>
              <a:off x="7203387" y="1223970"/>
              <a:ext cx="378067" cy="39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10174;p74">
              <a:extLst>
                <a:ext uri="{FF2B5EF4-FFF2-40B4-BE49-F238E27FC236}">
                  <a16:creationId xmlns:a16="http://schemas.microsoft.com/office/drawing/2014/main" id="{DC6B54B3-EAD3-4857-8218-BC48B7F6A15B}"/>
                </a:ext>
              </a:extLst>
            </p:cNvPr>
            <p:cNvSpPr/>
            <p:nvPr/>
          </p:nvSpPr>
          <p:spPr>
            <a:xfrm>
              <a:off x="7068513" y="1463378"/>
              <a:ext cx="283592" cy="3022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10175;p74">
              <a:extLst>
                <a:ext uri="{FF2B5EF4-FFF2-40B4-BE49-F238E27FC236}">
                  <a16:creationId xmlns:a16="http://schemas.microsoft.com/office/drawing/2014/main" id="{50E081AC-2B05-432F-BA66-63D62ED504C6}"/>
                </a:ext>
              </a:extLst>
            </p:cNvPr>
            <p:cNvSpPr/>
            <p:nvPr/>
          </p:nvSpPr>
          <p:spPr>
            <a:xfrm>
              <a:off x="7278989" y="1659480"/>
              <a:ext cx="297436" cy="106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10184;p74">
            <a:extLst>
              <a:ext uri="{FF2B5EF4-FFF2-40B4-BE49-F238E27FC236}">
                <a16:creationId xmlns:a16="http://schemas.microsoft.com/office/drawing/2014/main" id="{C7F66E3A-023F-4DEA-B693-770A9857CEEB}"/>
              </a:ext>
            </a:extLst>
          </p:cNvPr>
          <p:cNvGrpSpPr/>
          <p:nvPr/>
        </p:nvGrpSpPr>
        <p:grpSpPr>
          <a:xfrm>
            <a:off x="3207001" y="2729045"/>
            <a:ext cx="392725" cy="419618"/>
            <a:chOff x="3207001" y="2729045"/>
            <a:chExt cx="392725" cy="419618"/>
          </a:xfrm>
        </p:grpSpPr>
        <p:sp>
          <p:nvSpPr>
            <p:cNvPr id="60" name="Google Shape;10185;p74">
              <a:extLst>
                <a:ext uri="{FF2B5EF4-FFF2-40B4-BE49-F238E27FC236}">
                  <a16:creationId xmlns:a16="http://schemas.microsoft.com/office/drawing/2014/main" id="{9BB7C38B-CC09-4135-8E82-A21995DAD089}"/>
                </a:ext>
              </a:extLst>
            </p:cNvPr>
            <p:cNvSpPr/>
            <p:nvPr/>
          </p:nvSpPr>
          <p:spPr>
            <a:xfrm>
              <a:off x="3207001" y="2729045"/>
              <a:ext cx="392725" cy="4196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10186;p74">
              <a:extLst>
                <a:ext uri="{FF2B5EF4-FFF2-40B4-BE49-F238E27FC236}">
                  <a16:creationId xmlns:a16="http://schemas.microsoft.com/office/drawing/2014/main" id="{2BB1B450-748F-477B-AC37-3D92AE9C5C33}"/>
                </a:ext>
              </a:extLst>
            </p:cNvPr>
            <p:cNvSpPr/>
            <p:nvPr/>
          </p:nvSpPr>
          <p:spPr>
            <a:xfrm>
              <a:off x="3261719" y="2847752"/>
              <a:ext cx="337998" cy="1978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2" name="Google Shape;10189;p74">
            <a:extLst>
              <a:ext uri="{FF2B5EF4-FFF2-40B4-BE49-F238E27FC236}">
                <a16:creationId xmlns:a16="http://schemas.microsoft.com/office/drawing/2014/main" id="{56373E8E-1E07-4AFB-9F8D-50A098D00555}"/>
              </a:ext>
            </a:extLst>
          </p:cNvPr>
          <p:cNvSpPr/>
          <p:nvPr/>
        </p:nvSpPr>
        <p:spPr>
          <a:xfrm>
            <a:off x="6560792" y="2788188"/>
            <a:ext cx="394673" cy="327976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rgbClr val="A6A6A6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63" name="Google Shape;10190;p74">
            <a:extLst>
              <a:ext uri="{FF2B5EF4-FFF2-40B4-BE49-F238E27FC236}">
                <a16:creationId xmlns:a16="http://schemas.microsoft.com/office/drawing/2014/main" id="{3F2BF622-5E72-465C-AAD9-F3BDC7CD6AE2}"/>
              </a:ext>
            </a:extLst>
          </p:cNvPr>
          <p:cNvGrpSpPr/>
          <p:nvPr/>
        </p:nvGrpSpPr>
        <p:grpSpPr>
          <a:xfrm>
            <a:off x="7861864" y="2742724"/>
            <a:ext cx="359661" cy="378698"/>
            <a:chOff x="7861864" y="2742724"/>
            <a:chExt cx="359661" cy="378698"/>
          </a:xfrm>
        </p:grpSpPr>
        <p:sp>
          <p:nvSpPr>
            <p:cNvPr id="64" name="Google Shape;10191;p74">
              <a:extLst>
                <a:ext uri="{FF2B5EF4-FFF2-40B4-BE49-F238E27FC236}">
                  <a16:creationId xmlns:a16="http://schemas.microsoft.com/office/drawing/2014/main" id="{5D5CE716-1848-4E6A-8263-16621CA75D5C}"/>
                </a:ext>
              </a:extLst>
            </p:cNvPr>
            <p:cNvSpPr/>
            <p:nvPr/>
          </p:nvSpPr>
          <p:spPr>
            <a:xfrm>
              <a:off x="7861864" y="2742724"/>
              <a:ext cx="168743" cy="308582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10192;p74">
              <a:extLst>
                <a:ext uri="{FF2B5EF4-FFF2-40B4-BE49-F238E27FC236}">
                  <a16:creationId xmlns:a16="http://schemas.microsoft.com/office/drawing/2014/main" id="{2ACCDB4F-BB44-497D-B594-68BFCA39CCA2}"/>
                </a:ext>
              </a:extLst>
            </p:cNvPr>
            <p:cNvSpPr/>
            <p:nvPr/>
          </p:nvSpPr>
          <p:spPr>
            <a:xfrm>
              <a:off x="7927591" y="3006885"/>
              <a:ext cx="227338" cy="1145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2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4001"/>
                <a:gd name="f41" fmla="val 5388"/>
                <a:gd name="f42" fmla="val 6711"/>
                <a:gd name="f43" fmla="val 7814"/>
                <a:gd name="f44" fmla="val 2521"/>
                <a:gd name="f45" fmla="val 8034"/>
                <a:gd name="f46" fmla="val 2363"/>
                <a:gd name="f47" fmla="val 2080"/>
                <a:gd name="f48" fmla="val 7877"/>
                <a:gd name="f49" fmla="val 1890"/>
                <a:gd name="f50" fmla="val 6112"/>
                <a:gd name="f51" fmla="val 126"/>
                <a:gd name="f52" fmla="val 6028"/>
                <a:gd name="f53" fmla="val 42"/>
                <a:gd name="f54" fmla="val 5888"/>
                <a:gd name="f55" fmla="*/ f0 1 8066"/>
                <a:gd name="f56" fmla="*/ f1 1 3812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8066"/>
                <a:gd name="f63" fmla="*/ f60 1 3812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8066" h="38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44"/>
                  </a:cubicBezTo>
                  <a:cubicBezTo>
                    <a:pt x="f45" y="f46"/>
                    <a:pt x="f3" y="f47"/>
                    <a:pt x="f48" y="f49"/>
                  </a:cubicBezTo>
                  <a:lnTo>
                    <a:pt x="f50" y="f51"/>
                  </a:lnTo>
                  <a:cubicBezTo>
                    <a:pt x="f52" y="f53"/>
                    <a:pt x="f54" y="f2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10193;p74">
              <a:extLst>
                <a:ext uri="{FF2B5EF4-FFF2-40B4-BE49-F238E27FC236}">
                  <a16:creationId xmlns:a16="http://schemas.microsoft.com/office/drawing/2014/main" id="{8FE1E5B3-9D3E-42EA-B06B-AC59474BBB8D}"/>
                </a:ext>
              </a:extLst>
            </p:cNvPr>
            <p:cNvSpPr/>
            <p:nvPr/>
          </p:nvSpPr>
          <p:spPr>
            <a:xfrm>
              <a:off x="8052782" y="2742724"/>
              <a:ext cx="168743" cy="308225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10194;p74">
              <a:extLst>
                <a:ext uri="{FF2B5EF4-FFF2-40B4-BE49-F238E27FC236}">
                  <a16:creationId xmlns:a16="http://schemas.microsoft.com/office/drawing/2014/main" id="{155975DB-C677-445B-9E8C-54D9BE2BE286}"/>
                </a:ext>
              </a:extLst>
            </p:cNvPr>
            <p:cNvSpPr/>
            <p:nvPr/>
          </p:nvSpPr>
          <p:spPr>
            <a:xfrm>
              <a:off x="8004849" y="2845036"/>
              <a:ext cx="71048" cy="1741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8" name="Google Shape;10221;p74">
            <a:extLst>
              <a:ext uri="{FF2B5EF4-FFF2-40B4-BE49-F238E27FC236}">
                <a16:creationId xmlns:a16="http://schemas.microsoft.com/office/drawing/2014/main" id="{B34E133B-BED4-44F0-9ED4-A420D498D7DD}"/>
              </a:ext>
            </a:extLst>
          </p:cNvPr>
          <p:cNvGrpSpPr/>
          <p:nvPr/>
        </p:nvGrpSpPr>
        <p:grpSpPr>
          <a:xfrm>
            <a:off x="3835533" y="3466874"/>
            <a:ext cx="316940" cy="383371"/>
            <a:chOff x="3835533" y="3466874"/>
            <a:chExt cx="316940" cy="383371"/>
          </a:xfrm>
        </p:grpSpPr>
        <p:sp>
          <p:nvSpPr>
            <p:cNvPr id="69" name="Google Shape;10222;p74">
              <a:extLst>
                <a:ext uri="{FF2B5EF4-FFF2-40B4-BE49-F238E27FC236}">
                  <a16:creationId xmlns:a16="http://schemas.microsoft.com/office/drawing/2014/main" id="{66BC8A75-8888-4C5F-8582-6A638E0D0249}"/>
                </a:ext>
              </a:extLst>
            </p:cNvPr>
            <p:cNvSpPr/>
            <p:nvPr/>
          </p:nvSpPr>
          <p:spPr>
            <a:xfrm>
              <a:off x="3940213" y="3647550"/>
              <a:ext cx="105658" cy="67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10223;p74">
              <a:extLst>
                <a:ext uri="{FF2B5EF4-FFF2-40B4-BE49-F238E27FC236}">
                  <a16:creationId xmlns:a16="http://schemas.microsoft.com/office/drawing/2014/main" id="{F7DEA47D-B1B5-412D-B685-1F785ACF4D16}"/>
                </a:ext>
              </a:extLst>
            </p:cNvPr>
            <p:cNvSpPr/>
            <p:nvPr/>
          </p:nvSpPr>
          <p:spPr>
            <a:xfrm>
              <a:off x="3970946" y="3580004"/>
              <a:ext cx="43260" cy="46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10224;p74">
              <a:extLst>
                <a:ext uri="{FF2B5EF4-FFF2-40B4-BE49-F238E27FC236}">
                  <a16:creationId xmlns:a16="http://schemas.microsoft.com/office/drawing/2014/main" id="{5B23CDFC-D8CC-4F27-AE14-9771C2FBBB20}"/>
                </a:ext>
              </a:extLst>
            </p:cNvPr>
            <p:cNvSpPr/>
            <p:nvPr/>
          </p:nvSpPr>
          <p:spPr>
            <a:xfrm>
              <a:off x="3835533" y="3466874"/>
              <a:ext cx="316940" cy="3833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2" name="Google Shape;10240;p74">
            <a:extLst>
              <a:ext uri="{FF2B5EF4-FFF2-40B4-BE49-F238E27FC236}">
                <a16:creationId xmlns:a16="http://schemas.microsoft.com/office/drawing/2014/main" id="{5E0C9C15-4DB0-48FA-80D1-096DA9D4D6BD}"/>
              </a:ext>
            </a:extLst>
          </p:cNvPr>
          <p:cNvGrpSpPr/>
          <p:nvPr/>
        </p:nvGrpSpPr>
        <p:grpSpPr>
          <a:xfrm>
            <a:off x="5224095" y="3470532"/>
            <a:ext cx="364982" cy="360337"/>
            <a:chOff x="5224095" y="3470532"/>
            <a:chExt cx="364982" cy="360337"/>
          </a:xfrm>
        </p:grpSpPr>
        <p:sp>
          <p:nvSpPr>
            <p:cNvPr id="73" name="Google Shape;10241;p74">
              <a:extLst>
                <a:ext uri="{FF2B5EF4-FFF2-40B4-BE49-F238E27FC236}">
                  <a16:creationId xmlns:a16="http://schemas.microsoft.com/office/drawing/2014/main" id="{0234EDA8-23E7-4B15-B587-D365FEF8137A}"/>
                </a:ext>
              </a:extLst>
            </p:cNvPr>
            <p:cNvSpPr/>
            <p:nvPr/>
          </p:nvSpPr>
          <p:spPr>
            <a:xfrm>
              <a:off x="5224095" y="3470532"/>
              <a:ext cx="364982" cy="2917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10242;p74">
              <a:extLst>
                <a:ext uri="{FF2B5EF4-FFF2-40B4-BE49-F238E27FC236}">
                  <a16:creationId xmlns:a16="http://schemas.microsoft.com/office/drawing/2014/main" id="{296E39F9-595E-40BC-A1FE-736D1F4125FB}"/>
                </a:ext>
              </a:extLst>
            </p:cNvPr>
            <p:cNvSpPr/>
            <p:nvPr/>
          </p:nvSpPr>
          <p:spPr>
            <a:xfrm>
              <a:off x="5305723" y="3785771"/>
              <a:ext cx="192106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10303;p74">
            <a:extLst>
              <a:ext uri="{FF2B5EF4-FFF2-40B4-BE49-F238E27FC236}">
                <a16:creationId xmlns:a16="http://schemas.microsoft.com/office/drawing/2014/main" id="{8DD77655-2911-49E3-80FF-A2CBC8B712E7}"/>
              </a:ext>
            </a:extLst>
          </p:cNvPr>
          <p:cNvGrpSpPr/>
          <p:nvPr/>
        </p:nvGrpSpPr>
        <p:grpSpPr>
          <a:xfrm>
            <a:off x="5924470" y="3439149"/>
            <a:ext cx="360200" cy="383865"/>
            <a:chOff x="5924470" y="3439149"/>
            <a:chExt cx="360200" cy="383865"/>
          </a:xfrm>
        </p:grpSpPr>
        <p:sp>
          <p:nvSpPr>
            <p:cNvPr id="76" name="Google Shape;10304;p74">
              <a:extLst>
                <a:ext uri="{FF2B5EF4-FFF2-40B4-BE49-F238E27FC236}">
                  <a16:creationId xmlns:a16="http://schemas.microsoft.com/office/drawing/2014/main" id="{E65C702D-A43B-417A-91C7-DB2B6C64C0F8}"/>
                </a:ext>
              </a:extLst>
            </p:cNvPr>
            <p:cNvSpPr/>
            <p:nvPr/>
          </p:nvSpPr>
          <p:spPr>
            <a:xfrm>
              <a:off x="5986905" y="3551721"/>
              <a:ext cx="21159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10305;p74">
              <a:extLst>
                <a:ext uri="{FF2B5EF4-FFF2-40B4-BE49-F238E27FC236}">
                  <a16:creationId xmlns:a16="http://schemas.microsoft.com/office/drawing/2014/main" id="{CBC5D7EC-AF09-4FCC-8B24-10DF8BA2360E}"/>
                </a:ext>
              </a:extLst>
            </p:cNvPr>
            <p:cNvSpPr/>
            <p:nvPr/>
          </p:nvSpPr>
          <p:spPr>
            <a:xfrm>
              <a:off x="6200107" y="3551721"/>
              <a:ext cx="22128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10306;p74">
              <a:extLst>
                <a:ext uri="{FF2B5EF4-FFF2-40B4-BE49-F238E27FC236}">
                  <a16:creationId xmlns:a16="http://schemas.microsoft.com/office/drawing/2014/main" id="{565D0B3F-9F08-4E53-B647-EE29C931CFF9}"/>
                </a:ext>
              </a:extLst>
            </p:cNvPr>
            <p:cNvSpPr/>
            <p:nvPr/>
          </p:nvSpPr>
          <p:spPr>
            <a:xfrm>
              <a:off x="5986905" y="3686842"/>
              <a:ext cx="21159" cy="135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10307;p74">
              <a:extLst>
                <a:ext uri="{FF2B5EF4-FFF2-40B4-BE49-F238E27FC236}">
                  <a16:creationId xmlns:a16="http://schemas.microsoft.com/office/drawing/2014/main" id="{190A579C-A00C-46FE-97F8-30E164557044}"/>
                </a:ext>
              </a:extLst>
            </p:cNvPr>
            <p:cNvSpPr/>
            <p:nvPr/>
          </p:nvSpPr>
          <p:spPr>
            <a:xfrm>
              <a:off x="6200107" y="3686842"/>
              <a:ext cx="22128" cy="135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10308;p74">
              <a:extLst>
                <a:ext uri="{FF2B5EF4-FFF2-40B4-BE49-F238E27FC236}">
                  <a16:creationId xmlns:a16="http://schemas.microsoft.com/office/drawing/2014/main" id="{E7AD9DF4-1F1F-4298-BBA9-E05DEC8DDA6A}"/>
                </a:ext>
              </a:extLst>
            </p:cNvPr>
            <p:cNvSpPr/>
            <p:nvPr/>
          </p:nvSpPr>
          <p:spPr>
            <a:xfrm>
              <a:off x="5924470" y="3551721"/>
              <a:ext cx="42281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10309;p74">
              <a:extLst>
                <a:ext uri="{FF2B5EF4-FFF2-40B4-BE49-F238E27FC236}">
                  <a16:creationId xmlns:a16="http://schemas.microsoft.com/office/drawing/2014/main" id="{97CF898D-697D-4627-9B3E-75DAAA1765FB}"/>
                </a:ext>
              </a:extLst>
            </p:cNvPr>
            <p:cNvSpPr/>
            <p:nvPr/>
          </p:nvSpPr>
          <p:spPr>
            <a:xfrm>
              <a:off x="6030129" y="3551721"/>
              <a:ext cx="148882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10310;p74">
              <a:extLst>
                <a:ext uri="{FF2B5EF4-FFF2-40B4-BE49-F238E27FC236}">
                  <a16:creationId xmlns:a16="http://schemas.microsoft.com/office/drawing/2014/main" id="{E3DD3CB6-D8A7-4ACF-A1B8-4A29786626E1}"/>
                </a:ext>
              </a:extLst>
            </p:cNvPr>
            <p:cNvSpPr/>
            <p:nvPr/>
          </p:nvSpPr>
          <p:spPr>
            <a:xfrm>
              <a:off x="6242361" y="3670474"/>
              <a:ext cx="42309" cy="1525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10311;p74">
              <a:extLst>
                <a:ext uri="{FF2B5EF4-FFF2-40B4-BE49-F238E27FC236}">
                  <a16:creationId xmlns:a16="http://schemas.microsoft.com/office/drawing/2014/main" id="{0C98BC97-A684-4C54-A53F-96E57EFEB1B9}"/>
                </a:ext>
              </a:extLst>
            </p:cNvPr>
            <p:cNvSpPr/>
            <p:nvPr/>
          </p:nvSpPr>
          <p:spPr>
            <a:xfrm>
              <a:off x="5924470" y="3670474"/>
              <a:ext cx="42281" cy="1515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10312;p74">
              <a:extLst>
                <a:ext uri="{FF2B5EF4-FFF2-40B4-BE49-F238E27FC236}">
                  <a16:creationId xmlns:a16="http://schemas.microsoft.com/office/drawing/2014/main" id="{7BD8F536-5831-40B2-8D06-3C329C6AA956}"/>
                </a:ext>
              </a:extLst>
            </p:cNvPr>
            <p:cNvSpPr/>
            <p:nvPr/>
          </p:nvSpPr>
          <p:spPr>
            <a:xfrm>
              <a:off x="6093506" y="3686842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10313;p74">
              <a:extLst>
                <a:ext uri="{FF2B5EF4-FFF2-40B4-BE49-F238E27FC236}">
                  <a16:creationId xmlns:a16="http://schemas.microsoft.com/office/drawing/2014/main" id="{C635E1BE-3EF4-4656-9BE2-E6092D7B4DB6}"/>
                </a:ext>
              </a:extLst>
            </p:cNvPr>
            <p:cNvSpPr/>
            <p:nvPr/>
          </p:nvSpPr>
          <p:spPr>
            <a:xfrm>
              <a:off x="6242361" y="3551721"/>
              <a:ext cx="42309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10314;p74">
              <a:extLst>
                <a:ext uri="{FF2B5EF4-FFF2-40B4-BE49-F238E27FC236}">
                  <a16:creationId xmlns:a16="http://schemas.microsoft.com/office/drawing/2014/main" id="{37CBCE3B-89CD-4BEC-8520-AABD657CA946}"/>
                </a:ext>
              </a:extLst>
            </p:cNvPr>
            <p:cNvSpPr/>
            <p:nvPr/>
          </p:nvSpPr>
          <p:spPr>
            <a:xfrm>
              <a:off x="6030129" y="3686842"/>
              <a:ext cx="148882" cy="135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10315;p74">
              <a:extLst>
                <a:ext uri="{FF2B5EF4-FFF2-40B4-BE49-F238E27FC236}">
                  <a16:creationId xmlns:a16="http://schemas.microsoft.com/office/drawing/2014/main" id="{5E9D6288-7433-420B-A714-DED8A779C75E}"/>
                </a:ext>
              </a:extLst>
            </p:cNvPr>
            <p:cNvSpPr/>
            <p:nvPr/>
          </p:nvSpPr>
          <p:spPr>
            <a:xfrm>
              <a:off x="6029160" y="3439149"/>
              <a:ext cx="148882" cy="9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8" name="Google Shape;10341;p74">
            <a:extLst>
              <a:ext uri="{FF2B5EF4-FFF2-40B4-BE49-F238E27FC236}">
                <a16:creationId xmlns:a16="http://schemas.microsoft.com/office/drawing/2014/main" id="{33E7138C-41A1-4F93-89CC-ECA5281C58F9}"/>
              </a:ext>
            </a:extLst>
          </p:cNvPr>
          <p:cNvGrpSpPr/>
          <p:nvPr/>
        </p:nvGrpSpPr>
        <p:grpSpPr>
          <a:xfrm>
            <a:off x="8527356" y="2749006"/>
            <a:ext cx="259488" cy="362568"/>
            <a:chOff x="8527356" y="2749006"/>
            <a:chExt cx="259488" cy="362568"/>
          </a:xfrm>
        </p:grpSpPr>
        <p:sp>
          <p:nvSpPr>
            <p:cNvPr id="89" name="Google Shape;10342;p74">
              <a:extLst>
                <a:ext uri="{FF2B5EF4-FFF2-40B4-BE49-F238E27FC236}">
                  <a16:creationId xmlns:a16="http://schemas.microsoft.com/office/drawing/2014/main" id="{F60F2F01-F4EE-4C3D-9402-228D95BBDD43}"/>
                </a:ext>
              </a:extLst>
            </p:cNvPr>
            <p:cNvSpPr/>
            <p:nvPr/>
          </p:nvSpPr>
          <p:spPr>
            <a:xfrm>
              <a:off x="8527356" y="2749006"/>
              <a:ext cx="259488" cy="2552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10343;p74">
              <a:extLst>
                <a:ext uri="{FF2B5EF4-FFF2-40B4-BE49-F238E27FC236}">
                  <a16:creationId xmlns:a16="http://schemas.microsoft.com/office/drawing/2014/main" id="{8C42116D-C261-4405-A7D7-C62B18DFA95C}"/>
                </a:ext>
              </a:extLst>
            </p:cNvPr>
            <p:cNvSpPr/>
            <p:nvPr/>
          </p:nvSpPr>
          <p:spPr>
            <a:xfrm>
              <a:off x="8637148" y="2811853"/>
              <a:ext cx="40827" cy="43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10344;p74">
              <a:extLst>
                <a:ext uri="{FF2B5EF4-FFF2-40B4-BE49-F238E27FC236}">
                  <a16:creationId xmlns:a16="http://schemas.microsoft.com/office/drawing/2014/main" id="{CDB1B2E9-EB9E-48FB-80D6-3BFC2DA77593}"/>
                </a:ext>
              </a:extLst>
            </p:cNvPr>
            <p:cNvSpPr/>
            <p:nvPr/>
          </p:nvSpPr>
          <p:spPr>
            <a:xfrm>
              <a:off x="8588136" y="3025502"/>
              <a:ext cx="139729" cy="43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10345;p74">
              <a:extLst>
                <a:ext uri="{FF2B5EF4-FFF2-40B4-BE49-F238E27FC236}">
                  <a16:creationId xmlns:a16="http://schemas.microsoft.com/office/drawing/2014/main" id="{71E4E001-5040-4A37-BA37-3DDCB545FF5E}"/>
                </a:ext>
              </a:extLst>
            </p:cNvPr>
            <p:cNvSpPr/>
            <p:nvPr/>
          </p:nvSpPr>
          <p:spPr>
            <a:xfrm>
              <a:off x="8608088" y="2877589"/>
              <a:ext cx="99825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10346;p74">
              <a:extLst>
                <a:ext uri="{FF2B5EF4-FFF2-40B4-BE49-F238E27FC236}">
                  <a16:creationId xmlns:a16="http://schemas.microsoft.com/office/drawing/2014/main" id="{A01C1DAE-259C-429B-BA9E-1F9C85AA71FD}"/>
                </a:ext>
              </a:extLst>
            </p:cNvPr>
            <p:cNvSpPr/>
            <p:nvPr/>
          </p:nvSpPr>
          <p:spPr>
            <a:xfrm>
              <a:off x="8608088" y="3090278"/>
              <a:ext cx="100721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10359;p74">
            <a:extLst>
              <a:ext uri="{FF2B5EF4-FFF2-40B4-BE49-F238E27FC236}">
                <a16:creationId xmlns:a16="http://schemas.microsoft.com/office/drawing/2014/main" id="{4D82AEF2-5F35-4811-B641-76BC2D9E0DA7}"/>
              </a:ext>
            </a:extLst>
          </p:cNvPr>
          <p:cNvGrpSpPr/>
          <p:nvPr/>
        </p:nvGrpSpPr>
        <p:grpSpPr>
          <a:xfrm>
            <a:off x="6584576" y="3481239"/>
            <a:ext cx="361151" cy="338840"/>
            <a:chOff x="6584576" y="3481239"/>
            <a:chExt cx="361151" cy="338840"/>
          </a:xfrm>
        </p:grpSpPr>
        <p:sp>
          <p:nvSpPr>
            <p:cNvPr id="95" name="Google Shape;10360;p74">
              <a:extLst>
                <a:ext uri="{FF2B5EF4-FFF2-40B4-BE49-F238E27FC236}">
                  <a16:creationId xmlns:a16="http://schemas.microsoft.com/office/drawing/2014/main" id="{248989F9-9960-45AF-9606-B88972E1ECFB}"/>
                </a:ext>
              </a:extLst>
            </p:cNvPr>
            <p:cNvSpPr/>
            <p:nvPr/>
          </p:nvSpPr>
          <p:spPr>
            <a:xfrm>
              <a:off x="6679655" y="3638882"/>
              <a:ext cx="170005" cy="1811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10361;p74">
              <a:extLst>
                <a:ext uri="{FF2B5EF4-FFF2-40B4-BE49-F238E27FC236}">
                  <a16:creationId xmlns:a16="http://schemas.microsoft.com/office/drawing/2014/main" id="{3D7923FD-7B39-41FC-B98C-5022E008A0DD}"/>
                </a:ext>
              </a:extLst>
            </p:cNvPr>
            <p:cNvSpPr/>
            <p:nvPr/>
          </p:nvSpPr>
          <p:spPr>
            <a:xfrm>
              <a:off x="6839090" y="3481239"/>
              <a:ext cx="84536" cy="9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10362;p74">
              <a:extLst>
                <a:ext uri="{FF2B5EF4-FFF2-40B4-BE49-F238E27FC236}">
                  <a16:creationId xmlns:a16="http://schemas.microsoft.com/office/drawing/2014/main" id="{974562BC-8E1E-4194-B178-B8FCE926FFC3}"/>
                </a:ext>
              </a:extLst>
            </p:cNvPr>
            <p:cNvSpPr/>
            <p:nvPr/>
          </p:nvSpPr>
          <p:spPr>
            <a:xfrm>
              <a:off x="6606677" y="3481239"/>
              <a:ext cx="83557" cy="9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10363;p74">
              <a:extLst>
                <a:ext uri="{FF2B5EF4-FFF2-40B4-BE49-F238E27FC236}">
                  <a16:creationId xmlns:a16="http://schemas.microsoft.com/office/drawing/2014/main" id="{D11D4259-2960-480A-A33B-F559F9751EFD}"/>
                </a:ext>
              </a:extLst>
            </p:cNvPr>
            <p:cNvSpPr/>
            <p:nvPr/>
          </p:nvSpPr>
          <p:spPr>
            <a:xfrm>
              <a:off x="6584576" y="3571298"/>
              <a:ext cx="127759" cy="67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Google Shape;10364;p74">
              <a:extLst>
                <a:ext uri="{FF2B5EF4-FFF2-40B4-BE49-F238E27FC236}">
                  <a16:creationId xmlns:a16="http://schemas.microsoft.com/office/drawing/2014/main" id="{0BA903AC-F91B-445E-9214-ED0EFF2C5D19}"/>
                </a:ext>
              </a:extLst>
            </p:cNvPr>
            <p:cNvSpPr/>
            <p:nvPr/>
          </p:nvSpPr>
          <p:spPr>
            <a:xfrm>
              <a:off x="6818909" y="3571298"/>
              <a:ext cx="126808" cy="67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10365;p74">
              <a:extLst>
                <a:ext uri="{FF2B5EF4-FFF2-40B4-BE49-F238E27FC236}">
                  <a16:creationId xmlns:a16="http://schemas.microsoft.com/office/drawing/2014/main" id="{4E67D9C4-C1AD-4BCE-99E8-DA39F6E434FC}"/>
                </a:ext>
              </a:extLst>
            </p:cNvPr>
            <p:cNvSpPr/>
            <p:nvPr/>
          </p:nvSpPr>
          <p:spPr>
            <a:xfrm>
              <a:off x="6823728" y="3661394"/>
              <a:ext cx="121999" cy="686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10366;p74">
              <a:extLst>
                <a:ext uri="{FF2B5EF4-FFF2-40B4-BE49-F238E27FC236}">
                  <a16:creationId xmlns:a16="http://schemas.microsoft.com/office/drawing/2014/main" id="{B84910E6-8A70-4253-B656-7727BDACBBEF}"/>
                </a:ext>
              </a:extLst>
            </p:cNvPr>
            <p:cNvSpPr/>
            <p:nvPr/>
          </p:nvSpPr>
          <p:spPr>
            <a:xfrm>
              <a:off x="6584576" y="3661394"/>
              <a:ext cx="122968" cy="67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10399;p74">
            <a:extLst>
              <a:ext uri="{FF2B5EF4-FFF2-40B4-BE49-F238E27FC236}">
                <a16:creationId xmlns:a16="http://schemas.microsoft.com/office/drawing/2014/main" id="{ADBB084D-DA5A-45D3-91D0-4EBB3A8505D2}"/>
              </a:ext>
            </a:extLst>
          </p:cNvPr>
          <p:cNvGrpSpPr/>
          <p:nvPr/>
        </p:nvGrpSpPr>
        <p:grpSpPr>
          <a:xfrm>
            <a:off x="3132423" y="3410437"/>
            <a:ext cx="360163" cy="381807"/>
            <a:chOff x="3132423" y="3410437"/>
            <a:chExt cx="360163" cy="381807"/>
          </a:xfrm>
        </p:grpSpPr>
        <p:sp>
          <p:nvSpPr>
            <p:cNvPr id="103" name="Google Shape;10400;p74">
              <a:extLst>
                <a:ext uri="{FF2B5EF4-FFF2-40B4-BE49-F238E27FC236}">
                  <a16:creationId xmlns:a16="http://schemas.microsoft.com/office/drawing/2014/main" id="{83D529BC-9959-4AA8-A4CE-6A80EBDD9422}"/>
                </a:ext>
              </a:extLst>
            </p:cNvPr>
            <p:cNvSpPr/>
            <p:nvPr/>
          </p:nvSpPr>
          <p:spPr>
            <a:xfrm>
              <a:off x="3292800" y="3582399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10401;p74">
              <a:extLst>
                <a:ext uri="{FF2B5EF4-FFF2-40B4-BE49-F238E27FC236}">
                  <a16:creationId xmlns:a16="http://schemas.microsoft.com/office/drawing/2014/main" id="{340A8692-F7C8-418A-A778-87433FA1165F}"/>
                </a:ext>
              </a:extLst>
            </p:cNvPr>
            <p:cNvSpPr/>
            <p:nvPr/>
          </p:nvSpPr>
          <p:spPr>
            <a:xfrm>
              <a:off x="3245763" y="3537082"/>
              <a:ext cx="115260" cy="112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10402;p74">
              <a:extLst>
                <a:ext uri="{FF2B5EF4-FFF2-40B4-BE49-F238E27FC236}">
                  <a16:creationId xmlns:a16="http://schemas.microsoft.com/office/drawing/2014/main" id="{2C8ACD36-55B3-4A52-857D-F7482FF1BAFF}"/>
                </a:ext>
              </a:extLst>
            </p:cNvPr>
            <p:cNvSpPr/>
            <p:nvPr/>
          </p:nvSpPr>
          <p:spPr>
            <a:xfrm>
              <a:off x="3348523" y="3422718"/>
              <a:ext cx="144063" cy="1545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10403;p74">
              <a:extLst>
                <a:ext uri="{FF2B5EF4-FFF2-40B4-BE49-F238E27FC236}">
                  <a16:creationId xmlns:a16="http://schemas.microsoft.com/office/drawing/2014/main" id="{607E9494-FE4F-45FB-93E8-EBD60A10EBC9}"/>
                </a:ext>
              </a:extLst>
            </p:cNvPr>
            <p:cNvSpPr/>
            <p:nvPr/>
          </p:nvSpPr>
          <p:spPr>
            <a:xfrm>
              <a:off x="3295698" y="3647907"/>
              <a:ext cx="125839" cy="13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10404;p74">
              <a:extLst>
                <a:ext uri="{FF2B5EF4-FFF2-40B4-BE49-F238E27FC236}">
                  <a16:creationId xmlns:a16="http://schemas.microsoft.com/office/drawing/2014/main" id="{26ED1078-8CF9-48D8-A95E-411257E531EA}"/>
                </a:ext>
              </a:extLst>
            </p:cNvPr>
            <p:cNvSpPr/>
            <p:nvPr/>
          </p:nvSpPr>
          <p:spPr>
            <a:xfrm>
              <a:off x="3369655" y="3585453"/>
              <a:ext cx="109499" cy="1157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10405;p74">
              <a:extLst>
                <a:ext uri="{FF2B5EF4-FFF2-40B4-BE49-F238E27FC236}">
                  <a16:creationId xmlns:a16="http://schemas.microsoft.com/office/drawing/2014/main" id="{CB1A3907-7147-4A6F-B17A-D8FA188055CF}"/>
                </a:ext>
              </a:extLst>
            </p:cNvPr>
            <p:cNvSpPr/>
            <p:nvPr/>
          </p:nvSpPr>
          <p:spPr>
            <a:xfrm>
              <a:off x="3142024" y="3638671"/>
              <a:ext cx="146962" cy="1535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10406;p74">
              <a:extLst>
                <a:ext uri="{FF2B5EF4-FFF2-40B4-BE49-F238E27FC236}">
                  <a16:creationId xmlns:a16="http://schemas.microsoft.com/office/drawing/2014/main" id="{4F8F4DE2-6C68-41E6-945A-02DDD819C803}"/>
                </a:ext>
              </a:extLst>
            </p:cNvPr>
            <p:cNvSpPr/>
            <p:nvPr/>
          </p:nvSpPr>
          <p:spPr>
            <a:xfrm>
              <a:off x="3295698" y="3410437"/>
              <a:ext cx="126808" cy="109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10407;p74">
              <a:extLst>
                <a:ext uri="{FF2B5EF4-FFF2-40B4-BE49-F238E27FC236}">
                  <a16:creationId xmlns:a16="http://schemas.microsoft.com/office/drawing/2014/main" id="{476305F6-B2C6-41E4-AB7C-29812D10C309}"/>
                </a:ext>
              </a:extLst>
            </p:cNvPr>
            <p:cNvSpPr/>
            <p:nvPr/>
          </p:nvSpPr>
          <p:spPr>
            <a:xfrm>
              <a:off x="3132423" y="3579318"/>
              <a:ext cx="102787" cy="139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10421;p74">
            <a:extLst>
              <a:ext uri="{FF2B5EF4-FFF2-40B4-BE49-F238E27FC236}">
                <a16:creationId xmlns:a16="http://schemas.microsoft.com/office/drawing/2014/main" id="{A2006F78-595E-4A60-9FEF-D939832DC677}"/>
              </a:ext>
            </a:extLst>
          </p:cNvPr>
          <p:cNvGrpSpPr/>
          <p:nvPr/>
        </p:nvGrpSpPr>
        <p:grpSpPr>
          <a:xfrm>
            <a:off x="7136297" y="3419215"/>
            <a:ext cx="362121" cy="386955"/>
            <a:chOff x="7136297" y="3419215"/>
            <a:chExt cx="362121" cy="386955"/>
          </a:xfrm>
        </p:grpSpPr>
        <p:sp>
          <p:nvSpPr>
            <p:cNvPr id="112" name="Google Shape;10422;p74">
              <a:extLst>
                <a:ext uri="{FF2B5EF4-FFF2-40B4-BE49-F238E27FC236}">
                  <a16:creationId xmlns:a16="http://schemas.microsoft.com/office/drawing/2014/main" id="{59280AC0-B1AF-45A5-B032-3B6D51B51FBC}"/>
                </a:ext>
              </a:extLst>
            </p:cNvPr>
            <p:cNvSpPr/>
            <p:nvPr/>
          </p:nvSpPr>
          <p:spPr>
            <a:xfrm>
              <a:off x="7136297" y="3555351"/>
              <a:ext cx="43260" cy="248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10423;p74">
              <a:extLst>
                <a:ext uri="{FF2B5EF4-FFF2-40B4-BE49-F238E27FC236}">
                  <a16:creationId xmlns:a16="http://schemas.microsoft.com/office/drawing/2014/main" id="{D24A626C-2A7A-42D3-AC99-4D6E011A761B}"/>
                </a:ext>
              </a:extLst>
            </p:cNvPr>
            <p:cNvSpPr/>
            <p:nvPr/>
          </p:nvSpPr>
          <p:spPr>
            <a:xfrm>
              <a:off x="7177610" y="3646444"/>
              <a:ext cx="149861" cy="1597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10424;p74">
              <a:extLst>
                <a:ext uri="{FF2B5EF4-FFF2-40B4-BE49-F238E27FC236}">
                  <a16:creationId xmlns:a16="http://schemas.microsoft.com/office/drawing/2014/main" id="{36D77B94-86E8-4191-8A1D-7A84FFD89628}"/>
                </a:ext>
              </a:extLst>
            </p:cNvPr>
            <p:cNvSpPr/>
            <p:nvPr/>
          </p:nvSpPr>
          <p:spPr>
            <a:xfrm>
              <a:off x="7346637" y="3419215"/>
              <a:ext cx="128701" cy="46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10425;p74">
              <a:extLst>
                <a:ext uri="{FF2B5EF4-FFF2-40B4-BE49-F238E27FC236}">
                  <a16:creationId xmlns:a16="http://schemas.microsoft.com/office/drawing/2014/main" id="{3347AAC4-F717-4E2B-A362-234541CEB3CC}"/>
                </a:ext>
              </a:extLst>
            </p:cNvPr>
            <p:cNvSpPr/>
            <p:nvPr/>
          </p:nvSpPr>
          <p:spPr>
            <a:xfrm>
              <a:off x="7368710" y="3488810"/>
              <a:ext cx="127787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10426;p74">
              <a:extLst>
                <a:ext uri="{FF2B5EF4-FFF2-40B4-BE49-F238E27FC236}">
                  <a16:creationId xmlns:a16="http://schemas.microsoft.com/office/drawing/2014/main" id="{E75CA186-0B1F-4DDF-BD41-14AE89172B09}"/>
                </a:ext>
              </a:extLst>
            </p:cNvPr>
            <p:cNvSpPr/>
            <p:nvPr/>
          </p:nvSpPr>
          <p:spPr>
            <a:xfrm>
              <a:off x="7348557" y="3622898"/>
              <a:ext cx="148882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10427;p74">
              <a:extLst>
                <a:ext uri="{FF2B5EF4-FFF2-40B4-BE49-F238E27FC236}">
                  <a16:creationId xmlns:a16="http://schemas.microsoft.com/office/drawing/2014/main" id="{1221CEB9-58C7-412F-BC21-EE63B316C531}"/>
                </a:ext>
              </a:extLst>
            </p:cNvPr>
            <p:cNvSpPr/>
            <p:nvPr/>
          </p:nvSpPr>
          <p:spPr>
            <a:xfrm>
              <a:off x="7326456" y="3555351"/>
              <a:ext cx="170983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10428;p74">
              <a:extLst>
                <a:ext uri="{FF2B5EF4-FFF2-40B4-BE49-F238E27FC236}">
                  <a16:creationId xmlns:a16="http://schemas.microsoft.com/office/drawing/2014/main" id="{815C4695-3CA5-41C4-AD54-49193D46F874}"/>
                </a:ext>
              </a:extLst>
            </p:cNvPr>
            <p:cNvSpPr/>
            <p:nvPr/>
          </p:nvSpPr>
          <p:spPr>
            <a:xfrm>
              <a:off x="7348557" y="3692520"/>
              <a:ext cx="149861" cy="113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10429;p74">
              <a:extLst>
                <a:ext uri="{FF2B5EF4-FFF2-40B4-BE49-F238E27FC236}">
                  <a16:creationId xmlns:a16="http://schemas.microsoft.com/office/drawing/2014/main" id="{1180D586-221D-4E66-A545-C959B3207820}"/>
                </a:ext>
              </a:extLst>
            </p:cNvPr>
            <p:cNvSpPr/>
            <p:nvPr/>
          </p:nvSpPr>
          <p:spPr>
            <a:xfrm>
              <a:off x="7200653" y="3487805"/>
              <a:ext cx="105686" cy="1351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10435;p74">
            <a:extLst>
              <a:ext uri="{FF2B5EF4-FFF2-40B4-BE49-F238E27FC236}">
                <a16:creationId xmlns:a16="http://schemas.microsoft.com/office/drawing/2014/main" id="{B73D73AD-332C-4FA1-B384-3EF875DB452E}"/>
              </a:ext>
            </a:extLst>
          </p:cNvPr>
          <p:cNvGrpSpPr/>
          <p:nvPr/>
        </p:nvGrpSpPr>
        <p:grpSpPr>
          <a:xfrm>
            <a:off x="7115010" y="3964609"/>
            <a:ext cx="532181" cy="525890"/>
            <a:chOff x="7115010" y="3964609"/>
            <a:chExt cx="532181" cy="525890"/>
          </a:xfrm>
        </p:grpSpPr>
        <p:sp>
          <p:nvSpPr>
            <p:cNvPr id="121" name="Google Shape;10436;p74">
              <a:extLst>
                <a:ext uri="{FF2B5EF4-FFF2-40B4-BE49-F238E27FC236}">
                  <a16:creationId xmlns:a16="http://schemas.microsoft.com/office/drawing/2014/main" id="{CA8A6A3F-AA2F-4E80-85A1-7F43557AA9EB}"/>
                </a:ext>
              </a:extLst>
            </p:cNvPr>
            <p:cNvSpPr/>
            <p:nvPr/>
          </p:nvSpPr>
          <p:spPr>
            <a:xfrm>
              <a:off x="7364870" y="3964609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3"/>
                <a:gd name="f5" fmla="val 347"/>
                <a:gd name="f6" fmla="val 158"/>
                <a:gd name="f7" fmla="val 1355"/>
                <a:gd name="f8" fmla="val 1576"/>
                <a:gd name="f9" fmla="val 536"/>
                <a:gd name="f10" fmla="val 693"/>
                <a:gd name="f11" fmla="*/ f0 1 694"/>
                <a:gd name="f12" fmla="*/ f1 1 173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694"/>
                <a:gd name="f19" fmla="*/ f16 1 173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94" h="1733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cubicBezTo>
                    <a:pt x="f9" y="f4"/>
                    <a:pt x="f10" y="f8"/>
                    <a:pt x="f10" y="f7"/>
                  </a:cubicBezTo>
                  <a:lnTo>
                    <a:pt x="f10" y="f5"/>
                  </a:lnTo>
                  <a:cubicBezTo>
                    <a:pt x="f10" y="f6"/>
                    <a:pt x="f9" y="f2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10437;p74">
              <a:extLst>
                <a:ext uri="{FF2B5EF4-FFF2-40B4-BE49-F238E27FC236}">
                  <a16:creationId xmlns:a16="http://schemas.microsoft.com/office/drawing/2014/main" id="{40B61649-1B92-430D-8E64-79447F6EE339}"/>
                </a:ext>
              </a:extLst>
            </p:cNvPr>
            <p:cNvSpPr/>
            <p:nvPr/>
          </p:nvSpPr>
          <p:spPr>
            <a:xfrm>
              <a:off x="7240630" y="4029641"/>
              <a:ext cx="63569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10438;p74">
              <a:extLst>
                <a:ext uri="{FF2B5EF4-FFF2-40B4-BE49-F238E27FC236}">
                  <a16:creationId xmlns:a16="http://schemas.microsoft.com/office/drawing/2014/main" id="{3D1E5A94-1FAE-4FF5-8E27-E576350E57AD}"/>
                </a:ext>
              </a:extLst>
            </p:cNvPr>
            <p:cNvSpPr/>
            <p:nvPr/>
          </p:nvSpPr>
          <p:spPr>
            <a:xfrm>
              <a:off x="7456575" y="4030208"/>
              <a:ext cx="63569" cy="656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10439;p74">
              <a:extLst>
                <a:ext uri="{FF2B5EF4-FFF2-40B4-BE49-F238E27FC236}">
                  <a16:creationId xmlns:a16="http://schemas.microsoft.com/office/drawing/2014/main" id="{139D34C8-86C6-4767-992E-E916795E8870}"/>
                </a:ext>
              </a:extLst>
            </p:cNvPr>
            <p:cNvSpPr/>
            <p:nvPr/>
          </p:nvSpPr>
          <p:spPr>
            <a:xfrm>
              <a:off x="7583622" y="4194755"/>
              <a:ext cx="63569" cy="2317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10440;p74">
              <a:extLst>
                <a:ext uri="{FF2B5EF4-FFF2-40B4-BE49-F238E27FC236}">
                  <a16:creationId xmlns:a16="http://schemas.microsoft.com/office/drawing/2014/main" id="{C655956E-BC8A-4150-A5CF-290B6E89ED1A}"/>
                </a:ext>
              </a:extLst>
            </p:cNvPr>
            <p:cNvSpPr/>
            <p:nvPr/>
          </p:nvSpPr>
          <p:spPr>
            <a:xfrm>
              <a:off x="7115010" y="4196090"/>
              <a:ext cx="63569" cy="231864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10441;p74">
              <a:extLst>
                <a:ext uri="{FF2B5EF4-FFF2-40B4-BE49-F238E27FC236}">
                  <a16:creationId xmlns:a16="http://schemas.microsoft.com/office/drawing/2014/main" id="{9C7AC219-A49E-4B75-82FA-2CE7FFEF04DF}"/>
                </a:ext>
              </a:extLst>
            </p:cNvPr>
            <p:cNvSpPr/>
            <p:nvPr/>
          </p:nvSpPr>
          <p:spPr>
            <a:xfrm>
              <a:off x="7292870" y="4212796"/>
              <a:ext cx="256928" cy="198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Google Shape;10442;p74">
              <a:extLst>
                <a:ext uri="{FF2B5EF4-FFF2-40B4-BE49-F238E27FC236}">
                  <a16:creationId xmlns:a16="http://schemas.microsoft.com/office/drawing/2014/main" id="{7DC42881-9D8E-4210-A9D5-DEA88FA5152F}"/>
                </a:ext>
              </a:extLst>
            </p:cNvPr>
            <p:cNvSpPr/>
            <p:nvPr/>
          </p:nvSpPr>
          <p:spPr>
            <a:xfrm>
              <a:off x="7206761" y="4130052"/>
              <a:ext cx="314809" cy="360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8" name="Google Shape;10443;p74">
            <a:extLst>
              <a:ext uri="{FF2B5EF4-FFF2-40B4-BE49-F238E27FC236}">
                <a16:creationId xmlns:a16="http://schemas.microsoft.com/office/drawing/2014/main" id="{7CEA2062-B4AF-4DBA-9BC4-B6A4C2B4CF86}"/>
              </a:ext>
            </a:extLst>
          </p:cNvPr>
          <p:cNvGrpSpPr/>
          <p:nvPr/>
        </p:nvGrpSpPr>
        <p:grpSpPr>
          <a:xfrm>
            <a:off x="8485458" y="3337111"/>
            <a:ext cx="413308" cy="440512"/>
            <a:chOff x="8485458" y="3337111"/>
            <a:chExt cx="413308" cy="440512"/>
          </a:xfrm>
        </p:grpSpPr>
        <p:sp>
          <p:nvSpPr>
            <p:cNvPr id="129" name="Google Shape;10444;p74">
              <a:extLst>
                <a:ext uri="{FF2B5EF4-FFF2-40B4-BE49-F238E27FC236}">
                  <a16:creationId xmlns:a16="http://schemas.microsoft.com/office/drawing/2014/main" id="{67CA8EED-2DEC-4F6B-9537-DC0CA359DF71}"/>
                </a:ext>
              </a:extLst>
            </p:cNvPr>
            <p:cNvSpPr/>
            <p:nvPr/>
          </p:nvSpPr>
          <p:spPr>
            <a:xfrm>
              <a:off x="8521741" y="3337111"/>
              <a:ext cx="120956" cy="1289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Google Shape;10445;p74">
              <a:extLst>
                <a:ext uri="{FF2B5EF4-FFF2-40B4-BE49-F238E27FC236}">
                  <a16:creationId xmlns:a16="http://schemas.microsoft.com/office/drawing/2014/main" id="{5B4C6B47-B7DF-4951-A4D1-B50C0EDCA501}"/>
                </a:ext>
              </a:extLst>
            </p:cNvPr>
            <p:cNvSpPr/>
            <p:nvPr/>
          </p:nvSpPr>
          <p:spPr>
            <a:xfrm>
              <a:off x="8681103" y="3389836"/>
              <a:ext cx="145133" cy="1010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Google Shape;10446;p74">
              <a:extLst>
                <a:ext uri="{FF2B5EF4-FFF2-40B4-BE49-F238E27FC236}">
                  <a16:creationId xmlns:a16="http://schemas.microsoft.com/office/drawing/2014/main" id="{28C0AB60-1B75-471D-83AB-B2CE4141D764}"/>
                </a:ext>
              </a:extLst>
            </p:cNvPr>
            <p:cNvSpPr/>
            <p:nvPr/>
          </p:nvSpPr>
          <p:spPr>
            <a:xfrm>
              <a:off x="8530529" y="3619963"/>
              <a:ext cx="148416" cy="102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10447;p74">
              <a:extLst>
                <a:ext uri="{FF2B5EF4-FFF2-40B4-BE49-F238E27FC236}">
                  <a16:creationId xmlns:a16="http://schemas.microsoft.com/office/drawing/2014/main" id="{8860B4A4-8AC2-4C4D-ABCF-329EB56B17D3}"/>
                </a:ext>
              </a:extLst>
            </p:cNvPr>
            <p:cNvSpPr/>
            <p:nvPr/>
          </p:nvSpPr>
          <p:spPr>
            <a:xfrm>
              <a:off x="8739368" y="3517523"/>
              <a:ext cx="124239" cy="1277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0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3561"/>
                <a:gd name="f12" fmla="val 2773"/>
                <a:gd name="f13" fmla="*/ f0 1 3560"/>
                <a:gd name="f14" fmla="*/ f1 1 343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560"/>
                <a:gd name="f21" fmla="*/ f18 1 343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560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cubicBezTo>
                    <a:pt x="f11" y="f6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10448;p74">
              <a:extLst>
                <a:ext uri="{FF2B5EF4-FFF2-40B4-BE49-F238E27FC236}">
                  <a16:creationId xmlns:a16="http://schemas.microsoft.com/office/drawing/2014/main" id="{510D79B9-3EF0-4918-A65E-CAB1EFA89D1C}"/>
                </a:ext>
              </a:extLst>
            </p:cNvPr>
            <p:cNvSpPr/>
            <p:nvPr/>
          </p:nvSpPr>
          <p:spPr>
            <a:xfrm>
              <a:off x="8485458" y="3463646"/>
              <a:ext cx="193487" cy="131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4" name="Google Shape;10449;p74">
              <a:extLst>
                <a:ext uri="{FF2B5EF4-FFF2-40B4-BE49-F238E27FC236}">
                  <a16:creationId xmlns:a16="http://schemas.microsoft.com/office/drawing/2014/main" id="{AB4C6233-1593-450B-93FB-0774BDDD6EA1}"/>
                </a:ext>
              </a:extLst>
            </p:cNvPr>
            <p:cNvSpPr/>
            <p:nvPr/>
          </p:nvSpPr>
          <p:spPr>
            <a:xfrm>
              <a:off x="8703085" y="3644021"/>
              <a:ext cx="195681" cy="1336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5" name="Google Shape;10468;p74">
            <a:extLst>
              <a:ext uri="{FF2B5EF4-FFF2-40B4-BE49-F238E27FC236}">
                <a16:creationId xmlns:a16="http://schemas.microsoft.com/office/drawing/2014/main" id="{C7DB5670-8A97-4E85-9C35-11380E9F5723}"/>
              </a:ext>
            </a:extLst>
          </p:cNvPr>
          <p:cNvGrpSpPr/>
          <p:nvPr/>
        </p:nvGrpSpPr>
        <p:grpSpPr>
          <a:xfrm>
            <a:off x="4518525" y="3505288"/>
            <a:ext cx="362112" cy="384907"/>
            <a:chOff x="4518525" y="3505288"/>
            <a:chExt cx="362112" cy="384907"/>
          </a:xfrm>
        </p:grpSpPr>
        <p:sp>
          <p:nvSpPr>
            <p:cNvPr id="136" name="Google Shape;10469;p74">
              <a:extLst>
                <a:ext uri="{FF2B5EF4-FFF2-40B4-BE49-F238E27FC236}">
                  <a16:creationId xmlns:a16="http://schemas.microsoft.com/office/drawing/2014/main" id="{4268478C-A071-4D6A-AC47-AE8DA61C3449}"/>
                </a:ext>
              </a:extLst>
            </p:cNvPr>
            <p:cNvSpPr/>
            <p:nvPr/>
          </p:nvSpPr>
          <p:spPr>
            <a:xfrm>
              <a:off x="4731727" y="3731483"/>
              <a:ext cx="148910" cy="1587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Google Shape;10470;p74">
              <a:extLst>
                <a:ext uri="{FF2B5EF4-FFF2-40B4-BE49-F238E27FC236}">
                  <a16:creationId xmlns:a16="http://schemas.microsoft.com/office/drawing/2014/main" id="{C65A4728-BAC1-427A-ABD1-FCD7B2F09AB5}"/>
                </a:ext>
              </a:extLst>
            </p:cNvPr>
            <p:cNvSpPr/>
            <p:nvPr/>
          </p:nvSpPr>
          <p:spPr>
            <a:xfrm>
              <a:off x="4519495" y="3618902"/>
              <a:ext cx="317918" cy="225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Google Shape;10471;p74">
              <a:extLst>
                <a:ext uri="{FF2B5EF4-FFF2-40B4-BE49-F238E27FC236}">
                  <a16:creationId xmlns:a16="http://schemas.microsoft.com/office/drawing/2014/main" id="{46A015B5-53BA-4011-B4CD-ABEBC5664ED9}"/>
                </a:ext>
              </a:extLst>
            </p:cNvPr>
            <p:cNvSpPr/>
            <p:nvPr/>
          </p:nvSpPr>
          <p:spPr>
            <a:xfrm>
              <a:off x="4518525" y="3505288"/>
              <a:ext cx="318897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9" name="Google Shape;10483;p74">
            <a:extLst>
              <a:ext uri="{FF2B5EF4-FFF2-40B4-BE49-F238E27FC236}">
                <a16:creationId xmlns:a16="http://schemas.microsoft.com/office/drawing/2014/main" id="{07F8A44F-7209-4CDA-8818-8779A4F8B380}"/>
              </a:ext>
            </a:extLst>
          </p:cNvPr>
          <p:cNvGrpSpPr/>
          <p:nvPr/>
        </p:nvGrpSpPr>
        <p:grpSpPr>
          <a:xfrm>
            <a:off x="7861224" y="3405207"/>
            <a:ext cx="340010" cy="360336"/>
            <a:chOff x="7861224" y="3405207"/>
            <a:chExt cx="340010" cy="360336"/>
          </a:xfrm>
        </p:grpSpPr>
        <p:sp>
          <p:nvSpPr>
            <p:cNvPr id="140" name="Google Shape;10484;p74">
              <a:extLst>
                <a:ext uri="{FF2B5EF4-FFF2-40B4-BE49-F238E27FC236}">
                  <a16:creationId xmlns:a16="http://schemas.microsoft.com/office/drawing/2014/main" id="{29CF4AC5-DD0B-4A68-A72A-FF409D8804E1}"/>
                </a:ext>
              </a:extLst>
            </p:cNvPr>
            <p:cNvSpPr/>
            <p:nvPr/>
          </p:nvSpPr>
          <p:spPr>
            <a:xfrm>
              <a:off x="8052352" y="3607874"/>
              <a:ext cx="148882" cy="1576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10485;p74">
              <a:extLst>
                <a:ext uri="{FF2B5EF4-FFF2-40B4-BE49-F238E27FC236}">
                  <a16:creationId xmlns:a16="http://schemas.microsoft.com/office/drawing/2014/main" id="{A7FA688B-A513-458F-BB84-E89F1B9C19F6}"/>
                </a:ext>
              </a:extLst>
            </p:cNvPr>
            <p:cNvSpPr/>
            <p:nvPr/>
          </p:nvSpPr>
          <p:spPr>
            <a:xfrm>
              <a:off x="7861224" y="3482986"/>
              <a:ext cx="43260" cy="2815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10486;p74">
              <a:extLst>
                <a:ext uri="{FF2B5EF4-FFF2-40B4-BE49-F238E27FC236}">
                  <a16:creationId xmlns:a16="http://schemas.microsoft.com/office/drawing/2014/main" id="{FCC3FD18-0FB8-4F3E-9ACD-EC082C434E11}"/>
                </a:ext>
              </a:extLst>
            </p:cNvPr>
            <p:cNvSpPr/>
            <p:nvPr/>
          </p:nvSpPr>
          <p:spPr>
            <a:xfrm>
              <a:off x="7924592" y="3494260"/>
              <a:ext cx="213265" cy="2702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Google Shape;10487;p74">
              <a:extLst>
                <a:ext uri="{FF2B5EF4-FFF2-40B4-BE49-F238E27FC236}">
                  <a16:creationId xmlns:a16="http://schemas.microsoft.com/office/drawing/2014/main" id="{F03E303D-0AEE-4F7B-BE32-F464F24B7ECC}"/>
                </a:ext>
              </a:extLst>
            </p:cNvPr>
            <p:cNvSpPr/>
            <p:nvPr/>
          </p:nvSpPr>
          <p:spPr>
            <a:xfrm>
              <a:off x="7967825" y="3629354"/>
              <a:ext cx="80723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4" name="Google Shape;10488;p74">
              <a:extLst>
                <a:ext uri="{FF2B5EF4-FFF2-40B4-BE49-F238E27FC236}">
                  <a16:creationId xmlns:a16="http://schemas.microsoft.com/office/drawing/2014/main" id="{3DD0E6FD-38DB-495F-8487-68A542572DB7}"/>
                </a:ext>
              </a:extLst>
            </p:cNvPr>
            <p:cNvSpPr/>
            <p:nvPr/>
          </p:nvSpPr>
          <p:spPr>
            <a:xfrm>
              <a:off x="7861224" y="3405207"/>
              <a:ext cx="275664" cy="665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5" name="Google Shape;10497;p74">
            <a:extLst>
              <a:ext uri="{FF2B5EF4-FFF2-40B4-BE49-F238E27FC236}">
                <a16:creationId xmlns:a16="http://schemas.microsoft.com/office/drawing/2014/main" id="{7ACBA48C-FC2A-4F68-AFB7-B4BEE852FD1B}"/>
              </a:ext>
            </a:extLst>
          </p:cNvPr>
          <p:cNvGrpSpPr/>
          <p:nvPr/>
        </p:nvGrpSpPr>
        <p:grpSpPr>
          <a:xfrm>
            <a:off x="7780309" y="1954630"/>
            <a:ext cx="472763" cy="502508"/>
            <a:chOff x="7780309" y="1954630"/>
            <a:chExt cx="472763" cy="502508"/>
          </a:xfrm>
        </p:grpSpPr>
        <p:sp>
          <p:nvSpPr>
            <p:cNvPr id="146" name="Google Shape;10498;p74">
              <a:extLst>
                <a:ext uri="{FF2B5EF4-FFF2-40B4-BE49-F238E27FC236}">
                  <a16:creationId xmlns:a16="http://schemas.microsoft.com/office/drawing/2014/main" id="{C612D259-0D69-41C5-88B3-07B60ED21F96}"/>
                </a:ext>
              </a:extLst>
            </p:cNvPr>
            <p:cNvSpPr/>
            <p:nvPr/>
          </p:nvSpPr>
          <p:spPr>
            <a:xfrm>
              <a:off x="7945834" y="1954630"/>
              <a:ext cx="137937" cy="1470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7" name="Google Shape;10499;p74">
              <a:extLst>
                <a:ext uri="{FF2B5EF4-FFF2-40B4-BE49-F238E27FC236}">
                  <a16:creationId xmlns:a16="http://schemas.microsoft.com/office/drawing/2014/main" id="{95734ABA-3FB6-4843-B563-0247A7985283}"/>
                </a:ext>
              </a:extLst>
            </p:cNvPr>
            <p:cNvSpPr/>
            <p:nvPr/>
          </p:nvSpPr>
          <p:spPr>
            <a:xfrm>
              <a:off x="7780309" y="2248619"/>
              <a:ext cx="472763" cy="2085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10500;p74">
              <a:extLst>
                <a:ext uri="{FF2B5EF4-FFF2-40B4-BE49-F238E27FC236}">
                  <a16:creationId xmlns:a16="http://schemas.microsoft.com/office/drawing/2014/main" id="{9D44E0DE-B1ED-49EC-AF4D-8AE29775001D}"/>
                </a:ext>
              </a:extLst>
            </p:cNvPr>
            <p:cNvSpPr/>
            <p:nvPr/>
          </p:nvSpPr>
          <p:spPr>
            <a:xfrm>
              <a:off x="8102553" y="2014779"/>
              <a:ext cx="119155" cy="205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10501;p74">
              <a:extLst>
                <a:ext uri="{FF2B5EF4-FFF2-40B4-BE49-F238E27FC236}">
                  <a16:creationId xmlns:a16="http://schemas.microsoft.com/office/drawing/2014/main" id="{73082400-8C86-4214-B6F3-CA2A5271C976}"/>
                </a:ext>
              </a:extLst>
            </p:cNvPr>
            <p:cNvSpPr/>
            <p:nvPr/>
          </p:nvSpPr>
          <p:spPr>
            <a:xfrm>
              <a:off x="7807887" y="2014779"/>
              <a:ext cx="119155" cy="205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10502;p74">
              <a:extLst>
                <a:ext uri="{FF2B5EF4-FFF2-40B4-BE49-F238E27FC236}">
                  <a16:creationId xmlns:a16="http://schemas.microsoft.com/office/drawing/2014/main" id="{454F5466-09EB-454F-8FE2-322D9FE0602A}"/>
                </a:ext>
              </a:extLst>
            </p:cNvPr>
            <p:cNvSpPr/>
            <p:nvPr/>
          </p:nvSpPr>
          <p:spPr>
            <a:xfrm>
              <a:off x="8026063" y="2096262"/>
              <a:ext cx="112910" cy="1203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1" name="Google Shape;10503;p74">
              <a:extLst>
                <a:ext uri="{FF2B5EF4-FFF2-40B4-BE49-F238E27FC236}">
                  <a16:creationId xmlns:a16="http://schemas.microsoft.com/office/drawing/2014/main" id="{DD7332C9-3ED0-4245-892B-2D146371CCBD}"/>
                </a:ext>
              </a:extLst>
            </p:cNvPr>
            <p:cNvSpPr/>
            <p:nvPr/>
          </p:nvSpPr>
          <p:spPr>
            <a:xfrm>
              <a:off x="7888163" y="2097615"/>
              <a:ext cx="112864" cy="1243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2" name="Google Shape;10234;p74">
            <a:extLst>
              <a:ext uri="{FF2B5EF4-FFF2-40B4-BE49-F238E27FC236}">
                <a16:creationId xmlns:a16="http://schemas.microsoft.com/office/drawing/2014/main" id="{7B4EA812-2F4D-44C7-8B70-DA994E3699A7}"/>
              </a:ext>
            </a:extLst>
          </p:cNvPr>
          <p:cNvGrpSpPr/>
          <p:nvPr/>
        </p:nvGrpSpPr>
        <p:grpSpPr>
          <a:xfrm>
            <a:off x="3787015" y="1990795"/>
            <a:ext cx="470257" cy="502498"/>
            <a:chOff x="3787015" y="1990795"/>
            <a:chExt cx="470257" cy="502498"/>
          </a:xfrm>
        </p:grpSpPr>
        <p:sp>
          <p:nvSpPr>
            <p:cNvPr id="153" name="Google Shape;10235;p74">
              <a:extLst>
                <a:ext uri="{FF2B5EF4-FFF2-40B4-BE49-F238E27FC236}">
                  <a16:creationId xmlns:a16="http://schemas.microsoft.com/office/drawing/2014/main" id="{335C17B7-D69C-47BC-A794-558B627DCDB6}"/>
                </a:ext>
              </a:extLst>
            </p:cNvPr>
            <p:cNvSpPr/>
            <p:nvPr/>
          </p:nvSpPr>
          <p:spPr>
            <a:xfrm>
              <a:off x="3993925" y="2255385"/>
              <a:ext cx="56436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10236;p74">
              <a:extLst>
                <a:ext uri="{FF2B5EF4-FFF2-40B4-BE49-F238E27FC236}">
                  <a16:creationId xmlns:a16="http://schemas.microsoft.com/office/drawing/2014/main" id="{F4FC8324-BD0F-4248-B4D1-49A589288343}"/>
                </a:ext>
              </a:extLst>
            </p:cNvPr>
            <p:cNvSpPr/>
            <p:nvPr/>
          </p:nvSpPr>
          <p:spPr>
            <a:xfrm>
              <a:off x="3967581" y="2344923"/>
              <a:ext cx="11162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10237;p74">
              <a:extLst>
                <a:ext uri="{FF2B5EF4-FFF2-40B4-BE49-F238E27FC236}">
                  <a16:creationId xmlns:a16="http://schemas.microsoft.com/office/drawing/2014/main" id="{383C0C83-0EE5-4C89-B13D-AB79D4790922}"/>
                </a:ext>
              </a:extLst>
            </p:cNvPr>
            <p:cNvSpPr/>
            <p:nvPr/>
          </p:nvSpPr>
          <p:spPr>
            <a:xfrm>
              <a:off x="3898608" y="2197906"/>
              <a:ext cx="249576" cy="2953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10238;p74">
              <a:extLst>
                <a:ext uri="{FF2B5EF4-FFF2-40B4-BE49-F238E27FC236}">
                  <a16:creationId xmlns:a16="http://schemas.microsoft.com/office/drawing/2014/main" id="{E2A685C1-ED53-4727-8AA8-E4B8253586E2}"/>
                </a:ext>
              </a:extLst>
            </p:cNvPr>
            <p:cNvSpPr/>
            <p:nvPr/>
          </p:nvSpPr>
          <p:spPr>
            <a:xfrm>
              <a:off x="3871030" y="1990795"/>
              <a:ext cx="30473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7" name="Google Shape;10239;p74">
              <a:extLst>
                <a:ext uri="{FF2B5EF4-FFF2-40B4-BE49-F238E27FC236}">
                  <a16:creationId xmlns:a16="http://schemas.microsoft.com/office/drawing/2014/main" id="{E4974206-E13D-467E-9154-CA5A5C1456E2}"/>
                </a:ext>
              </a:extLst>
            </p:cNvPr>
            <p:cNvSpPr/>
            <p:nvPr/>
          </p:nvSpPr>
          <p:spPr>
            <a:xfrm>
              <a:off x="3787015" y="2081649"/>
              <a:ext cx="470257" cy="233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8" name="Google Shape;10251;p74">
            <a:extLst>
              <a:ext uri="{FF2B5EF4-FFF2-40B4-BE49-F238E27FC236}">
                <a16:creationId xmlns:a16="http://schemas.microsoft.com/office/drawing/2014/main" id="{65174B6A-10F3-49EC-88FC-6D259D26A230}"/>
              </a:ext>
            </a:extLst>
          </p:cNvPr>
          <p:cNvGrpSpPr/>
          <p:nvPr/>
        </p:nvGrpSpPr>
        <p:grpSpPr>
          <a:xfrm>
            <a:off x="7125160" y="1994955"/>
            <a:ext cx="304732" cy="502508"/>
            <a:chOff x="7125160" y="1994955"/>
            <a:chExt cx="304732" cy="502508"/>
          </a:xfrm>
        </p:grpSpPr>
        <p:sp>
          <p:nvSpPr>
            <p:cNvPr id="159" name="Google Shape;10252;p74">
              <a:extLst>
                <a:ext uri="{FF2B5EF4-FFF2-40B4-BE49-F238E27FC236}">
                  <a16:creationId xmlns:a16="http://schemas.microsoft.com/office/drawing/2014/main" id="{198806C5-8AE2-4EDB-BFEC-D04971460B16}"/>
                </a:ext>
              </a:extLst>
            </p:cNvPr>
            <p:cNvSpPr/>
            <p:nvPr/>
          </p:nvSpPr>
          <p:spPr>
            <a:xfrm>
              <a:off x="7291955" y="2266212"/>
              <a:ext cx="109087" cy="143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10253;p74">
              <a:extLst>
                <a:ext uri="{FF2B5EF4-FFF2-40B4-BE49-F238E27FC236}">
                  <a16:creationId xmlns:a16="http://schemas.microsoft.com/office/drawing/2014/main" id="{892BEE3E-FFC0-4071-A205-C9FD6912E8CE}"/>
                </a:ext>
              </a:extLst>
            </p:cNvPr>
            <p:cNvSpPr/>
            <p:nvPr/>
          </p:nvSpPr>
          <p:spPr>
            <a:xfrm>
              <a:off x="7226731" y="2355750"/>
              <a:ext cx="99093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10254;p74">
              <a:extLst>
                <a:ext uri="{FF2B5EF4-FFF2-40B4-BE49-F238E27FC236}">
                  <a16:creationId xmlns:a16="http://schemas.microsoft.com/office/drawing/2014/main" id="{B8677B8B-445B-49B4-9D80-3FD34D5ABFB7}"/>
                </a:ext>
              </a:extLst>
            </p:cNvPr>
            <p:cNvSpPr/>
            <p:nvPr/>
          </p:nvSpPr>
          <p:spPr>
            <a:xfrm>
              <a:off x="7152738" y="2263542"/>
              <a:ext cx="110395" cy="1443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10255;p74">
              <a:extLst>
                <a:ext uri="{FF2B5EF4-FFF2-40B4-BE49-F238E27FC236}">
                  <a16:creationId xmlns:a16="http://schemas.microsoft.com/office/drawing/2014/main" id="{F996032B-ACC4-4F14-9F98-3A1F3F97DD16}"/>
                </a:ext>
              </a:extLst>
            </p:cNvPr>
            <p:cNvSpPr/>
            <p:nvPr/>
          </p:nvSpPr>
          <p:spPr>
            <a:xfrm>
              <a:off x="7125160" y="2437278"/>
              <a:ext cx="30473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10256;p74">
              <a:extLst>
                <a:ext uri="{FF2B5EF4-FFF2-40B4-BE49-F238E27FC236}">
                  <a16:creationId xmlns:a16="http://schemas.microsoft.com/office/drawing/2014/main" id="{0E05D141-617B-42FF-9FC9-267BA736C56A}"/>
                </a:ext>
              </a:extLst>
            </p:cNvPr>
            <p:cNvSpPr/>
            <p:nvPr/>
          </p:nvSpPr>
          <p:spPr>
            <a:xfrm>
              <a:off x="7125160" y="1994955"/>
              <a:ext cx="30473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Google Shape;10257;p74">
              <a:extLst>
                <a:ext uri="{FF2B5EF4-FFF2-40B4-BE49-F238E27FC236}">
                  <a16:creationId xmlns:a16="http://schemas.microsoft.com/office/drawing/2014/main" id="{985E1416-534E-43D0-9B7A-84EEE2C80677}"/>
                </a:ext>
              </a:extLst>
            </p:cNvPr>
            <p:cNvSpPr/>
            <p:nvPr/>
          </p:nvSpPr>
          <p:spPr>
            <a:xfrm>
              <a:off x="7154018" y="2081823"/>
              <a:ext cx="247025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5" name="Google Shape;10258;p74">
              <a:extLst>
                <a:ext uri="{FF2B5EF4-FFF2-40B4-BE49-F238E27FC236}">
                  <a16:creationId xmlns:a16="http://schemas.microsoft.com/office/drawing/2014/main" id="{B25CEFA5-A9C7-4998-9639-72654E6B590D}"/>
                </a:ext>
              </a:extLst>
            </p:cNvPr>
            <p:cNvSpPr/>
            <p:nvPr/>
          </p:nvSpPr>
          <p:spPr>
            <a:xfrm>
              <a:off x="7151513" y="2135270"/>
              <a:ext cx="248296" cy="1256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6" name="Google Shape;10297;p74">
            <a:extLst>
              <a:ext uri="{FF2B5EF4-FFF2-40B4-BE49-F238E27FC236}">
                <a16:creationId xmlns:a16="http://schemas.microsoft.com/office/drawing/2014/main" id="{E2A2934A-B192-453B-8C73-AD174194872A}"/>
              </a:ext>
            </a:extLst>
          </p:cNvPr>
          <p:cNvGrpSpPr/>
          <p:nvPr/>
        </p:nvGrpSpPr>
        <p:grpSpPr>
          <a:xfrm>
            <a:off x="4513652" y="1981623"/>
            <a:ext cx="470211" cy="499829"/>
            <a:chOff x="4513652" y="1981623"/>
            <a:chExt cx="470211" cy="499829"/>
          </a:xfrm>
        </p:grpSpPr>
        <p:sp>
          <p:nvSpPr>
            <p:cNvPr id="167" name="Google Shape;10298;p74">
              <a:extLst>
                <a:ext uri="{FF2B5EF4-FFF2-40B4-BE49-F238E27FC236}">
                  <a16:creationId xmlns:a16="http://schemas.microsoft.com/office/drawing/2014/main" id="{76630C0F-2CD5-49F8-90BD-5DDE45B08223}"/>
                </a:ext>
              </a:extLst>
            </p:cNvPr>
            <p:cNvSpPr/>
            <p:nvPr/>
          </p:nvSpPr>
          <p:spPr>
            <a:xfrm>
              <a:off x="4621469" y="2246214"/>
              <a:ext cx="56473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8" name="Google Shape;10299;p74">
              <a:extLst>
                <a:ext uri="{FF2B5EF4-FFF2-40B4-BE49-F238E27FC236}">
                  <a16:creationId xmlns:a16="http://schemas.microsoft.com/office/drawing/2014/main" id="{30EC781F-48AA-4D7F-B8D7-CCFDCE41185A}"/>
                </a:ext>
              </a:extLst>
            </p:cNvPr>
            <p:cNvSpPr/>
            <p:nvPr/>
          </p:nvSpPr>
          <p:spPr>
            <a:xfrm>
              <a:off x="4595125" y="2335752"/>
              <a:ext cx="110395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9" name="Google Shape;10300;p74">
              <a:extLst>
                <a:ext uri="{FF2B5EF4-FFF2-40B4-BE49-F238E27FC236}">
                  <a16:creationId xmlns:a16="http://schemas.microsoft.com/office/drawing/2014/main" id="{49AD119E-E68A-4AE3-BCCD-3E9C16ED0009}"/>
                </a:ext>
              </a:extLst>
            </p:cNvPr>
            <p:cNvSpPr/>
            <p:nvPr/>
          </p:nvSpPr>
          <p:spPr>
            <a:xfrm>
              <a:off x="4513652" y="2159346"/>
              <a:ext cx="470211" cy="3221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Google Shape;10301;p74">
              <a:extLst>
                <a:ext uri="{FF2B5EF4-FFF2-40B4-BE49-F238E27FC236}">
                  <a16:creationId xmlns:a16="http://schemas.microsoft.com/office/drawing/2014/main" id="{D697B2EA-D69D-452D-BBAD-D8A5A4EE51EC}"/>
                </a:ext>
              </a:extLst>
            </p:cNvPr>
            <p:cNvSpPr/>
            <p:nvPr/>
          </p:nvSpPr>
          <p:spPr>
            <a:xfrm>
              <a:off x="4650327" y="2069808"/>
              <a:ext cx="194374" cy="118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1" name="Google Shape;10302;p74">
              <a:extLst>
                <a:ext uri="{FF2B5EF4-FFF2-40B4-BE49-F238E27FC236}">
                  <a16:creationId xmlns:a16="http://schemas.microsoft.com/office/drawing/2014/main" id="{3047942B-EE03-4794-BBA5-A652BEEE6F7B}"/>
                </a:ext>
              </a:extLst>
            </p:cNvPr>
            <p:cNvSpPr/>
            <p:nvPr/>
          </p:nvSpPr>
          <p:spPr>
            <a:xfrm>
              <a:off x="4677905" y="1981623"/>
              <a:ext cx="137937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2" name="Google Shape;10352;p74">
            <a:extLst>
              <a:ext uri="{FF2B5EF4-FFF2-40B4-BE49-F238E27FC236}">
                <a16:creationId xmlns:a16="http://schemas.microsoft.com/office/drawing/2014/main" id="{00AD700C-23AE-406F-834F-1169B6FCC3BD}"/>
              </a:ext>
            </a:extLst>
          </p:cNvPr>
          <p:cNvGrpSpPr/>
          <p:nvPr/>
        </p:nvGrpSpPr>
        <p:grpSpPr>
          <a:xfrm>
            <a:off x="5183239" y="1990100"/>
            <a:ext cx="471492" cy="504282"/>
            <a:chOff x="5183239" y="1990100"/>
            <a:chExt cx="471492" cy="504282"/>
          </a:xfrm>
        </p:grpSpPr>
        <p:sp>
          <p:nvSpPr>
            <p:cNvPr id="173" name="Google Shape;10353;p74">
              <a:extLst>
                <a:ext uri="{FF2B5EF4-FFF2-40B4-BE49-F238E27FC236}">
                  <a16:creationId xmlns:a16="http://schemas.microsoft.com/office/drawing/2014/main" id="{8E376086-811C-4BC5-80DC-5209FF5235DE}"/>
                </a:ext>
              </a:extLst>
            </p:cNvPr>
            <p:cNvSpPr/>
            <p:nvPr/>
          </p:nvSpPr>
          <p:spPr>
            <a:xfrm>
              <a:off x="5319906" y="2108359"/>
              <a:ext cx="194374" cy="1684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4" name="Google Shape;10354;p74">
              <a:extLst>
                <a:ext uri="{FF2B5EF4-FFF2-40B4-BE49-F238E27FC236}">
                  <a16:creationId xmlns:a16="http://schemas.microsoft.com/office/drawing/2014/main" id="{56B40FD2-754B-4865-A318-737E5EB17ECE}"/>
                </a:ext>
              </a:extLst>
            </p:cNvPr>
            <p:cNvSpPr/>
            <p:nvPr/>
          </p:nvSpPr>
          <p:spPr>
            <a:xfrm>
              <a:off x="5390104" y="2168499"/>
              <a:ext cx="56473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5" name="Google Shape;10355;p74">
              <a:extLst>
                <a:ext uri="{FF2B5EF4-FFF2-40B4-BE49-F238E27FC236}">
                  <a16:creationId xmlns:a16="http://schemas.microsoft.com/office/drawing/2014/main" id="{94863B21-1E85-4D46-B167-B876931F821A}"/>
                </a:ext>
              </a:extLst>
            </p:cNvPr>
            <p:cNvSpPr/>
            <p:nvPr/>
          </p:nvSpPr>
          <p:spPr>
            <a:xfrm>
              <a:off x="5212089" y="1990100"/>
              <a:ext cx="412549" cy="443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6" name="Google Shape;10356;p74">
              <a:extLst>
                <a:ext uri="{FF2B5EF4-FFF2-40B4-BE49-F238E27FC236}">
                  <a16:creationId xmlns:a16="http://schemas.microsoft.com/office/drawing/2014/main" id="{DD872DD7-5C28-406D-BE4A-B3DDB461A585}"/>
                </a:ext>
              </a:extLst>
            </p:cNvPr>
            <p:cNvSpPr/>
            <p:nvPr/>
          </p:nvSpPr>
          <p:spPr>
            <a:xfrm>
              <a:off x="5365040" y="2256730"/>
              <a:ext cx="10661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7" name="Google Shape;10357;p74">
              <a:extLst>
                <a:ext uri="{FF2B5EF4-FFF2-40B4-BE49-F238E27FC236}">
                  <a16:creationId xmlns:a16="http://schemas.microsoft.com/office/drawing/2014/main" id="{106A0D5C-60A0-4F51-B740-FD99756ECAD1}"/>
                </a:ext>
              </a:extLst>
            </p:cNvPr>
            <p:cNvSpPr/>
            <p:nvPr/>
          </p:nvSpPr>
          <p:spPr>
            <a:xfrm>
              <a:off x="5502978" y="2343552"/>
              <a:ext cx="151753" cy="1475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1072"/>
                <a:gd name="f54" fmla="val 946"/>
                <a:gd name="f55" fmla="val 3686"/>
                <a:gd name="f56" fmla="val 820"/>
                <a:gd name="f57" fmla="*/ f0 1 3812"/>
                <a:gd name="f58" fmla="*/ f1 1 3479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3812"/>
                <a:gd name="f65" fmla="*/ f62 1 3479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3812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3" y="f53"/>
                    <a:pt x="f51" y="f54"/>
                    <a:pt x="f55" y="f56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8" name="Google Shape;10358;p74">
              <a:extLst>
                <a:ext uri="{FF2B5EF4-FFF2-40B4-BE49-F238E27FC236}">
                  <a16:creationId xmlns:a16="http://schemas.microsoft.com/office/drawing/2014/main" id="{28421A05-BFD9-402C-BAD7-A7AF1A1E917A}"/>
                </a:ext>
              </a:extLst>
            </p:cNvPr>
            <p:cNvSpPr/>
            <p:nvPr/>
          </p:nvSpPr>
          <p:spPr>
            <a:xfrm>
              <a:off x="5183239" y="2346222"/>
              <a:ext cx="151753" cy="148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3492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2396"/>
                <a:gd name="f32" fmla="val 2482"/>
                <a:gd name="f33" fmla="val 2580"/>
                <a:gd name="f34" fmla="val 3448"/>
                <a:gd name="f35" fmla="val 2647"/>
                <a:gd name="f36" fmla="val 3403"/>
                <a:gd name="f37" fmla="val 381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2"/>
                <a:gd name="f56" fmla="*/ f1 1 3492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2"/>
                <a:gd name="f63" fmla="*/ f60 1 3492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2" h="3492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4"/>
                    <a:pt x="f31" y="f4"/>
                  </a:cubicBezTo>
                  <a:cubicBezTo>
                    <a:pt x="f32" y="f4"/>
                    <a:pt x="f33" y="f34"/>
                    <a:pt x="f35" y="f36"/>
                  </a:cubicBezTo>
                  <a:lnTo>
                    <a:pt x="f37" y="f38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9" name="Google Shape;10390;p74">
            <a:extLst>
              <a:ext uri="{FF2B5EF4-FFF2-40B4-BE49-F238E27FC236}">
                <a16:creationId xmlns:a16="http://schemas.microsoft.com/office/drawing/2014/main" id="{A14BF29E-E9D5-4C70-95E8-B5243C3ADCE9}"/>
              </a:ext>
            </a:extLst>
          </p:cNvPr>
          <p:cNvGrpSpPr/>
          <p:nvPr/>
        </p:nvGrpSpPr>
        <p:grpSpPr>
          <a:xfrm>
            <a:off x="3128994" y="2001749"/>
            <a:ext cx="471491" cy="502499"/>
            <a:chOff x="3128994" y="2001749"/>
            <a:chExt cx="471491" cy="502499"/>
          </a:xfrm>
        </p:grpSpPr>
        <p:sp>
          <p:nvSpPr>
            <p:cNvPr id="180" name="Google Shape;10391;p74">
              <a:extLst>
                <a:ext uri="{FF2B5EF4-FFF2-40B4-BE49-F238E27FC236}">
                  <a16:creationId xmlns:a16="http://schemas.microsoft.com/office/drawing/2014/main" id="{C8459ED1-A8A6-49E0-B464-5077072A11A6}"/>
                </a:ext>
              </a:extLst>
            </p:cNvPr>
            <p:cNvSpPr/>
            <p:nvPr/>
          </p:nvSpPr>
          <p:spPr>
            <a:xfrm>
              <a:off x="3308290" y="2192831"/>
              <a:ext cx="110395" cy="1163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1" name="Google Shape;10392;p74">
              <a:extLst>
                <a:ext uri="{FF2B5EF4-FFF2-40B4-BE49-F238E27FC236}">
                  <a16:creationId xmlns:a16="http://schemas.microsoft.com/office/drawing/2014/main" id="{922D00D3-42CD-465E-A1AF-C5C51E7FE504}"/>
                </a:ext>
              </a:extLst>
            </p:cNvPr>
            <p:cNvSpPr/>
            <p:nvPr/>
          </p:nvSpPr>
          <p:spPr>
            <a:xfrm>
              <a:off x="3182925" y="2001749"/>
              <a:ext cx="137937" cy="1470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2" name="Google Shape;10393;p74">
              <a:extLst>
                <a:ext uri="{FF2B5EF4-FFF2-40B4-BE49-F238E27FC236}">
                  <a16:creationId xmlns:a16="http://schemas.microsoft.com/office/drawing/2014/main" id="{4F2FCA90-5A29-4C34-A64B-98E6D34602C1}"/>
                </a:ext>
              </a:extLst>
            </p:cNvPr>
            <p:cNvSpPr/>
            <p:nvPr/>
          </p:nvSpPr>
          <p:spPr>
            <a:xfrm>
              <a:off x="3404841" y="2001749"/>
              <a:ext cx="137982" cy="1470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3" name="Google Shape;10394;p74">
              <a:extLst>
                <a:ext uri="{FF2B5EF4-FFF2-40B4-BE49-F238E27FC236}">
                  <a16:creationId xmlns:a16="http://schemas.microsoft.com/office/drawing/2014/main" id="{72CA332C-FB9C-4B9D-97DB-E9990E7AC97B}"/>
                </a:ext>
              </a:extLst>
            </p:cNvPr>
            <p:cNvSpPr/>
            <p:nvPr/>
          </p:nvSpPr>
          <p:spPr>
            <a:xfrm>
              <a:off x="3328342" y="2331829"/>
              <a:ext cx="66504" cy="42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1009"/>
                <a:gd name="f5" fmla="val 1"/>
                <a:gd name="f6" fmla="val 851"/>
                <a:gd name="f7" fmla="val 1008"/>
                <a:gd name="f8" fmla="val 1671"/>
                <a:gd name="f9" fmla="val 1450"/>
                <a:gd name="f10" fmla="val 126"/>
                <a:gd name="f11" fmla="val 1167"/>
                <a:gd name="f12" fmla="val 158"/>
                <a:gd name="f13" fmla="val 568"/>
                <a:gd name="f14" fmla="val 284"/>
                <a:gd name="f15" fmla="val 95"/>
                <a:gd name="f16" fmla="*/ f0 1 1670"/>
                <a:gd name="f17" fmla="*/ f1 1 100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670"/>
                <a:gd name="f24" fmla="*/ f21 1 100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670" h="1009">
                  <a:moveTo>
                    <a:pt x="f5" y="f2"/>
                  </a:moveTo>
                  <a:lnTo>
                    <a:pt x="f6" y="f7"/>
                  </a:lnTo>
                  <a:lnTo>
                    <a:pt x="f8" y="f2"/>
                  </a:lnTo>
                  <a:lnTo>
                    <a:pt x="f8" y="f2"/>
                  </a:lnTo>
                  <a:cubicBezTo>
                    <a:pt x="f9" y="f10"/>
                    <a:pt x="f11" y="f12"/>
                    <a:pt x="f6" y="f12"/>
                  </a:cubicBezTo>
                  <a:cubicBezTo>
                    <a:pt x="f13" y="f12"/>
                    <a:pt x="f14" y="f15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4" name="Google Shape;10395;p74">
              <a:extLst>
                <a:ext uri="{FF2B5EF4-FFF2-40B4-BE49-F238E27FC236}">
                  <a16:creationId xmlns:a16="http://schemas.microsoft.com/office/drawing/2014/main" id="{4EB85590-BDCF-4B10-BA51-C455D10E92D5}"/>
                </a:ext>
              </a:extLst>
            </p:cNvPr>
            <p:cNvSpPr/>
            <p:nvPr/>
          </p:nvSpPr>
          <p:spPr>
            <a:xfrm>
              <a:off x="3239316" y="2322457"/>
              <a:ext cx="111629" cy="180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5" name="Google Shape;10396;p74">
              <a:extLst>
                <a:ext uri="{FF2B5EF4-FFF2-40B4-BE49-F238E27FC236}">
                  <a16:creationId xmlns:a16="http://schemas.microsoft.com/office/drawing/2014/main" id="{6EE245F3-A22E-4AD5-9762-41785AB86A2A}"/>
                </a:ext>
              </a:extLst>
            </p:cNvPr>
            <p:cNvSpPr/>
            <p:nvPr/>
          </p:nvSpPr>
          <p:spPr>
            <a:xfrm>
              <a:off x="3377263" y="2323810"/>
              <a:ext cx="111629" cy="180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6" name="Google Shape;10397;p74">
              <a:extLst>
                <a:ext uri="{FF2B5EF4-FFF2-40B4-BE49-F238E27FC236}">
                  <a16:creationId xmlns:a16="http://schemas.microsoft.com/office/drawing/2014/main" id="{A2A98EB4-4E1F-451F-A952-7A0E179BFAD1}"/>
                </a:ext>
              </a:extLst>
            </p:cNvPr>
            <p:cNvSpPr/>
            <p:nvPr/>
          </p:nvSpPr>
          <p:spPr>
            <a:xfrm>
              <a:off x="3381039" y="2143417"/>
              <a:ext cx="219446" cy="1844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7" name="Google Shape;10398;p74">
              <a:extLst>
                <a:ext uri="{FF2B5EF4-FFF2-40B4-BE49-F238E27FC236}">
                  <a16:creationId xmlns:a16="http://schemas.microsoft.com/office/drawing/2014/main" id="{8068AB42-58DA-4336-AA3A-1E1404AA3EC8}"/>
                </a:ext>
              </a:extLst>
            </p:cNvPr>
            <p:cNvSpPr/>
            <p:nvPr/>
          </p:nvSpPr>
          <p:spPr>
            <a:xfrm>
              <a:off x="3128994" y="2142064"/>
              <a:ext cx="216941" cy="184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8" name="Google Shape;10412;p74">
            <a:extLst>
              <a:ext uri="{FF2B5EF4-FFF2-40B4-BE49-F238E27FC236}">
                <a16:creationId xmlns:a16="http://schemas.microsoft.com/office/drawing/2014/main" id="{177BF7D3-D362-4D97-B7E3-7747129EC208}"/>
              </a:ext>
            </a:extLst>
          </p:cNvPr>
          <p:cNvGrpSpPr/>
          <p:nvPr/>
        </p:nvGrpSpPr>
        <p:grpSpPr>
          <a:xfrm>
            <a:off x="5894679" y="1990456"/>
            <a:ext cx="441408" cy="500423"/>
            <a:chOff x="5894679" y="1990456"/>
            <a:chExt cx="441408" cy="500423"/>
          </a:xfrm>
        </p:grpSpPr>
        <p:sp>
          <p:nvSpPr>
            <p:cNvPr id="189" name="Google Shape;10413;p74">
              <a:extLst>
                <a:ext uri="{FF2B5EF4-FFF2-40B4-BE49-F238E27FC236}">
                  <a16:creationId xmlns:a16="http://schemas.microsoft.com/office/drawing/2014/main" id="{2E465976-0F98-4CF1-9AB8-BFEA6CEEC392}"/>
                </a:ext>
              </a:extLst>
            </p:cNvPr>
            <p:cNvSpPr/>
            <p:nvPr/>
          </p:nvSpPr>
          <p:spPr>
            <a:xfrm>
              <a:off x="6114126" y="1990456"/>
              <a:ext cx="27624" cy="748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0" name="Google Shape;10414;p74">
              <a:extLst>
                <a:ext uri="{FF2B5EF4-FFF2-40B4-BE49-F238E27FC236}">
                  <a16:creationId xmlns:a16="http://schemas.microsoft.com/office/drawing/2014/main" id="{D29A4DCD-2166-4E03-BD6E-90CD9253301D}"/>
                </a:ext>
              </a:extLst>
            </p:cNvPr>
            <p:cNvSpPr/>
            <p:nvPr/>
          </p:nvSpPr>
          <p:spPr>
            <a:xfrm>
              <a:off x="6198141" y="2022186"/>
              <a:ext cx="56436" cy="57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1" name="Google Shape;10415;p74">
              <a:extLst>
                <a:ext uri="{FF2B5EF4-FFF2-40B4-BE49-F238E27FC236}">
                  <a16:creationId xmlns:a16="http://schemas.microsoft.com/office/drawing/2014/main" id="{A6C0E2FF-6051-4985-9851-6394FFFECFEE}"/>
                </a:ext>
              </a:extLst>
            </p:cNvPr>
            <p:cNvSpPr/>
            <p:nvPr/>
          </p:nvSpPr>
          <p:spPr>
            <a:xfrm>
              <a:off x="6279614" y="2197577"/>
              <a:ext cx="56473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2" name="Google Shape;10416;p74">
              <a:extLst>
                <a:ext uri="{FF2B5EF4-FFF2-40B4-BE49-F238E27FC236}">
                  <a16:creationId xmlns:a16="http://schemas.microsoft.com/office/drawing/2014/main" id="{0221927B-6C29-4377-86FD-7BD6A77DDDE3}"/>
                </a:ext>
              </a:extLst>
            </p:cNvPr>
            <p:cNvSpPr/>
            <p:nvPr/>
          </p:nvSpPr>
          <p:spPr>
            <a:xfrm>
              <a:off x="5894679" y="2197577"/>
              <a:ext cx="56473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3" name="Google Shape;10417;p74">
              <a:extLst>
                <a:ext uri="{FF2B5EF4-FFF2-40B4-BE49-F238E27FC236}">
                  <a16:creationId xmlns:a16="http://schemas.microsoft.com/office/drawing/2014/main" id="{DF996168-D776-4984-AE59-B595B540E42D}"/>
                </a:ext>
              </a:extLst>
            </p:cNvPr>
            <p:cNvSpPr/>
            <p:nvPr/>
          </p:nvSpPr>
          <p:spPr>
            <a:xfrm>
              <a:off x="6003767" y="2022186"/>
              <a:ext cx="56473" cy="57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4" name="Google Shape;10418;p74">
              <a:extLst>
                <a:ext uri="{FF2B5EF4-FFF2-40B4-BE49-F238E27FC236}">
                  <a16:creationId xmlns:a16="http://schemas.microsoft.com/office/drawing/2014/main" id="{C3B2344D-A1B3-42DC-BFC0-1126D60176E5}"/>
                </a:ext>
              </a:extLst>
            </p:cNvPr>
            <p:cNvSpPr/>
            <p:nvPr/>
          </p:nvSpPr>
          <p:spPr>
            <a:xfrm>
              <a:off x="5919752" y="2079747"/>
              <a:ext cx="58978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5" name="Google Shape;10419;p74">
              <a:extLst>
                <a:ext uri="{FF2B5EF4-FFF2-40B4-BE49-F238E27FC236}">
                  <a16:creationId xmlns:a16="http://schemas.microsoft.com/office/drawing/2014/main" id="{95265F26-2B39-4DA4-826A-5FA269D9BA99}"/>
                </a:ext>
              </a:extLst>
            </p:cNvPr>
            <p:cNvSpPr/>
            <p:nvPr/>
          </p:nvSpPr>
          <p:spPr>
            <a:xfrm>
              <a:off x="6250801" y="2080250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6" name="Google Shape;10420;p74">
              <a:extLst>
                <a:ext uri="{FF2B5EF4-FFF2-40B4-BE49-F238E27FC236}">
                  <a16:creationId xmlns:a16="http://schemas.microsoft.com/office/drawing/2014/main" id="{0530BE96-54E3-4366-88F6-A2EAFE70CB15}"/>
                </a:ext>
              </a:extLst>
            </p:cNvPr>
            <p:cNvSpPr/>
            <p:nvPr/>
          </p:nvSpPr>
          <p:spPr>
            <a:xfrm>
              <a:off x="5969943" y="2077324"/>
              <a:ext cx="282128" cy="413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7" name="Google Shape;10478;p74">
            <a:extLst>
              <a:ext uri="{FF2B5EF4-FFF2-40B4-BE49-F238E27FC236}">
                <a16:creationId xmlns:a16="http://schemas.microsoft.com/office/drawing/2014/main" id="{DE5BA172-5892-4B92-A030-18CA4B31506C}"/>
              </a:ext>
            </a:extLst>
          </p:cNvPr>
          <p:cNvGrpSpPr/>
          <p:nvPr/>
        </p:nvGrpSpPr>
        <p:grpSpPr>
          <a:xfrm>
            <a:off x="6451686" y="1990292"/>
            <a:ext cx="479008" cy="501145"/>
            <a:chOff x="6451686" y="1990292"/>
            <a:chExt cx="479008" cy="501145"/>
          </a:xfrm>
        </p:grpSpPr>
        <p:sp>
          <p:nvSpPr>
            <p:cNvPr id="198" name="Google Shape;10479;p74">
              <a:extLst>
                <a:ext uri="{FF2B5EF4-FFF2-40B4-BE49-F238E27FC236}">
                  <a16:creationId xmlns:a16="http://schemas.microsoft.com/office/drawing/2014/main" id="{5EBD53FA-0168-44D8-B5E0-D5D8E2B78827}"/>
                </a:ext>
              </a:extLst>
            </p:cNvPr>
            <p:cNvSpPr/>
            <p:nvPr/>
          </p:nvSpPr>
          <p:spPr>
            <a:xfrm>
              <a:off x="6451686" y="2115885"/>
              <a:ext cx="218212" cy="248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9" name="Google Shape;10480;p74">
              <a:extLst>
                <a:ext uri="{FF2B5EF4-FFF2-40B4-BE49-F238E27FC236}">
                  <a16:creationId xmlns:a16="http://schemas.microsoft.com/office/drawing/2014/main" id="{84C63D17-6217-43A1-96B7-CE1E873281BD}"/>
                </a:ext>
              </a:extLst>
            </p:cNvPr>
            <p:cNvSpPr/>
            <p:nvPr/>
          </p:nvSpPr>
          <p:spPr>
            <a:xfrm>
              <a:off x="6574581" y="1990292"/>
              <a:ext cx="231983" cy="2271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0" name="Google Shape;10481;p74">
              <a:extLst>
                <a:ext uri="{FF2B5EF4-FFF2-40B4-BE49-F238E27FC236}">
                  <a16:creationId xmlns:a16="http://schemas.microsoft.com/office/drawing/2014/main" id="{9E3691EF-178F-4B7A-AD51-72F5530262A1}"/>
                </a:ext>
              </a:extLst>
            </p:cNvPr>
            <p:cNvSpPr/>
            <p:nvPr/>
          </p:nvSpPr>
          <p:spPr>
            <a:xfrm>
              <a:off x="6712482" y="2115885"/>
              <a:ext cx="218212" cy="247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1" name="Google Shape;10482;p74">
              <a:extLst>
                <a:ext uri="{FF2B5EF4-FFF2-40B4-BE49-F238E27FC236}">
                  <a16:creationId xmlns:a16="http://schemas.microsoft.com/office/drawing/2014/main" id="{2A2FEED4-B866-4806-8436-E6107F419923}"/>
                </a:ext>
              </a:extLst>
            </p:cNvPr>
            <p:cNvSpPr/>
            <p:nvPr/>
          </p:nvSpPr>
          <p:spPr>
            <a:xfrm>
              <a:off x="6574581" y="2262902"/>
              <a:ext cx="234488" cy="228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2" name="Google Shape;10101;p74">
            <a:extLst>
              <a:ext uri="{FF2B5EF4-FFF2-40B4-BE49-F238E27FC236}">
                <a16:creationId xmlns:a16="http://schemas.microsoft.com/office/drawing/2014/main" id="{8D4CCB6E-8043-4223-9438-94D01E4859B6}"/>
              </a:ext>
            </a:extLst>
          </p:cNvPr>
          <p:cNvGrpSpPr/>
          <p:nvPr/>
        </p:nvGrpSpPr>
        <p:grpSpPr>
          <a:xfrm>
            <a:off x="8538100" y="4166372"/>
            <a:ext cx="327903" cy="324136"/>
            <a:chOff x="8538100" y="4166372"/>
            <a:chExt cx="327903" cy="324136"/>
          </a:xfrm>
        </p:grpSpPr>
        <p:sp>
          <p:nvSpPr>
            <p:cNvPr id="203" name="Google Shape;10102;p74">
              <a:extLst>
                <a:ext uri="{FF2B5EF4-FFF2-40B4-BE49-F238E27FC236}">
                  <a16:creationId xmlns:a16="http://schemas.microsoft.com/office/drawing/2014/main" id="{34480475-C964-402C-87FA-D9F1419A71E7}"/>
                </a:ext>
              </a:extLst>
            </p:cNvPr>
            <p:cNvSpPr/>
            <p:nvPr/>
          </p:nvSpPr>
          <p:spPr>
            <a:xfrm>
              <a:off x="8643439" y="4252380"/>
              <a:ext cx="222564" cy="2381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4" name="Google Shape;10103;p74">
              <a:extLst>
                <a:ext uri="{FF2B5EF4-FFF2-40B4-BE49-F238E27FC236}">
                  <a16:creationId xmlns:a16="http://schemas.microsoft.com/office/drawing/2014/main" id="{FD04063B-7329-417B-9087-E8FDDB7D5A72}"/>
                </a:ext>
              </a:extLst>
            </p:cNvPr>
            <p:cNvSpPr/>
            <p:nvPr/>
          </p:nvSpPr>
          <p:spPr>
            <a:xfrm>
              <a:off x="8538959" y="4166372"/>
              <a:ext cx="172446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5" name="Google Shape;10104;p74">
              <a:extLst>
                <a:ext uri="{FF2B5EF4-FFF2-40B4-BE49-F238E27FC236}">
                  <a16:creationId xmlns:a16="http://schemas.microsoft.com/office/drawing/2014/main" id="{49944D9D-96CE-4132-9B4F-936F9B1E8B5A}"/>
                </a:ext>
              </a:extLst>
            </p:cNvPr>
            <p:cNvSpPr/>
            <p:nvPr/>
          </p:nvSpPr>
          <p:spPr>
            <a:xfrm>
              <a:off x="8538959" y="4256001"/>
              <a:ext cx="118926" cy="68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6" name="Google Shape;10105;p74">
              <a:extLst>
                <a:ext uri="{FF2B5EF4-FFF2-40B4-BE49-F238E27FC236}">
                  <a16:creationId xmlns:a16="http://schemas.microsoft.com/office/drawing/2014/main" id="{103C9F12-01EF-453B-9FC2-5074C45FAAD5}"/>
                </a:ext>
              </a:extLst>
            </p:cNvPr>
            <p:cNvSpPr/>
            <p:nvPr/>
          </p:nvSpPr>
          <p:spPr>
            <a:xfrm>
              <a:off x="8538959" y="4397230"/>
              <a:ext cx="114693" cy="68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7" name="Google Shape;10106;p74">
              <a:extLst>
                <a:ext uri="{FF2B5EF4-FFF2-40B4-BE49-F238E27FC236}">
                  <a16:creationId xmlns:a16="http://schemas.microsoft.com/office/drawing/2014/main" id="{E472BE91-1D76-48BF-A486-EE16173EC721}"/>
                </a:ext>
              </a:extLst>
            </p:cNvPr>
            <p:cNvSpPr/>
            <p:nvPr/>
          </p:nvSpPr>
          <p:spPr>
            <a:xfrm>
              <a:off x="8538100" y="4326602"/>
              <a:ext cx="84115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8" name="Google Shape;10125;p74">
            <a:extLst>
              <a:ext uri="{FF2B5EF4-FFF2-40B4-BE49-F238E27FC236}">
                <a16:creationId xmlns:a16="http://schemas.microsoft.com/office/drawing/2014/main" id="{D1AD7187-96C9-4965-AF35-C89D22B3D510}"/>
              </a:ext>
            </a:extLst>
          </p:cNvPr>
          <p:cNvGrpSpPr/>
          <p:nvPr/>
        </p:nvGrpSpPr>
        <p:grpSpPr>
          <a:xfrm>
            <a:off x="7809762" y="1314248"/>
            <a:ext cx="445468" cy="475982"/>
            <a:chOff x="7809762" y="1314248"/>
            <a:chExt cx="445468" cy="475982"/>
          </a:xfrm>
        </p:grpSpPr>
        <p:sp>
          <p:nvSpPr>
            <p:cNvPr id="209" name="Google Shape;10126;p74">
              <a:extLst>
                <a:ext uri="{FF2B5EF4-FFF2-40B4-BE49-F238E27FC236}">
                  <a16:creationId xmlns:a16="http://schemas.microsoft.com/office/drawing/2014/main" id="{F9DA2CE3-6529-46FC-8F18-6E5ADBC1863C}"/>
                </a:ext>
              </a:extLst>
            </p:cNvPr>
            <p:cNvSpPr/>
            <p:nvPr/>
          </p:nvSpPr>
          <p:spPr>
            <a:xfrm>
              <a:off x="7900827" y="1573545"/>
              <a:ext cx="262195" cy="2166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0" name="Google Shape;10127;p74">
              <a:extLst>
                <a:ext uri="{FF2B5EF4-FFF2-40B4-BE49-F238E27FC236}">
                  <a16:creationId xmlns:a16="http://schemas.microsoft.com/office/drawing/2014/main" id="{39878E97-52DE-45EB-8BF7-C774514F7CF3}"/>
                </a:ext>
              </a:extLst>
            </p:cNvPr>
            <p:cNvSpPr/>
            <p:nvPr/>
          </p:nvSpPr>
          <p:spPr>
            <a:xfrm>
              <a:off x="7809762" y="1314248"/>
              <a:ext cx="445468" cy="2297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1" name="Google Shape;10128;p74">
              <a:extLst>
                <a:ext uri="{FF2B5EF4-FFF2-40B4-BE49-F238E27FC236}">
                  <a16:creationId xmlns:a16="http://schemas.microsoft.com/office/drawing/2014/main" id="{C9227D67-6B4E-4AA4-B27E-30AB514F68D3}"/>
                </a:ext>
              </a:extLst>
            </p:cNvPr>
            <p:cNvSpPr/>
            <p:nvPr/>
          </p:nvSpPr>
          <p:spPr>
            <a:xfrm>
              <a:off x="7949702" y="1386477"/>
              <a:ext cx="165542" cy="1551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EAC3AB-81D5-4888-97E0-F3D0B32DC2B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0767" y="124916"/>
            <a:ext cx="8679146" cy="543135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480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Fully Editable Icon Sets: C</a:t>
            </a:r>
          </a:p>
        </p:txBody>
      </p:sp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91E0CC3D-8D1C-45EF-BD10-3827A63E0734}"/>
              </a:ext>
            </a:extLst>
          </p:cNvPr>
          <p:cNvSpPr/>
          <p:nvPr/>
        </p:nvSpPr>
        <p:spPr>
          <a:xfrm rot="10799991">
            <a:off x="6295360" y="3369464"/>
            <a:ext cx="187269" cy="583176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rgbClr val="A6A6A6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A1B4DD6-A53F-4EA7-AA93-CD7F7A53BBF8}"/>
              </a:ext>
            </a:extLst>
          </p:cNvPr>
          <p:cNvSpPr/>
          <p:nvPr/>
        </p:nvSpPr>
        <p:spPr>
          <a:xfrm>
            <a:off x="6773582" y="3436781"/>
            <a:ext cx="449244" cy="448522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A6A6A6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BA3A81A8-4214-41EC-BE51-99D128A38710}"/>
              </a:ext>
            </a:extLst>
          </p:cNvPr>
          <p:cNvSpPr/>
          <p:nvPr/>
        </p:nvSpPr>
        <p:spPr>
          <a:xfrm>
            <a:off x="8190061" y="3485967"/>
            <a:ext cx="433855" cy="350151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A6A6A6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3676011D-58D9-46A6-A1B4-9E96BD18DCB6}"/>
              </a:ext>
            </a:extLst>
          </p:cNvPr>
          <p:cNvSpPr/>
          <p:nvPr/>
        </p:nvSpPr>
        <p:spPr>
          <a:xfrm>
            <a:off x="8233970" y="4386952"/>
            <a:ext cx="498046" cy="364991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rgbClr val="A6A6A6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40410268-9E54-45F6-861A-A42600E1E795}"/>
              </a:ext>
            </a:extLst>
          </p:cNvPr>
          <p:cNvSpPr/>
          <p:nvPr/>
        </p:nvSpPr>
        <p:spPr>
          <a:xfrm>
            <a:off x="3139107" y="3416875"/>
            <a:ext cx="488335" cy="48833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rgbClr val="A6A6A6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65677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9FF64A1D-7C4C-4A77-B2B3-380A288463B2}"/>
              </a:ext>
            </a:extLst>
          </p:cNvPr>
          <p:cNvSpPr/>
          <p:nvPr/>
        </p:nvSpPr>
        <p:spPr>
          <a:xfrm>
            <a:off x="5003368" y="4227207"/>
            <a:ext cx="411461" cy="529108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rgbClr val="A6A6A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190DC1A5-C5F1-437D-B6FD-A641ED2BEAA0}"/>
              </a:ext>
            </a:extLst>
          </p:cNvPr>
          <p:cNvSpPr/>
          <p:nvPr/>
        </p:nvSpPr>
        <p:spPr>
          <a:xfrm>
            <a:off x="5631396" y="4354976"/>
            <a:ext cx="431002" cy="426485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rgbClr val="A6A6A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166E5270-D69D-4013-ADA1-FF041EEF988F}"/>
              </a:ext>
            </a:extLst>
          </p:cNvPr>
          <p:cNvSpPr/>
          <p:nvPr/>
        </p:nvSpPr>
        <p:spPr>
          <a:xfrm>
            <a:off x="3847722" y="4275542"/>
            <a:ext cx="296530" cy="428396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rgbClr val="A6A6A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65677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Block Arc 31">
            <a:extLst>
              <a:ext uri="{FF2B5EF4-FFF2-40B4-BE49-F238E27FC236}">
                <a16:creationId xmlns:a16="http://schemas.microsoft.com/office/drawing/2014/main" id="{E86168B5-33DC-4D2E-B14E-889FC59A600A}"/>
              </a:ext>
            </a:extLst>
          </p:cNvPr>
          <p:cNvSpPr/>
          <p:nvPr/>
        </p:nvSpPr>
        <p:spPr>
          <a:xfrm>
            <a:off x="6265852" y="4307235"/>
            <a:ext cx="386882" cy="428396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rgbClr val="A6A6A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65677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391ED739-0215-4369-9477-6FEE7FB75253}"/>
              </a:ext>
            </a:extLst>
          </p:cNvPr>
          <p:cNvSpPr/>
          <p:nvPr/>
        </p:nvSpPr>
        <p:spPr>
          <a:xfrm>
            <a:off x="7560890" y="4333561"/>
            <a:ext cx="423961" cy="43468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2279640 f68 1"/>
              <a:gd name="f73" fmla="*/ 1747818 f67 1"/>
              <a:gd name="f74" fmla="*/ 1827546 f68 1"/>
              <a:gd name="f75" fmla="*/ 1826304 f67 1"/>
              <a:gd name="f76" fmla="*/ 1955104 f68 1"/>
              <a:gd name="f77" fmla="*/ 2095900 f67 1"/>
              <a:gd name="f78" fmla="*/ 1682537 f68 1"/>
              <a:gd name="f79" fmla="*/ 1962549 f67 1"/>
              <a:gd name="f80" fmla="*/ 1528613 f68 1"/>
              <a:gd name="f81" fmla="*/ 2354521 f67 1"/>
              <a:gd name="f82" fmla="*/ 1380482 f68 1"/>
              <a:gd name="f83" fmla="*/ 2120816 f67 1"/>
              <a:gd name="f84" fmla="*/ 1495542 f68 1"/>
              <a:gd name="f85" fmla="*/ 1788127 f67 1"/>
              <a:gd name="f86" fmla="*/ 909489 f68 1"/>
              <a:gd name="f87" fmla="*/ 1225390 f67 1"/>
              <a:gd name="f88" fmla="*/ 414951 f68 1"/>
              <a:gd name="f89" fmla="*/ 2322212 f67 1"/>
              <a:gd name="f90" fmla="*/ 293184 f68 1"/>
              <a:gd name="f91" fmla="*/ 2052845 f67 1"/>
              <a:gd name="f92" fmla="*/ 520411 f68 1"/>
              <a:gd name="f93" fmla="*/ 767428 f67 1"/>
              <a:gd name="f94" fmla="*/ 11167 f68 1"/>
              <a:gd name="f95" fmla="*/ 5505 f67 1"/>
              <a:gd name="f96" fmla="*/ 771719 f68 1"/>
              <a:gd name="f97" fmla="*/ 578452 f67 1"/>
              <a:gd name="f98" fmla="*/ 2041440 f68 1"/>
              <a:gd name="f99" fmla="*/ 514597 f67 1"/>
              <a:gd name="f100" fmla="*/ 2296406 f68 1"/>
              <a:gd name="f101" fmla="*/ 662729 f67 1"/>
              <a:gd name="f102" fmla="*/ 1124906 f68 1"/>
              <a:gd name="f103" fmla="*/ 1004182 f67 1"/>
              <a:gd name="f104" fmla="*/ 1676517 f68 1"/>
              <a:gd name="f105" fmla="*/ 1608523 f67 1"/>
              <a:gd name="f106" fmla="*/ 2094931 f68 1"/>
              <a:gd name="f107" fmla="*/ 1557316 f67 1"/>
              <a:gd name="f108" fmla="+- f69 0 f1"/>
              <a:gd name="f109" fmla="*/ f72 1 2296406"/>
              <a:gd name="f110" fmla="*/ f73 1 2354521"/>
              <a:gd name="f111" fmla="*/ f74 1 2296406"/>
              <a:gd name="f112" fmla="*/ f75 1 2354521"/>
              <a:gd name="f113" fmla="*/ f76 1 2296406"/>
              <a:gd name="f114" fmla="*/ f77 1 2354521"/>
              <a:gd name="f115" fmla="*/ f78 1 2296406"/>
              <a:gd name="f116" fmla="*/ f79 1 2354521"/>
              <a:gd name="f117" fmla="*/ f80 1 2296406"/>
              <a:gd name="f118" fmla="*/ f81 1 2354521"/>
              <a:gd name="f119" fmla="*/ f82 1 2296406"/>
              <a:gd name="f120" fmla="*/ f83 1 2354521"/>
              <a:gd name="f121" fmla="*/ f84 1 2296406"/>
              <a:gd name="f122" fmla="*/ f85 1 2354521"/>
              <a:gd name="f123" fmla="*/ f86 1 2296406"/>
              <a:gd name="f124" fmla="*/ f87 1 2354521"/>
              <a:gd name="f125" fmla="*/ f88 1 2296406"/>
              <a:gd name="f126" fmla="*/ f89 1 2354521"/>
              <a:gd name="f127" fmla="*/ f90 1 2296406"/>
              <a:gd name="f128" fmla="*/ f91 1 2354521"/>
              <a:gd name="f129" fmla="*/ f92 1 2296406"/>
              <a:gd name="f130" fmla="*/ f93 1 2354521"/>
              <a:gd name="f131" fmla="*/ f94 1 2296406"/>
              <a:gd name="f132" fmla="*/ f95 1 2354521"/>
              <a:gd name="f133" fmla="*/ f96 1 2296406"/>
              <a:gd name="f134" fmla="*/ f97 1 2354521"/>
              <a:gd name="f135" fmla="*/ f98 1 2296406"/>
              <a:gd name="f136" fmla="*/ f99 1 2354521"/>
              <a:gd name="f137" fmla="*/ f100 1 2296406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09 1 f70"/>
              <a:gd name="f150" fmla="*/ f110 1 f71"/>
              <a:gd name="f151" fmla="*/ f111 1 f70"/>
              <a:gd name="f152" fmla="*/ f112 1 f71"/>
              <a:gd name="f153" fmla="*/ f113 1 f70"/>
              <a:gd name="f154" fmla="*/ f114 1 f71"/>
              <a:gd name="f155" fmla="*/ f115 1 f70"/>
              <a:gd name="f156" fmla="*/ f116 1 f71"/>
              <a:gd name="f157" fmla="*/ f117 1 f70"/>
              <a:gd name="f158" fmla="*/ f118 1 f71"/>
              <a:gd name="f159" fmla="*/ f119 1 f70"/>
              <a:gd name="f160" fmla="*/ f120 1 f71"/>
              <a:gd name="f161" fmla="*/ f121 1 f70"/>
              <a:gd name="f162" fmla="*/ f122 1 f71"/>
              <a:gd name="f163" fmla="*/ f123 1 f70"/>
              <a:gd name="f164" fmla="*/ f124 1 f71"/>
              <a:gd name="f165" fmla="*/ f125 1 f70"/>
              <a:gd name="f166" fmla="*/ f126 1 f71"/>
              <a:gd name="f167" fmla="*/ f127 1 f70"/>
              <a:gd name="f168" fmla="*/ f128 1 f71"/>
              <a:gd name="f169" fmla="*/ f129 1 f70"/>
              <a:gd name="f170" fmla="*/ f130 1 f71"/>
              <a:gd name="f171" fmla="*/ f131 1 f70"/>
              <a:gd name="f172" fmla="*/ f132 1 f71"/>
              <a:gd name="f173" fmla="*/ f133 1 f70"/>
              <a:gd name="f174" fmla="*/ f134 1 f71"/>
              <a:gd name="f175" fmla="*/ f135 1 f70"/>
              <a:gd name="f176" fmla="*/ f136 1 f71"/>
              <a:gd name="f177" fmla="*/ f137 1 f70"/>
              <a:gd name="f178" fmla="*/ f138 1 f71"/>
              <a:gd name="f179" fmla="*/ f139 1 f70"/>
              <a:gd name="f180" fmla="*/ f140 1 f71"/>
              <a:gd name="f181" fmla="*/ f141 1 f70"/>
              <a:gd name="f182" fmla="*/ f142 1 f71"/>
              <a:gd name="f183" fmla="*/ f143 1 f70"/>
              <a:gd name="f184" fmla="*/ f144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28F33F0B-D65D-4CD0-9328-A6C24ADDD3B7}"/>
              </a:ext>
            </a:extLst>
          </p:cNvPr>
          <p:cNvSpPr/>
          <p:nvPr/>
        </p:nvSpPr>
        <p:spPr>
          <a:xfrm>
            <a:off x="3746753" y="3514752"/>
            <a:ext cx="521418" cy="353187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rgbClr val="A6A6A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65677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38B621CF-CB7E-4AF1-A3DE-3B10CE8C8349}"/>
              </a:ext>
            </a:extLst>
          </p:cNvPr>
          <p:cNvSpPr/>
          <p:nvPr/>
        </p:nvSpPr>
        <p:spPr>
          <a:xfrm>
            <a:off x="3288987" y="4161068"/>
            <a:ext cx="268257" cy="657334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rgbClr val="A6A6A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A2616664-B996-4D98-A622-0E6DA1394279}"/>
              </a:ext>
            </a:extLst>
          </p:cNvPr>
          <p:cNvSpPr/>
          <p:nvPr/>
        </p:nvSpPr>
        <p:spPr>
          <a:xfrm>
            <a:off x="6820235" y="4333561"/>
            <a:ext cx="491535" cy="388620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rgbClr val="A6A6A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9E3A7B4E-8C23-4439-99D9-B99C67814BBE}"/>
              </a:ext>
            </a:extLst>
          </p:cNvPr>
          <p:cNvSpPr/>
          <p:nvPr/>
        </p:nvSpPr>
        <p:spPr>
          <a:xfrm>
            <a:off x="4424351" y="4314120"/>
            <a:ext cx="404676" cy="408051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rgbClr val="A6A6A6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37FF3201-ECB8-4E43-A8BE-B2D6477ABA9E}"/>
              </a:ext>
            </a:extLst>
          </p:cNvPr>
          <p:cNvSpPr/>
          <p:nvPr/>
        </p:nvSpPr>
        <p:spPr>
          <a:xfrm>
            <a:off x="7513780" y="3429265"/>
            <a:ext cx="385328" cy="463555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rgbClr val="A6A6A6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8" name="Google Shape;6783;p88">
            <a:extLst>
              <a:ext uri="{FF2B5EF4-FFF2-40B4-BE49-F238E27FC236}">
                <a16:creationId xmlns:a16="http://schemas.microsoft.com/office/drawing/2014/main" id="{95C4FBC6-D208-487E-AF14-C8FD0AC90261}"/>
              </a:ext>
            </a:extLst>
          </p:cNvPr>
          <p:cNvGrpSpPr/>
          <p:nvPr/>
        </p:nvGrpSpPr>
        <p:grpSpPr>
          <a:xfrm>
            <a:off x="8210735" y="926625"/>
            <a:ext cx="425105" cy="424811"/>
            <a:chOff x="8210735" y="926625"/>
            <a:chExt cx="425105" cy="424811"/>
          </a:xfrm>
        </p:grpSpPr>
        <p:sp>
          <p:nvSpPr>
            <p:cNvPr id="19" name="Google Shape;6784;p88">
              <a:extLst>
                <a:ext uri="{FF2B5EF4-FFF2-40B4-BE49-F238E27FC236}">
                  <a16:creationId xmlns:a16="http://schemas.microsoft.com/office/drawing/2014/main" id="{C39268B3-85A4-4C3A-8F47-F55CC7F21D54}"/>
                </a:ext>
              </a:extLst>
            </p:cNvPr>
            <p:cNvSpPr/>
            <p:nvPr/>
          </p:nvSpPr>
          <p:spPr>
            <a:xfrm>
              <a:off x="8461638" y="926625"/>
              <a:ext cx="150126" cy="2243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6785;p88">
              <a:extLst>
                <a:ext uri="{FF2B5EF4-FFF2-40B4-BE49-F238E27FC236}">
                  <a16:creationId xmlns:a16="http://schemas.microsoft.com/office/drawing/2014/main" id="{A4DE8285-2191-4A4B-A62E-7DE1AC6B1B74}"/>
                </a:ext>
              </a:extLst>
            </p:cNvPr>
            <p:cNvSpPr/>
            <p:nvPr/>
          </p:nvSpPr>
          <p:spPr>
            <a:xfrm>
              <a:off x="8210735" y="1078717"/>
              <a:ext cx="225737" cy="2727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6786;p88">
              <a:extLst>
                <a:ext uri="{FF2B5EF4-FFF2-40B4-BE49-F238E27FC236}">
                  <a16:creationId xmlns:a16="http://schemas.microsoft.com/office/drawing/2014/main" id="{DE403F2E-D42D-4520-A998-A7BC9238103E}"/>
                </a:ext>
              </a:extLst>
            </p:cNvPr>
            <p:cNvSpPr/>
            <p:nvPr/>
          </p:nvSpPr>
          <p:spPr>
            <a:xfrm>
              <a:off x="8310423" y="977868"/>
              <a:ext cx="74477" cy="745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6787;p88">
              <a:extLst>
                <a:ext uri="{FF2B5EF4-FFF2-40B4-BE49-F238E27FC236}">
                  <a16:creationId xmlns:a16="http://schemas.microsoft.com/office/drawing/2014/main" id="{7015D6D3-74C4-4183-85EE-5E697B4299F6}"/>
                </a:ext>
              </a:extLst>
            </p:cNvPr>
            <p:cNvSpPr/>
            <p:nvPr/>
          </p:nvSpPr>
          <p:spPr>
            <a:xfrm>
              <a:off x="8286347" y="1078324"/>
              <a:ext cx="226899" cy="2719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6788;p88">
              <a:extLst>
                <a:ext uri="{FF2B5EF4-FFF2-40B4-BE49-F238E27FC236}">
                  <a16:creationId xmlns:a16="http://schemas.microsoft.com/office/drawing/2014/main" id="{4327FCC0-C8F7-4692-8616-784F87EF6164}"/>
                </a:ext>
              </a:extLst>
            </p:cNvPr>
            <p:cNvSpPr/>
            <p:nvPr/>
          </p:nvSpPr>
          <p:spPr>
            <a:xfrm>
              <a:off x="8436437" y="1177244"/>
              <a:ext cx="199403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4" name="Google Shape;6800;p88">
            <a:extLst>
              <a:ext uri="{FF2B5EF4-FFF2-40B4-BE49-F238E27FC236}">
                <a16:creationId xmlns:a16="http://schemas.microsoft.com/office/drawing/2014/main" id="{5DBD1F86-5BCE-4DC7-A149-04AC36AD4D70}"/>
              </a:ext>
            </a:extLst>
          </p:cNvPr>
          <p:cNvGrpSpPr/>
          <p:nvPr/>
        </p:nvGrpSpPr>
        <p:grpSpPr>
          <a:xfrm>
            <a:off x="7494916" y="1728618"/>
            <a:ext cx="414021" cy="412934"/>
            <a:chOff x="7494916" y="1728618"/>
            <a:chExt cx="414021" cy="412934"/>
          </a:xfrm>
        </p:grpSpPr>
        <p:sp>
          <p:nvSpPr>
            <p:cNvPr id="25" name="Google Shape;6801;p88">
              <a:extLst>
                <a:ext uri="{FF2B5EF4-FFF2-40B4-BE49-F238E27FC236}">
                  <a16:creationId xmlns:a16="http://schemas.microsoft.com/office/drawing/2014/main" id="{F9491AEB-B4BA-4B4C-A1D5-0B46A1E16300}"/>
                </a:ext>
              </a:extLst>
            </p:cNvPr>
            <p:cNvSpPr/>
            <p:nvPr/>
          </p:nvSpPr>
          <p:spPr>
            <a:xfrm>
              <a:off x="7519458" y="1728618"/>
              <a:ext cx="366070" cy="171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6802;p88">
              <a:extLst>
                <a:ext uri="{FF2B5EF4-FFF2-40B4-BE49-F238E27FC236}">
                  <a16:creationId xmlns:a16="http://schemas.microsoft.com/office/drawing/2014/main" id="{25A26C84-E6EE-445F-A5BD-3CDD30B07FB8}"/>
                </a:ext>
              </a:extLst>
            </p:cNvPr>
            <p:cNvSpPr/>
            <p:nvPr/>
          </p:nvSpPr>
          <p:spPr>
            <a:xfrm>
              <a:off x="7544010" y="1923888"/>
              <a:ext cx="97127" cy="982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6803;p88">
              <a:extLst>
                <a:ext uri="{FF2B5EF4-FFF2-40B4-BE49-F238E27FC236}">
                  <a16:creationId xmlns:a16="http://schemas.microsoft.com/office/drawing/2014/main" id="{9E7953AC-E4E5-4DB6-859E-B9443D8EA413}"/>
                </a:ext>
              </a:extLst>
            </p:cNvPr>
            <p:cNvSpPr/>
            <p:nvPr/>
          </p:nvSpPr>
          <p:spPr>
            <a:xfrm>
              <a:off x="7494916" y="2045531"/>
              <a:ext cx="194209" cy="96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804;p88">
              <a:extLst>
                <a:ext uri="{FF2B5EF4-FFF2-40B4-BE49-F238E27FC236}">
                  <a16:creationId xmlns:a16="http://schemas.microsoft.com/office/drawing/2014/main" id="{4725C0A0-0A3D-4AA7-B688-5447F068B4C3}"/>
                </a:ext>
              </a:extLst>
            </p:cNvPr>
            <p:cNvSpPr/>
            <p:nvPr/>
          </p:nvSpPr>
          <p:spPr>
            <a:xfrm>
              <a:off x="7762734" y="1923888"/>
              <a:ext cx="97127" cy="982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805;p88">
              <a:extLst>
                <a:ext uri="{FF2B5EF4-FFF2-40B4-BE49-F238E27FC236}">
                  <a16:creationId xmlns:a16="http://schemas.microsoft.com/office/drawing/2014/main" id="{1FF63779-9495-4932-92A9-FF8D3B341C72}"/>
                </a:ext>
              </a:extLst>
            </p:cNvPr>
            <p:cNvSpPr/>
            <p:nvPr/>
          </p:nvSpPr>
          <p:spPr>
            <a:xfrm>
              <a:off x="7713631" y="2045531"/>
              <a:ext cx="195306" cy="96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0" name="Google Shape;6866;p88">
            <a:extLst>
              <a:ext uri="{FF2B5EF4-FFF2-40B4-BE49-F238E27FC236}">
                <a16:creationId xmlns:a16="http://schemas.microsoft.com/office/drawing/2014/main" id="{056FF218-697C-46B1-8AFB-7AB82A9DCD8C}"/>
              </a:ext>
            </a:extLst>
          </p:cNvPr>
          <p:cNvGrpSpPr/>
          <p:nvPr/>
        </p:nvGrpSpPr>
        <p:grpSpPr>
          <a:xfrm>
            <a:off x="4435196" y="3482949"/>
            <a:ext cx="381606" cy="422261"/>
            <a:chOff x="4435196" y="3482949"/>
            <a:chExt cx="381606" cy="422261"/>
          </a:xfrm>
        </p:grpSpPr>
        <p:sp>
          <p:nvSpPr>
            <p:cNvPr id="31" name="Google Shape;6867;p88">
              <a:extLst>
                <a:ext uri="{FF2B5EF4-FFF2-40B4-BE49-F238E27FC236}">
                  <a16:creationId xmlns:a16="http://schemas.microsoft.com/office/drawing/2014/main" id="{27FB5516-5A2D-444E-98D3-61B02DE44A40}"/>
                </a:ext>
              </a:extLst>
            </p:cNvPr>
            <p:cNvSpPr/>
            <p:nvPr/>
          </p:nvSpPr>
          <p:spPr>
            <a:xfrm>
              <a:off x="4435196" y="3534174"/>
              <a:ext cx="180027" cy="369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868;p88">
              <a:extLst>
                <a:ext uri="{FF2B5EF4-FFF2-40B4-BE49-F238E27FC236}">
                  <a16:creationId xmlns:a16="http://schemas.microsoft.com/office/drawing/2014/main" id="{B09CB0F8-88D7-487B-8097-921DC891051E}"/>
                </a:ext>
              </a:extLst>
            </p:cNvPr>
            <p:cNvSpPr/>
            <p:nvPr/>
          </p:nvSpPr>
          <p:spPr>
            <a:xfrm>
              <a:off x="4637818" y="3534174"/>
              <a:ext cx="178984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869;p88">
              <a:extLst>
                <a:ext uri="{FF2B5EF4-FFF2-40B4-BE49-F238E27FC236}">
                  <a16:creationId xmlns:a16="http://schemas.microsoft.com/office/drawing/2014/main" id="{AA949D94-4055-47B3-90B3-133963674326}"/>
                </a:ext>
              </a:extLst>
            </p:cNvPr>
            <p:cNvSpPr/>
            <p:nvPr/>
          </p:nvSpPr>
          <p:spPr>
            <a:xfrm>
              <a:off x="4714957" y="3580845"/>
              <a:ext cx="33951" cy="54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6870;p88">
              <a:extLst>
                <a:ext uri="{FF2B5EF4-FFF2-40B4-BE49-F238E27FC236}">
                  <a16:creationId xmlns:a16="http://schemas.microsoft.com/office/drawing/2014/main" id="{D15AE61D-67F5-4F4A-BFF8-684573B117BA}"/>
                </a:ext>
              </a:extLst>
            </p:cNvPr>
            <p:cNvSpPr/>
            <p:nvPr/>
          </p:nvSpPr>
          <p:spPr>
            <a:xfrm>
              <a:off x="4502048" y="3583881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6871;p88">
              <a:extLst>
                <a:ext uri="{FF2B5EF4-FFF2-40B4-BE49-F238E27FC236}">
                  <a16:creationId xmlns:a16="http://schemas.microsoft.com/office/drawing/2014/main" id="{2C294B95-E65B-4AE2-8484-D23EF24740C0}"/>
                </a:ext>
              </a:extLst>
            </p:cNvPr>
            <p:cNvSpPr/>
            <p:nvPr/>
          </p:nvSpPr>
          <p:spPr>
            <a:xfrm>
              <a:off x="4580238" y="3482949"/>
              <a:ext cx="89474" cy="99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6872;p88">
              <a:extLst>
                <a:ext uri="{FF2B5EF4-FFF2-40B4-BE49-F238E27FC236}">
                  <a16:creationId xmlns:a16="http://schemas.microsoft.com/office/drawing/2014/main" id="{6DA35696-F23D-49E5-8888-1EEDDB51DE4B}"/>
                </a:ext>
              </a:extLst>
            </p:cNvPr>
            <p:cNvSpPr/>
            <p:nvPr/>
          </p:nvSpPr>
          <p:spPr>
            <a:xfrm>
              <a:off x="4554516" y="3606997"/>
              <a:ext cx="140927" cy="99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7" name="Google Shape;6957;p88">
            <a:extLst>
              <a:ext uri="{FF2B5EF4-FFF2-40B4-BE49-F238E27FC236}">
                <a16:creationId xmlns:a16="http://schemas.microsoft.com/office/drawing/2014/main" id="{09C04974-20B8-4104-88FB-C71886E876F8}"/>
              </a:ext>
            </a:extLst>
          </p:cNvPr>
          <p:cNvGrpSpPr/>
          <p:nvPr/>
        </p:nvGrpSpPr>
        <p:grpSpPr>
          <a:xfrm>
            <a:off x="3731017" y="986189"/>
            <a:ext cx="373541" cy="372810"/>
            <a:chOff x="3731017" y="986189"/>
            <a:chExt cx="373541" cy="372810"/>
          </a:xfrm>
        </p:grpSpPr>
        <p:sp>
          <p:nvSpPr>
            <p:cNvPr id="38" name="Google Shape;6958;p88">
              <a:extLst>
                <a:ext uri="{FF2B5EF4-FFF2-40B4-BE49-F238E27FC236}">
                  <a16:creationId xmlns:a16="http://schemas.microsoft.com/office/drawing/2014/main" id="{8A8DE20A-3FD2-4742-A316-1B8BFBEA3572}"/>
                </a:ext>
              </a:extLst>
            </p:cNvPr>
            <p:cNvSpPr/>
            <p:nvPr/>
          </p:nvSpPr>
          <p:spPr>
            <a:xfrm>
              <a:off x="3808549" y="986189"/>
              <a:ext cx="131911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6959;p88">
              <a:extLst>
                <a:ext uri="{FF2B5EF4-FFF2-40B4-BE49-F238E27FC236}">
                  <a16:creationId xmlns:a16="http://schemas.microsoft.com/office/drawing/2014/main" id="{ED38C248-F40E-4E9B-BAE4-28A1D3100B5A}"/>
                </a:ext>
              </a:extLst>
            </p:cNvPr>
            <p:cNvSpPr/>
            <p:nvPr/>
          </p:nvSpPr>
          <p:spPr>
            <a:xfrm>
              <a:off x="3797457" y="1180746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6960;p88">
              <a:extLst>
                <a:ext uri="{FF2B5EF4-FFF2-40B4-BE49-F238E27FC236}">
                  <a16:creationId xmlns:a16="http://schemas.microsoft.com/office/drawing/2014/main" id="{2740258B-F9B0-4852-A9FA-E5E4400DF745}"/>
                </a:ext>
              </a:extLst>
            </p:cNvPr>
            <p:cNvSpPr/>
            <p:nvPr/>
          </p:nvSpPr>
          <p:spPr>
            <a:xfrm>
              <a:off x="3797457" y="1094171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6961;p88">
              <a:extLst>
                <a:ext uri="{FF2B5EF4-FFF2-40B4-BE49-F238E27FC236}">
                  <a16:creationId xmlns:a16="http://schemas.microsoft.com/office/drawing/2014/main" id="{95941202-F1EE-4375-93C4-9D777A515649}"/>
                </a:ext>
              </a:extLst>
            </p:cNvPr>
            <p:cNvSpPr/>
            <p:nvPr/>
          </p:nvSpPr>
          <p:spPr>
            <a:xfrm>
              <a:off x="3797457" y="1270348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6962;p88">
              <a:extLst>
                <a:ext uri="{FF2B5EF4-FFF2-40B4-BE49-F238E27FC236}">
                  <a16:creationId xmlns:a16="http://schemas.microsoft.com/office/drawing/2014/main" id="{D4A2ABBA-50A2-4D0A-9B06-028F8DB62EF2}"/>
                </a:ext>
              </a:extLst>
            </p:cNvPr>
            <p:cNvSpPr/>
            <p:nvPr/>
          </p:nvSpPr>
          <p:spPr>
            <a:xfrm>
              <a:off x="3731017" y="1007577"/>
              <a:ext cx="284917" cy="3514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963;p88">
              <a:extLst>
                <a:ext uri="{FF2B5EF4-FFF2-40B4-BE49-F238E27FC236}">
                  <a16:creationId xmlns:a16="http://schemas.microsoft.com/office/drawing/2014/main" id="{A5AEC32D-E27D-42C3-BA84-551E0173507E}"/>
                </a:ext>
              </a:extLst>
            </p:cNvPr>
            <p:cNvSpPr/>
            <p:nvPr/>
          </p:nvSpPr>
          <p:spPr>
            <a:xfrm>
              <a:off x="4039078" y="1115293"/>
              <a:ext cx="65480" cy="132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964;p88">
              <a:extLst>
                <a:ext uri="{FF2B5EF4-FFF2-40B4-BE49-F238E27FC236}">
                  <a16:creationId xmlns:a16="http://schemas.microsoft.com/office/drawing/2014/main" id="{08D1FB8B-796F-4536-B771-CE6751566EBF}"/>
                </a:ext>
              </a:extLst>
            </p:cNvPr>
            <p:cNvSpPr/>
            <p:nvPr/>
          </p:nvSpPr>
          <p:spPr>
            <a:xfrm>
              <a:off x="4039078" y="1028727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6965;p88">
              <a:extLst>
                <a:ext uri="{FF2B5EF4-FFF2-40B4-BE49-F238E27FC236}">
                  <a16:creationId xmlns:a16="http://schemas.microsoft.com/office/drawing/2014/main" id="{7B6F41F6-D771-41E8-A338-743D36FB7A11}"/>
                </a:ext>
              </a:extLst>
            </p:cNvPr>
            <p:cNvSpPr/>
            <p:nvPr/>
          </p:nvSpPr>
          <p:spPr>
            <a:xfrm>
              <a:off x="4041090" y="1270348"/>
              <a:ext cx="59436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6" name="Google Shape;6966;p88">
            <a:extLst>
              <a:ext uri="{FF2B5EF4-FFF2-40B4-BE49-F238E27FC236}">
                <a16:creationId xmlns:a16="http://schemas.microsoft.com/office/drawing/2014/main" id="{22EF28D2-4263-49A3-BB5B-16E6471D0C80}"/>
              </a:ext>
            </a:extLst>
          </p:cNvPr>
          <p:cNvGrpSpPr/>
          <p:nvPr/>
        </p:nvGrpSpPr>
        <p:grpSpPr>
          <a:xfrm>
            <a:off x="8189320" y="2558381"/>
            <a:ext cx="453624" cy="454320"/>
            <a:chOff x="8189320" y="2558381"/>
            <a:chExt cx="453624" cy="454320"/>
          </a:xfrm>
        </p:grpSpPr>
        <p:sp>
          <p:nvSpPr>
            <p:cNvPr id="47" name="Google Shape;6967;p88">
              <a:extLst>
                <a:ext uri="{FF2B5EF4-FFF2-40B4-BE49-F238E27FC236}">
                  <a16:creationId xmlns:a16="http://schemas.microsoft.com/office/drawing/2014/main" id="{1CA3024D-317D-47EE-B1E8-92D27ED06199}"/>
                </a:ext>
              </a:extLst>
            </p:cNvPr>
            <p:cNvSpPr/>
            <p:nvPr/>
          </p:nvSpPr>
          <p:spPr>
            <a:xfrm>
              <a:off x="8316833" y="2858734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968;p88">
              <a:extLst>
                <a:ext uri="{FF2B5EF4-FFF2-40B4-BE49-F238E27FC236}">
                  <a16:creationId xmlns:a16="http://schemas.microsoft.com/office/drawing/2014/main" id="{23FA4BFC-784B-4711-BAB9-16EF8F6C4A9B}"/>
                </a:ext>
              </a:extLst>
            </p:cNvPr>
            <p:cNvSpPr/>
            <p:nvPr/>
          </p:nvSpPr>
          <p:spPr>
            <a:xfrm>
              <a:off x="8189320" y="2743520"/>
              <a:ext cx="267279" cy="2691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869"/>
                <a:gd name="f84" fmla="val 6616"/>
                <a:gd name="f85" fmla="val 6459"/>
                <a:gd name="f86" fmla="val 5009"/>
                <a:gd name="f87" fmla="val 4001"/>
                <a:gd name="f88" fmla="val 3119"/>
                <a:gd name="f89" fmla="val 6774"/>
                <a:gd name="f90" fmla="val 2804"/>
                <a:gd name="f91" fmla="val 6711"/>
                <a:gd name="f92" fmla="val 2489"/>
                <a:gd name="f93" fmla="val 6617"/>
                <a:gd name="f94" fmla="val 2426"/>
                <a:gd name="f95" fmla="val 6428"/>
                <a:gd name="f96" fmla="val 2363"/>
                <a:gd name="f97" fmla="val 5389"/>
                <a:gd name="f98" fmla="val 2755"/>
                <a:gd name="f99" fmla="val 5256"/>
                <a:gd name="f100" fmla="val 2780"/>
                <a:gd name="f101" fmla="val 5125"/>
                <a:gd name="f102" fmla="val 4892"/>
                <a:gd name="f103" fmla="val 4667"/>
                <a:gd name="f104" fmla="val 2702"/>
                <a:gd name="f105" fmla="val 4506"/>
                <a:gd name="f106" fmla="val 2521"/>
                <a:gd name="f107" fmla="val 4222"/>
                <a:gd name="f108" fmla="val 1891"/>
                <a:gd name="f109" fmla="val 4159"/>
                <a:gd name="f110" fmla="val 1481"/>
                <a:gd name="f111" fmla="val 4443"/>
                <a:gd name="f112" fmla="val 221"/>
                <a:gd name="f113" fmla="val 189"/>
                <a:gd name="f114" fmla="val 4411"/>
                <a:gd name="f115" fmla="val 158"/>
                <a:gd name="f116" fmla="val 63"/>
                <a:gd name="f117" fmla="*/ f0 1 6868"/>
                <a:gd name="f118" fmla="*/ f1 1 6918"/>
                <a:gd name="f119" fmla="val f2"/>
                <a:gd name="f120" fmla="val f3"/>
                <a:gd name="f121" fmla="val f4"/>
                <a:gd name="f122" fmla="+- f121 0 f119"/>
                <a:gd name="f123" fmla="+- f120 0 f119"/>
                <a:gd name="f124" fmla="*/ f123 1 6868"/>
                <a:gd name="f125" fmla="*/ f122 1 6918"/>
                <a:gd name="f126" fmla="*/ f119 1 f124"/>
                <a:gd name="f127" fmla="*/ f120 1 f124"/>
                <a:gd name="f128" fmla="*/ f119 1 f125"/>
                <a:gd name="f129" fmla="*/ f121 1 f125"/>
                <a:gd name="f130" fmla="*/ f126 f117 1"/>
                <a:gd name="f131" fmla="*/ f127 f117 1"/>
                <a:gd name="f132" fmla="*/ f129 f118 1"/>
                <a:gd name="f133" fmla="*/ f128 f1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0" t="f133" r="f131" b="f132"/>
              <a:pathLst>
                <a:path w="6867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83" y="f84"/>
                    <a:pt x="f83" y="f85"/>
                  </a:cubicBezTo>
                  <a:lnTo>
                    <a:pt x="f76" y="f86"/>
                  </a:lnTo>
                  <a:cubicBezTo>
                    <a:pt x="f80" y="f22"/>
                    <a:pt x="f83" y="f87"/>
                    <a:pt x="f83" y="f13"/>
                  </a:cubicBezTo>
                  <a:cubicBezTo>
                    <a:pt x="f83" y="f88"/>
                    <a:pt x="f89" y="f90"/>
                    <a:pt x="f91" y="f92"/>
                  </a:cubicBezTo>
                  <a:cubicBezTo>
                    <a:pt x="f93" y="f94"/>
                    <a:pt x="f76" y="f55"/>
                    <a:pt x="f95" y="f96"/>
                  </a:cubicBezTo>
                  <a:lnTo>
                    <a:pt x="f29" y="f40"/>
                  </a:lnTo>
                  <a:cubicBezTo>
                    <a:pt x="f97" y="f98"/>
                    <a:pt x="f99" y="f100"/>
                    <a:pt x="f101" y="f100"/>
                  </a:cubicBezTo>
                  <a:cubicBezTo>
                    <a:pt x="f102" y="f100"/>
                    <a:pt x="f103" y="f104"/>
                    <a:pt x="f105" y="f106"/>
                  </a:cubicBezTo>
                  <a:cubicBezTo>
                    <a:pt x="f107" y="f46"/>
                    <a:pt x="f53" y="f108"/>
                    <a:pt x="f109" y="f110"/>
                  </a:cubicBezTo>
                  <a:lnTo>
                    <a:pt x="f111" y="f112"/>
                  </a:lnTo>
                  <a:cubicBezTo>
                    <a:pt x="f111" y="f113"/>
                    <a:pt x="f111" y="f113"/>
                    <a:pt x="f114" y="f115"/>
                  </a:cubicBezTo>
                  <a:cubicBezTo>
                    <a:pt x="f53" y="f116"/>
                    <a:pt x="f10" y="f2"/>
                    <a:pt x="f60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969;p88">
              <a:extLst>
                <a:ext uri="{FF2B5EF4-FFF2-40B4-BE49-F238E27FC236}">
                  <a16:creationId xmlns:a16="http://schemas.microsoft.com/office/drawing/2014/main" id="{513891B4-7808-4B59-9892-C46AAAC606E2}"/>
                </a:ext>
              </a:extLst>
            </p:cNvPr>
            <p:cNvSpPr/>
            <p:nvPr/>
          </p:nvSpPr>
          <p:spPr>
            <a:xfrm>
              <a:off x="8497034" y="2665037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970;p88">
              <a:extLst>
                <a:ext uri="{FF2B5EF4-FFF2-40B4-BE49-F238E27FC236}">
                  <a16:creationId xmlns:a16="http://schemas.microsoft.com/office/drawing/2014/main" id="{F412128A-6E42-4C96-8E42-7FC73244378C}"/>
                </a:ext>
              </a:extLst>
            </p:cNvPr>
            <p:cNvSpPr/>
            <p:nvPr/>
          </p:nvSpPr>
          <p:spPr>
            <a:xfrm>
              <a:off x="8374422" y="2558381"/>
              <a:ext cx="268522" cy="268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1" name="Google Shape;6760;p88">
            <a:extLst>
              <a:ext uri="{FF2B5EF4-FFF2-40B4-BE49-F238E27FC236}">
                <a16:creationId xmlns:a16="http://schemas.microsoft.com/office/drawing/2014/main" id="{F8CC7B23-0A48-43C5-BEDA-122620D79421}"/>
              </a:ext>
            </a:extLst>
          </p:cNvPr>
          <p:cNvGrpSpPr/>
          <p:nvPr/>
        </p:nvGrpSpPr>
        <p:grpSpPr>
          <a:xfrm>
            <a:off x="3152284" y="935403"/>
            <a:ext cx="374940" cy="450379"/>
            <a:chOff x="3152284" y="935403"/>
            <a:chExt cx="374940" cy="450379"/>
          </a:xfrm>
        </p:grpSpPr>
        <p:sp>
          <p:nvSpPr>
            <p:cNvPr id="52" name="Google Shape;6761;p88">
              <a:extLst>
                <a:ext uri="{FF2B5EF4-FFF2-40B4-BE49-F238E27FC236}">
                  <a16:creationId xmlns:a16="http://schemas.microsoft.com/office/drawing/2014/main" id="{99FEB108-5090-4FBF-8773-8E1F9F7E102A}"/>
                </a:ext>
              </a:extLst>
            </p:cNvPr>
            <p:cNvSpPr/>
            <p:nvPr/>
          </p:nvSpPr>
          <p:spPr>
            <a:xfrm>
              <a:off x="3152284" y="935403"/>
              <a:ext cx="79159" cy="3128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7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348"/>
                <a:gd name="f11" fmla="val 7782"/>
                <a:gd name="f12" fmla="val 820"/>
                <a:gd name="f13" fmla="val 7562"/>
                <a:gd name="f14" fmla="val 1387"/>
                <a:gd name="f15" fmla="*/ f0 1 2049"/>
                <a:gd name="f16" fmla="*/ f1 1 809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049"/>
                <a:gd name="f23" fmla="*/ f20 1 809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049" h="809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cubicBezTo>
                    <a:pt x="f10" y="f11"/>
                    <a:pt x="f12" y="f13"/>
                    <a:pt x="f14" y="f13"/>
                  </a:cubicBezTo>
                  <a:lnTo>
                    <a:pt x="f3" y="f13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6762;p88">
              <a:extLst>
                <a:ext uri="{FF2B5EF4-FFF2-40B4-BE49-F238E27FC236}">
                  <a16:creationId xmlns:a16="http://schemas.microsoft.com/office/drawing/2014/main" id="{6FAD6633-5472-41AE-A0CF-B0E890B25393}"/>
                </a:ext>
              </a:extLst>
            </p:cNvPr>
            <p:cNvSpPr/>
            <p:nvPr/>
          </p:nvSpPr>
          <p:spPr>
            <a:xfrm>
              <a:off x="3152284" y="1253075"/>
              <a:ext cx="374931" cy="105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6763;p88">
              <a:extLst>
                <a:ext uri="{FF2B5EF4-FFF2-40B4-BE49-F238E27FC236}">
                  <a16:creationId xmlns:a16="http://schemas.microsoft.com/office/drawing/2014/main" id="{EC799A47-315B-48A9-BE6A-D6143C26E687}"/>
                </a:ext>
              </a:extLst>
            </p:cNvPr>
            <p:cNvSpPr/>
            <p:nvPr/>
          </p:nvSpPr>
          <p:spPr>
            <a:xfrm>
              <a:off x="3442002" y="1319991"/>
              <a:ext cx="85222" cy="390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764;p88">
              <a:extLst>
                <a:ext uri="{FF2B5EF4-FFF2-40B4-BE49-F238E27FC236}">
                  <a16:creationId xmlns:a16="http://schemas.microsoft.com/office/drawing/2014/main" id="{89D964C9-D175-4F2D-9105-CFB60885806D}"/>
                </a:ext>
              </a:extLst>
            </p:cNvPr>
            <p:cNvSpPr/>
            <p:nvPr/>
          </p:nvSpPr>
          <p:spPr>
            <a:xfrm>
              <a:off x="3323935" y="1094838"/>
              <a:ext cx="13027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765;p88">
              <a:extLst>
                <a:ext uri="{FF2B5EF4-FFF2-40B4-BE49-F238E27FC236}">
                  <a16:creationId xmlns:a16="http://schemas.microsoft.com/office/drawing/2014/main" id="{74E91685-E6DE-40CF-899E-954037A5A075}"/>
                </a:ext>
              </a:extLst>
            </p:cNvPr>
            <p:cNvSpPr/>
            <p:nvPr/>
          </p:nvSpPr>
          <p:spPr>
            <a:xfrm>
              <a:off x="3364077" y="1015715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766;p88">
              <a:extLst>
                <a:ext uri="{FF2B5EF4-FFF2-40B4-BE49-F238E27FC236}">
                  <a16:creationId xmlns:a16="http://schemas.microsoft.com/office/drawing/2014/main" id="{D8413053-EA66-48E4-821C-A2A2B4C2488A}"/>
                </a:ext>
              </a:extLst>
            </p:cNvPr>
            <p:cNvSpPr/>
            <p:nvPr/>
          </p:nvSpPr>
          <p:spPr>
            <a:xfrm>
              <a:off x="3256983" y="935403"/>
              <a:ext cx="265368" cy="2921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1009"/>
                <a:gd name="f33" fmla="val 473"/>
                <a:gd name="f34" fmla="val 6396"/>
                <a:gd name="f35" fmla="*/ f0 1 6868"/>
                <a:gd name="f36" fmla="*/ f1 1 7562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6868"/>
                <a:gd name="f43" fmla="*/ f40 1 7562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6867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32"/>
                  </a:lnTo>
                  <a:cubicBezTo>
                    <a:pt x="f3" y="f33"/>
                    <a:pt x="f34" y="f2"/>
                    <a:pt x="f18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6767;p88">
              <a:extLst>
                <a:ext uri="{FF2B5EF4-FFF2-40B4-BE49-F238E27FC236}">
                  <a16:creationId xmlns:a16="http://schemas.microsoft.com/office/drawing/2014/main" id="{BF511BDA-8F78-411F-9561-DAB2EEC13DEF}"/>
                </a:ext>
              </a:extLst>
            </p:cNvPr>
            <p:cNvSpPr/>
            <p:nvPr/>
          </p:nvSpPr>
          <p:spPr>
            <a:xfrm>
              <a:off x="3364077" y="1319991"/>
              <a:ext cx="53583" cy="657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6777;p88">
            <a:extLst>
              <a:ext uri="{FF2B5EF4-FFF2-40B4-BE49-F238E27FC236}">
                <a16:creationId xmlns:a16="http://schemas.microsoft.com/office/drawing/2014/main" id="{B64F88B0-5488-4A64-8DB4-403CB1C25212}"/>
              </a:ext>
            </a:extLst>
          </p:cNvPr>
          <p:cNvGrpSpPr/>
          <p:nvPr/>
        </p:nvGrpSpPr>
        <p:grpSpPr>
          <a:xfrm>
            <a:off x="6127595" y="908611"/>
            <a:ext cx="450378" cy="450378"/>
            <a:chOff x="6127595" y="908611"/>
            <a:chExt cx="450378" cy="450378"/>
          </a:xfrm>
        </p:grpSpPr>
        <p:sp>
          <p:nvSpPr>
            <p:cNvPr id="60" name="Google Shape;6778;p88">
              <a:extLst>
                <a:ext uri="{FF2B5EF4-FFF2-40B4-BE49-F238E27FC236}">
                  <a16:creationId xmlns:a16="http://schemas.microsoft.com/office/drawing/2014/main" id="{D83F7AF5-820E-4334-A390-B847F68684B8}"/>
                </a:ext>
              </a:extLst>
            </p:cNvPr>
            <p:cNvSpPr/>
            <p:nvPr/>
          </p:nvSpPr>
          <p:spPr>
            <a:xfrm>
              <a:off x="6361279" y="1042507"/>
              <a:ext cx="198461" cy="766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779;p88">
              <a:extLst>
                <a:ext uri="{FF2B5EF4-FFF2-40B4-BE49-F238E27FC236}">
                  <a16:creationId xmlns:a16="http://schemas.microsoft.com/office/drawing/2014/main" id="{D4864135-F37F-4F8B-9235-32CD8731B61D}"/>
                </a:ext>
              </a:extLst>
            </p:cNvPr>
            <p:cNvSpPr/>
            <p:nvPr/>
          </p:nvSpPr>
          <p:spPr>
            <a:xfrm>
              <a:off x="6340614" y="1065614"/>
              <a:ext cx="237359" cy="159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780;p88">
              <a:extLst>
                <a:ext uri="{FF2B5EF4-FFF2-40B4-BE49-F238E27FC236}">
                  <a16:creationId xmlns:a16="http://schemas.microsoft.com/office/drawing/2014/main" id="{57C2EFB6-5100-4DCF-A0CD-68F846F6A6A9}"/>
                </a:ext>
              </a:extLst>
            </p:cNvPr>
            <p:cNvSpPr/>
            <p:nvPr/>
          </p:nvSpPr>
          <p:spPr>
            <a:xfrm>
              <a:off x="6127595" y="988923"/>
              <a:ext cx="292141" cy="2909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6781;p88">
              <a:extLst>
                <a:ext uri="{FF2B5EF4-FFF2-40B4-BE49-F238E27FC236}">
                  <a16:creationId xmlns:a16="http://schemas.microsoft.com/office/drawing/2014/main" id="{637C0874-8EDD-41E5-BA20-26EE7DD718EC}"/>
                </a:ext>
              </a:extLst>
            </p:cNvPr>
            <p:cNvSpPr/>
            <p:nvPr/>
          </p:nvSpPr>
          <p:spPr>
            <a:xfrm>
              <a:off x="6127595" y="908611"/>
              <a:ext cx="292141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6782;p88">
              <a:extLst>
                <a:ext uri="{FF2B5EF4-FFF2-40B4-BE49-F238E27FC236}">
                  <a16:creationId xmlns:a16="http://schemas.microsoft.com/office/drawing/2014/main" id="{1D9DEEED-3B29-4D02-96A7-EC11F36F6EDB}"/>
                </a:ext>
              </a:extLst>
            </p:cNvPr>
            <p:cNvSpPr/>
            <p:nvPr/>
          </p:nvSpPr>
          <p:spPr>
            <a:xfrm>
              <a:off x="6127595" y="1305406"/>
              <a:ext cx="292141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5" name="Google Shape;6827;p88">
            <a:extLst>
              <a:ext uri="{FF2B5EF4-FFF2-40B4-BE49-F238E27FC236}">
                <a16:creationId xmlns:a16="http://schemas.microsoft.com/office/drawing/2014/main" id="{B8F80754-AD13-4E93-A5BC-6987F0E0C23C}"/>
              </a:ext>
            </a:extLst>
          </p:cNvPr>
          <p:cNvGrpSpPr/>
          <p:nvPr/>
        </p:nvGrpSpPr>
        <p:grpSpPr>
          <a:xfrm>
            <a:off x="6694761" y="916503"/>
            <a:ext cx="455242" cy="449144"/>
            <a:chOff x="6694761" y="916503"/>
            <a:chExt cx="455242" cy="449144"/>
          </a:xfrm>
        </p:grpSpPr>
        <p:sp>
          <p:nvSpPr>
            <p:cNvPr id="66" name="Google Shape;6828;p88">
              <a:extLst>
                <a:ext uri="{FF2B5EF4-FFF2-40B4-BE49-F238E27FC236}">
                  <a16:creationId xmlns:a16="http://schemas.microsoft.com/office/drawing/2014/main" id="{8F684DFB-FEE1-479C-9750-3A17A5B3A015}"/>
                </a:ext>
              </a:extLst>
            </p:cNvPr>
            <p:cNvSpPr/>
            <p:nvPr/>
          </p:nvSpPr>
          <p:spPr>
            <a:xfrm>
              <a:off x="6986857" y="968806"/>
              <a:ext cx="130274" cy="1315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6829;p88">
              <a:extLst>
                <a:ext uri="{FF2B5EF4-FFF2-40B4-BE49-F238E27FC236}">
                  <a16:creationId xmlns:a16="http://schemas.microsoft.com/office/drawing/2014/main" id="{106D9D4F-B147-4CB4-A678-E9346A9A8FD9}"/>
                </a:ext>
              </a:extLst>
            </p:cNvPr>
            <p:cNvSpPr/>
            <p:nvPr/>
          </p:nvSpPr>
          <p:spPr>
            <a:xfrm>
              <a:off x="6803081" y="1234138"/>
              <a:ext cx="131472" cy="1315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6830;p88">
              <a:extLst>
                <a:ext uri="{FF2B5EF4-FFF2-40B4-BE49-F238E27FC236}">
                  <a16:creationId xmlns:a16="http://schemas.microsoft.com/office/drawing/2014/main" id="{3C363108-1F20-4EA8-A95E-822F85C84DF0}"/>
                </a:ext>
              </a:extLst>
            </p:cNvPr>
            <p:cNvSpPr/>
            <p:nvPr/>
          </p:nvSpPr>
          <p:spPr>
            <a:xfrm>
              <a:off x="6694761" y="916503"/>
              <a:ext cx="318915" cy="2373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6831;p88">
              <a:extLst>
                <a:ext uri="{FF2B5EF4-FFF2-40B4-BE49-F238E27FC236}">
                  <a16:creationId xmlns:a16="http://schemas.microsoft.com/office/drawing/2014/main" id="{54E15FE7-2E9C-4E29-8BC5-34E059389450}"/>
                </a:ext>
              </a:extLst>
            </p:cNvPr>
            <p:cNvSpPr/>
            <p:nvPr/>
          </p:nvSpPr>
          <p:spPr>
            <a:xfrm>
              <a:off x="6775073" y="995580"/>
              <a:ext cx="161912" cy="80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6832;p88">
              <a:extLst>
                <a:ext uri="{FF2B5EF4-FFF2-40B4-BE49-F238E27FC236}">
                  <a16:creationId xmlns:a16="http://schemas.microsoft.com/office/drawing/2014/main" id="{C3FACBC4-01A0-4B9D-8421-E66CCBAA39CE}"/>
                </a:ext>
              </a:extLst>
            </p:cNvPr>
            <p:cNvSpPr/>
            <p:nvPr/>
          </p:nvSpPr>
          <p:spPr>
            <a:xfrm>
              <a:off x="6775073" y="1091738"/>
              <a:ext cx="161912" cy="114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6833;p88">
              <a:extLst>
                <a:ext uri="{FF2B5EF4-FFF2-40B4-BE49-F238E27FC236}">
                  <a16:creationId xmlns:a16="http://schemas.microsoft.com/office/drawing/2014/main" id="{6F0BFF57-8F15-4195-8243-E0D99B1708BB}"/>
                </a:ext>
              </a:extLst>
            </p:cNvPr>
            <p:cNvSpPr/>
            <p:nvPr/>
          </p:nvSpPr>
          <p:spPr>
            <a:xfrm>
              <a:off x="6988091" y="1153826"/>
              <a:ext cx="161912" cy="80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6834;p88">
              <a:extLst>
                <a:ext uri="{FF2B5EF4-FFF2-40B4-BE49-F238E27FC236}">
                  <a16:creationId xmlns:a16="http://schemas.microsoft.com/office/drawing/2014/main" id="{6152F9CE-E668-4D41-8586-3582FFEBEF7C}"/>
                </a:ext>
              </a:extLst>
            </p:cNvPr>
            <p:cNvSpPr/>
            <p:nvPr/>
          </p:nvSpPr>
          <p:spPr>
            <a:xfrm>
              <a:off x="6986857" y="1249984"/>
              <a:ext cx="158282" cy="115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3" name="Google Shape;6873;p88">
            <a:extLst>
              <a:ext uri="{FF2B5EF4-FFF2-40B4-BE49-F238E27FC236}">
                <a16:creationId xmlns:a16="http://schemas.microsoft.com/office/drawing/2014/main" id="{823A3544-28E0-4C8A-A21F-C0576DDC5858}"/>
              </a:ext>
            </a:extLst>
          </p:cNvPr>
          <p:cNvGrpSpPr/>
          <p:nvPr/>
        </p:nvGrpSpPr>
        <p:grpSpPr>
          <a:xfrm>
            <a:off x="4395136" y="917033"/>
            <a:ext cx="435739" cy="450387"/>
            <a:chOff x="4395136" y="917033"/>
            <a:chExt cx="435739" cy="450387"/>
          </a:xfrm>
        </p:grpSpPr>
        <p:sp>
          <p:nvSpPr>
            <p:cNvPr id="74" name="Google Shape;6874;p88">
              <a:extLst>
                <a:ext uri="{FF2B5EF4-FFF2-40B4-BE49-F238E27FC236}">
                  <a16:creationId xmlns:a16="http://schemas.microsoft.com/office/drawing/2014/main" id="{AF6C4A65-FBCD-4C5A-BD77-0F614B8481F0}"/>
                </a:ext>
              </a:extLst>
            </p:cNvPr>
            <p:cNvSpPr/>
            <p:nvPr/>
          </p:nvSpPr>
          <p:spPr>
            <a:xfrm>
              <a:off x="4565544" y="917033"/>
              <a:ext cx="265331" cy="2646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7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6868"/>
                <a:gd name="f67" fmla="val 1513"/>
                <a:gd name="f68" fmla="*/ f0 1 6867"/>
                <a:gd name="f69" fmla="*/ f1 1 6850"/>
                <a:gd name="f70" fmla="val f2"/>
                <a:gd name="f71" fmla="val f3"/>
                <a:gd name="f72" fmla="val f4"/>
                <a:gd name="f73" fmla="+- f72 0 f70"/>
                <a:gd name="f74" fmla="+- f71 0 f70"/>
                <a:gd name="f75" fmla="*/ f74 1 6867"/>
                <a:gd name="f76" fmla="*/ f73 1 6850"/>
                <a:gd name="f77" fmla="*/ f70 1 f75"/>
                <a:gd name="f78" fmla="*/ f71 1 f75"/>
                <a:gd name="f79" fmla="*/ f70 1 f76"/>
                <a:gd name="f80" fmla="*/ f72 1 f76"/>
                <a:gd name="f81" fmla="*/ f77 f68 1"/>
                <a:gd name="f82" fmla="*/ f78 f68 1"/>
                <a:gd name="f83" fmla="*/ f80 f69 1"/>
                <a:gd name="f84" fmla="*/ f79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6867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66" y="f31"/>
                    <a:pt x="f66" y="f42"/>
                  </a:cubicBezTo>
                  <a:cubicBezTo>
                    <a:pt x="f66" y="f67"/>
                    <a:pt x="f65" y="f2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6875;p88">
              <a:extLst>
                <a:ext uri="{FF2B5EF4-FFF2-40B4-BE49-F238E27FC236}">
                  <a16:creationId xmlns:a16="http://schemas.microsoft.com/office/drawing/2014/main" id="{056A8DF2-9502-4CB5-8118-2769B3A18277}"/>
                </a:ext>
              </a:extLst>
            </p:cNvPr>
            <p:cNvSpPr/>
            <p:nvPr/>
          </p:nvSpPr>
          <p:spPr>
            <a:xfrm>
              <a:off x="4673827" y="997354"/>
              <a:ext cx="51188" cy="104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876;p88">
              <a:extLst>
                <a:ext uri="{FF2B5EF4-FFF2-40B4-BE49-F238E27FC236}">
                  <a16:creationId xmlns:a16="http://schemas.microsoft.com/office/drawing/2014/main" id="{E1BDF353-1E06-4D0D-B8BD-96C66189DD8E}"/>
                </a:ext>
              </a:extLst>
            </p:cNvPr>
            <p:cNvSpPr/>
            <p:nvPr/>
          </p:nvSpPr>
          <p:spPr>
            <a:xfrm>
              <a:off x="4446242" y="1127583"/>
              <a:ext cx="107131" cy="1071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877;p88">
              <a:extLst>
                <a:ext uri="{FF2B5EF4-FFF2-40B4-BE49-F238E27FC236}">
                  <a16:creationId xmlns:a16="http://schemas.microsoft.com/office/drawing/2014/main" id="{FD623EEE-3527-4139-99AC-CB7809814721}"/>
                </a:ext>
              </a:extLst>
            </p:cNvPr>
            <p:cNvSpPr/>
            <p:nvPr/>
          </p:nvSpPr>
          <p:spPr>
            <a:xfrm>
              <a:off x="4395136" y="1260253"/>
              <a:ext cx="211820" cy="1071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8" name="Google Shape;6884;p88">
            <a:extLst>
              <a:ext uri="{FF2B5EF4-FFF2-40B4-BE49-F238E27FC236}">
                <a16:creationId xmlns:a16="http://schemas.microsoft.com/office/drawing/2014/main" id="{208FF0CE-9241-45B3-9CA0-6A8917401008}"/>
              </a:ext>
            </a:extLst>
          </p:cNvPr>
          <p:cNvGrpSpPr/>
          <p:nvPr/>
        </p:nvGrpSpPr>
        <p:grpSpPr>
          <a:xfrm>
            <a:off x="7494907" y="916503"/>
            <a:ext cx="428478" cy="450999"/>
            <a:chOff x="7494907" y="916503"/>
            <a:chExt cx="428478" cy="450999"/>
          </a:xfrm>
        </p:grpSpPr>
        <p:sp>
          <p:nvSpPr>
            <p:cNvPr id="79" name="Google Shape;6885;p88">
              <a:extLst>
                <a:ext uri="{FF2B5EF4-FFF2-40B4-BE49-F238E27FC236}">
                  <a16:creationId xmlns:a16="http://schemas.microsoft.com/office/drawing/2014/main" id="{BAD35FE4-9DC8-407A-A181-FF9F627AA128}"/>
                </a:ext>
              </a:extLst>
            </p:cNvPr>
            <p:cNvSpPr/>
            <p:nvPr/>
          </p:nvSpPr>
          <p:spPr>
            <a:xfrm>
              <a:off x="7813785" y="1246967"/>
              <a:ext cx="51151" cy="52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6886;p88">
              <a:extLst>
                <a:ext uri="{FF2B5EF4-FFF2-40B4-BE49-F238E27FC236}">
                  <a16:creationId xmlns:a16="http://schemas.microsoft.com/office/drawing/2014/main" id="{828415D8-D398-4658-A29E-3292177095B1}"/>
                </a:ext>
              </a:extLst>
            </p:cNvPr>
            <p:cNvSpPr/>
            <p:nvPr/>
          </p:nvSpPr>
          <p:spPr>
            <a:xfrm>
              <a:off x="7679917" y="917115"/>
              <a:ext cx="26810" cy="159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887;p88">
              <a:extLst>
                <a:ext uri="{FF2B5EF4-FFF2-40B4-BE49-F238E27FC236}">
                  <a16:creationId xmlns:a16="http://schemas.microsoft.com/office/drawing/2014/main" id="{1740919E-B759-46D5-BD4C-D1D0C155A83A}"/>
                </a:ext>
              </a:extLst>
            </p:cNvPr>
            <p:cNvSpPr/>
            <p:nvPr/>
          </p:nvSpPr>
          <p:spPr>
            <a:xfrm>
              <a:off x="7653153" y="1103141"/>
              <a:ext cx="79123" cy="793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888;p88">
              <a:extLst>
                <a:ext uri="{FF2B5EF4-FFF2-40B4-BE49-F238E27FC236}">
                  <a16:creationId xmlns:a16="http://schemas.microsoft.com/office/drawing/2014/main" id="{4D132C56-E582-4A69-96D5-C4A25A8EEAA2}"/>
                </a:ext>
              </a:extLst>
            </p:cNvPr>
            <p:cNvSpPr/>
            <p:nvPr/>
          </p:nvSpPr>
          <p:spPr>
            <a:xfrm>
              <a:off x="7576462" y="1190987"/>
              <a:ext cx="247098" cy="1765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889;p88">
              <a:extLst>
                <a:ext uri="{FF2B5EF4-FFF2-40B4-BE49-F238E27FC236}">
                  <a16:creationId xmlns:a16="http://schemas.microsoft.com/office/drawing/2014/main" id="{F08E9B4E-8A7B-426F-A04D-CE860A8C5708}"/>
                </a:ext>
              </a:extLst>
            </p:cNvPr>
            <p:cNvSpPr/>
            <p:nvPr/>
          </p:nvSpPr>
          <p:spPr>
            <a:xfrm>
              <a:off x="7705456" y="1048588"/>
              <a:ext cx="197217" cy="214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890;p88">
              <a:extLst>
                <a:ext uri="{FF2B5EF4-FFF2-40B4-BE49-F238E27FC236}">
                  <a16:creationId xmlns:a16="http://schemas.microsoft.com/office/drawing/2014/main" id="{374F28FA-FB98-41B0-9110-730E823003D5}"/>
                </a:ext>
              </a:extLst>
            </p:cNvPr>
            <p:cNvSpPr/>
            <p:nvPr/>
          </p:nvSpPr>
          <p:spPr>
            <a:xfrm>
              <a:off x="7734662" y="916503"/>
              <a:ext cx="188723" cy="1296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891;p88">
              <a:extLst>
                <a:ext uri="{FF2B5EF4-FFF2-40B4-BE49-F238E27FC236}">
                  <a16:creationId xmlns:a16="http://schemas.microsoft.com/office/drawing/2014/main" id="{BB72F8D6-528D-4D65-96D0-585D7A432A79}"/>
                </a:ext>
              </a:extLst>
            </p:cNvPr>
            <p:cNvSpPr/>
            <p:nvPr/>
          </p:nvSpPr>
          <p:spPr>
            <a:xfrm>
              <a:off x="7494907" y="945132"/>
              <a:ext cx="158236" cy="306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6" name="Google Shape;6922;p88">
            <a:extLst>
              <a:ext uri="{FF2B5EF4-FFF2-40B4-BE49-F238E27FC236}">
                <a16:creationId xmlns:a16="http://schemas.microsoft.com/office/drawing/2014/main" id="{CF403D0C-1C56-4B6F-8A68-237D5FA02F9F}"/>
              </a:ext>
            </a:extLst>
          </p:cNvPr>
          <p:cNvGrpSpPr/>
          <p:nvPr/>
        </p:nvGrpSpPr>
        <p:grpSpPr>
          <a:xfrm>
            <a:off x="4970650" y="917033"/>
            <a:ext cx="423568" cy="450387"/>
            <a:chOff x="4970650" y="917033"/>
            <a:chExt cx="423568" cy="450387"/>
          </a:xfrm>
        </p:grpSpPr>
        <p:sp>
          <p:nvSpPr>
            <p:cNvPr id="87" name="Google Shape;6923;p88">
              <a:extLst>
                <a:ext uri="{FF2B5EF4-FFF2-40B4-BE49-F238E27FC236}">
                  <a16:creationId xmlns:a16="http://schemas.microsoft.com/office/drawing/2014/main" id="{45374187-798F-40AE-9DEA-38A24CFC505B}"/>
                </a:ext>
              </a:extLst>
            </p:cNvPr>
            <p:cNvSpPr/>
            <p:nvPr/>
          </p:nvSpPr>
          <p:spPr>
            <a:xfrm>
              <a:off x="5050971" y="1206706"/>
              <a:ext cx="13027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6924;p88">
              <a:extLst>
                <a:ext uri="{FF2B5EF4-FFF2-40B4-BE49-F238E27FC236}">
                  <a16:creationId xmlns:a16="http://schemas.microsoft.com/office/drawing/2014/main" id="{8D31EDD2-8C12-4331-BA8F-DCD65132F05B}"/>
                </a:ext>
              </a:extLst>
            </p:cNvPr>
            <p:cNvSpPr/>
            <p:nvPr/>
          </p:nvSpPr>
          <p:spPr>
            <a:xfrm>
              <a:off x="5154427" y="1143420"/>
              <a:ext cx="107131" cy="1168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6925;p88">
              <a:extLst>
                <a:ext uri="{FF2B5EF4-FFF2-40B4-BE49-F238E27FC236}">
                  <a16:creationId xmlns:a16="http://schemas.microsoft.com/office/drawing/2014/main" id="{8E3E5A7E-5A39-454C-AB2E-8FBD6B65E32C}"/>
                </a:ext>
              </a:extLst>
            </p:cNvPr>
            <p:cNvSpPr/>
            <p:nvPr/>
          </p:nvSpPr>
          <p:spPr>
            <a:xfrm>
              <a:off x="4974281" y="996156"/>
              <a:ext cx="194785" cy="264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926;p88">
              <a:extLst>
                <a:ext uri="{FF2B5EF4-FFF2-40B4-BE49-F238E27FC236}">
                  <a16:creationId xmlns:a16="http://schemas.microsoft.com/office/drawing/2014/main" id="{B0160B3C-EAD7-44F1-84ED-085AD6C84C39}"/>
                </a:ext>
              </a:extLst>
            </p:cNvPr>
            <p:cNvSpPr/>
            <p:nvPr/>
          </p:nvSpPr>
          <p:spPr>
            <a:xfrm>
              <a:off x="5091141" y="1127583"/>
              <a:ext cx="52349" cy="52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927;p88">
              <a:extLst>
                <a:ext uri="{FF2B5EF4-FFF2-40B4-BE49-F238E27FC236}">
                  <a16:creationId xmlns:a16="http://schemas.microsoft.com/office/drawing/2014/main" id="{E95764C2-0D43-4CEF-98DF-2EA60B4334B4}"/>
                </a:ext>
              </a:extLst>
            </p:cNvPr>
            <p:cNvSpPr/>
            <p:nvPr/>
          </p:nvSpPr>
          <p:spPr>
            <a:xfrm>
              <a:off x="5182398" y="917691"/>
              <a:ext cx="211820" cy="2099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928;p88">
              <a:extLst>
                <a:ext uri="{FF2B5EF4-FFF2-40B4-BE49-F238E27FC236}">
                  <a16:creationId xmlns:a16="http://schemas.microsoft.com/office/drawing/2014/main" id="{A509207A-0525-479E-ABED-355373DA45AA}"/>
                </a:ext>
              </a:extLst>
            </p:cNvPr>
            <p:cNvSpPr/>
            <p:nvPr/>
          </p:nvSpPr>
          <p:spPr>
            <a:xfrm>
              <a:off x="4970650" y="1285829"/>
              <a:ext cx="290907" cy="81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6929;p88">
              <a:extLst>
                <a:ext uri="{FF2B5EF4-FFF2-40B4-BE49-F238E27FC236}">
                  <a16:creationId xmlns:a16="http://schemas.microsoft.com/office/drawing/2014/main" id="{FDCDC48F-44C3-4ABB-BEE3-58272972F588}"/>
                </a:ext>
              </a:extLst>
            </p:cNvPr>
            <p:cNvSpPr/>
            <p:nvPr/>
          </p:nvSpPr>
          <p:spPr>
            <a:xfrm>
              <a:off x="4971848" y="917033"/>
              <a:ext cx="237359" cy="52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6981;p88">
            <a:extLst>
              <a:ext uri="{FF2B5EF4-FFF2-40B4-BE49-F238E27FC236}">
                <a16:creationId xmlns:a16="http://schemas.microsoft.com/office/drawing/2014/main" id="{5C0B222C-192E-4EC7-B946-FD6CECB20B89}"/>
              </a:ext>
            </a:extLst>
          </p:cNvPr>
          <p:cNvGrpSpPr/>
          <p:nvPr/>
        </p:nvGrpSpPr>
        <p:grpSpPr>
          <a:xfrm>
            <a:off x="5515203" y="916713"/>
            <a:ext cx="456450" cy="451036"/>
            <a:chOff x="5515203" y="916713"/>
            <a:chExt cx="456450" cy="451036"/>
          </a:xfrm>
        </p:grpSpPr>
        <p:sp>
          <p:nvSpPr>
            <p:cNvPr id="95" name="Google Shape;6982;p88">
              <a:extLst>
                <a:ext uri="{FF2B5EF4-FFF2-40B4-BE49-F238E27FC236}">
                  <a16:creationId xmlns:a16="http://schemas.microsoft.com/office/drawing/2014/main" id="{4E8D87CD-7106-4A19-A52C-0650A08F84EB}"/>
                </a:ext>
              </a:extLst>
            </p:cNvPr>
            <p:cNvSpPr/>
            <p:nvPr/>
          </p:nvSpPr>
          <p:spPr>
            <a:xfrm>
              <a:off x="5722123" y="916713"/>
              <a:ext cx="249530" cy="2495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983;p88">
              <a:extLst>
                <a:ext uri="{FF2B5EF4-FFF2-40B4-BE49-F238E27FC236}">
                  <a16:creationId xmlns:a16="http://schemas.microsoft.com/office/drawing/2014/main" id="{70CAE50F-39A9-4589-B9AF-CC1CFA6B92C3}"/>
                </a:ext>
              </a:extLst>
            </p:cNvPr>
            <p:cNvSpPr/>
            <p:nvPr/>
          </p:nvSpPr>
          <p:spPr>
            <a:xfrm>
              <a:off x="5561453" y="1011134"/>
              <a:ext cx="118103" cy="1137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984;p88">
              <a:extLst>
                <a:ext uri="{FF2B5EF4-FFF2-40B4-BE49-F238E27FC236}">
                  <a16:creationId xmlns:a16="http://schemas.microsoft.com/office/drawing/2014/main" id="{934A177C-1DD5-4CC5-918F-92A44844E3DA}"/>
                </a:ext>
              </a:extLst>
            </p:cNvPr>
            <p:cNvSpPr/>
            <p:nvPr/>
          </p:nvSpPr>
          <p:spPr>
            <a:xfrm>
              <a:off x="5759833" y="1210665"/>
              <a:ext cx="119338" cy="1150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985;p88">
              <a:extLst>
                <a:ext uri="{FF2B5EF4-FFF2-40B4-BE49-F238E27FC236}">
                  <a16:creationId xmlns:a16="http://schemas.microsoft.com/office/drawing/2014/main" id="{758E79FA-C901-47A4-86F5-9270AE6B8187}"/>
                </a:ext>
              </a:extLst>
            </p:cNvPr>
            <p:cNvSpPr/>
            <p:nvPr/>
          </p:nvSpPr>
          <p:spPr>
            <a:xfrm>
              <a:off x="5515203" y="1053004"/>
              <a:ext cx="320113" cy="3147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7015;p88">
            <a:extLst>
              <a:ext uri="{FF2B5EF4-FFF2-40B4-BE49-F238E27FC236}">
                <a16:creationId xmlns:a16="http://schemas.microsoft.com/office/drawing/2014/main" id="{0805FB37-FAAC-4058-9D53-B513B6BCE997}"/>
              </a:ext>
            </a:extLst>
          </p:cNvPr>
          <p:cNvGrpSpPr/>
          <p:nvPr/>
        </p:nvGrpSpPr>
        <p:grpSpPr>
          <a:xfrm>
            <a:off x="8170493" y="1679670"/>
            <a:ext cx="498558" cy="496354"/>
            <a:chOff x="8170493" y="1679670"/>
            <a:chExt cx="498558" cy="496354"/>
          </a:xfrm>
        </p:grpSpPr>
        <p:sp>
          <p:nvSpPr>
            <p:cNvPr id="100" name="Google Shape;7016;p88">
              <a:extLst>
                <a:ext uri="{FF2B5EF4-FFF2-40B4-BE49-F238E27FC236}">
                  <a16:creationId xmlns:a16="http://schemas.microsoft.com/office/drawing/2014/main" id="{407F6982-F61F-407E-BB15-DBD9585CF03A}"/>
                </a:ext>
              </a:extLst>
            </p:cNvPr>
            <p:cNvSpPr/>
            <p:nvPr/>
          </p:nvSpPr>
          <p:spPr>
            <a:xfrm>
              <a:off x="8377440" y="1855747"/>
              <a:ext cx="291611" cy="3202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8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2401"/>
                <a:gd name="f56" fmla="val 2477"/>
                <a:gd name="f57" fmla="val 2547"/>
                <a:gd name="f58" fmla="val 7478"/>
                <a:gd name="f59" fmla="val 7404"/>
                <a:gd name="f60" fmla="val 3844"/>
                <a:gd name="f61" fmla="val 5073"/>
                <a:gd name="f62" fmla="val 6018"/>
                <a:gd name="f63" fmla="val 6805"/>
                <a:gd name="f64" fmla="val 6049"/>
                <a:gd name="f65" fmla="val 5104"/>
                <a:gd name="f66" fmla="*/ f0 1 6837"/>
                <a:gd name="f67" fmla="*/ f1 1 750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6837"/>
                <a:gd name="f74" fmla="*/ f71 1 750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6837" h="750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4"/>
                    <a:pt x="f55" y="f4"/>
                  </a:cubicBezTo>
                  <a:cubicBezTo>
                    <a:pt x="f56" y="f4"/>
                    <a:pt x="f57" y="f58"/>
                    <a:pt x="f37" y="f59"/>
                  </a:cubicBezTo>
                  <a:lnTo>
                    <a:pt x="f60" y="f46"/>
                  </a:lnTo>
                  <a:lnTo>
                    <a:pt x="f61" y="f46"/>
                  </a:lnTo>
                  <a:cubicBezTo>
                    <a:pt x="f62" y="f46"/>
                    <a:pt x="f63" y="f10"/>
                    <a:pt x="f63" y="f45"/>
                  </a:cubicBezTo>
                  <a:lnTo>
                    <a:pt x="f63" y="f42"/>
                  </a:lnTo>
                  <a:cubicBezTo>
                    <a:pt x="f3" y="f44"/>
                    <a:pt x="f64" y="f2"/>
                    <a:pt x="f6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7017;p88">
              <a:extLst>
                <a:ext uri="{FF2B5EF4-FFF2-40B4-BE49-F238E27FC236}">
                  <a16:creationId xmlns:a16="http://schemas.microsoft.com/office/drawing/2014/main" id="{8BDAE9E4-8636-4938-BFE9-7F83813F7EA0}"/>
                </a:ext>
              </a:extLst>
            </p:cNvPr>
            <p:cNvSpPr/>
            <p:nvPr/>
          </p:nvSpPr>
          <p:spPr>
            <a:xfrm>
              <a:off x="8170493" y="1679670"/>
              <a:ext cx="321219" cy="349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2" name="Google Shape;6799;p88">
            <a:extLst>
              <a:ext uri="{FF2B5EF4-FFF2-40B4-BE49-F238E27FC236}">
                <a16:creationId xmlns:a16="http://schemas.microsoft.com/office/drawing/2014/main" id="{8B224BD6-A2C7-45BF-83AA-774D5580CF68}"/>
              </a:ext>
            </a:extLst>
          </p:cNvPr>
          <p:cNvSpPr/>
          <p:nvPr/>
        </p:nvSpPr>
        <p:spPr>
          <a:xfrm>
            <a:off x="4346627" y="1707980"/>
            <a:ext cx="445175" cy="446355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rgbClr val="A6A6A6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03" name="Google Shape;6862;p88">
            <a:extLst>
              <a:ext uri="{FF2B5EF4-FFF2-40B4-BE49-F238E27FC236}">
                <a16:creationId xmlns:a16="http://schemas.microsoft.com/office/drawing/2014/main" id="{B34BB2F0-48AC-49FE-8BC6-FB95CA70CD3A}"/>
              </a:ext>
            </a:extLst>
          </p:cNvPr>
          <p:cNvGrpSpPr/>
          <p:nvPr/>
        </p:nvGrpSpPr>
        <p:grpSpPr>
          <a:xfrm>
            <a:off x="4907657" y="1706471"/>
            <a:ext cx="460793" cy="449181"/>
            <a:chOff x="4907657" y="1706471"/>
            <a:chExt cx="460793" cy="449181"/>
          </a:xfrm>
        </p:grpSpPr>
        <p:sp>
          <p:nvSpPr>
            <p:cNvPr id="104" name="Google Shape;6863;p88">
              <a:extLst>
                <a:ext uri="{FF2B5EF4-FFF2-40B4-BE49-F238E27FC236}">
                  <a16:creationId xmlns:a16="http://schemas.microsoft.com/office/drawing/2014/main" id="{FF586E38-19EE-462F-8D53-66CF60A4B943}"/>
                </a:ext>
              </a:extLst>
            </p:cNvPr>
            <p:cNvSpPr/>
            <p:nvPr/>
          </p:nvSpPr>
          <p:spPr>
            <a:xfrm>
              <a:off x="4907657" y="1708794"/>
              <a:ext cx="460793" cy="4468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6864;p88">
              <a:extLst>
                <a:ext uri="{FF2B5EF4-FFF2-40B4-BE49-F238E27FC236}">
                  <a16:creationId xmlns:a16="http://schemas.microsoft.com/office/drawing/2014/main" id="{B2CFFF42-981F-4B2E-9FC6-9A21260DE41F}"/>
                </a:ext>
              </a:extLst>
            </p:cNvPr>
            <p:cNvSpPr/>
            <p:nvPr/>
          </p:nvSpPr>
          <p:spPr>
            <a:xfrm>
              <a:off x="4908883" y="1940055"/>
              <a:ext cx="220178" cy="2147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6865;p88">
              <a:extLst>
                <a:ext uri="{FF2B5EF4-FFF2-40B4-BE49-F238E27FC236}">
                  <a16:creationId xmlns:a16="http://schemas.microsoft.com/office/drawing/2014/main" id="{A5E1117A-3970-4F20-98EC-6BF854E17FB6}"/>
                </a:ext>
              </a:extLst>
            </p:cNvPr>
            <p:cNvSpPr/>
            <p:nvPr/>
          </p:nvSpPr>
          <p:spPr>
            <a:xfrm>
              <a:off x="5166332" y="1706471"/>
              <a:ext cx="197309" cy="1950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7" name="Google Shape;6913;p88">
            <a:extLst>
              <a:ext uri="{FF2B5EF4-FFF2-40B4-BE49-F238E27FC236}">
                <a16:creationId xmlns:a16="http://schemas.microsoft.com/office/drawing/2014/main" id="{545D741D-D795-4511-B004-D17023D72FA6}"/>
              </a:ext>
            </a:extLst>
          </p:cNvPr>
          <p:cNvGrpSpPr/>
          <p:nvPr/>
        </p:nvGrpSpPr>
        <p:grpSpPr>
          <a:xfrm>
            <a:off x="5475290" y="1706672"/>
            <a:ext cx="449985" cy="448769"/>
            <a:chOff x="5475290" y="1706672"/>
            <a:chExt cx="449985" cy="448769"/>
          </a:xfrm>
        </p:grpSpPr>
        <p:sp>
          <p:nvSpPr>
            <p:cNvPr id="108" name="Google Shape;6914;p88">
              <a:extLst>
                <a:ext uri="{FF2B5EF4-FFF2-40B4-BE49-F238E27FC236}">
                  <a16:creationId xmlns:a16="http://schemas.microsoft.com/office/drawing/2014/main" id="{9677632F-0EDC-4910-80FC-2C6B868F3CEC}"/>
                </a:ext>
              </a:extLst>
            </p:cNvPr>
            <p:cNvSpPr/>
            <p:nvPr/>
          </p:nvSpPr>
          <p:spPr>
            <a:xfrm>
              <a:off x="5475290" y="1706672"/>
              <a:ext cx="449985" cy="448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6915;p88">
              <a:extLst>
                <a:ext uri="{FF2B5EF4-FFF2-40B4-BE49-F238E27FC236}">
                  <a16:creationId xmlns:a16="http://schemas.microsoft.com/office/drawing/2014/main" id="{6E03B8AD-A836-44FA-AD81-9ACDBF382CF5}"/>
                </a:ext>
              </a:extLst>
            </p:cNvPr>
            <p:cNvSpPr/>
            <p:nvPr/>
          </p:nvSpPr>
          <p:spPr>
            <a:xfrm>
              <a:off x="5475290" y="1841089"/>
              <a:ext cx="328479" cy="3131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0" name="Google Shape;6947;p88">
            <a:extLst>
              <a:ext uri="{FF2B5EF4-FFF2-40B4-BE49-F238E27FC236}">
                <a16:creationId xmlns:a16="http://schemas.microsoft.com/office/drawing/2014/main" id="{1D65CA54-C6B6-432E-8F14-C1FFED9034F2}"/>
              </a:ext>
            </a:extLst>
          </p:cNvPr>
          <p:cNvGrpSpPr/>
          <p:nvPr/>
        </p:nvGrpSpPr>
        <p:grpSpPr>
          <a:xfrm>
            <a:off x="3147977" y="1725856"/>
            <a:ext cx="446355" cy="447590"/>
            <a:chOff x="3147977" y="1725856"/>
            <a:chExt cx="446355" cy="447590"/>
          </a:xfrm>
        </p:grpSpPr>
        <p:sp>
          <p:nvSpPr>
            <p:cNvPr id="111" name="Google Shape;6948;p88">
              <a:extLst>
                <a:ext uri="{FF2B5EF4-FFF2-40B4-BE49-F238E27FC236}">
                  <a16:creationId xmlns:a16="http://schemas.microsoft.com/office/drawing/2014/main" id="{582DF836-6D2B-4A7A-AA52-00FD6228E98E}"/>
                </a:ext>
              </a:extLst>
            </p:cNvPr>
            <p:cNvSpPr/>
            <p:nvPr/>
          </p:nvSpPr>
          <p:spPr>
            <a:xfrm>
              <a:off x="3147977" y="1725856"/>
              <a:ext cx="105887" cy="4463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6949;p88">
              <a:extLst>
                <a:ext uri="{FF2B5EF4-FFF2-40B4-BE49-F238E27FC236}">
                  <a16:creationId xmlns:a16="http://schemas.microsoft.com/office/drawing/2014/main" id="{A6B0907C-147B-440D-8121-20F44EBF1A4B}"/>
                </a:ext>
              </a:extLst>
            </p:cNvPr>
            <p:cNvSpPr/>
            <p:nvPr/>
          </p:nvSpPr>
          <p:spPr>
            <a:xfrm>
              <a:off x="3464387" y="1897892"/>
              <a:ext cx="129945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6950;p88">
              <a:extLst>
                <a:ext uri="{FF2B5EF4-FFF2-40B4-BE49-F238E27FC236}">
                  <a16:creationId xmlns:a16="http://schemas.microsoft.com/office/drawing/2014/main" id="{E77E1627-BDD5-4D73-9383-A954BE09B2A1}"/>
                </a:ext>
              </a:extLst>
            </p:cNvPr>
            <p:cNvSpPr/>
            <p:nvPr/>
          </p:nvSpPr>
          <p:spPr>
            <a:xfrm>
              <a:off x="3464387" y="1962841"/>
              <a:ext cx="129945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6951;p88">
              <a:extLst>
                <a:ext uri="{FF2B5EF4-FFF2-40B4-BE49-F238E27FC236}">
                  <a16:creationId xmlns:a16="http://schemas.microsoft.com/office/drawing/2014/main" id="{685F113A-0275-4C6F-BAAE-E7BF6C879E32}"/>
                </a:ext>
              </a:extLst>
            </p:cNvPr>
            <p:cNvSpPr/>
            <p:nvPr/>
          </p:nvSpPr>
          <p:spPr>
            <a:xfrm>
              <a:off x="3464387" y="2026612"/>
              <a:ext cx="103482" cy="397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6952;p88">
              <a:extLst>
                <a:ext uri="{FF2B5EF4-FFF2-40B4-BE49-F238E27FC236}">
                  <a16:creationId xmlns:a16="http://schemas.microsoft.com/office/drawing/2014/main" id="{0D20B749-6484-4DDC-B39A-731506E55F10}"/>
                </a:ext>
              </a:extLst>
            </p:cNvPr>
            <p:cNvSpPr/>
            <p:nvPr/>
          </p:nvSpPr>
          <p:spPr>
            <a:xfrm>
              <a:off x="3412650" y="1725856"/>
              <a:ext cx="78245" cy="794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6953;p88">
              <a:extLst>
                <a:ext uri="{FF2B5EF4-FFF2-40B4-BE49-F238E27FC236}">
                  <a16:creationId xmlns:a16="http://schemas.microsoft.com/office/drawing/2014/main" id="{7A13E3F7-7D40-499E-860F-5350C8C6FAD4}"/>
                </a:ext>
              </a:extLst>
            </p:cNvPr>
            <p:cNvSpPr/>
            <p:nvPr/>
          </p:nvSpPr>
          <p:spPr>
            <a:xfrm>
              <a:off x="3514907" y="1725856"/>
              <a:ext cx="52962" cy="8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6954;p88">
              <a:extLst>
                <a:ext uri="{FF2B5EF4-FFF2-40B4-BE49-F238E27FC236}">
                  <a16:creationId xmlns:a16="http://schemas.microsoft.com/office/drawing/2014/main" id="{7127E6AC-2AFE-4787-AC7B-72BF0DAF5BE0}"/>
                </a:ext>
              </a:extLst>
            </p:cNvPr>
            <p:cNvSpPr/>
            <p:nvPr/>
          </p:nvSpPr>
          <p:spPr>
            <a:xfrm>
              <a:off x="3251460" y="1831707"/>
              <a:ext cx="316409" cy="234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6955;p88">
              <a:extLst>
                <a:ext uri="{FF2B5EF4-FFF2-40B4-BE49-F238E27FC236}">
                  <a16:creationId xmlns:a16="http://schemas.microsoft.com/office/drawing/2014/main" id="{CD8E5B62-CE3B-4AB6-97E0-ED7827DFE9E5}"/>
                </a:ext>
              </a:extLst>
            </p:cNvPr>
            <p:cNvSpPr/>
            <p:nvPr/>
          </p:nvSpPr>
          <p:spPr>
            <a:xfrm>
              <a:off x="3411461" y="1895487"/>
              <a:ext cx="78208" cy="276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6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7247"/>
                <a:gd name="f11" fmla="val 1701"/>
                <a:gd name="f12" fmla="val 5167"/>
                <a:gd name="f13" fmla="val 1891"/>
                <a:gd name="f14" fmla="val 1229"/>
                <a:gd name="f15" fmla="val 725"/>
                <a:gd name="f16" fmla="val 4632"/>
                <a:gd name="f17" fmla="val 4002"/>
                <a:gd name="f18" fmla="val 3624"/>
                <a:gd name="f19" fmla="val 882"/>
                <a:gd name="f20" fmla="val 3372"/>
                <a:gd name="f21" fmla="val 1071"/>
                <a:gd name="f22" fmla="val 3120"/>
                <a:gd name="f23" fmla="val 819"/>
                <a:gd name="f24" fmla="val 2899"/>
                <a:gd name="f25" fmla="val 2615"/>
                <a:gd name="f26" fmla="val 2269"/>
                <a:gd name="f27" fmla="val 1922"/>
                <a:gd name="f28" fmla="val 1639"/>
                <a:gd name="f29" fmla="val 1387"/>
                <a:gd name="f30" fmla="val 1166"/>
                <a:gd name="f31" fmla="val 883"/>
                <a:gd name="f32" fmla="val 536"/>
                <a:gd name="f33" fmla="val 316"/>
                <a:gd name="f34" fmla="val 190"/>
                <a:gd name="f35" fmla="*/ f0 1 2048"/>
                <a:gd name="f36" fmla="*/ f1 1 7246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2048"/>
                <a:gd name="f43" fmla="*/ f40 1 7246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2048" h="7246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3" y="f10"/>
                  </a:lnTo>
                  <a:lnTo>
                    <a:pt x="f3" y="f12"/>
                  </a:lnTo>
                  <a:lnTo>
                    <a:pt x="f13" y="f12"/>
                  </a:lnTo>
                  <a:cubicBezTo>
                    <a:pt x="f14" y="f12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2"/>
                  </a:cubicBezTo>
                  <a:cubicBezTo>
                    <a:pt x="f23" y="f24"/>
                    <a:pt x="f15" y="f25"/>
                    <a:pt x="f15" y="f26"/>
                  </a:cubicBezTo>
                  <a:cubicBezTo>
                    <a:pt x="f15" y="f27"/>
                    <a:pt x="f19" y="f28"/>
                    <a:pt x="f21" y="f29"/>
                  </a:cubicBezTo>
                  <a:cubicBezTo>
                    <a:pt x="f23" y="f30"/>
                    <a:pt x="f15" y="f31"/>
                    <a:pt x="f15" y="f32"/>
                  </a:cubicBezTo>
                  <a:cubicBezTo>
                    <a:pt x="f15" y="f33"/>
                    <a:pt x="f9" y="f34"/>
                    <a:pt x="f23" y="f5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6956;p88">
              <a:extLst>
                <a:ext uri="{FF2B5EF4-FFF2-40B4-BE49-F238E27FC236}">
                  <a16:creationId xmlns:a16="http://schemas.microsoft.com/office/drawing/2014/main" id="{6EF90BC6-0474-4A55-99B8-8B82F23DF005}"/>
                </a:ext>
              </a:extLst>
            </p:cNvPr>
            <p:cNvSpPr/>
            <p:nvPr/>
          </p:nvSpPr>
          <p:spPr>
            <a:xfrm>
              <a:off x="3516133" y="2089166"/>
              <a:ext cx="52962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6971;p88">
            <a:extLst>
              <a:ext uri="{FF2B5EF4-FFF2-40B4-BE49-F238E27FC236}">
                <a16:creationId xmlns:a16="http://schemas.microsoft.com/office/drawing/2014/main" id="{B7C8499E-8ED3-42BE-92F7-B22A25C7F2E0}"/>
              </a:ext>
            </a:extLst>
          </p:cNvPr>
          <p:cNvGrpSpPr/>
          <p:nvPr/>
        </p:nvGrpSpPr>
        <p:grpSpPr>
          <a:xfrm>
            <a:off x="6107615" y="1700299"/>
            <a:ext cx="445175" cy="445139"/>
            <a:chOff x="6107615" y="1700299"/>
            <a:chExt cx="445175" cy="445139"/>
          </a:xfrm>
        </p:grpSpPr>
        <p:sp>
          <p:nvSpPr>
            <p:cNvPr id="121" name="Google Shape;6972;p88">
              <a:extLst>
                <a:ext uri="{FF2B5EF4-FFF2-40B4-BE49-F238E27FC236}">
                  <a16:creationId xmlns:a16="http://schemas.microsoft.com/office/drawing/2014/main" id="{75D2B69D-B8F3-4CB9-A7A7-3085659EB90E}"/>
                </a:ext>
              </a:extLst>
            </p:cNvPr>
            <p:cNvSpPr/>
            <p:nvPr/>
          </p:nvSpPr>
          <p:spPr>
            <a:xfrm>
              <a:off x="6107615" y="1700299"/>
              <a:ext cx="445175" cy="4451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6973;p88">
              <a:extLst>
                <a:ext uri="{FF2B5EF4-FFF2-40B4-BE49-F238E27FC236}">
                  <a16:creationId xmlns:a16="http://schemas.microsoft.com/office/drawing/2014/main" id="{7BE5DEB3-65CB-4573-8499-87C00D8311D5}"/>
                </a:ext>
              </a:extLst>
            </p:cNvPr>
            <p:cNvSpPr/>
            <p:nvPr/>
          </p:nvSpPr>
          <p:spPr>
            <a:xfrm>
              <a:off x="6211107" y="1804961"/>
              <a:ext cx="239426" cy="2356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3" name="Google Shape;7004;p88">
            <a:extLst>
              <a:ext uri="{FF2B5EF4-FFF2-40B4-BE49-F238E27FC236}">
                <a16:creationId xmlns:a16="http://schemas.microsoft.com/office/drawing/2014/main" id="{A006290D-994D-449A-8A19-01352622A66E}"/>
              </a:ext>
            </a:extLst>
          </p:cNvPr>
          <p:cNvGrpSpPr/>
          <p:nvPr/>
        </p:nvGrpSpPr>
        <p:grpSpPr>
          <a:xfrm>
            <a:off x="3781601" y="1708035"/>
            <a:ext cx="469234" cy="446053"/>
            <a:chOff x="3781601" y="1708035"/>
            <a:chExt cx="469234" cy="446053"/>
          </a:xfrm>
        </p:grpSpPr>
        <p:sp>
          <p:nvSpPr>
            <p:cNvPr id="124" name="Google Shape;7005;p88">
              <a:extLst>
                <a:ext uri="{FF2B5EF4-FFF2-40B4-BE49-F238E27FC236}">
                  <a16:creationId xmlns:a16="http://schemas.microsoft.com/office/drawing/2014/main" id="{F69737F7-93DF-4291-8D65-0E2065716C2E}"/>
                </a:ext>
              </a:extLst>
            </p:cNvPr>
            <p:cNvSpPr/>
            <p:nvPr/>
          </p:nvSpPr>
          <p:spPr>
            <a:xfrm>
              <a:off x="3924760" y="1708035"/>
              <a:ext cx="326075" cy="3278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7006;p88">
              <a:extLst>
                <a:ext uri="{FF2B5EF4-FFF2-40B4-BE49-F238E27FC236}">
                  <a16:creationId xmlns:a16="http://schemas.microsoft.com/office/drawing/2014/main" id="{FA20CD0C-CAC9-4E85-8FB7-C226D02F31AD}"/>
                </a:ext>
              </a:extLst>
            </p:cNvPr>
            <p:cNvSpPr/>
            <p:nvPr/>
          </p:nvSpPr>
          <p:spPr>
            <a:xfrm>
              <a:off x="3781601" y="1823505"/>
              <a:ext cx="329696" cy="330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6" name="Google Shape;7018;p88">
            <a:extLst>
              <a:ext uri="{FF2B5EF4-FFF2-40B4-BE49-F238E27FC236}">
                <a16:creationId xmlns:a16="http://schemas.microsoft.com/office/drawing/2014/main" id="{96537C96-CA48-46F4-98B9-AC50426D8C48}"/>
              </a:ext>
            </a:extLst>
          </p:cNvPr>
          <p:cNvGrpSpPr/>
          <p:nvPr/>
        </p:nvGrpSpPr>
        <p:grpSpPr>
          <a:xfrm>
            <a:off x="6730157" y="1707312"/>
            <a:ext cx="446355" cy="445175"/>
            <a:chOff x="6730157" y="1707312"/>
            <a:chExt cx="446355" cy="445175"/>
          </a:xfrm>
        </p:grpSpPr>
        <p:sp>
          <p:nvSpPr>
            <p:cNvPr id="127" name="Google Shape;7019;p88">
              <a:extLst>
                <a:ext uri="{FF2B5EF4-FFF2-40B4-BE49-F238E27FC236}">
                  <a16:creationId xmlns:a16="http://schemas.microsoft.com/office/drawing/2014/main" id="{97A6AFBC-C696-4318-A784-930B19C0BC0E}"/>
                </a:ext>
              </a:extLst>
            </p:cNvPr>
            <p:cNvSpPr/>
            <p:nvPr/>
          </p:nvSpPr>
          <p:spPr>
            <a:xfrm>
              <a:off x="6809555" y="1786701"/>
              <a:ext cx="287578" cy="2851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8" name="Google Shape;7020;p88">
              <a:extLst>
                <a:ext uri="{FF2B5EF4-FFF2-40B4-BE49-F238E27FC236}">
                  <a16:creationId xmlns:a16="http://schemas.microsoft.com/office/drawing/2014/main" id="{A77F5AB1-E04A-4256-8581-534E387B8367}"/>
                </a:ext>
              </a:extLst>
            </p:cNvPr>
            <p:cNvSpPr/>
            <p:nvPr/>
          </p:nvSpPr>
          <p:spPr>
            <a:xfrm>
              <a:off x="6730157" y="1707312"/>
              <a:ext cx="446355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9" name="Google Shape;5917;p86">
            <a:extLst>
              <a:ext uri="{FF2B5EF4-FFF2-40B4-BE49-F238E27FC236}">
                <a16:creationId xmlns:a16="http://schemas.microsoft.com/office/drawing/2014/main" id="{894B4AA0-B25D-47B0-9790-0E8145CBC2DD}"/>
              </a:ext>
            </a:extLst>
          </p:cNvPr>
          <p:cNvSpPr/>
          <p:nvPr/>
        </p:nvSpPr>
        <p:spPr>
          <a:xfrm>
            <a:off x="4339797" y="2577099"/>
            <a:ext cx="450991" cy="463134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A6A6A6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0" name="Google Shape;5955;p86">
            <a:extLst>
              <a:ext uri="{FF2B5EF4-FFF2-40B4-BE49-F238E27FC236}">
                <a16:creationId xmlns:a16="http://schemas.microsoft.com/office/drawing/2014/main" id="{1B269862-8805-466B-A431-A96858439886}"/>
              </a:ext>
            </a:extLst>
          </p:cNvPr>
          <p:cNvSpPr/>
          <p:nvPr/>
        </p:nvSpPr>
        <p:spPr>
          <a:xfrm>
            <a:off x="4879348" y="2649492"/>
            <a:ext cx="458964" cy="390732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rgbClr val="A6A6A6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31" name="Google Shape;5983;p86">
            <a:extLst>
              <a:ext uri="{FF2B5EF4-FFF2-40B4-BE49-F238E27FC236}">
                <a16:creationId xmlns:a16="http://schemas.microsoft.com/office/drawing/2014/main" id="{C88C724E-FD6A-408A-AB9B-93BBCCF0B990}"/>
              </a:ext>
            </a:extLst>
          </p:cNvPr>
          <p:cNvGrpSpPr/>
          <p:nvPr/>
        </p:nvGrpSpPr>
        <p:grpSpPr>
          <a:xfrm>
            <a:off x="5526752" y="2589233"/>
            <a:ext cx="461251" cy="461973"/>
            <a:chOff x="5526752" y="2589233"/>
            <a:chExt cx="461251" cy="461973"/>
          </a:xfrm>
        </p:grpSpPr>
        <p:sp>
          <p:nvSpPr>
            <p:cNvPr id="132" name="Google Shape;5984;p86">
              <a:extLst>
                <a:ext uri="{FF2B5EF4-FFF2-40B4-BE49-F238E27FC236}">
                  <a16:creationId xmlns:a16="http://schemas.microsoft.com/office/drawing/2014/main" id="{03CE38A1-356F-4322-842C-B3DF91CB3689}"/>
                </a:ext>
              </a:extLst>
            </p:cNvPr>
            <p:cNvSpPr/>
            <p:nvPr/>
          </p:nvSpPr>
          <p:spPr>
            <a:xfrm>
              <a:off x="5526752" y="2589233"/>
              <a:ext cx="368777" cy="370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5985;p86">
              <a:extLst>
                <a:ext uri="{FF2B5EF4-FFF2-40B4-BE49-F238E27FC236}">
                  <a16:creationId xmlns:a16="http://schemas.microsoft.com/office/drawing/2014/main" id="{CBCADD35-0CFE-403D-AA5F-E64942E68AC3}"/>
                </a:ext>
              </a:extLst>
            </p:cNvPr>
            <p:cNvSpPr/>
            <p:nvPr/>
          </p:nvSpPr>
          <p:spPr>
            <a:xfrm>
              <a:off x="5588392" y="2775213"/>
              <a:ext cx="399611" cy="2759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6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1261"/>
                <a:gd name="f34" fmla="val 5388"/>
                <a:gd name="f35" fmla="val 5955"/>
                <a:gd name="f36" fmla="val 6459"/>
                <a:gd name="f37" fmla="val 7220"/>
                <a:gd name="f38" fmla="val 6617"/>
                <a:gd name="f39" fmla="val 6716"/>
                <a:gd name="f40" fmla="val 8601"/>
                <a:gd name="f41" fmla="val 6495"/>
                <a:gd name="f42" fmla="val 10082"/>
                <a:gd name="f43" fmla="val 4920"/>
                <a:gd name="f44" fmla="val 10114"/>
                <a:gd name="f45" fmla="val 2904"/>
                <a:gd name="f46" fmla="val 2400"/>
                <a:gd name="f47" fmla="val 10649"/>
                <a:gd name="f48" fmla="val 2211"/>
                <a:gd name="f49" fmla="val 11027"/>
                <a:gd name="f50" fmla="val 1706"/>
                <a:gd name="f51" fmla="val 10996"/>
                <a:gd name="f52" fmla="val 1108"/>
                <a:gd name="f53" fmla="val 10964"/>
                <a:gd name="f54" fmla="val 572"/>
                <a:gd name="f55" fmla="val 10492"/>
                <a:gd name="f56" fmla="val 100"/>
                <a:gd name="f57" fmla="val 9893"/>
                <a:gd name="f58" fmla="val 5"/>
                <a:gd name="f59" fmla="val 9853"/>
                <a:gd name="f60" fmla="val 2"/>
                <a:gd name="f61" fmla="val 9813"/>
                <a:gd name="f62" fmla="*/ f0 1 11028"/>
                <a:gd name="f63" fmla="*/ f1 1 756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1028"/>
                <a:gd name="f70" fmla="*/ f67 1 756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4"/>
                    <a:pt x="f33" y="f4"/>
                  </a:cubicBezTo>
                  <a:lnTo>
                    <a:pt x="f34" y="f4"/>
                  </a:lnTo>
                  <a:cubicBezTo>
                    <a:pt x="f35" y="f4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4" name="Google Shape;5986;p86">
            <a:extLst>
              <a:ext uri="{FF2B5EF4-FFF2-40B4-BE49-F238E27FC236}">
                <a16:creationId xmlns:a16="http://schemas.microsoft.com/office/drawing/2014/main" id="{0542CDE3-2079-49E0-93E6-31298358E939}"/>
              </a:ext>
            </a:extLst>
          </p:cNvPr>
          <p:cNvGrpSpPr/>
          <p:nvPr/>
        </p:nvGrpSpPr>
        <p:grpSpPr>
          <a:xfrm>
            <a:off x="7353613" y="2571612"/>
            <a:ext cx="465777" cy="464259"/>
            <a:chOff x="7353613" y="2571612"/>
            <a:chExt cx="465777" cy="464259"/>
          </a:xfrm>
        </p:grpSpPr>
        <p:sp>
          <p:nvSpPr>
            <p:cNvPr id="135" name="Google Shape;5987;p86">
              <a:extLst>
                <a:ext uri="{FF2B5EF4-FFF2-40B4-BE49-F238E27FC236}">
                  <a16:creationId xmlns:a16="http://schemas.microsoft.com/office/drawing/2014/main" id="{E3F8133B-E2F6-444B-B3A0-353190239ABF}"/>
                </a:ext>
              </a:extLst>
            </p:cNvPr>
            <p:cNvSpPr/>
            <p:nvPr/>
          </p:nvSpPr>
          <p:spPr>
            <a:xfrm>
              <a:off x="7635569" y="2856567"/>
              <a:ext cx="183821" cy="1793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Google Shape;5988;p86">
              <a:extLst>
                <a:ext uri="{FF2B5EF4-FFF2-40B4-BE49-F238E27FC236}">
                  <a16:creationId xmlns:a16="http://schemas.microsoft.com/office/drawing/2014/main" id="{0A56F59B-6E3F-402A-B667-2DACA0C98587}"/>
                </a:ext>
              </a:extLst>
            </p:cNvPr>
            <p:cNvSpPr/>
            <p:nvPr/>
          </p:nvSpPr>
          <p:spPr>
            <a:xfrm>
              <a:off x="7353613" y="2571612"/>
              <a:ext cx="359642" cy="3631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7" name="Google Shape;6005;p86">
            <a:extLst>
              <a:ext uri="{FF2B5EF4-FFF2-40B4-BE49-F238E27FC236}">
                <a16:creationId xmlns:a16="http://schemas.microsoft.com/office/drawing/2014/main" id="{E1B09ADE-2FB3-41CD-99C7-55B815ECC987}"/>
              </a:ext>
            </a:extLst>
          </p:cNvPr>
          <p:cNvGrpSpPr/>
          <p:nvPr/>
        </p:nvGrpSpPr>
        <p:grpSpPr>
          <a:xfrm>
            <a:off x="4901321" y="3495211"/>
            <a:ext cx="406249" cy="408883"/>
            <a:chOff x="4901321" y="3495211"/>
            <a:chExt cx="406249" cy="408883"/>
          </a:xfrm>
        </p:grpSpPr>
        <p:sp>
          <p:nvSpPr>
            <p:cNvPr id="138" name="Google Shape;6006;p86">
              <a:extLst>
                <a:ext uri="{FF2B5EF4-FFF2-40B4-BE49-F238E27FC236}">
                  <a16:creationId xmlns:a16="http://schemas.microsoft.com/office/drawing/2014/main" id="{4A1C2880-1CE5-414A-A79E-4A8CCD1EBC94}"/>
                </a:ext>
              </a:extLst>
            </p:cNvPr>
            <p:cNvSpPr/>
            <p:nvPr/>
          </p:nvSpPr>
          <p:spPr>
            <a:xfrm>
              <a:off x="4901321" y="3495211"/>
              <a:ext cx="406249" cy="3000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9" name="Google Shape;6007;p86">
              <a:extLst>
                <a:ext uri="{FF2B5EF4-FFF2-40B4-BE49-F238E27FC236}">
                  <a16:creationId xmlns:a16="http://schemas.microsoft.com/office/drawing/2014/main" id="{709A2250-D8C2-4CF3-B218-944CBEC3AA70}"/>
                </a:ext>
              </a:extLst>
            </p:cNvPr>
            <p:cNvSpPr/>
            <p:nvPr/>
          </p:nvSpPr>
          <p:spPr>
            <a:xfrm>
              <a:off x="4979136" y="3822704"/>
              <a:ext cx="249631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0" name="Google Shape;6020;p86">
            <a:extLst>
              <a:ext uri="{FF2B5EF4-FFF2-40B4-BE49-F238E27FC236}">
                <a16:creationId xmlns:a16="http://schemas.microsoft.com/office/drawing/2014/main" id="{AED085EC-F03F-4FEB-B674-C68283FF4518}"/>
              </a:ext>
            </a:extLst>
          </p:cNvPr>
          <p:cNvGrpSpPr/>
          <p:nvPr/>
        </p:nvGrpSpPr>
        <p:grpSpPr>
          <a:xfrm>
            <a:off x="6148178" y="2583015"/>
            <a:ext cx="272893" cy="461963"/>
            <a:chOff x="6148178" y="2583015"/>
            <a:chExt cx="272893" cy="461963"/>
          </a:xfrm>
        </p:grpSpPr>
        <p:sp>
          <p:nvSpPr>
            <p:cNvPr id="141" name="Google Shape;6021;p86">
              <a:extLst>
                <a:ext uri="{FF2B5EF4-FFF2-40B4-BE49-F238E27FC236}">
                  <a16:creationId xmlns:a16="http://schemas.microsoft.com/office/drawing/2014/main" id="{2DD9F16A-C6BE-4080-B468-49340465C3C5}"/>
                </a:ext>
              </a:extLst>
            </p:cNvPr>
            <p:cNvSpPr/>
            <p:nvPr/>
          </p:nvSpPr>
          <p:spPr>
            <a:xfrm>
              <a:off x="6148178" y="2583015"/>
              <a:ext cx="272893" cy="321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6022;p86">
              <a:extLst>
                <a:ext uri="{FF2B5EF4-FFF2-40B4-BE49-F238E27FC236}">
                  <a16:creationId xmlns:a16="http://schemas.microsoft.com/office/drawing/2014/main" id="{7376DBB7-8290-4B2B-A008-102B14A30569}"/>
                </a:ext>
              </a:extLst>
            </p:cNvPr>
            <p:cNvSpPr/>
            <p:nvPr/>
          </p:nvSpPr>
          <p:spPr>
            <a:xfrm>
              <a:off x="6209818" y="2934647"/>
              <a:ext cx="151863" cy="1103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3" name="Google Shape;6038;p86">
            <a:extLst>
              <a:ext uri="{FF2B5EF4-FFF2-40B4-BE49-F238E27FC236}">
                <a16:creationId xmlns:a16="http://schemas.microsoft.com/office/drawing/2014/main" id="{EBC845F9-C770-42BC-B594-241711A55C5E}"/>
              </a:ext>
            </a:extLst>
          </p:cNvPr>
          <p:cNvGrpSpPr/>
          <p:nvPr/>
        </p:nvGrpSpPr>
        <p:grpSpPr>
          <a:xfrm>
            <a:off x="3796122" y="2604494"/>
            <a:ext cx="454401" cy="462548"/>
            <a:chOff x="3796122" y="2604494"/>
            <a:chExt cx="454401" cy="462548"/>
          </a:xfrm>
        </p:grpSpPr>
        <p:sp>
          <p:nvSpPr>
            <p:cNvPr id="144" name="Google Shape;6039;p86">
              <a:extLst>
                <a:ext uri="{FF2B5EF4-FFF2-40B4-BE49-F238E27FC236}">
                  <a16:creationId xmlns:a16="http://schemas.microsoft.com/office/drawing/2014/main" id="{9D4E6C00-8401-4701-83EA-A1260EC8EE50}"/>
                </a:ext>
              </a:extLst>
            </p:cNvPr>
            <p:cNvSpPr/>
            <p:nvPr/>
          </p:nvSpPr>
          <p:spPr>
            <a:xfrm>
              <a:off x="3796122" y="2604494"/>
              <a:ext cx="138165" cy="224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3813"/>
                <a:gd name="f25" fmla="val 582"/>
                <a:gd name="f26" fmla="val 1797"/>
                <a:gd name="f27" fmla="val 15"/>
                <a:gd name="f28" fmla="val 1763"/>
                <a:gd name="f29" fmla="val 5"/>
                <a:gd name="f30" fmla="val 1730"/>
                <a:gd name="f31" fmla="*/ f0 1 3812"/>
                <a:gd name="f32" fmla="*/ f1 1 615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3812"/>
                <a:gd name="f39" fmla="*/ f36 1 615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3812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lnTo>
                    <a:pt x="f26" y="f27"/>
                  </a:lnTo>
                  <a:cubicBezTo>
                    <a:pt x="f28" y="f2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Google Shape;6040;p86">
              <a:extLst>
                <a:ext uri="{FF2B5EF4-FFF2-40B4-BE49-F238E27FC236}">
                  <a16:creationId xmlns:a16="http://schemas.microsoft.com/office/drawing/2014/main" id="{615B3308-8E30-4E0C-8CCC-C7694ABB5FDF}"/>
                </a:ext>
              </a:extLst>
            </p:cNvPr>
            <p:cNvSpPr/>
            <p:nvPr/>
          </p:nvSpPr>
          <p:spPr>
            <a:xfrm>
              <a:off x="3880631" y="2662485"/>
              <a:ext cx="313950" cy="4045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Google Shape;6041;p86">
              <a:extLst>
                <a:ext uri="{FF2B5EF4-FFF2-40B4-BE49-F238E27FC236}">
                  <a16:creationId xmlns:a16="http://schemas.microsoft.com/office/drawing/2014/main" id="{B2D483A3-8DFF-4BF3-A03F-D6259D4BC0CD}"/>
                </a:ext>
              </a:extLst>
            </p:cNvPr>
            <p:cNvSpPr/>
            <p:nvPr/>
          </p:nvSpPr>
          <p:spPr>
            <a:xfrm>
              <a:off x="4156889" y="2753267"/>
              <a:ext cx="93634" cy="1044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7" name="Google Shape;6048;p86">
            <a:extLst>
              <a:ext uri="{FF2B5EF4-FFF2-40B4-BE49-F238E27FC236}">
                <a16:creationId xmlns:a16="http://schemas.microsoft.com/office/drawing/2014/main" id="{C618F5B0-6FDA-42C9-9DD5-F7DFBDAD5481}"/>
              </a:ext>
            </a:extLst>
          </p:cNvPr>
          <p:cNvGrpSpPr/>
          <p:nvPr/>
        </p:nvGrpSpPr>
        <p:grpSpPr>
          <a:xfrm>
            <a:off x="6705103" y="2576276"/>
            <a:ext cx="456687" cy="464268"/>
            <a:chOff x="6705103" y="2576276"/>
            <a:chExt cx="456687" cy="464268"/>
          </a:xfrm>
        </p:grpSpPr>
        <p:sp>
          <p:nvSpPr>
            <p:cNvPr id="148" name="Google Shape;6049;p86">
              <a:extLst>
                <a:ext uri="{FF2B5EF4-FFF2-40B4-BE49-F238E27FC236}">
                  <a16:creationId xmlns:a16="http://schemas.microsoft.com/office/drawing/2014/main" id="{992506C2-DC2E-4135-981A-BF209351A31C}"/>
                </a:ext>
              </a:extLst>
            </p:cNvPr>
            <p:cNvSpPr/>
            <p:nvPr/>
          </p:nvSpPr>
          <p:spPr>
            <a:xfrm>
              <a:off x="6981407" y="2578580"/>
              <a:ext cx="180383" cy="2716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6050;p86">
              <a:extLst>
                <a:ext uri="{FF2B5EF4-FFF2-40B4-BE49-F238E27FC236}">
                  <a16:creationId xmlns:a16="http://schemas.microsoft.com/office/drawing/2014/main" id="{D4352604-5F86-495D-9905-1B21C1063DE8}"/>
                </a:ext>
              </a:extLst>
            </p:cNvPr>
            <p:cNvSpPr/>
            <p:nvPr/>
          </p:nvSpPr>
          <p:spPr>
            <a:xfrm>
              <a:off x="6767904" y="2980761"/>
              <a:ext cx="391600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6051;p86">
              <a:extLst>
                <a:ext uri="{FF2B5EF4-FFF2-40B4-BE49-F238E27FC236}">
                  <a16:creationId xmlns:a16="http://schemas.microsoft.com/office/drawing/2014/main" id="{C166286C-6C9F-4A5C-9729-6D3D722DE861}"/>
                </a:ext>
              </a:extLst>
            </p:cNvPr>
            <p:cNvSpPr/>
            <p:nvPr/>
          </p:nvSpPr>
          <p:spPr>
            <a:xfrm>
              <a:off x="6705103" y="2576276"/>
              <a:ext cx="397325" cy="4313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1" name="Google Shape;5717;p85">
            <a:extLst>
              <a:ext uri="{FF2B5EF4-FFF2-40B4-BE49-F238E27FC236}">
                <a16:creationId xmlns:a16="http://schemas.microsoft.com/office/drawing/2014/main" id="{0364E71E-C017-4EF5-B3F0-DE9DA8B148FE}"/>
              </a:ext>
            </a:extLst>
          </p:cNvPr>
          <p:cNvGrpSpPr/>
          <p:nvPr/>
        </p:nvGrpSpPr>
        <p:grpSpPr>
          <a:xfrm>
            <a:off x="5567754" y="3523466"/>
            <a:ext cx="492321" cy="387907"/>
            <a:chOff x="5567754" y="3523466"/>
            <a:chExt cx="492321" cy="387907"/>
          </a:xfrm>
        </p:grpSpPr>
        <p:sp>
          <p:nvSpPr>
            <p:cNvPr id="152" name="Google Shape;5718;p85">
              <a:extLst>
                <a:ext uri="{FF2B5EF4-FFF2-40B4-BE49-F238E27FC236}">
                  <a16:creationId xmlns:a16="http://schemas.microsoft.com/office/drawing/2014/main" id="{C3AF19B6-4887-4FFA-B268-705F746E9F9F}"/>
                </a:ext>
              </a:extLst>
            </p:cNvPr>
            <p:cNvSpPr/>
            <p:nvPr/>
          </p:nvSpPr>
          <p:spPr>
            <a:xfrm>
              <a:off x="5691106" y="3523466"/>
              <a:ext cx="110221" cy="1399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5719;p85">
              <a:extLst>
                <a:ext uri="{FF2B5EF4-FFF2-40B4-BE49-F238E27FC236}">
                  <a16:creationId xmlns:a16="http://schemas.microsoft.com/office/drawing/2014/main" id="{6B021DF1-1ADE-4AC6-AD04-DDDF349F0A7B}"/>
                </a:ext>
              </a:extLst>
            </p:cNvPr>
            <p:cNvSpPr/>
            <p:nvPr/>
          </p:nvSpPr>
          <p:spPr>
            <a:xfrm>
              <a:off x="5567754" y="3639229"/>
              <a:ext cx="137178" cy="1328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5720;p85">
              <a:extLst>
                <a:ext uri="{FF2B5EF4-FFF2-40B4-BE49-F238E27FC236}">
                  <a16:creationId xmlns:a16="http://schemas.microsoft.com/office/drawing/2014/main" id="{7EE50D40-7AA1-4523-8A26-55BADC697F29}"/>
                </a:ext>
              </a:extLst>
            </p:cNvPr>
            <p:cNvSpPr/>
            <p:nvPr/>
          </p:nvSpPr>
          <p:spPr>
            <a:xfrm>
              <a:off x="5828842" y="3523466"/>
              <a:ext cx="110221" cy="1399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5721;p85">
              <a:extLst>
                <a:ext uri="{FF2B5EF4-FFF2-40B4-BE49-F238E27FC236}">
                  <a16:creationId xmlns:a16="http://schemas.microsoft.com/office/drawing/2014/main" id="{FC04A43E-57C5-4BFE-B6BA-65370AC52FDE}"/>
                </a:ext>
              </a:extLst>
            </p:cNvPr>
            <p:cNvSpPr/>
            <p:nvPr/>
          </p:nvSpPr>
          <p:spPr>
            <a:xfrm>
              <a:off x="5925019" y="3638735"/>
              <a:ext cx="135056" cy="1329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5722;p85">
              <a:extLst>
                <a:ext uri="{FF2B5EF4-FFF2-40B4-BE49-F238E27FC236}">
                  <a16:creationId xmlns:a16="http://schemas.microsoft.com/office/drawing/2014/main" id="{0FD8F053-CB56-4AFD-B014-C36068603C5A}"/>
                </a:ext>
              </a:extLst>
            </p:cNvPr>
            <p:cNvSpPr/>
            <p:nvPr/>
          </p:nvSpPr>
          <p:spPr>
            <a:xfrm>
              <a:off x="5663565" y="3690948"/>
              <a:ext cx="303077" cy="2204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7" name="Google Shape;5723;p85">
            <a:extLst>
              <a:ext uri="{FF2B5EF4-FFF2-40B4-BE49-F238E27FC236}">
                <a16:creationId xmlns:a16="http://schemas.microsoft.com/office/drawing/2014/main" id="{6B846092-D330-41D7-B537-5F5A890C8DD8}"/>
              </a:ext>
            </a:extLst>
          </p:cNvPr>
          <p:cNvGrpSpPr/>
          <p:nvPr/>
        </p:nvGrpSpPr>
        <p:grpSpPr>
          <a:xfrm>
            <a:off x="3078080" y="2595844"/>
            <a:ext cx="556403" cy="457327"/>
            <a:chOff x="3078080" y="2595844"/>
            <a:chExt cx="556403" cy="457327"/>
          </a:xfrm>
        </p:grpSpPr>
        <p:sp>
          <p:nvSpPr>
            <p:cNvPr id="158" name="Google Shape;5724;p85">
              <a:extLst>
                <a:ext uri="{FF2B5EF4-FFF2-40B4-BE49-F238E27FC236}">
                  <a16:creationId xmlns:a16="http://schemas.microsoft.com/office/drawing/2014/main" id="{D4C629CE-7ADD-4674-AF4E-1BA657D6B16A}"/>
                </a:ext>
              </a:extLst>
            </p:cNvPr>
            <p:cNvSpPr/>
            <p:nvPr/>
          </p:nvSpPr>
          <p:spPr>
            <a:xfrm>
              <a:off x="3319555" y="2595844"/>
              <a:ext cx="147721" cy="103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5725;p85">
              <a:extLst>
                <a:ext uri="{FF2B5EF4-FFF2-40B4-BE49-F238E27FC236}">
                  <a16:creationId xmlns:a16="http://schemas.microsoft.com/office/drawing/2014/main" id="{9B225E33-F5BC-47F9-9BA2-F98659E54A09}"/>
                </a:ext>
              </a:extLst>
            </p:cNvPr>
            <p:cNvSpPr/>
            <p:nvPr/>
          </p:nvSpPr>
          <p:spPr>
            <a:xfrm>
              <a:off x="3319637" y="2949634"/>
              <a:ext cx="147639" cy="1035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5726;p85">
              <a:extLst>
                <a:ext uri="{FF2B5EF4-FFF2-40B4-BE49-F238E27FC236}">
                  <a16:creationId xmlns:a16="http://schemas.microsoft.com/office/drawing/2014/main" id="{BF562B3E-C4EA-499C-BE0D-87595AC2C010}"/>
                </a:ext>
              </a:extLst>
            </p:cNvPr>
            <p:cNvSpPr/>
            <p:nvPr/>
          </p:nvSpPr>
          <p:spPr>
            <a:xfrm>
              <a:off x="3239737" y="2710665"/>
              <a:ext cx="281799" cy="22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5727;p85">
              <a:extLst>
                <a:ext uri="{FF2B5EF4-FFF2-40B4-BE49-F238E27FC236}">
                  <a16:creationId xmlns:a16="http://schemas.microsoft.com/office/drawing/2014/main" id="{4DA6785E-9888-4716-8D16-1D9150EA4EDD}"/>
                </a:ext>
              </a:extLst>
            </p:cNvPr>
            <p:cNvSpPr/>
            <p:nvPr/>
          </p:nvSpPr>
          <p:spPr>
            <a:xfrm>
              <a:off x="3484430" y="2744571"/>
              <a:ext cx="150053" cy="1617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5728;p85">
              <a:extLst>
                <a:ext uri="{FF2B5EF4-FFF2-40B4-BE49-F238E27FC236}">
                  <a16:creationId xmlns:a16="http://schemas.microsoft.com/office/drawing/2014/main" id="{F3B25216-6750-452D-9DDF-68452911EDE2}"/>
                </a:ext>
              </a:extLst>
            </p:cNvPr>
            <p:cNvSpPr/>
            <p:nvPr/>
          </p:nvSpPr>
          <p:spPr>
            <a:xfrm>
              <a:off x="3078080" y="2841296"/>
              <a:ext cx="190039" cy="1625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5729;p85">
              <a:extLst>
                <a:ext uri="{FF2B5EF4-FFF2-40B4-BE49-F238E27FC236}">
                  <a16:creationId xmlns:a16="http://schemas.microsoft.com/office/drawing/2014/main" id="{93A13A41-7932-4824-A61C-0BD8391BDC47}"/>
                </a:ext>
              </a:extLst>
            </p:cNvPr>
            <p:cNvSpPr/>
            <p:nvPr/>
          </p:nvSpPr>
          <p:spPr>
            <a:xfrm>
              <a:off x="3078080" y="2646273"/>
              <a:ext cx="190039" cy="162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solidFill>
              <a:srgbClr val="A6A6A6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FC4379B-1AED-4E2C-A987-30FE0E1FA1A6}"/>
              </a:ext>
            </a:extLst>
          </p:cNvPr>
          <p:cNvSpPr/>
          <p:nvPr/>
        </p:nvSpPr>
        <p:spPr>
          <a:xfrm>
            <a:off x="3308015" y="1704331"/>
            <a:ext cx="2367957" cy="32316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Presentation template by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946DBF4C-7B72-4AED-9413-E0B742AE5D4F}"/>
              </a:ext>
            </a:extLst>
          </p:cNvPr>
          <p:cNvSpPr txBox="1"/>
          <p:nvPr/>
        </p:nvSpPr>
        <p:spPr>
          <a:xfrm>
            <a:off x="668179" y="4402561"/>
            <a:ext cx="7864178" cy="58264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ts val="1395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898BA1"/>
                </a:solidFill>
                <a:uFillTx/>
                <a:latin typeface="Arial"/>
              </a:rPr>
              <a:t>You are free to use this presentation for educational, personal and work purposes under Creative Commons Attribution License. But, keep the credits slide or mention Slidesppt in your presentation. Visit </a:t>
            </a:r>
            <a:r>
              <a:rPr lang="en-US" sz="900" b="0" i="0" u="sng" strike="noStrike" kern="1200" cap="none" spc="0" baseline="0">
                <a:solidFill>
                  <a:srgbClr val="FEB800"/>
                </a:solidFill>
                <a:uFillTx/>
                <a:latin typeface="Arial"/>
                <a:hlinkClick r:id="rId3"/>
              </a:rPr>
              <a:t>slidesppt.</a:t>
            </a:r>
            <a:r>
              <a:rPr lang="en-US" sz="900" b="0" i="0" u="sng" strike="noStrike" kern="1200" cap="none" spc="0" baseline="0">
                <a:solidFill>
                  <a:srgbClr val="FFFFFF"/>
                </a:solidFill>
                <a:uFillTx/>
                <a:latin typeface="Arial"/>
                <a:hlinkClick r:id="rId3"/>
              </a:rPr>
              <a:t>net</a:t>
            </a:r>
            <a:br>
              <a:rPr lang="en-US" sz="900" b="0" i="0" u="none" strike="noStrike" kern="1200" cap="none" spc="0" baseline="0">
                <a:solidFill>
                  <a:srgbClr val="898BA1"/>
                </a:solidFill>
                <a:uFillTx/>
                <a:latin typeface="Barlow" pitchFamily="2"/>
                <a:hlinkClick r:id="rId3"/>
              </a:rPr>
            </a:br>
            <a:endParaRPr lang="en-US" sz="900" b="0" i="0" u="none" strike="noStrike" kern="1200" cap="none" spc="0" baseline="0">
              <a:solidFill>
                <a:srgbClr val="898BA1"/>
              </a:solidFill>
              <a:uFillTx/>
              <a:latin typeface="Barlow" pitchFamily="2" charset="77"/>
            </a:endParaRPr>
          </a:p>
        </p:txBody>
      </p:sp>
      <p:grpSp>
        <p:nvGrpSpPr>
          <p:cNvPr id="4" name="Gráfico 10">
            <a:extLst>
              <a:ext uri="{FF2B5EF4-FFF2-40B4-BE49-F238E27FC236}">
                <a16:creationId xmlns:a16="http://schemas.microsoft.com/office/drawing/2014/main" id="{31889616-382D-4EBB-9762-9AE63BB795DE}"/>
              </a:ext>
            </a:extLst>
          </p:cNvPr>
          <p:cNvGrpSpPr/>
          <p:nvPr/>
        </p:nvGrpSpPr>
        <p:grpSpPr>
          <a:xfrm>
            <a:off x="2005306" y="1750234"/>
            <a:ext cx="1193273" cy="1193273"/>
            <a:chOff x="2005306" y="1750234"/>
            <a:chExt cx="1193273" cy="1193273"/>
          </a:xfrm>
        </p:grpSpPr>
        <p:sp>
          <p:nvSpPr>
            <p:cNvPr id="5" name="Forma libre: forma 6">
              <a:extLst>
                <a:ext uri="{FF2B5EF4-FFF2-40B4-BE49-F238E27FC236}">
                  <a16:creationId xmlns:a16="http://schemas.microsoft.com/office/drawing/2014/main" id="{6169D1F8-38A4-443A-B2B1-76277774FB12}"/>
                </a:ext>
              </a:extLst>
            </p:cNvPr>
            <p:cNvSpPr/>
            <p:nvPr/>
          </p:nvSpPr>
          <p:spPr>
            <a:xfrm>
              <a:off x="2005306" y="1750234"/>
              <a:ext cx="1193273" cy="11932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Forma libre: forma 7">
              <a:extLst>
                <a:ext uri="{FF2B5EF4-FFF2-40B4-BE49-F238E27FC236}">
                  <a16:creationId xmlns:a16="http://schemas.microsoft.com/office/drawing/2014/main" id="{265E0E3C-3327-4CA7-B06F-D23E97837D29}"/>
                </a:ext>
              </a:extLst>
            </p:cNvPr>
            <p:cNvSpPr/>
            <p:nvPr/>
          </p:nvSpPr>
          <p:spPr>
            <a:xfrm>
              <a:off x="2158816" y="1896822"/>
              <a:ext cx="930054" cy="90004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BA24E6F6-CC5B-476D-AD58-475814313AD6}"/>
              </a:ext>
            </a:extLst>
          </p:cNvPr>
          <p:cNvSpPr/>
          <p:nvPr/>
        </p:nvSpPr>
        <p:spPr>
          <a:xfrm>
            <a:off x="3235064" y="1931377"/>
            <a:ext cx="3903628" cy="8540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950" b="0" i="0" u="none" strike="noStrike" kern="0" cap="none" spc="0" baseline="0">
                <a:solidFill>
                  <a:srgbClr val="000000"/>
                </a:solidFill>
                <a:uFillTx/>
                <a:latin typeface="Bahnschrift" pitchFamily="34"/>
                <a:ea typeface="Arial"/>
                <a:cs typeface="Calibri" pitchFamily="34"/>
              </a:rPr>
              <a:t>Slidesppt.net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22;p26">
            <a:extLst>
              <a:ext uri="{FF2B5EF4-FFF2-40B4-BE49-F238E27FC236}">
                <a16:creationId xmlns:a16="http://schemas.microsoft.com/office/drawing/2014/main" id="{60458423-A50A-4A48-A143-0E0A4F33D0C9}"/>
              </a:ext>
            </a:extLst>
          </p:cNvPr>
          <p:cNvSpPr/>
          <p:nvPr/>
        </p:nvSpPr>
        <p:spPr>
          <a:xfrm>
            <a:off x="556302" y="2535713"/>
            <a:ext cx="773701" cy="77370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D03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988;p26">
            <a:extLst>
              <a:ext uri="{FF2B5EF4-FFF2-40B4-BE49-F238E27FC236}">
                <a16:creationId xmlns:a16="http://schemas.microsoft.com/office/drawing/2014/main" id="{C2A519FE-4DD4-4D6B-B2C3-DE3F19606185}"/>
              </a:ext>
            </a:extLst>
          </p:cNvPr>
          <p:cNvSpPr/>
          <p:nvPr/>
        </p:nvSpPr>
        <p:spPr>
          <a:xfrm>
            <a:off x="539998" y="3617604"/>
            <a:ext cx="773701" cy="77370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D03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1985;p26">
            <a:extLst>
              <a:ext uri="{FF2B5EF4-FFF2-40B4-BE49-F238E27FC236}">
                <a16:creationId xmlns:a16="http://schemas.microsoft.com/office/drawing/2014/main" id="{C56BD619-7739-4915-BD51-CE8C5D6640C2}"/>
              </a:ext>
            </a:extLst>
          </p:cNvPr>
          <p:cNvSpPr/>
          <p:nvPr/>
        </p:nvSpPr>
        <p:spPr>
          <a:xfrm>
            <a:off x="564861" y="1428786"/>
            <a:ext cx="773701" cy="77370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D03C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6" name="Google Shape;2003;p26">
            <a:extLst>
              <a:ext uri="{FF2B5EF4-FFF2-40B4-BE49-F238E27FC236}">
                <a16:creationId xmlns:a16="http://schemas.microsoft.com/office/drawing/2014/main" id="{C089EF59-620F-49F9-8CF9-35C3AC3952B4}"/>
              </a:ext>
            </a:extLst>
          </p:cNvPr>
          <p:cNvGrpSpPr/>
          <p:nvPr/>
        </p:nvGrpSpPr>
        <p:grpSpPr>
          <a:xfrm>
            <a:off x="1412537" y="1471013"/>
            <a:ext cx="1810795" cy="674003"/>
            <a:chOff x="1412537" y="1471013"/>
            <a:chExt cx="1810795" cy="674003"/>
          </a:xfrm>
        </p:grpSpPr>
        <p:sp>
          <p:nvSpPr>
            <p:cNvPr id="17" name="Google Shape;2004;p26">
              <a:extLst>
                <a:ext uri="{FF2B5EF4-FFF2-40B4-BE49-F238E27FC236}">
                  <a16:creationId xmlns:a16="http://schemas.microsoft.com/office/drawing/2014/main" id="{788A35D9-C5A3-47F5-AAD3-EA639AA58653}"/>
                </a:ext>
              </a:extLst>
            </p:cNvPr>
            <p:cNvSpPr txBox="1"/>
            <p:nvPr/>
          </p:nvSpPr>
          <p:spPr>
            <a:xfrm>
              <a:off x="1412537" y="1471013"/>
              <a:ext cx="1810795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0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Venus</a:t>
              </a:r>
            </a:p>
          </p:txBody>
        </p:sp>
        <p:sp>
          <p:nvSpPr>
            <p:cNvPr id="18" name="Google Shape;2005;p26">
              <a:extLst>
                <a:ext uri="{FF2B5EF4-FFF2-40B4-BE49-F238E27FC236}">
                  <a16:creationId xmlns:a16="http://schemas.microsoft.com/office/drawing/2014/main" id="{7A08D5ED-432C-4DE4-AABC-1F6E7BEFCA43}"/>
                </a:ext>
              </a:extLst>
            </p:cNvPr>
            <p:cNvSpPr txBox="1"/>
            <p:nvPr/>
          </p:nvSpPr>
          <p:spPr>
            <a:xfrm>
              <a:off x="1412537" y="1762816"/>
              <a:ext cx="1810795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Venus has a beautiful name, but it’s hot</a:t>
              </a:r>
            </a:p>
          </p:txBody>
        </p:sp>
      </p:grpSp>
      <p:grpSp>
        <p:nvGrpSpPr>
          <p:cNvPr id="22" name="Google Shape;2009;p26">
            <a:extLst>
              <a:ext uri="{FF2B5EF4-FFF2-40B4-BE49-F238E27FC236}">
                <a16:creationId xmlns:a16="http://schemas.microsoft.com/office/drawing/2014/main" id="{3CEC04AD-E131-4641-B368-A7A5971BAB0C}"/>
              </a:ext>
            </a:extLst>
          </p:cNvPr>
          <p:cNvGrpSpPr/>
          <p:nvPr/>
        </p:nvGrpSpPr>
        <p:grpSpPr>
          <a:xfrm>
            <a:off x="1412537" y="2630765"/>
            <a:ext cx="1810795" cy="673994"/>
            <a:chOff x="1412537" y="2630765"/>
            <a:chExt cx="1810795" cy="673994"/>
          </a:xfrm>
        </p:grpSpPr>
        <p:sp>
          <p:nvSpPr>
            <p:cNvPr id="23" name="Google Shape;2010;p26">
              <a:extLst>
                <a:ext uri="{FF2B5EF4-FFF2-40B4-BE49-F238E27FC236}">
                  <a16:creationId xmlns:a16="http://schemas.microsoft.com/office/drawing/2014/main" id="{BE5AC862-0A04-4E8B-81AF-77DA74F7A58E}"/>
                </a:ext>
              </a:extLst>
            </p:cNvPr>
            <p:cNvSpPr txBox="1"/>
            <p:nvPr/>
          </p:nvSpPr>
          <p:spPr>
            <a:xfrm>
              <a:off x="1412537" y="2630765"/>
              <a:ext cx="1810795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0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Mars</a:t>
              </a:r>
            </a:p>
          </p:txBody>
        </p:sp>
        <p:sp>
          <p:nvSpPr>
            <p:cNvPr id="24" name="Google Shape;2011;p26">
              <a:extLst>
                <a:ext uri="{FF2B5EF4-FFF2-40B4-BE49-F238E27FC236}">
                  <a16:creationId xmlns:a16="http://schemas.microsoft.com/office/drawing/2014/main" id="{FFDC0FE8-24A7-4F79-BB70-A77CB5A7112C}"/>
                </a:ext>
              </a:extLst>
            </p:cNvPr>
            <p:cNvSpPr txBox="1"/>
            <p:nvPr/>
          </p:nvSpPr>
          <p:spPr>
            <a:xfrm>
              <a:off x="1412537" y="2922559"/>
              <a:ext cx="1810795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Despite being red, Mars is actually really cold</a:t>
              </a:r>
            </a:p>
          </p:txBody>
        </p:sp>
      </p:grpSp>
      <p:grpSp>
        <p:nvGrpSpPr>
          <p:cNvPr id="28" name="Google Shape;2015;p26">
            <a:extLst>
              <a:ext uri="{FF2B5EF4-FFF2-40B4-BE49-F238E27FC236}">
                <a16:creationId xmlns:a16="http://schemas.microsoft.com/office/drawing/2014/main" id="{F3B8F3EA-4E9A-4943-9C87-D0478FFE3607}"/>
              </a:ext>
            </a:extLst>
          </p:cNvPr>
          <p:cNvGrpSpPr/>
          <p:nvPr/>
        </p:nvGrpSpPr>
        <p:grpSpPr>
          <a:xfrm>
            <a:off x="1412537" y="3794513"/>
            <a:ext cx="1810795" cy="674003"/>
            <a:chOff x="1412537" y="3794513"/>
            <a:chExt cx="1810795" cy="674003"/>
          </a:xfrm>
        </p:grpSpPr>
        <p:sp>
          <p:nvSpPr>
            <p:cNvPr id="29" name="Google Shape;2016;p26">
              <a:extLst>
                <a:ext uri="{FF2B5EF4-FFF2-40B4-BE49-F238E27FC236}">
                  <a16:creationId xmlns:a16="http://schemas.microsoft.com/office/drawing/2014/main" id="{C9ED1982-A9F5-49FD-91FB-9D6CA7837ADB}"/>
                </a:ext>
              </a:extLst>
            </p:cNvPr>
            <p:cNvSpPr txBox="1"/>
            <p:nvPr/>
          </p:nvSpPr>
          <p:spPr>
            <a:xfrm>
              <a:off x="1412537" y="3794513"/>
              <a:ext cx="1810795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0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Mercury</a:t>
              </a:r>
            </a:p>
          </p:txBody>
        </p:sp>
        <p:sp>
          <p:nvSpPr>
            <p:cNvPr id="30" name="Google Shape;2017;p26">
              <a:extLst>
                <a:ext uri="{FF2B5EF4-FFF2-40B4-BE49-F238E27FC236}">
                  <a16:creationId xmlns:a16="http://schemas.microsoft.com/office/drawing/2014/main" id="{02644978-1249-437C-B24C-D30F66DC151B}"/>
                </a:ext>
              </a:extLst>
            </p:cNvPr>
            <p:cNvSpPr txBox="1"/>
            <p:nvPr/>
          </p:nvSpPr>
          <p:spPr>
            <a:xfrm>
              <a:off x="1412537" y="4086316"/>
              <a:ext cx="1810795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Mercury is the closest planet to the Sun</a:t>
              </a:r>
            </a:p>
          </p:txBody>
        </p:sp>
      </p:grpSp>
      <p:pic>
        <p:nvPicPr>
          <p:cNvPr id="37" name="Imagen 38">
            <a:extLst>
              <a:ext uri="{FF2B5EF4-FFF2-40B4-BE49-F238E27FC236}">
                <a16:creationId xmlns:a16="http://schemas.microsoft.com/office/drawing/2014/main" id="{0CC44FF8-164A-44B6-B4F2-FBBD08812E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15" y="3822539"/>
            <a:ext cx="346676" cy="36393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8" name="Imagen 39">
            <a:extLst>
              <a:ext uri="{FF2B5EF4-FFF2-40B4-BE49-F238E27FC236}">
                <a16:creationId xmlns:a16="http://schemas.microsoft.com/office/drawing/2014/main" id="{F8651B9F-575A-42C9-B3F7-38B0476CE7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754" y="2772442"/>
            <a:ext cx="346676" cy="36393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9" name="Imagen 40">
            <a:extLst>
              <a:ext uri="{FF2B5EF4-FFF2-40B4-BE49-F238E27FC236}">
                <a16:creationId xmlns:a16="http://schemas.microsoft.com/office/drawing/2014/main" id="{93817388-A850-4EA9-B111-1047D28085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754" y="1682066"/>
            <a:ext cx="346676" cy="36393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Google Shape;340;p15">
            <a:extLst>
              <a:ext uri="{FF2B5EF4-FFF2-40B4-BE49-F238E27FC236}">
                <a16:creationId xmlns:a16="http://schemas.microsoft.com/office/drawing/2014/main" id="{56EC4FFB-06CB-4348-9302-691116EF87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40941"/>
            <a:ext cx="5069050" cy="857396"/>
          </a:xfrm>
        </p:spPr>
        <p:txBody>
          <a:bodyPr/>
          <a:lstStyle/>
          <a:p>
            <a:pPr lvl="0" algn="ctr"/>
            <a:r>
              <a:rPr lang="en-US" sz="3600" b="1">
                <a:solidFill>
                  <a:srgbClr val="00B050"/>
                </a:solidFill>
              </a:rPr>
              <a:t>Instructions for use</a:t>
            </a: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395267DD-698E-4F04-935F-743F01504B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2744" y="1428787"/>
            <a:ext cx="5301536" cy="371471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2">
    <p:bg>
      <p:bgPr>
        <a:blipFill dpi="0" rotWithShape="1">
          <a:blip r:embed="rId3" cstate="email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12;p24">
            <a:extLst>
              <a:ext uri="{FF2B5EF4-FFF2-40B4-BE49-F238E27FC236}">
                <a16:creationId xmlns:a16="http://schemas.microsoft.com/office/drawing/2014/main" id="{A005BE36-A597-4B36-94E9-28B1F0627602}"/>
              </a:ext>
            </a:extLst>
          </p:cNvPr>
          <p:cNvSpPr txBox="1"/>
          <p:nvPr/>
        </p:nvSpPr>
        <p:spPr>
          <a:xfrm>
            <a:off x="8556781" y="4749850"/>
            <a:ext cx="548704" cy="3936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8ADF9E8-4453-4C78-A570-FE70D7ABCFAB}" type="slidenum">
              <a:t>4</a:t>
            </a:fld>
            <a:endParaRPr lang="en-US" sz="1300" b="0" i="0" u="none" strike="noStrike" kern="0" cap="none" spc="0" baseline="0">
              <a:solidFill>
                <a:srgbClr val="FFFFFF"/>
              </a:solidFill>
              <a:uFillTx/>
              <a:latin typeface="Chivo Light"/>
              <a:ea typeface="Chivo Light"/>
              <a:cs typeface="Chivo Light"/>
            </a:endParaRPr>
          </a:p>
        </p:txBody>
      </p:sp>
      <p:sp>
        <p:nvSpPr>
          <p:cNvPr id="5" name="Diagrama de flujo: conector fuera de página 4">
            <a:extLst>
              <a:ext uri="{FF2B5EF4-FFF2-40B4-BE49-F238E27FC236}">
                <a16:creationId xmlns:a16="http://schemas.microsoft.com/office/drawing/2014/main" id="{72B4D2C3-6544-4474-BE67-887E6E82404E}"/>
              </a:ext>
            </a:extLst>
          </p:cNvPr>
          <p:cNvSpPr/>
          <p:nvPr/>
        </p:nvSpPr>
        <p:spPr>
          <a:xfrm>
            <a:off x="0" y="0"/>
            <a:ext cx="9144000" cy="393603"/>
          </a:xfrm>
          <a:prstGeom prst="flowChartOffpage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" name="Google Shape;461;p28">
            <a:extLst>
              <a:ext uri="{FF2B5EF4-FFF2-40B4-BE49-F238E27FC236}">
                <a16:creationId xmlns:a16="http://schemas.microsoft.com/office/drawing/2014/main" id="{DF5A4362-29E9-42CA-8A50-98EAA5397D8B}"/>
              </a:ext>
            </a:extLst>
          </p:cNvPr>
          <p:cNvSpPr txBox="1"/>
          <p:nvPr/>
        </p:nvSpPr>
        <p:spPr>
          <a:xfrm>
            <a:off x="1161863" y="2902415"/>
            <a:ext cx="7229063" cy="7665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0" cap="none" spc="0" baseline="0">
                <a:solidFill>
                  <a:srgbClr val="FFFFFF"/>
                </a:solidFill>
                <a:uFillTx/>
                <a:latin typeface="Chivo Light"/>
                <a:ea typeface="Chivo Light"/>
                <a:cs typeface="Chivo Light"/>
              </a:rPr>
              <a:t>Whoa! That’s a big number, aren’t you proud?</a:t>
            </a:r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C2D9B248-2055-41EB-B6DE-1A518FA22F62}"/>
              </a:ext>
            </a:extLst>
          </p:cNvPr>
          <p:cNvSpPr/>
          <p:nvPr/>
        </p:nvSpPr>
        <p:spPr>
          <a:xfrm>
            <a:off x="3490297" y="1426474"/>
            <a:ext cx="1843440" cy="1258617"/>
          </a:xfrm>
          <a:custGeom>
            <a:avLst/>
            <a:gdLst>
              <a:gd name="connsiteX0" fmla="*/ 1095803 w 1843440"/>
              <a:gd name="connsiteY0" fmla="*/ 1093309 h 1258617"/>
              <a:gd name="connsiteX1" fmla="*/ 1039593 w 1843440"/>
              <a:gd name="connsiteY1" fmla="*/ 1175982 h 1258617"/>
              <a:gd name="connsiteX2" fmla="*/ 693446 w 1843440"/>
              <a:gd name="connsiteY2" fmla="*/ 1197423 h 1258617"/>
              <a:gd name="connsiteX3" fmla="*/ 553017 w 1843440"/>
              <a:gd name="connsiteY3" fmla="*/ 717994 h 1258617"/>
              <a:gd name="connsiteX4" fmla="*/ 562868 w 1843440"/>
              <a:gd name="connsiteY4" fmla="*/ 410480 h 1258617"/>
              <a:gd name="connsiteX5" fmla="*/ 431711 w 1843440"/>
              <a:gd name="connsiteY5" fmla="*/ 641116 h 1258617"/>
              <a:gd name="connsiteX6" fmla="*/ 380330 w 1843440"/>
              <a:gd name="connsiteY6" fmla="*/ 734027 h 1258617"/>
              <a:gd name="connsiteX7" fmla="*/ 159545 w 1843440"/>
              <a:gd name="connsiteY7" fmla="*/ 858037 h 1258617"/>
              <a:gd name="connsiteX8" fmla="*/ 5402 w 1843440"/>
              <a:gd name="connsiteY8" fmla="*/ 648649 h 1258617"/>
              <a:gd name="connsiteX9" fmla="*/ 24139 w 1843440"/>
              <a:gd name="connsiteY9" fmla="*/ 293424 h 1258617"/>
              <a:gd name="connsiteX10" fmla="*/ 111448 w 1843440"/>
              <a:gd name="connsiteY10" fmla="*/ 215193 h 1258617"/>
              <a:gd name="connsiteX11" fmla="*/ 156262 w 1843440"/>
              <a:gd name="connsiteY11" fmla="*/ 316603 h 1258617"/>
              <a:gd name="connsiteX12" fmla="*/ 142933 w 1843440"/>
              <a:gd name="connsiteY12" fmla="*/ 614846 h 1258617"/>
              <a:gd name="connsiteX13" fmla="*/ 185236 w 1843440"/>
              <a:gd name="connsiteY13" fmla="*/ 702542 h 1258617"/>
              <a:gd name="connsiteX14" fmla="*/ 267523 w 1843440"/>
              <a:gd name="connsiteY14" fmla="*/ 648070 h 1258617"/>
              <a:gd name="connsiteX15" fmla="*/ 529644 w 1843440"/>
              <a:gd name="connsiteY15" fmla="*/ 186798 h 1258617"/>
              <a:gd name="connsiteX16" fmla="*/ 670459 w 1843440"/>
              <a:gd name="connsiteY16" fmla="*/ 102193 h 1258617"/>
              <a:gd name="connsiteX17" fmla="*/ 730726 w 1843440"/>
              <a:gd name="connsiteY17" fmla="*/ 247258 h 1258617"/>
              <a:gd name="connsiteX18" fmla="*/ 689389 w 1843440"/>
              <a:gd name="connsiteY18" fmla="*/ 775943 h 1258617"/>
              <a:gd name="connsiteX19" fmla="*/ 748111 w 1843440"/>
              <a:gd name="connsiteY19" fmla="*/ 1052551 h 1258617"/>
              <a:gd name="connsiteX20" fmla="*/ 968509 w 1843440"/>
              <a:gd name="connsiteY20" fmla="*/ 1022225 h 1258617"/>
              <a:gd name="connsiteX21" fmla="*/ 1045194 w 1843440"/>
              <a:gd name="connsiteY21" fmla="*/ 548398 h 1258617"/>
              <a:gd name="connsiteX22" fmla="*/ 1035150 w 1843440"/>
              <a:gd name="connsiteY22" fmla="*/ 134065 h 1258617"/>
              <a:gd name="connsiteX23" fmla="*/ 1033798 w 1843440"/>
              <a:gd name="connsiteY23" fmla="*/ 85968 h 1258617"/>
              <a:gd name="connsiteX24" fmla="*/ 1103529 w 1843440"/>
              <a:gd name="connsiteY24" fmla="*/ 10 h 1258617"/>
              <a:gd name="connsiteX25" fmla="*/ 1169591 w 1843440"/>
              <a:gd name="connsiteY25" fmla="*/ 79593 h 1258617"/>
              <a:gd name="connsiteX26" fmla="*/ 1176738 w 1843440"/>
              <a:gd name="connsiteY26" fmla="*/ 638025 h 1258617"/>
              <a:gd name="connsiteX27" fmla="*/ 1217109 w 1843440"/>
              <a:gd name="connsiteY27" fmla="*/ 986683 h 1258617"/>
              <a:gd name="connsiteX28" fmla="*/ 1395591 w 1843440"/>
              <a:gd name="connsiteY28" fmla="*/ 1116295 h 1258617"/>
              <a:gd name="connsiteX29" fmla="*/ 1572913 w 1843440"/>
              <a:gd name="connsiteY29" fmla="*/ 979343 h 1258617"/>
              <a:gd name="connsiteX30" fmla="*/ 1516896 w 1843440"/>
              <a:gd name="connsiteY30" fmla="*/ 388653 h 1258617"/>
              <a:gd name="connsiteX31" fmla="*/ 1479616 w 1843440"/>
              <a:gd name="connsiteY31" fmla="*/ 229101 h 1258617"/>
              <a:gd name="connsiteX32" fmla="*/ 1574459 w 1843440"/>
              <a:gd name="connsiteY32" fmla="*/ 139860 h 1258617"/>
              <a:gd name="connsiteX33" fmla="*/ 1788869 w 1843440"/>
              <a:gd name="connsiteY33" fmla="*/ 189889 h 1258617"/>
              <a:gd name="connsiteX34" fmla="*/ 1843341 w 1843440"/>
              <a:gd name="connsiteY34" fmla="*/ 246292 h 1258617"/>
              <a:gd name="connsiteX35" fmla="*/ 1787324 w 1843440"/>
              <a:gd name="connsiteY35" fmla="*/ 311774 h 1258617"/>
              <a:gd name="connsiteX36" fmla="*/ 1720103 w 1843440"/>
              <a:gd name="connsiteY36" fmla="*/ 314479 h 1258617"/>
              <a:gd name="connsiteX37" fmla="*/ 1658484 w 1843440"/>
              <a:gd name="connsiteY37" fmla="*/ 392709 h 1258617"/>
              <a:gd name="connsiteX38" fmla="*/ 1717012 w 1843440"/>
              <a:gd name="connsiteY38" fmla="*/ 734800 h 1258617"/>
              <a:gd name="connsiteX39" fmla="*/ 1711990 w 1843440"/>
              <a:gd name="connsiteY39" fmla="*/ 994023 h 1258617"/>
              <a:gd name="connsiteX40" fmla="*/ 1534667 w 1843440"/>
              <a:gd name="connsiteY40" fmla="*/ 1235862 h 1258617"/>
              <a:gd name="connsiteX41" fmla="*/ 1190452 w 1843440"/>
              <a:gd name="connsiteY41" fmla="*/ 1175596 h 1258617"/>
              <a:gd name="connsiteX42" fmla="*/ 1096382 w 1843440"/>
              <a:gd name="connsiteY42" fmla="*/ 1093502 h 1258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843440" h="1258617">
                <a:moveTo>
                  <a:pt x="1095803" y="1093309"/>
                </a:moveTo>
                <a:cubicBezTo>
                  <a:pt x="1078998" y="1118420"/>
                  <a:pt x="1062193" y="1149712"/>
                  <a:pt x="1039593" y="1175982"/>
                </a:cubicBezTo>
                <a:cubicBezTo>
                  <a:pt x="952670" y="1276813"/>
                  <a:pt x="794856" y="1287050"/>
                  <a:pt x="693446" y="1197423"/>
                </a:cubicBezTo>
                <a:cubicBezTo>
                  <a:pt x="546836" y="1067618"/>
                  <a:pt x="536405" y="896476"/>
                  <a:pt x="553017" y="717994"/>
                </a:cubicBezTo>
                <a:cubicBezTo>
                  <a:pt x="562289" y="617164"/>
                  <a:pt x="570788" y="516333"/>
                  <a:pt x="562868" y="410480"/>
                </a:cubicBezTo>
                <a:cubicBezTo>
                  <a:pt x="519213" y="487359"/>
                  <a:pt x="475366" y="564237"/>
                  <a:pt x="431711" y="641116"/>
                </a:cubicBezTo>
                <a:cubicBezTo>
                  <a:pt x="414326" y="671829"/>
                  <a:pt x="397521" y="703121"/>
                  <a:pt x="380330" y="734027"/>
                </a:cubicBezTo>
                <a:cubicBezTo>
                  <a:pt x="332039" y="820371"/>
                  <a:pt x="259797" y="869627"/>
                  <a:pt x="159545" y="858037"/>
                </a:cubicBezTo>
                <a:cubicBezTo>
                  <a:pt x="76486" y="848379"/>
                  <a:pt x="15446" y="763195"/>
                  <a:pt x="5402" y="648649"/>
                </a:cubicBezTo>
                <a:cubicBezTo>
                  <a:pt x="-5029" y="529661"/>
                  <a:pt x="-1166" y="410867"/>
                  <a:pt x="24139" y="293424"/>
                </a:cubicBezTo>
                <a:cubicBezTo>
                  <a:pt x="34376" y="245713"/>
                  <a:pt x="51954" y="201672"/>
                  <a:pt x="111448" y="215193"/>
                </a:cubicBezTo>
                <a:cubicBezTo>
                  <a:pt x="164568" y="227362"/>
                  <a:pt x="164374" y="272176"/>
                  <a:pt x="156262" y="316603"/>
                </a:cubicBezTo>
                <a:cubicBezTo>
                  <a:pt x="137911" y="415309"/>
                  <a:pt x="140036" y="515174"/>
                  <a:pt x="142933" y="614846"/>
                </a:cubicBezTo>
                <a:cubicBezTo>
                  <a:pt x="143899" y="649036"/>
                  <a:pt x="141195" y="691918"/>
                  <a:pt x="185236" y="702542"/>
                </a:cubicBezTo>
                <a:cubicBezTo>
                  <a:pt x="226766" y="712586"/>
                  <a:pt x="249945" y="678396"/>
                  <a:pt x="267523" y="648070"/>
                </a:cubicBezTo>
                <a:cubicBezTo>
                  <a:pt x="355991" y="494892"/>
                  <a:pt x="443494" y="341328"/>
                  <a:pt x="529644" y="186798"/>
                </a:cubicBezTo>
                <a:cubicBezTo>
                  <a:pt x="561130" y="130395"/>
                  <a:pt x="594160" y="76889"/>
                  <a:pt x="670459" y="102193"/>
                </a:cubicBezTo>
                <a:cubicBezTo>
                  <a:pt x="742509" y="126145"/>
                  <a:pt x="735555" y="187764"/>
                  <a:pt x="730726" y="247258"/>
                </a:cubicBezTo>
                <a:cubicBezTo>
                  <a:pt x="716432" y="423422"/>
                  <a:pt x="702524" y="599586"/>
                  <a:pt x="689389" y="775943"/>
                </a:cubicBezTo>
                <a:cubicBezTo>
                  <a:pt x="682049" y="873683"/>
                  <a:pt x="685333" y="970458"/>
                  <a:pt x="748111" y="1052551"/>
                </a:cubicBezTo>
                <a:cubicBezTo>
                  <a:pt x="824217" y="1152030"/>
                  <a:pt x="920605" y="1138316"/>
                  <a:pt x="968509" y="1022225"/>
                </a:cubicBezTo>
                <a:cubicBezTo>
                  <a:pt x="1031093" y="870399"/>
                  <a:pt x="1036888" y="708530"/>
                  <a:pt x="1045194" y="548398"/>
                </a:cubicBezTo>
                <a:cubicBezTo>
                  <a:pt x="1052341" y="410673"/>
                  <a:pt x="1054659" y="271790"/>
                  <a:pt x="1035150" y="134065"/>
                </a:cubicBezTo>
                <a:cubicBezTo>
                  <a:pt x="1032832" y="118226"/>
                  <a:pt x="1032446" y="101807"/>
                  <a:pt x="1033798" y="85968"/>
                </a:cubicBezTo>
                <a:cubicBezTo>
                  <a:pt x="1037275" y="41540"/>
                  <a:pt x="1048092" y="-762"/>
                  <a:pt x="1103529" y="10"/>
                </a:cubicBezTo>
                <a:cubicBezTo>
                  <a:pt x="1152399" y="590"/>
                  <a:pt x="1165534" y="37677"/>
                  <a:pt x="1169591" y="79593"/>
                </a:cubicBezTo>
                <a:cubicBezTo>
                  <a:pt x="1187941" y="265609"/>
                  <a:pt x="1194509" y="451624"/>
                  <a:pt x="1176738" y="638025"/>
                </a:cubicBezTo>
                <a:cubicBezTo>
                  <a:pt x="1165341" y="757206"/>
                  <a:pt x="1155104" y="876194"/>
                  <a:pt x="1217109" y="986683"/>
                </a:cubicBezTo>
                <a:cubicBezTo>
                  <a:pt x="1256707" y="1057187"/>
                  <a:pt x="1308474" y="1111273"/>
                  <a:pt x="1395591" y="1116295"/>
                </a:cubicBezTo>
                <a:cubicBezTo>
                  <a:pt x="1493138" y="1121897"/>
                  <a:pt x="1555336" y="1076697"/>
                  <a:pt x="1572913" y="979343"/>
                </a:cubicBezTo>
                <a:cubicBezTo>
                  <a:pt x="1609614" y="777682"/>
                  <a:pt x="1559972" y="583167"/>
                  <a:pt x="1516896" y="388653"/>
                </a:cubicBezTo>
                <a:cubicBezTo>
                  <a:pt x="1505114" y="335340"/>
                  <a:pt x="1487729" y="282993"/>
                  <a:pt x="1479616" y="229101"/>
                </a:cubicBezTo>
                <a:cubicBezTo>
                  <a:pt x="1468992" y="158597"/>
                  <a:pt x="1510136" y="117646"/>
                  <a:pt x="1574459" y="139860"/>
                </a:cubicBezTo>
                <a:cubicBezTo>
                  <a:pt x="1644770" y="164005"/>
                  <a:pt x="1713149" y="188730"/>
                  <a:pt x="1788869" y="189889"/>
                </a:cubicBezTo>
                <a:cubicBezTo>
                  <a:pt x="1820934" y="190468"/>
                  <a:pt x="1841795" y="212103"/>
                  <a:pt x="1843341" y="246292"/>
                </a:cubicBezTo>
                <a:cubicBezTo>
                  <a:pt x="1845079" y="285118"/>
                  <a:pt x="1824024" y="306559"/>
                  <a:pt x="1787324" y="311774"/>
                </a:cubicBezTo>
                <a:cubicBezTo>
                  <a:pt x="1765110" y="314865"/>
                  <a:pt x="1742317" y="315831"/>
                  <a:pt x="1720103" y="314479"/>
                </a:cubicBezTo>
                <a:cubicBezTo>
                  <a:pt x="1660609" y="310809"/>
                  <a:pt x="1647667" y="341135"/>
                  <a:pt x="1658484" y="392709"/>
                </a:cubicBezTo>
                <a:cubicBezTo>
                  <a:pt x="1682050" y="506095"/>
                  <a:pt x="1703877" y="619482"/>
                  <a:pt x="1717012" y="734800"/>
                </a:cubicBezTo>
                <a:cubicBezTo>
                  <a:pt x="1726864" y="822302"/>
                  <a:pt x="1723966" y="907487"/>
                  <a:pt x="1711990" y="994023"/>
                </a:cubicBezTo>
                <a:cubicBezTo>
                  <a:pt x="1696151" y="1107603"/>
                  <a:pt x="1649213" y="1198775"/>
                  <a:pt x="1534667" y="1235862"/>
                </a:cubicBezTo>
                <a:cubicBezTo>
                  <a:pt x="1411044" y="1276040"/>
                  <a:pt x="1293215" y="1263871"/>
                  <a:pt x="1190452" y="1175596"/>
                </a:cubicBezTo>
                <a:cubicBezTo>
                  <a:pt x="1159160" y="1148553"/>
                  <a:pt x="1128254" y="1121317"/>
                  <a:pt x="1096382" y="1093502"/>
                </a:cubicBezTo>
                <a:close/>
              </a:path>
            </a:pathLst>
          </a:custGeom>
          <a:solidFill>
            <a:schemeClr val="bg1"/>
          </a:solidFill>
          <a:ln w="1930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4C047042-C630-48BC-819D-ABBB609ECA18}"/>
              </a:ext>
            </a:extLst>
          </p:cNvPr>
          <p:cNvSpPr/>
          <p:nvPr/>
        </p:nvSpPr>
        <p:spPr>
          <a:xfrm>
            <a:off x="5281071" y="1044554"/>
            <a:ext cx="382283" cy="1671133"/>
          </a:xfrm>
          <a:custGeom>
            <a:avLst/>
            <a:gdLst>
              <a:gd name="connsiteX0" fmla="*/ 88688 w 382283"/>
              <a:gd name="connsiteY0" fmla="*/ 1051044 h 1671133"/>
              <a:gd name="connsiteX1" fmla="*/ 7560 w 382283"/>
              <a:gd name="connsiteY1" fmla="*/ 128115 h 1671133"/>
              <a:gd name="connsiteX2" fmla="*/ 33830 w 382283"/>
              <a:gd name="connsiteY2" fmla="*/ 14728 h 1671133"/>
              <a:gd name="connsiteX3" fmla="*/ 153784 w 382283"/>
              <a:gd name="connsiteY3" fmla="*/ 40805 h 1671133"/>
              <a:gd name="connsiteX4" fmla="*/ 318358 w 382283"/>
              <a:gd name="connsiteY4" fmla="*/ 138738 h 1671133"/>
              <a:gd name="connsiteX5" fmla="*/ 377852 w 382283"/>
              <a:gd name="connsiteY5" fmla="*/ 231650 h 1671133"/>
              <a:gd name="connsiteX6" fmla="*/ 281657 w 382283"/>
              <a:gd name="connsiteY6" fmla="*/ 268157 h 1671133"/>
              <a:gd name="connsiteX7" fmla="*/ 192030 w 382283"/>
              <a:gd name="connsiteY7" fmla="*/ 360102 h 1671133"/>
              <a:gd name="connsiteX8" fmla="*/ 206324 w 382283"/>
              <a:gd name="connsiteY8" fmla="*/ 1563117 h 1671133"/>
              <a:gd name="connsiteX9" fmla="*/ 127513 w 382283"/>
              <a:gd name="connsiteY9" fmla="*/ 1670708 h 1671133"/>
              <a:gd name="connsiteX10" fmla="*/ 68985 w 382283"/>
              <a:gd name="connsiteY10" fmla="*/ 1557708 h 1671133"/>
              <a:gd name="connsiteX11" fmla="*/ 89074 w 382283"/>
              <a:gd name="connsiteY11" fmla="*/ 1051044 h 167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2283" h="1671133">
                <a:moveTo>
                  <a:pt x="88688" y="1051044"/>
                </a:moveTo>
                <a:cubicBezTo>
                  <a:pt x="88688" y="706249"/>
                  <a:pt x="80961" y="414188"/>
                  <a:pt x="7560" y="128115"/>
                </a:cubicBezTo>
                <a:cubicBezTo>
                  <a:pt x="-3257" y="86198"/>
                  <a:pt x="-8280" y="44089"/>
                  <a:pt x="33830" y="14728"/>
                </a:cubicBezTo>
                <a:cubicBezTo>
                  <a:pt x="82314" y="-19075"/>
                  <a:pt x="118049" y="12024"/>
                  <a:pt x="153784" y="40805"/>
                </a:cubicBezTo>
                <a:cubicBezTo>
                  <a:pt x="204006" y="81176"/>
                  <a:pt x="254807" y="119809"/>
                  <a:pt x="318358" y="138738"/>
                </a:cubicBezTo>
                <a:cubicBezTo>
                  <a:pt x="362978" y="152067"/>
                  <a:pt x="394271" y="180848"/>
                  <a:pt x="377852" y="231650"/>
                </a:cubicBezTo>
                <a:cubicBezTo>
                  <a:pt x="362399" y="279554"/>
                  <a:pt x="318358" y="282065"/>
                  <a:pt x="281657" y="268157"/>
                </a:cubicBezTo>
                <a:cubicBezTo>
                  <a:pt x="175418" y="228173"/>
                  <a:pt x="181792" y="287667"/>
                  <a:pt x="192030" y="360102"/>
                </a:cubicBezTo>
                <a:cubicBezTo>
                  <a:pt x="248626" y="760335"/>
                  <a:pt x="228151" y="1161726"/>
                  <a:pt x="206324" y="1563117"/>
                </a:cubicBezTo>
                <a:cubicBezTo>
                  <a:pt x="203619" y="1614498"/>
                  <a:pt x="201108" y="1676889"/>
                  <a:pt x="127513" y="1670708"/>
                </a:cubicBezTo>
                <a:cubicBezTo>
                  <a:pt x="60293" y="1664913"/>
                  <a:pt x="67826" y="1605226"/>
                  <a:pt x="68985" y="1557708"/>
                </a:cubicBezTo>
                <a:cubicBezTo>
                  <a:pt x="73621" y="1371500"/>
                  <a:pt x="97766" y="1185871"/>
                  <a:pt x="89074" y="1051044"/>
                </a:cubicBezTo>
                <a:close/>
              </a:path>
            </a:pathLst>
          </a:custGeom>
          <a:solidFill>
            <a:schemeClr val="bg1"/>
          </a:solidFill>
          <a:ln w="1930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0A9A455B-9840-4E17-BE82-B5D46AC14827}"/>
              </a:ext>
            </a:extLst>
          </p:cNvPr>
          <p:cNvSpPr/>
          <p:nvPr/>
        </p:nvSpPr>
        <p:spPr>
          <a:xfrm>
            <a:off x="4402909" y="905642"/>
            <a:ext cx="516613" cy="444514"/>
          </a:xfrm>
          <a:custGeom>
            <a:avLst/>
            <a:gdLst>
              <a:gd name="connsiteX0" fmla="*/ 140309 w 516613"/>
              <a:gd name="connsiteY0" fmla="*/ 270311 h 444514"/>
              <a:gd name="connsiteX1" fmla="*/ 161557 w 516613"/>
              <a:gd name="connsiteY1" fmla="*/ 108055 h 444514"/>
              <a:gd name="connsiteX2" fmla="*/ 219312 w 516613"/>
              <a:gd name="connsiteY2" fmla="*/ 1815 h 444514"/>
              <a:gd name="connsiteX3" fmla="*/ 302759 w 516613"/>
              <a:gd name="connsiteY3" fmla="*/ 84103 h 444514"/>
              <a:gd name="connsiteX4" fmla="*/ 422519 w 516613"/>
              <a:gd name="connsiteY4" fmla="*/ 37937 h 444514"/>
              <a:gd name="connsiteX5" fmla="*/ 493603 w 516613"/>
              <a:gd name="connsiteY5" fmla="*/ 173150 h 444514"/>
              <a:gd name="connsiteX6" fmla="*/ 469458 w 516613"/>
              <a:gd name="connsiteY6" fmla="*/ 283832 h 444514"/>
              <a:gd name="connsiteX7" fmla="*/ 283249 w 516613"/>
              <a:gd name="connsiteY7" fmla="*/ 441646 h 444514"/>
              <a:gd name="connsiteX8" fmla="*/ 216608 w 516613"/>
              <a:gd name="connsiteY8" fmla="*/ 436817 h 444514"/>
              <a:gd name="connsiteX9" fmla="*/ 460 w 516613"/>
              <a:gd name="connsiteY9" fmla="*/ 248484 h 444514"/>
              <a:gd name="connsiteX10" fmla="*/ 8766 w 516613"/>
              <a:gd name="connsiteY10" fmla="*/ 104385 h 444514"/>
              <a:gd name="connsiteX11" fmla="*/ 80236 w 516613"/>
              <a:gd name="connsiteY11" fmla="*/ 40062 h 444514"/>
              <a:gd name="connsiteX12" fmla="*/ 139923 w 516613"/>
              <a:gd name="connsiteY12" fmla="*/ 113656 h 444514"/>
              <a:gd name="connsiteX13" fmla="*/ 140309 w 516613"/>
              <a:gd name="connsiteY13" fmla="*/ 270504 h 44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6613" h="444514">
                <a:moveTo>
                  <a:pt x="140309" y="270311"/>
                </a:moveTo>
                <a:cubicBezTo>
                  <a:pt x="166000" y="201931"/>
                  <a:pt x="166579" y="155766"/>
                  <a:pt x="161557" y="108055"/>
                </a:cubicBezTo>
                <a:cubicBezTo>
                  <a:pt x="156535" y="60344"/>
                  <a:pt x="162716" y="13405"/>
                  <a:pt x="219312" y="1815"/>
                </a:cubicBezTo>
                <a:cubicBezTo>
                  <a:pt x="274750" y="-9581"/>
                  <a:pt x="288851" y="34460"/>
                  <a:pt x="302759" y="84103"/>
                </a:cubicBezTo>
                <a:cubicBezTo>
                  <a:pt x="340039" y="57832"/>
                  <a:pt x="373842" y="31369"/>
                  <a:pt x="422519" y="37937"/>
                </a:cubicBezTo>
                <a:cubicBezTo>
                  <a:pt x="513499" y="50492"/>
                  <a:pt x="541314" y="95306"/>
                  <a:pt x="493603" y="173150"/>
                </a:cubicBezTo>
                <a:cubicBezTo>
                  <a:pt x="471389" y="209272"/>
                  <a:pt x="471969" y="245586"/>
                  <a:pt x="469458" y="283832"/>
                </a:cubicBezTo>
                <a:cubicBezTo>
                  <a:pt x="460765" y="413637"/>
                  <a:pt x="409384" y="456712"/>
                  <a:pt x="283249" y="441646"/>
                </a:cubicBezTo>
                <a:cubicBezTo>
                  <a:pt x="261229" y="438942"/>
                  <a:pt x="238629" y="435078"/>
                  <a:pt x="216608" y="436817"/>
                </a:cubicBezTo>
                <a:cubicBezTo>
                  <a:pt x="76566" y="448213"/>
                  <a:pt x="5868" y="388526"/>
                  <a:pt x="460" y="248484"/>
                </a:cubicBezTo>
                <a:cubicBezTo>
                  <a:pt x="-1279" y="200579"/>
                  <a:pt x="2005" y="151902"/>
                  <a:pt x="8766" y="104385"/>
                </a:cubicBezTo>
                <a:cubicBezTo>
                  <a:pt x="13981" y="66138"/>
                  <a:pt x="37933" y="38130"/>
                  <a:pt x="80236" y="40062"/>
                </a:cubicBezTo>
                <a:cubicBezTo>
                  <a:pt x="125049" y="41993"/>
                  <a:pt x="138571" y="75217"/>
                  <a:pt x="139923" y="113656"/>
                </a:cubicBezTo>
                <a:cubicBezTo>
                  <a:pt x="141468" y="157890"/>
                  <a:pt x="140309" y="202318"/>
                  <a:pt x="140309" y="270504"/>
                </a:cubicBezTo>
                <a:close/>
              </a:path>
            </a:pathLst>
          </a:custGeom>
          <a:solidFill>
            <a:schemeClr val="bg1"/>
          </a:solidFill>
          <a:ln w="19305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pentágono 2">
            <a:extLst>
              <a:ext uri="{FF2B5EF4-FFF2-40B4-BE49-F238E27FC236}">
                <a16:creationId xmlns:a16="http://schemas.microsoft.com/office/drawing/2014/main" id="{5BEAF62C-A150-4D4A-858D-1B6AD8A92C73}"/>
              </a:ext>
            </a:extLst>
          </p:cNvPr>
          <p:cNvSpPr/>
          <p:nvPr/>
        </p:nvSpPr>
        <p:spPr>
          <a:xfrm rot="5400013">
            <a:off x="-10623" y="696429"/>
            <a:ext cx="4286246" cy="2893400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min f36 f35"/>
              <a:gd name="f41" fmla="+- f14 f39 0"/>
              <a:gd name="f42" fmla="*/ f40 f15 1"/>
              <a:gd name="f43" fmla="*/ f42 1 100000"/>
              <a:gd name="f44" fmla="*/ f41 f29 1"/>
              <a:gd name="f45" fmla="+- f32 0 f43"/>
              <a:gd name="f46" fmla="+- f45 f32 0"/>
              <a:gd name="f47" fmla="*/ f45 1 2"/>
              <a:gd name="f48" fmla="*/ f45 f29 1"/>
              <a:gd name="f49" fmla="*/ f46 1 2"/>
              <a:gd name="f50" fmla="*/ f47 f29 1"/>
              <a:gd name="f51" fmla="*/ f4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0" y="f34"/>
              </a:cxn>
              <a:cxn ang="f28">
                <a:pos x="f50" y="f37"/>
              </a:cxn>
            </a:cxnLst>
            <a:rect l="f34" t="f34" r="f51" b="f37"/>
            <a:pathLst>
              <a:path>
                <a:moveTo>
                  <a:pt x="f34" y="f34"/>
                </a:moveTo>
                <a:lnTo>
                  <a:pt x="f48" y="f34"/>
                </a:lnTo>
                <a:lnTo>
                  <a:pt x="f38" y="f44"/>
                </a:lnTo>
                <a:lnTo>
                  <a:pt x="f48" y="f37"/>
                </a:lnTo>
                <a:lnTo>
                  <a:pt x="f34" y="f37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Google Shape;357;p17">
            <a:extLst>
              <a:ext uri="{FF2B5EF4-FFF2-40B4-BE49-F238E27FC236}">
                <a16:creationId xmlns:a16="http://schemas.microsoft.com/office/drawing/2014/main" id="{438D46E5-6560-4FB3-80D6-3CEE6689A81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971602" y="3192736"/>
            <a:ext cx="6593701" cy="1262402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 sz="1800" b="1"/>
              <a:t>I am Jayden Smith</a:t>
            </a:r>
          </a:p>
          <a:p>
            <a:pPr marL="0" lvl="0" indent="0" algn="ctr">
              <a:buNone/>
            </a:pPr>
            <a:r>
              <a:rPr lang="en-US" sz="1800"/>
              <a:t>I am here because I love to give presentations. </a:t>
            </a:r>
          </a:p>
          <a:p>
            <a:pPr marL="0" lvl="0" indent="0" algn="ctr">
              <a:buNone/>
            </a:pPr>
            <a:r>
              <a:rPr lang="en-US" sz="1800"/>
              <a:t>You can find me at @username</a:t>
            </a:r>
            <a:endParaRPr lang="en-US" sz="1800" b="1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5F5525E-2BB7-48F0-A250-C4F16BCC4A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345"/>
          <a:stretch/>
        </p:blipFill>
        <p:spPr>
          <a:xfrm>
            <a:off x="920870" y="1252187"/>
            <a:ext cx="3233440" cy="3891313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446A37EA-0611-461E-813A-3B949041446B}"/>
              </a:ext>
            </a:extLst>
          </p:cNvPr>
          <p:cNvGrpSpPr/>
          <p:nvPr/>
        </p:nvGrpSpPr>
        <p:grpSpPr>
          <a:xfrm>
            <a:off x="5252531" y="1091015"/>
            <a:ext cx="2064349" cy="1719497"/>
            <a:chOff x="5485283" y="1111148"/>
            <a:chExt cx="1071553" cy="892549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E665BC5F-B19D-454E-9616-687544FE7450}"/>
                </a:ext>
              </a:extLst>
            </p:cNvPr>
            <p:cNvSpPr/>
            <p:nvPr/>
          </p:nvSpPr>
          <p:spPr>
            <a:xfrm>
              <a:off x="5485283" y="1367975"/>
              <a:ext cx="909016" cy="620635"/>
            </a:xfrm>
            <a:custGeom>
              <a:avLst/>
              <a:gdLst>
                <a:gd name="connsiteX0" fmla="*/ 540350 w 909016"/>
                <a:gd name="connsiteY0" fmla="*/ 539120 h 620635"/>
                <a:gd name="connsiteX1" fmla="*/ 512632 w 909016"/>
                <a:gd name="connsiteY1" fmla="*/ 579887 h 620635"/>
                <a:gd name="connsiteX2" fmla="*/ 341944 w 909016"/>
                <a:gd name="connsiteY2" fmla="*/ 590460 h 620635"/>
                <a:gd name="connsiteX3" fmla="*/ 272697 w 909016"/>
                <a:gd name="connsiteY3" fmla="*/ 354049 h 620635"/>
                <a:gd name="connsiteX4" fmla="*/ 277555 w 909016"/>
                <a:gd name="connsiteY4" fmla="*/ 202411 h 620635"/>
                <a:gd name="connsiteX5" fmla="*/ 212880 w 909016"/>
                <a:gd name="connsiteY5" fmla="*/ 316140 h 620635"/>
                <a:gd name="connsiteX6" fmla="*/ 187544 w 909016"/>
                <a:gd name="connsiteY6" fmla="*/ 361955 h 620635"/>
                <a:gd name="connsiteX7" fmla="*/ 78673 w 909016"/>
                <a:gd name="connsiteY7" fmla="*/ 423106 h 620635"/>
                <a:gd name="connsiteX8" fmla="*/ 2664 w 909016"/>
                <a:gd name="connsiteY8" fmla="*/ 319855 h 620635"/>
                <a:gd name="connsiteX9" fmla="*/ 11903 w 909016"/>
                <a:gd name="connsiteY9" fmla="*/ 144690 h 620635"/>
                <a:gd name="connsiteX10" fmla="*/ 54956 w 909016"/>
                <a:gd name="connsiteY10" fmla="*/ 106114 h 620635"/>
                <a:gd name="connsiteX11" fmla="*/ 77054 w 909016"/>
                <a:gd name="connsiteY11" fmla="*/ 156120 h 620635"/>
                <a:gd name="connsiteX12" fmla="*/ 70482 w 909016"/>
                <a:gd name="connsiteY12" fmla="*/ 303186 h 620635"/>
                <a:gd name="connsiteX13" fmla="*/ 91341 w 909016"/>
                <a:gd name="connsiteY13" fmla="*/ 346429 h 620635"/>
                <a:gd name="connsiteX14" fmla="*/ 131918 w 909016"/>
                <a:gd name="connsiteY14" fmla="*/ 319569 h 620635"/>
                <a:gd name="connsiteX15" fmla="*/ 261172 w 909016"/>
                <a:gd name="connsiteY15" fmla="*/ 92112 h 620635"/>
                <a:gd name="connsiteX16" fmla="*/ 330609 w 909016"/>
                <a:gd name="connsiteY16" fmla="*/ 50392 h 620635"/>
                <a:gd name="connsiteX17" fmla="*/ 360328 w 909016"/>
                <a:gd name="connsiteY17" fmla="*/ 121925 h 620635"/>
                <a:gd name="connsiteX18" fmla="*/ 339944 w 909016"/>
                <a:gd name="connsiteY18" fmla="*/ 382624 h 620635"/>
                <a:gd name="connsiteX19" fmla="*/ 368900 w 909016"/>
                <a:gd name="connsiteY19" fmla="*/ 519022 h 620635"/>
                <a:gd name="connsiteX20" fmla="*/ 477580 w 909016"/>
                <a:gd name="connsiteY20" fmla="*/ 504068 h 620635"/>
                <a:gd name="connsiteX21" fmla="*/ 515394 w 909016"/>
                <a:gd name="connsiteY21" fmla="*/ 270420 h 620635"/>
                <a:gd name="connsiteX22" fmla="*/ 510441 w 909016"/>
                <a:gd name="connsiteY22" fmla="*/ 66109 h 620635"/>
                <a:gd name="connsiteX23" fmla="*/ 509775 w 909016"/>
                <a:gd name="connsiteY23" fmla="*/ 42391 h 620635"/>
                <a:gd name="connsiteX24" fmla="*/ 544160 w 909016"/>
                <a:gd name="connsiteY24" fmla="*/ 5 h 620635"/>
                <a:gd name="connsiteX25" fmla="*/ 576736 w 909016"/>
                <a:gd name="connsiteY25" fmla="*/ 39248 h 620635"/>
                <a:gd name="connsiteX26" fmla="*/ 580260 w 909016"/>
                <a:gd name="connsiteY26" fmla="*/ 314616 h 620635"/>
                <a:gd name="connsiteX27" fmla="*/ 600167 w 909016"/>
                <a:gd name="connsiteY27" fmla="*/ 486542 h 620635"/>
                <a:gd name="connsiteX28" fmla="*/ 688178 w 909016"/>
                <a:gd name="connsiteY28" fmla="*/ 550455 h 620635"/>
                <a:gd name="connsiteX29" fmla="*/ 775618 w 909016"/>
                <a:gd name="connsiteY29" fmla="*/ 482923 h 620635"/>
                <a:gd name="connsiteX30" fmla="*/ 747995 w 909016"/>
                <a:gd name="connsiteY30" fmla="*/ 191648 h 620635"/>
                <a:gd name="connsiteX31" fmla="*/ 729612 w 909016"/>
                <a:gd name="connsiteY31" fmla="*/ 112972 h 620635"/>
                <a:gd name="connsiteX32" fmla="*/ 776380 w 909016"/>
                <a:gd name="connsiteY32" fmla="*/ 68966 h 620635"/>
                <a:gd name="connsiteX33" fmla="*/ 882107 w 909016"/>
                <a:gd name="connsiteY33" fmla="*/ 93636 h 620635"/>
                <a:gd name="connsiteX34" fmla="*/ 908968 w 909016"/>
                <a:gd name="connsiteY34" fmla="*/ 121449 h 620635"/>
                <a:gd name="connsiteX35" fmla="*/ 881345 w 909016"/>
                <a:gd name="connsiteY35" fmla="*/ 153739 h 620635"/>
                <a:gd name="connsiteX36" fmla="*/ 848198 w 909016"/>
                <a:gd name="connsiteY36" fmla="*/ 155072 h 620635"/>
                <a:gd name="connsiteX37" fmla="*/ 817813 w 909016"/>
                <a:gd name="connsiteY37" fmla="*/ 193648 h 620635"/>
                <a:gd name="connsiteX38" fmla="*/ 846674 w 909016"/>
                <a:gd name="connsiteY38" fmla="*/ 362336 h 620635"/>
                <a:gd name="connsiteX39" fmla="*/ 844197 w 909016"/>
                <a:gd name="connsiteY39" fmla="*/ 490162 h 620635"/>
                <a:gd name="connsiteX40" fmla="*/ 756758 w 909016"/>
                <a:gd name="connsiteY40" fmla="*/ 609415 h 620635"/>
                <a:gd name="connsiteX41" fmla="*/ 587023 w 909016"/>
                <a:gd name="connsiteY41" fmla="*/ 579697 h 620635"/>
                <a:gd name="connsiteX42" fmla="*/ 540636 w 909016"/>
                <a:gd name="connsiteY42" fmla="*/ 539215 h 620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909016" h="620635">
                  <a:moveTo>
                    <a:pt x="540350" y="539120"/>
                  </a:moveTo>
                  <a:cubicBezTo>
                    <a:pt x="532063" y="551503"/>
                    <a:pt x="523777" y="566933"/>
                    <a:pt x="512632" y="579887"/>
                  </a:cubicBezTo>
                  <a:cubicBezTo>
                    <a:pt x="469770" y="629608"/>
                    <a:pt x="391951" y="634656"/>
                    <a:pt x="341944" y="590460"/>
                  </a:cubicBezTo>
                  <a:cubicBezTo>
                    <a:pt x="269649" y="526452"/>
                    <a:pt x="264506" y="442060"/>
                    <a:pt x="272697" y="354049"/>
                  </a:cubicBezTo>
                  <a:cubicBezTo>
                    <a:pt x="277269" y="304329"/>
                    <a:pt x="281460" y="254608"/>
                    <a:pt x="277555" y="202411"/>
                  </a:cubicBezTo>
                  <a:cubicBezTo>
                    <a:pt x="256029" y="240321"/>
                    <a:pt x="234407" y="278230"/>
                    <a:pt x="212880" y="316140"/>
                  </a:cubicBezTo>
                  <a:cubicBezTo>
                    <a:pt x="204308" y="331285"/>
                    <a:pt x="196021" y="346715"/>
                    <a:pt x="187544" y="361955"/>
                  </a:cubicBezTo>
                  <a:cubicBezTo>
                    <a:pt x="163731" y="404532"/>
                    <a:pt x="128108" y="428821"/>
                    <a:pt x="78673" y="423106"/>
                  </a:cubicBezTo>
                  <a:cubicBezTo>
                    <a:pt x="37716" y="418343"/>
                    <a:pt x="7617" y="376338"/>
                    <a:pt x="2664" y="319855"/>
                  </a:cubicBezTo>
                  <a:cubicBezTo>
                    <a:pt x="-2480" y="261181"/>
                    <a:pt x="-575" y="202602"/>
                    <a:pt x="11903" y="144690"/>
                  </a:cubicBezTo>
                  <a:cubicBezTo>
                    <a:pt x="16951" y="121163"/>
                    <a:pt x="25619" y="99446"/>
                    <a:pt x="54956" y="106114"/>
                  </a:cubicBezTo>
                  <a:cubicBezTo>
                    <a:pt x="81150" y="112114"/>
                    <a:pt x="81054" y="134212"/>
                    <a:pt x="77054" y="156120"/>
                  </a:cubicBezTo>
                  <a:cubicBezTo>
                    <a:pt x="68005" y="204793"/>
                    <a:pt x="69053" y="254037"/>
                    <a:pt x="70482" y="303186"/>
                  </a:cubicBezTo>
                  <a:cubicBezTo>
                    <a:pt x="70958" y="320045"/>
                    <a:pt x="69624" y="341191"/>
                    <a:pt x="91341" y="346429"/>
                  </a:cubicBezTo>
                  <a:cubicBezTo>
                    <a:pt x="111820" y="351382"/>
                    <a:pt x="123250" y="334523"/>
                    <a:pt x="131918" y="319569"/>
                  </a:cubicBezTo>
                  <a:cubicBezTo>
                    <a:pt x="175542" y="244036"/>
                    <a:pt x="218691" y="168312"/>
                    <a:pt x="261172" y="92112"/>
                  </a:cubicBezTo>
                  <a:cubicBezTo>
                    <a:pt x="276698" y="64299"/>
                    <a:pt x="292986" y="37915"/>
                    <a:pt x="330609" y="50392"/>
                  </a:cubicBezTo>
                  <a:cubicBezTo>
                    <a:pt x="366138" y="62203"/>
                    <a:pt x="362709" y="92588"/>
                    <a:pt x="360328" y="121925"/>
                  </a:cubicBezTo>
                  <a:cubicBezTo>
                    <a:pt x="353279" y="208793"/>
                    <a:pt x="346421" y="295661"/>
                    <a:pt x="339944" y="382624"/>
                  </a:cubicBezTo>
                  <a:cubicBezTo>
                    <a:pt x="336325" y="430821"/>
                    <a:pt x="337944" y="478541"/>
                    <a:pt x="368900" y="519022"/>
                  </a:cubicBezTo>
                  <a:cubicBezTo>
                    <a:pt x="406428" y="568076"/>
                    <a:pt x="453958" y="561313"/>
                    <a:pt x="477580" y="504068"/>
                  </a:cubicBezTo>
                  <a:cubicBezTo>
                    <a:pt x="508441" y="429202"/>
                    <a:pt x="511299" y="349382"/>
                    <a:pt x="515394" y="270420"/>
                  </a:cubicBezTo>
                  <a:cubicBezTo>
                    <a:pt x="518919" y="202507"/>
                    <a:pt x="520062" y="134022"/>
                    <a:pt x="510441" y="66109"/>
                  </a:cubicBezTo>
                  <a:cubicBezTo>
                    <a:pt x="509299" y="58298"/>
                    <a:pt x="509108" y="50202"/>
                    <a:pt x="509775" y="42391"/>
                  </a:cubicBezTo>
                  <a:cubicBezTo>
                    <a:pt x="511489" y="20484"/>
                    <a:pt x="516823" y="-376"/>
                    <a:pt x="544160" y="5"/>
                  </a:cubicBezTo>
                  <a:cubicBezTo>
                    <a:pt x="568258" y="291"/>
                    <a:pt x="574735" y="18579"/>
                    <a:pt x="576736" y="39248"/>
                  </a:cubicBezTo>
                  <a:cubicBezTo>
                    <a:pt x="585784" y="130974"/>
                    <a:pt x="589023" y="222700"/>
                    <a:pt x="580260" y="314616"/>
                  </a:cubicBezTo>
                  <a:cubicBezTo>
                    <a:pt x="574640" y="373385"/>
                    <a:pt x="569592" y="432059"/>
                    <a:pt x="600167" y="486542"/>
                  </a:cubicBezTo>
                  <a:cubicBezTo>
                    <a:pt x="619693" y="521308"/>
                    <a:pt x="645220" y="547978"/>
                    <a:pt x="688178" y="550455"/>
                  </a:cubicBezTo>
                  <a:cubicBezTo>
                    <a:pt x="736279" y="553217"/>
                    <a:pt x="766950" y="530929"/>
                    <a:pt x="775618" y="482923"/>
                  </a:cubicBezTo>
                  <a:cubicBezTo>
                    <a:pt x="793715" y="383482"/>
                    <a:pt x="769236" y="287565"/>
                    <a:pt x="747995" y="191648"/>
                  </a:cubicBezTo>
                  <a:cubicBezTo>
                    <a:pt x="742185" y="165359"/>
                    <a:pt x="733612" y="139546"/>
                    <a:pt x="729612" y="112972"/>
                  </a:cubicBezTo>
                  <a:cubicBezTo>
                    <a:pt x="724373" y="78205"/>
                    <a:pt x="744661" y="58012"/>
                    <a:pt x="776380" y="68966"/>
                  </a:cubicBezTo>
                  <a:cubicBezTo>
                    <a:pt x="811051" y="80872"/>
                    <a:pt x="844769" y="93064"/>
                    <a:pt x="882107" y="93636"/>
                  </a:cubicBezTo>
                  <a:cubicBezTo>
                    <a:pt x="897918" y="93922"/>
                    <a:pt x="908205" y="104590"/>
                    <a:pt x="908968" y="121449"/>
                  </a:cubicBezTo>
                  <a:cubicBezTo>
                    <a:pt x="909825" y="140594"/>
                    <a:pt x="899443" y="151167"/>
                    <a:pt x="881345" y="153739"/>
                  </a:cubicBezTo>
                  <a:cubicBezTo>
                    <a:pt x="870391" y="155263"/>
                    <a:pt x="859152" y="155739"/>
                    <a:pt x="848198" y="155072"/>
                  </a:cubicBezTo>
                  <a:cubicBezTo>
                    <a:pt x="818861" y="153262"/>
                    <a:pt x="812479" y="168217"/>
                    <a:pt x="817813" y="193648"/>
                  </a:cubicBezTo>
                  <a:cubicBezTo>
                    <a:pt x="829434" y="249560"/>
                    <a:pt x="840197" y="305472"/>
                    <a:pt x="846674" y="362336"/>
                  </a:cubicBezTo>
                  <a:cubicBezTo>
                    <a:pt x="851532" y="405484"/>
                    <a:pt x="850103" y="447490"/>
                    <a:pt x="844197" y="490162"/>
                  </a:cubicBezTo>
                  <a:cubicBezTo>
                    <a:pt x="836387" y="546169"/>
                    <a:pt x="813241" y="591127"/>
                    <a:pt x="756758" y="609415"/>
                  </a:cubicBezTo>
                  <a:cubicBezTo>
                    <a:pt x="695798" y="629227"/>
                    <a:pt x="637695" y="623226"/>
                    <a:pt x="587023" y="579697"/>
                  </a:cubicBezTo>
                  <a:cubicBezTo>
                    <a:pt x="571592" y="566362"/>
                    <a:pt x="556352" y="552931"/>
                    <a:pt x="540636" y="53921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2449D90D-AEF5-4D54-9438-2F969C0E54A0}"/>
                </a:ext>
              </a:extLst>
            </p:cNvPr>
            <p:cNvSpPr/>
            <p:nvPr/>
          </p:nvSpPr>
          <p:spPr>
            <a:xfrm>
              <a:off x="6368329" y="1179647"/>
              <a:ext cx="188507" cy="824050"/>
            </a:xfrm>
            <a:custGeom>
              <a:avLst/>
              <a:gdLst>
                <a:gd name="connsiteX0" fmla="*/ 43733 w 188507"/>
                <a:gd name="connsiteY0" fmla="*/ 518279 h 824050"/>
                <a:gd name="connsiteX1" fmla="*/ 3728 w 188507"/>
                <a:gd name="connsiteY1" fmla="*/ 63174 h 824050"/>
                <a:gd name="connsiteX2" fmla="*/ 16682 w 188507"/>
                <a:gd name="connsiteY2" fmla="*/ 7263 h 824050"/>
                <a:gd name="connsiteX3" fmla="*/ 75832 w 188507"/>
                <a:gd name="connsiteY3" fmla="*/ 20121 h 824050"/>
                <a:gd name="connsiteX4" fmla="*/ 156985 w 188507"/>
                <a:gd name="connsiteY4" fmla="*/ 68413 h 824050"/>
                <a:gd name="connsiteX5" fmla="*/ 186322 w 188507"/>
                <a:gd name="connsiteY5" fmla="*/ 114228 h 824050"/>
                <a:gd name="connsiteX6" fmla="*/ 138888 w 188507"/>
                <a:gd name="connsiteY6" fmla="*/ 132231 h 824050"/>
                <a:gd name="connsiteX7" fmla="*/ 94692 w 188507"/>
                <a:gd name="connsiteY7" fmla="*/ 177570 h 824050"/>
                <a:gd name="connsiteX8" fmla="*/ 101740 w 188507"/>
                <a:gd name="connsiteY8" fmla="*/ 770787 h 824050"/>
                <a:gd name="connsiteX9" fmla="*/ 62878 w 188507"/>
                <a:gd name="connsiteY9" fmla="*/ 823841 h 824050"/>
                <a:gd name="connsiteX10" fmla="*/ 34017 w 188507"/>
                <a:gd name="connsiteY10" fmla="*/ 768120 h 824050"/>
                <a:gd name="connsiteX11" fmla="*/ 43923 w 188507"/>
                <a:gd name="connsiteY11" fmla="*/ 518279 h 82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8507" h="824050">
                  <a:moveTo>
                    <a:pt x="43733" y="518279"/>
                  </a:moveTo>
                  <a:cubicBezTo>
                    <a:pt x="43733" y="348258"/>
                    <a:pt x="39923" y="204240"/>
                    <a:pt x="3728" y="63174"/>
                  </a:cubicBezTo>
                  <a:cubicBezTo>
                    <a:pt x="-1606" y="42505"/>
                    <a:pt x="-4083" y="21741"/>
                    <a:pt x="16682" y="7263"/>
                  </a:cubicBezTo>
                  <a:cubicBezTo>
                    <a:pt x="40590" y="-9406"/>
                    <a:pt x="58211" y="5929"/>
                    <a:pt x="75832" y="20121"/>
                  </a:cubicBezTo>
                  <a:cubicBezTo>
                    <a:pt x="100597" y="40029"/>
                    <a:pt x="125648" y="59079"/>
                    <a:pt x="156985" y="68413"/>
                  </a:cubicBezTo>
                  <a:cubicBezTo>
                    <a:pt x="178988" y="74985"/>
                    <a:pt x="194418" y="89178"/>
                    <a:pt x="186322" y="114228"/>
                  </a:cubicBezTo>
                  <a:cubicBezTo>
                    <a:pt x="178702" y="137850"/>
                    <a:pt x="156985" y="139089"/>
                    <a:pt x="138888" y="132231"/>
                  </a:cubicBezTo>
                  <a:cubicBezTo>
                    <a:pt x="86500" y="112514"/>
                    <a:pt x="89643" y="141851"/>
                    <a:pt x="94692" y="177570"/>
                  </a:cubicBezTo>
                  <a:cubicBezTo>
                    <a:pt x="122600" y="374928"/>
                    <a:pt x="112503" y="572857"/>
                    <a:pt x="101740" y="770787"/>
                  </a:cubicBezTo>
                  <a:cubicBezTo>
                    <a:pt x="100407" y="796123"/>
                    <a:pt x="99168" y="826889"/>
                    <a:pt x="62878" y="823841"/>
                  </a:cubicBezTo>
                  <a:cubicBezTo>
                    <a:pt x="29731" y="820983"/>
                    <a:pt x="33446" y="791551"/>
                    <a:pt x="34017" y="768120"/>
                  </a:cubicBezTo>
                  <a:cubicBezTo>
                    <a:pt x="36303" y="676299"/>
                    <a:pt x="48209" y="584763"/>
                    <a:pt x="43923" y="51827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F91FF0AC-5AC3-415F-90CC-CAD62E913F30}"/>
                </a:ext>
              </a:extLst>
            </p:cNvPr>
            <p:cNvSpPr/>
            <p:nvPr/>
          </p:nvSpPr>
          <p:spPr>
            <a:xfrm>
              <a:off x="5935300" y="1111148"/>
              <a:ext cx="254746" cy="219194"/>
            </a:xfrm>
            <a:custGeom>
              <a:avLst/>
              <a:gdLst>
                <a:gd name="connsiteX0" fmla="*/ 69188 w 254746"/>
                <a:gd name="connsiteY0" fmla="*/ 133293 h 219194"/>
                <a:gd name="connsiteX1" fmla="*/ 79665 w 254746"/>
                <a:gd name="connsiteY1" fmla="*/ 53283 h 219194"/>
                <a:gd name="connsiteX2" fmla="*/ 108145 w 254746"/>
                <a:gd name="connsiteY2" fmla="*/ 895 h 219194"/>
                <a:gd name="connsiteX3" fmla="*/ 149293 w 254746"/>
                <a:gd name="connsiteY3" fmla="*/ 41472 h 219194"/>
                <a:gd name="connsiteX4" fmla="*/ 208348 w 254746"/>
                <a:gd name="connsiteY4" fmla="*/ 18707 h 219194"/>
                <a:gd name="connsiteX5" fmla="*/ 243400 w 254746"/>
                <a:gd name="connsiteY5" fmla="*/ 85382 h 219194"/>
                <a:gd name="connsiteX6" fmla="*/ 231494 w 254746"/>
                <a:gd name="connsiteY6" fmla="*/ 139960 h 219194"/>
                <a:gd name="connsiteX7" fmla="*/ 139673 w 254746"/>
                <a:gd name="connsiteY7" fmla="*/ 217779 h 219194"/>
                <a:gd name="connsiteX8" fmla="*/ 106811 w 254746"/>
                <a:gd name="connsiteY8" fmla="*/ 215398 h 219194"/>
                <a:gd name="connsiteX9" fmla="*/ 227 w 254746"/>
                <a:gd name="connsiteY9" fmla="*/ 122529 h 219194"/>
                <a:gd name="connsiteX10" fmla="*/ 4322 w 254746"/>
                <a:gd name="connsiteY10" fmla="*/ 51473 h 219194"/>
                <a:gd name="connsiteX11" fmla="*/ 39565 w 254746"/>
                <a:gd name="connsiteY11" fmla="*/ 19755 h 219194"/>
                <a:gd name="connsiteX12" fmla="*/ 68997 w 254746"/>
                <a:gd name="connsiteY12" fmla="*/ 56045 h 219194"/>
                <a:gd name="connsiteX13" fmla="*/ 69188 w 254746"/>
                <a:gd name="connsiteY13" fmla="*/ 133388 h 21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4746" h="219194">
                  <a:moveTo>
                    <a:pt x="69188" y="133293"/>
                  </a:moveTo>
                  <a:cubicBezTo>
                    <a:pt x="81856" y="99574"/>
                    <a:pt x="82142" y="76809"/>
                    <a:pt x="79665" y="53283"/>
                  </a:cubicBezTo>
                  <a:cubicBezTo>
                    <a:pt x="77189" y="29756"/>
                    <a:pt x="80237" y="6610"/>
                    <a:pt x="108145" y="895"/>
                  </a:cubicBezTo>
                  <a:cubicBezTo>
                    <a:pt x="135482" y="-4725"/>
                    <a:pt x="142435" y="16992"/>
                    <a:pt x="149293" y="41472"/>
                  </a:cubicBezTo>
                  <a:cubicBezTo>
                    <a:pt x="167676" y="28518"/>
                    <a:pt x="184345" y="15468"/>
                    <a:pt x="208348" y="18707"/>
                  </a:cubicBezTo>
                  <a:cubicBezTo>
                    <a:pt x="253211" y="24898"/>
                    <a:pt x="266927" y="46996"/>
                    <a:pt x="243400" y="85382"/>
                  </a:cubicBezTo>
                  <a:cubicBezTo>
                    <a:pt x="232446" y="103194"/>
                    <a:pt x="232732" y="121101"/>
                    <a:pt x="231494" y="139960"/>
                  </a:cubicBezTo>
                  <a:cubicBezTo>
                    <a:pt x="227207" y="203968"/>
                    <a:pt x="201871" y="225209"/>
                    <a:pt x="139673" y="217779"/>
                  </a:cubicBezTo>
                  <a:cubicBezTo>
                    <a:pt x="128814" y="216446"/>
                    <a:pt x="117670" y="214541"/>
                    <a:pt x="106811" y="215398"/>
                  </a:cubicBezTo>
                  <a:cubicBezTo>
                    <a:pt x="37755" y="221018"/>
                    <a:pt x="2894" y="191586"/>
                    <a:pt x="227" y="122529"/>
                  </a:cubicBezTo>
                  <a:cubicBezTo>
                    <a:pt x="-631" y="98907"/>
                    <a:pt x="989" y="74904"/>
                    <a:pt x="4322" y="51473"/>
                  </a:cubicBezTo>
                  <a:cubicBezTo>
                    <a:pt x="6894" y="32613"/>
                    <a:pt x="18705" y="18802"/>
                    <a:pt x="39565" y="19755"/>
                  </a:cubicBezTo>
                  <a:cubicBezTo>
                    <a:pt x="61663" y="20707"/>
                    <a:pt x="68330" y="37090"/>
                    <a:pt x="68997" y="56045"/>
                  </a:cubicBezTo>
                  <a:cubicBezTo>
                    <a:pt x="69759" y="77857"/>
                    <a:pt x="69188" y="99765"/>
                    <a:pt x="69188" y="13338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60134C1-7FEE-498E-B345-5BFDAD9B0E55}"/>
              </a:ext>
            </a:extLst>
          </p:cNvPr>
          <p:cNvSpPr/>
          <p:nvPr/>
        </p:nvSpPr>
        <p:spPr>
          <a:xfrm>
            <a:off x="341644" y="239904"/>
            <a:ext cx="8510954" cy="466369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Google Shape;370;p19">
            <a:extLst>
              <a:ext uri="{FF2B5EF4-FFF2-40B4-BE49-F238E27FC236}">
                <a16:creationId xmlns:a16="http://schemas.microsoft.com/office/drawing/2014/main" id="{DEB52186-4961-4974-802B-D6FFDFFCF0F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09248" y="3062417"/>
            <a:ext cx="6005011" cy="1412368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Quotations are commonly printed as a means of inspiration and to invoke philosophical thoughts from the reader.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96B4FDF-CE94-4EAC-A8B1-B51192955E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1968" y="874952"/>
            <a:ext cx="6379569" cy="20148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88;p21">
            <a:extLst>
              <a:ext uri="{FF2B5EF4-FFF2-40B4-BE49-F238E27FC236}">
                <a16:creationId xmlns:a16="http://schemas.microsoft.com/office/drawing/2014/main" id="{0A74EDAC-D599-45A5-8400-46FFD298FBE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10294" y="492381"/>
            <a:ext cx="7709434" cy="857250"/>
          </a:xfrm>
        </p:spPr>
        <p:txBody>
          <a:bodyPr anchorCtr="1"/>
          <a:lstStyle/>
          <a:p>
            <a:pPr lvl="0" algn="ctr"/>
            <a:r>
              <a:rPr lang="en-US" sz="4400" b="1" u="sng">
                <a:solidFill>
                  <a:srgbClr val="FFA100"/>
                </a:solidFill>
              </a:rPr>
              <a:t>You can also split your content</a:t>
            </a:r>
          </a:p>
        </p:txBody>
      </p:sp>
      <p:grpSp>
        <p:nvGrpSpPr>
          <p:cNvPr id="4" name="Google Shape;1457;p23">
            <a:extLst>
              <a:ext uri="{FF2B5EF4-FFF2-40B4-BE49-F238E27FC236}">
                <a16:creationId xmlns:a16="http://schemas.microsoft.com/office/drawing/2014/main" id="{3B631AC1-908B-418B-BF67-CD3832930ED1}"/>
              </a:ext>
            </a:extLst>
          </p:cNvPr>
          <p:cNvGrpSpPr/>
          <p:nvPr/>
        </p:nvGrpSpPr>
        <p:grpSpPr>
          <a:xfrm>
            <a:off x="760634" y="2349011"/>
            <a:ext cx="1810795" cy="1266626"/>
            <a:chOff x="760634" y="2349011"/>
            <a:chExt cx="1810795" cy="1266626"/>
          </a:xfrm>
        </p:grpSpPr>
        <p:sp>
          <p:nvSpPr>
            <p:cNvPr id="5" name="Google Shape;1458;p23">
              <a:extLst>
                <a:ext uri="{FF2B5EF4-FFF2-40B4-BE49-F238E27FC236}">
                  <a16:creationId xmlns:a16="http://schemas.microsoft.com/office/drawing/2014/main" id="{FDE38DEE-D2CC-438B-9F14-684FF94D1569}"/>
                </a:ext>
              </a:extLst>
            </p:cNvPr>
            <p:cNvSpPr txBox="1"/>
            <p:nvPr/>
          </p:nvSpPr>
          <p:spPr>
            <a:xfrm>
              <a:off x="760634" y="2941633"/>
              <a:ext cx="1810795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0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Neptune</a:t>
              </a:r>
            </a:p>
          </p:txBody>
        </p:sp>
        <p:sp>
          <p:nvSpPr>
            <p:cNvPr id="6" name="Google Shape;1459;p23">
              <a:extLst>
                <a:ext uri="{FF2B5EF4-FFF2-40B4-BE49-F238E27FC236}">
                  <a16:creationId xmlns:a16="http://schemas.microsoft.com/office/drawing/2014/main" id="{7A398DDA-8913-46E8-827D-243979B5BD49}"/>
                </a:ext>
              </a:extLst>
            </p:cNvPr>
            <p:cNvSpPr txBox="1"/>
            <p:nvPr/>
          </p:nvSpPr>
          <p:spPr>
            <a:xfrm>
              <a:off x="760634" y="3233437"/>
              <a:ext cx="1810795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Neptune is the farthest planet from the Sun</a:t>
              </a:r>
            </a:p>
          </p:txBody>
        </p:sp>
        <p:sp>
          <p:nvSpPr>
            <p:cNvPr id="7" name="Google Shape;1460;p23">
              <a:extLst>
                <a:ext uri="{FF2B5EF4-FFF2-40B4-BE49-F238E27FC236}">
                  <a16:creationId xmlns:a16="http://schemas.microsoft.com/office/drawing/2014/main" id="{87199135-ADD2-4F92-B774-305B146C1D8A}"/>
                </a:ext>
              </a:extLst>
            </p:cNvPr>
            <p:cNvSpPr txBox="1"/>
            <p:nvPr/>
          </p:nvSpPr>
          <p:spPr>
            <a:xfrm>
              <a:off x="760634" y="2349011"/>
              <a:ext cx="1810795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4000" b="0" i="0" u="none" strike="noStrike" kern="0" cap="none" spc="0" baseline="0">
                  <a:solidFill>
                    <a:srgbClr val="FFA105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50%</a:t>
              </a:r>
            </a:p>
          </p:txBody>
        </p:sp>
      </p:grpSp>
      <p:grpSp>
        <p:nvGrpSpPr>
          <p:cNvPr id="8" name="Google Shape;1461;p23">
            <a:extLst>
              <a:ext uri="{FF2B5EF4-FFF2-40B4-BE49-F238E27FC236}">
                <a16:creationId xmlns:a16="http://schemas.microsoft.com/office/drawing/2014/main" id="{8C68BF07-FCAD-4409-A161-A9EC856748E8}"/>
              </a:ext>
            </a:extLst>
          </p:cNvPr>
          <p:cNvGrpSpPr/>
          <p:nvPr/>
        </p:nvGrpSpPr>
        <p:grpSpPr>
          <a:xfrm>
            <a:off x="3651555" y="2349011"/>
            <a:ext cx="1810823" cy="1266626"/>
            <a:chOff x="3651555" y="2349011"/>
            <a:chExt cx="1810823" cy="1266626"/>
          </a:xfrm>
        </p:grpSpPr>
        <p:sp>
          <p:nvSpPr>
            <p:cNvPr id="9" name="Google Shape;1462;p23">
              <a:extLst>
                <a:ext uri="{FF2B5EF4-FFF2-40B4-BE49-F238E27FC236}">
                  <a16:creationId xmlns:a16="http://schemas.microsoft.com/office/drawing/2014/main" id="{E41F7810-5B05-45F3-9CB5-54B38B51CB4F}"/>
                </a:ext>
              </a:extLst>
            </p:cNvPr>
            <p:cNvSpPr txBox="1"/>
            <p:nvPr/>
          </p:nvSpPr>
          <p:spPr>
            <a:xfrm>
              <a:off x="3651583" y="2941633"/>
              <a:ext cx="1810795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0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Venus</a:t>
              </a:r>
            </a:p>
          </p:txBody>
        </p:sp>
        <p:sp>
          <p:nvSpPr>
            <p:cNvPr id="10" name="Google Shape;1463;p23">
              <a:extLst>
                <a:ext uri="{FF2B5EF4-FFF2-40B4-BE49-F238E27FC236}">
                  <a16:creationId xmlns:a16="http://schemas.microsoft.com/office/drawing/2014/main" id="{16CC2D4C-B3AB-4709-B0A4-B49C9682C924}"/>
                </a:ext>
              </a:extLst>
            </p:cNvPr>
            <p:cNvSpPr txBox="1"/>
            <p:nvPr/>
          </p:nvSpPr>
          <p:spPr>
            <a:xfrm>
              <a:off x="3651583" y="3233437"/>
              <a:ext cx="1810795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Venus has a beautiful name, but it’s hot</a:t>
              </a:r>
            </a:p>
          </p:txBody>
        </p:sp>
        <p:sp>
          <p:nvSpPr>
            <p:cNvPr id="11" name="Google Shape;1464;p23">
              <a:extLst>
                <a:ext uri="{FF2B5EF4-FFF2-40B4-BE49-F238E27FC236}">
                  <a16:creationId xmlns:a16="http://schemas.microsoft.com/office/drawing/2014/main" id="{2FCFD143-FEDE-47DC-9182-B565950702E4}"/>
                </a:ext>
              </a:extLst>
            </p:cNvPr>
            <p:cNvSpPr txBox="1"/>
            <p:nvPr/>
          </p:nvSpPr>
          <p:spPr>
            <a:xfrm>
              <a:off x="3651555" y="2349011"/>
              <a:ext cx="1810795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4000" b="0" i="0" u="none" strike="noStrike" kern="0" cap="none" spc="0" baseline="0">
                  <a:solidFill>
                    <a:srgbClr val="FFA105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99%</a:t>
              </a:r>
            </a:p>
          </p:txBody>
        </p:sp>
      </p:grpSp>
      <p:grpSp>
        <p:nvGrpSpPr>
          <p:cNvPr id="12" name="Google Shape;1465;p23">
            <a:extLst>
              <a:ext uri="{FF2B5EF4-FFF2-40B4-BE49-F238E27FC236}">
                <a16:creationId xmlns:a16="http://schemas.microsoft.com/office/drawing/2014/main" id="{28547A13-A430-4DA1-B768-6906859C0AD9}"/>
              </a:ext>
            </a:extLst>
          </p:cNvPr>
          <p:cNvGrpSpPr/>
          <p:nvPr/>
        </p:nvGrpSpPr>
        <p:grpSpPr>
          <a:xfrm>
            <a:off x="6510308" y="2349011"/>
            <a:ext cx="1810841" cy="1266626"/>
            <a:chOff x="6510308" y="2349011"/>
            <a:chExt cx="1810841" cy="1266626"/>
          </a:xfrm>
        </p:grpSpPr>
        <p:sp>
          <p:nvSpPr>
            <p:cNvPr id="13" name="Google Shape;1466;p23">
              <a:extLst>
                <a:ext uri="{FF2B5EF4-FFF2-40B4-BE49-F238E27FC236}">
                  <a16:creationId xmlns:a16="http://schemas.microsoft.com/office/drawing/2014/main" id="{DFA67068-F327-4B5D-9E0C-8294E2CE1753}"/>
                </a:ext>
              </a:extLst>
            </p:cNvPr>
            <p:cNvSpPr txBox="1"/>
            <p:nvPr/>
          </p:nvSpPr>
          <p:spPr>
            <a:xfrm>
              <a:off x="6510354" y="2941633"/>
              <a:ext cx="1810795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0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Earth</a:t>
              </a:r>
            </a:p>
          </p:txBody>
        </p:sp>
        <p:sp>
          <p:nvSpPr>
            <p:cNvPr id="14" name="Google Shape;1467;p23">
              <a:extLst>
                <a:ext uri="{FF2B5EF4-FFF2-40B4-BE49-F238E27FC236}">
                  <a16:creationId xmlns:a16="http://schemas.microsoft.com/office/drawing/2014/main" id="{AE43998E-3DC8-4B43-B533-956686832333}"/>
                </a:ext>
              </a:extLst>
            </p:cNvPr>
            <p:cNvSpPr txBox="1"/>
            <p:nvPr/>
          </p:nvSpPr>
          <p:spPr>
            <a:xfrm>
              <a:off x="6510354" y="3233437"/>
              <a:ext cx="1810795" cy="38220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000000"/>
                  </a:solidFill>
                  <a:uFillTx/>
                  <a:latin typeface="Roboto"/>
                  <a:ea typeface="Roboto"/>
                  <a:cs typeface="Roboto"/>
                </a:rPr>
                <a:t>Earth is the beautiful planet we all live on</a:t>
              </a:r>
            </a:p>
          </p:txBody>
        </p:sp>
        <p:sp>
          <p:nvSpPr>
            <p:cNvPr id="15" name="Google Shape;1468;p23">
              <a:extLst>
                <a:ext uri="{FF2B5EF4-FFF2-40B4-BE49-F238E27FC236}">
                  <a16:creationId xmlns:a16="http://schemas.microsoft.com/office/drawing/2014/main" id="{D3556B2C-0DC5-4E9A-8E17-5978017B00C9}"/>
                </a:ext>
              </a:extLst>
            </p:cNvPr>
            <p:cNvSpPr txBox="1"/>
            <p:nvPr/>
          </p:nvSpPr>
          <p:spPr>
            <a:xfrm>
              <a:off x="6510308" y="2349011"/>
              <a:ext cx="1810795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4000" b="0" i="0" u="none" strike="noStrike" kern="0" cap="none" spc="0" baseline="0">
                  <a:solidFill>
                    <a:srgbClr val="FFA105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70%</a:t>
              </a:r>
            </a:p>
          </p:txBody>
        </p:sp>
      </p:grpSp>
      <p:grpSp>
        <p:nvGrpSpPr>
          <p:cNvPr id="16" name="Google Shape;1469;p23">
            <a:extLst>
              <a:ext uri="{FF2B5EF4-FFF2-40B4-BE49-F238E27FC236}">
                <a16:creationId xmlns:a16="http://schemas.microsoft.com/office/drawing/2014/main" id="{E749E3BE-D870-47C9-950A-09B970073335}"/>
              </a:ext>
            </a:extLst>
          </p:cNvPr>
          <p:cNvGrpSpPr/>
          <p:nvPr/>
        </p:nvGrpSpPr>
        <p:grpSpPr>
          <a:xfrm>
            <a:off x="524993" y="3778822"/>
            <a:ext cx="2282177" cy="471930"/>
            <a:chOff x="524993" y="3778822"/>
            <a:chExt cx="2282177" cy="471930"/>
          </a:xfrm>
        </p:grpSpPr>
        <p:sp>
          <p:nvSpPr>
            <p:cNvPr id="17" name="Google Shape;1470;p23">
              <a:extLst>
                <a:ext uri="{FF2B5EF4-FFF2-40B4-BE49-F238E27FC236}">
                  <a16:creationId xmlns:a16="http://schemas.microsoft.com/office/drawing/2014/main" id="{7B9517E6-0CE3-4E52-A5A9-E80E0B65C5BE}"/>
                </a:ext>
              </a:extLst>
            </p:cNvPr>
            <p:cNvSpPr/>
            <p:nvPr/>
          </p:nvSpPr>
          <p:spPr>
            <a:xfrm>
              <a:off x="524993" y="3778822"/>
              <a:ext cx="570603" cy="93597"/>
            </a:xfrm>
            <a:prstGeom prst="rect">
              <a:avLst/>
            </a:prstGeom>
            <a:solidFill>
              <a:srgbClr val="FFD03C"/>
            </a:solidFill>
            <a:ln w="19046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471;p23">
              <a:extLst>
                <a:ext uri="{FF2B5EF4-FFF2-40B4-BE49-F238E27FC236}">
                  <a16:creationId xmlns:a16="http://schemas.microsoft.com/office/drawing/2014/main" id="{CC5172E1-6F14-4A7B-8626-AF09ECF13B3A}"/>
                </a:ext>
              </a:extLst>
            </p:cNvPr>
            <p:cNvSpPr/>
            <p:nvPr/>
          </p:nvSpPr>
          <p:spPr>
            <a:xfrm>
              <a:off x="1095524" y="3778822"/>
              <a:ext cx="570603" cy="93597"/>
            </a:xfrm>
            <a:prstGeom prst="rect">
              <a:avLst/>
            </a:prstGeom>
            <a:solidFill>
              <a:srgbClr val="EDEEF8"/>
            </a:solidFill>
            <a:ln w="19046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1472;p23">
              <a:extLst>
                <a:ext uri="{FF2B5EF4-FFF2-40B4-BE49-F238E27FC236}">
                  <a16:creationId xmlns:a16="http://schemas.microsoft.com/office/drawing/2014/main" id="{B7A8CEF4-1575-413A-BBC5-FCAA99124C44}"/>
                </a:ext>
              </a:extLst>
            </p:cNvPr>
            <p:cNvSpPr/>
            <p:nvPr/>
          </p:nvSpPr>
          <p:spPr>
            <a:xfrm>
              <a:off x="1666045" y="3778822"/>
              <a:ext cx="570603" cy="93597"/>
            </a:xfrm>
            <a:prstGeom prst="rect">
              <a:avLst/>
            </a:prstGeom>
            <a:solidFill>
              <a:srgbClr val="EDEEF8"/>
            </a:solidFill>
            <a:ln w="19046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1473;p23">
              <a:extLst>
                <a:ext uri="{FF2B5EF4-FFF2-40B4-BE49-F238E27FC236}">
                  <a16:creationId xmlns:a16="http://schemas.microsoft.com/office/drawing/2014/main" id="{243AFDA5-9D50-4317-9F56-A9F3A1953B8F}"/>
                </a:ext>
              </a:extLst>
            </p:cNvPr>
            <p:cNvSpPr/>
            <p:nvPr/>
          </p:nvSpPr>
          <p:spPr>
            <a:xfrm>
              <a:off x="2236567" y="3778822"/>
              <a:ext cx="570603" cy="93597"/>
            </a:xfrm>
            <a:prstGeom prst="rect">
              <a:avLst/>
            </a:prstGeom>
            <a:solidFill>
              <a:srgbClr val="EDEEF8"/>
            </a:solidFill>
            <a:ln w="19046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474;p23">
              <a:extLst>
                <a:ext uri="{FF2B5EF4-FFF2-40B4-BE49-F238E27FC236}">
                  <a16:creationId xmlns:a16="http://schemas.microsoft.com/office/drawing/2014/main" id="{C8726A0B-5951-41C0-BBEE-1F29DE6FE2BE}"/>
                </a:ext>
              </a:extLst>
            </p:cNvPr>
            <p:cNvSpPr txBox="1"/>
            <p:nvPr/>
          </p:nvSpPr>
          <p:spPr>
            <a:xfrm>
              <a:off x="524993" y="3962451"/>
              <a:ext cx="570603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0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1st</a:t>
              </a:r>
            </a:p>
          </p:txBody>
        </p:sp>
        <p:sp>
          <p:nvSpPr>
            <p:cNvPr id="22" name="Google Shape;1475;p23">
              <a:extLst>
                <a:ext uri="{FF2B5EF4-FFF2-40B4-BE49-F238E27FC236}">
                  <a16:creationId xmlns:a16="http://schemas.microsoft.com/office/drawing/2014/main" id="{8972A8F3-7768-4423-A1E7-E58B2279A3B5}"/>
                </a:ext>
              </a:extLst>
            </p:cNvPr>
            <p:cNvSpPr txBox="1"/>
            <p:nvPr/>
          </p:nvSpPr>
          <p:spPr>
            <a:xfrm>
              <a:off x="1095524" y="3962451"/>
              <a:ext cx="570603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0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2nd</a:t>
              </a:r>
            </a:p>
          </p:txBody>
        </p:sp>
        <p:sp>
          <p:nvSpPr>
            <p:cNvPr id="23" name="Google Shape;1476;p23">
              <a:extLst>
                <a:ext uri="{FF2B5EF4-FFF2-40B4-BE49-F238E27FC236}">
                  <a16:creationId xmlns:a16="http://schemas.microsoft.com/office/drawing/2014/main" id="{5084156E-3839-4AE1-A455-4DED6295AC3E}"/>
                </a:ext>
              </a:extLst>
            </p:cNvPr>
            <p:cNvSpPr txBox="1"/>
            <p:nvPr/>
          </p:nvSpPr>
          <p:spPr>
            <a:xfrm>
              <a:off x="1666045" y="3962451"/>
              <a:ext cx="570603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0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3rd</a:t>
              </a:r>
            </a:p>
          </p:txBody>
        </p:sp>
        <p:sp>
          <p:nvSpPr>
            <p:cNvPr id="24" name="Google Shape;1477;p23">
              <a:extLst>
                <a:ext uri="{FF2B5EF4-FFF2-40B4-BE49-F238E27FC236}">
                  <a16:creationId xmlns:a16="http://schemas.microsoft.com/office/drawing/2014/main" id="{5DD22856-5562-4430-A831-1D4629ADB9E0}"/>
                </a:ext>
              </a:extLst>
            </p:cNvPr>
            <p:cNvSpPr txBox="1"/>
            <p:nvPr/>
          </p:nvSpPr>
          <p:spPr>
            <a:xfrm>
              <a:off x="2236567" y="3962451"/>
              <a:ext cx="570603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0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4th</a:t>
              </a:r>
            </a:p>
          </p:txBody>
        </p:sp>
      </p:grpSp>
      <p:grpSp>
        <p:nvGrpSpPr>
          <p:cNvPr id="25" name="Google Shape;1478;p23">
            <a:extLst>
              <a:ext uri="{FF2B5EF4-FFF2-40B4-BE49-F238E27FC236}">
                <a16:creationId xmlns:a16="http://schemas.microsoft.com/office/drawing/2014/main" id="{D2A262C5-F99A-49E3-BBDD-6FB1EF0FF154}"/>
              </a:ext>
            </a:extLst>
          </p:cNvPr>
          <p:cNvGrpSpPr/>
          <p:nvPr/>
        </p:nvGrpSpPr>
        <p:grpSpPr>
          <a:xfrm>
            <a:off x="3415887" y="3778822"/>
            <a:ext cx="2282177" cy="471930"/>
            <a:chOff x="3415887" y="3778822"/>
            <a:chExt cx="2282177" cy="471930"/>
          </a:xfrm>
        </p:grpSpPr>
        <p:sp>
          <p:nvSpPr>
            <p:cNvPr id="26" name="Google Shape;1479;p23">
              <a:extLst>
                <a:ext uri="{FF2B5EF4-FFF2-40B4-BE49-F238E27FC236}">
                  <a16:creationId xmlns:a16="http://schemas.microsoft.com/office/drawing/2014/main" id="{145D7417-47B1-4EDF-B9F3-4F65A6541A06}"/>
                </a:ext>
              </a:extLst>
            </p:cNvPr>
            <p:cNvSpPr/>
            <p:nvPr/>
          </p:nvSpPr>
          <p:spPr>
            <a:xfrm>
              <a:off x="3415887" y="3778822"/>
              <a:ext cx="570603" cy="93597"/>
            </a:xfrm>
            <a:prstGeom prst="rect">
              <a:avLst/>
            </a:prstGeom>
            <a:solidFill>
              <a:srgbClr val="FFD03C"/>
            </a:solidFill>
            <a:ln w="19046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1480;p23">
              <a:extLst>
                <a:ext uri="{FF2B5EF4-FFF2-40B4-BE49-F238E27FC236}">
                  <a16:creationId xmlns:a16="http://schemas.microsoft.com/office/drawing/2014/main" id="{434C2C1E-55E6-4793-8157-C357D9677A70}"/>
                </a:ext>
              </a:extLst>
            </p:cNvPr>
            <p:cNvSpPr/>
            <p:nvPr/>
          </p:nvSpPr>
          <p:spPr>
            <a:xfrm>
              <a:off x="3986409" y="3778822"/>
              <a:ext cx="570603" cy="93597"/>
            </a:xfrm>
            <a:prstGeom prst="rect">
              <a:avLst/>
            </a:prstGeom>
            <a:solidFill>
              <a:srgbClr val="FFD03C"/>
            </a:solidFill>
            <a:ln w="19046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1481;p23">
              <a:extLst>
                <a:ext uri="{FF2B5EF4-FFF2-40B4-BE49-F238E27FC236}">
                  <a16:creationId xmlns:a16="http://schemas.microsoft.com/office/drawing/2014/main" id="{11673907-9C5C-4E86-8075-5A6376A487DA}"/>
                </a:ext>
              </a:extLst>
            </p:cNvPr>
            <p:cNvSpPr/>
            <p:nvPr/>
          </p:nvSpPr>
          <p:spPr>
            <a:xfrm>
              <a:off x="4556930" y="3778822"/>
              <a:ext cx="570603" cy="93597"/>
            </a:xfrm>
            <a:prstGeom prst="rect">
              <a:avLst/>
            </a:prstGeom>
            <a:solidFill>
              <a:srgbClr val="FFD03C"/>
            </a:solidFill>
            <a:ln w="19046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482;p23">
              <a:extLst>
                <a:ext uri="{FF2B5EF4-FFF2-40B4-BE49-F238E27FC236}">
                  <a16:creationId xmlns:a16="http://schemas.microsoft.com/office/drawing/2014/main" id="{67D63DCD-FC48-4FCA-8A52-6A9E8B6BF3CC}"/>
                </a:ext>
              </a:extLst>
            </p:cNvPr>
            <p:cNvSpPr/>
            <p:nvPr/>
          </p:nvSpPr>
          <p:spPr>
            <a:xfrm>
              <a:off x="5127461" y="3778822"/>
              <a:ext cx="570603" cy="93597"/>
            </a:xfrm>
            <a:prstGeom prst="rect">
              <a:avLst/>
            </a:prstGeom>
            <a:solidFill>
              <a:srgbClr val="FFD03C"/>
            </a:solidFill>
            <a:ln w="19046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483;p23">
              <a:extLst>
                <a:ext uri="{FF2B5EF4-FFF2-40B4-BE49-F238E27FC236}">
                  <a16:creationId xmlns:a16="http://schemas.microsoft.com/office/drawing/2014/main" id="{5A7BC18D-899D-42B4-B543-5EA145DFD113}"/>
                </a:ext>
              </a:extLst>
            </p:cNvPr>
            <p:cNvSpPr txBox="1"/>
            <p:nvPr/>
          </p:nvSpPr>
          <p:spPr>
            <a:xfrm>
              <a:off x="3415887" y="3962451"/>
              <a:ext cx="570603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0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1st</a:t>
              </a:r>
            </a:p>
          </p:txBody>
        </p:sp>
        <p:sp>
          <p:nvSpPr>
            <p:cNvPr id="31" name="Google Shape;1484;p23">
              <a:extLst>
                <a:ext uri="{FF2B5EF4-FFF2-40B4-BE49-F238E27FC236}">
                  <a16:creationId xmlns:a16="http://schemas.microsoft.com/office/drawing/2014/main" id="{98668E0F-76FE-451A-AA3D-8718ECA37D87}"/>
                </a:ext>
              </a:extLst>
            </p:cNvPr>
            <p:cNvSpPr txBox="1"/>
            <p:nvPr/>
          </p:nvSpPr>
          <p:spPr>
            <a:xfrm>
              <a:off x="3986409" y="3962451"/>
              <a:ext cx="570603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0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2nd</a:t>
              </a:r>
            </a:p>
          </p:txBody>
        </p:sp>
        <p:sp>
          <p:nvSpPr>
            <p:cNvPr id="32" name="Google Shape;1485;p23">
              <a:extLst>
                <a:ext uri="{FF2B5EF4-FFF2-40B4-BE49-F238E27FC236}">
                  <a16:creationId xmlns:a16="http://schemas.microsoft.com/office/drawing/2014/main" id="{F59EFE78-ADE5-4001-8A18-24783B41177C}"/>
                </a:ext>
              </a:extLst>
            </p:cNvPr>
            <p:cNvSpPr txBox="1"/>
            <p:nvPr/>
          </p:nvSpPr>
          <p:spPr>
            <a:xfrm>
              <a:off x="4556930" y="3962451"/>
              <a:ext cx="570603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0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3rd</a:t>
              </a:r>
            </a:p>
          </p:txBody>
        </p:sp>
        <p:sp>
          <p:nvSpPr>
            <p:cNvPr id="33" name="Google Shape;1486;p23">
              <a:extLst>
                <a:ext uri="{FF2B5EF4-FFF2-40B4-BE49-F238E27FC236}">
                  <a16:creationId xmlns:a16="http://schemas.microsoft.com/office/drawing/2014/main" id="{5BBBF56C-9D4E-4EB6-8018-BED196942D45}"/>
                </a:ext>
              </a:extLst>
            </p:cNvPr>
            <p:cNvSpPr txBox="1"/>
            <p:nvPr/>
          </p:nvSpPr>
          <p:spPr>
            <a:xfrm>
              <a:off x="5127461" y="3962451"/>
              <a:ext cx="570603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0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4th</a:t>
              </a:r>
            </a:p>
          </p:txBody>
        </p:sp>
      </p:grpSp>
      <p:grpSp>
        <p:nvGrpSpPr>
          <p:cNvPr id="34" name="Google Shape;1487;p23">
            <a:extLst>
              <a:ext uri="{FF2B5EF4-FFF2-40B4-BE49-F238E27FC236}">
                <a16:creationId xmlns:a16="http://schemas.microsoft.com/office/drawing/2014/main" id="{48C8135C-A91D-4D24-95D9-BCEBFBD8CE54}"/>
              </a:ext>
            </a:extLst>
          </p:cNvPr>
          <p:cNvGrpSpPr/>
          <p:nvPr/>
        </p:nvGrpSpPr>
        <p:grpSpPr>
          <a:xfrm>
            <a:off x="6274603" y="3778822"/>
            <a:ext cx="2282186" cy="471930"/>
            <a:chOff x="6274603" y="3778822"/>
            <a:chExt cx="2282186" cy="471930"/>
          </a:xfrm>
        </p:grpSpPr>
        <p:sp>
          <p:nvSpPr>
            <p:cNvPr id="35" name="Google Shape;1488;p23">
              <a:extLst>
                <a:ext uri="{FF2B5EF4-FFF2-40B4-BE49-F238E27FC236}">
                  <a16:creationId xmlns:a16="http://schemas.microsoft.com/office/drawing/2014/main" id="{2F649710-27CB-4B72-AC23-ED2859A62A5B}"/>
                </a:ext>
              </a:extLst>
            </p:cNvPr>
            <p:cNvSpPr/>
            <p:nvPr/>
          </p:nvSpPr>
          <p:spPr>
            <a:xfrm>
              <a:off x="6274603" y="3778822"/>
              <a:ext cx="570603" cy="93597"/>
            </a:xfrm>
            <a:prstGeom prst="rect">
              <a:avLst/>
            </a:prstGeom>
            <a:solidFill>
              <a:srgbClr val="FFD03C"/>
            </a:solidFill>
            <a:ln w="19046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1489;p23">
              <a:extLst>
                <a:ext uri="{FF2B5EF4-FFF2-40B4-BE49-F238E27FC236}">
                  <a16:creationId xmlns:a16="http://schemas.microsoft.com/office/drawing/2014/main" id="{233B5474-D6C9-40B1-B045-87CD3DD49DCF}"/>
                </a:ext>
              </a:extLst>
            </p:cNvPr>
            <p:cNvSpPr/>
            <p:nvPr/>
          </p:nvSpPr>
          <p:spPr>
            <a:xfrm>
              <a:off x="6845134" y="3778822"/>
              <a:ext cx="570603" cy="93597"/>
            </a:xfrm>
            <a:prstGeom prst="rect">
              <a:avLst/>
            </a:prstGeom>
            <a:solidFill>
              <a:srgbClr val="FFD03C"/>
            </a:solidFill>
            <a:ln w="19046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1490;p23">
              <a:extLst>
                <a:ext uri="{FF2B5EF4-FFF2-40B4-BE49-F238E27FC236}">
                  <a16:creationId xmlns:a16="http://schemas.microsoft.com/office/drawing/2014/main" id="{B8BBDEB2-DBFD-475D-8AF6-8A5438FB2331}"/>
                </a:ext>
              </a:extLst>
            </p:cNvPr>
            <p:cNvSpPr/>
            <p:nvPr/>
          </p:nvSpPr>
          <p:spPr>
            <a:xfrm>
              <a:off x="7415655" y="3778822"/>
              <a:ext cx="570603" cy="93597"/>
            </a:xfrm>
            <a:prstGeom prst="rect">
              <a:avLst/>
            </a:prstGeom>
            <a:solidFill>
              <a:srgbClr val="FFD03C"/>
            </a:solidFill>
            <a:ln w="19046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491;p23">
              <a:extLst>
                <a:ext uri="{FF2B5EF4-FFF2-40B4-BE49-F238E27FC236}">
                  <a16:creationId xmlns:a16="http://schemas.microsoft.com/office/drawing/2014/main" id="{C3205BF0-6B9F-4887-996F-A710D3049F94}"/>
                </a:ext>
              </a:extLst>
            </p:cNvPr>
            <p:cNvSpPr/>
            <p:nvPr/>
          </p:nvSpPr>
          <p:spPr>
            <a:xfrm>
              <a:off x="7986186" y="3778822"/>
              <a:ext cx="570603" cy="93597"/>
            </a:xfrm>
            <a:prstGeom prst="rect">
              <a:avLst/>
            </a:prstGeom>
            <a:solidFill>
              <a:srgbClr val="EDEEF8"/>
            </a:solidFill>
            <a:ln w="19046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492;p23">
              <a:extLst>
                <a:ext uri="{FF2B5EF4-FFF2-40B4-BE49-F238E27FC236}">
                  <a16:creationId xmlns:a16="http://schemas.microsoft.com/office/drawing/2014/main" id="{AAF564CA-6C35-4BDC-AE9D-202D4672D2CF}"/>
                </a:ext>
              </a:extLst>
            </p:cNvPr>
            <p:cNvSpPr txBox="1"/>
            <p:nvPr/>
          </p:nvSpPr>
          <p:spPr>
            <a:xfrm>
              <a:off x="6274612" y="3962451"/>
              <a:ext cx="570603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0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1st</a:t>
              </a:r>
            </a:p>
          </p:txBody>
        </p:sp>
        <p:sp>
          <p:nvSpPr>
            <p:cNvPr id="40" name="Google Shape;1493;p23">
              <a:extLst>
                <a:ext uri="{FF2B5EF4-FFF2-40B4-BE49-F238E27FC236}">
                  <a16:creationId xmlns:a16="http://schemas.microsoft.com/office/drawing/2014/main" id="{60C01FDC-6E2B-4C06-A1B9-3E0B038AF0CE}"/>
                </a:ext>
              </a:extLst>
            </p:cNvPr>
            <p:cNvSpPr txBox="1"/>
            <p:nvPr/>
          </p:nvSpPr>
          <p:spPr>
            <a:xfrm>
              <a:off x="6845134" y="3962451"/>
              <a:ext cx="570603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0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2nd</a:t>
              </a:r>
            </a:p>
          </p:txBody>
        </p:sp>
        <p:sp>
          <p:nvSpPr>
            <p:cNvPr id="41" name="Google Shape;1494;p23">
              <a:extLst>
                <a:ext uri="{FF2B5EF4-FFF2-40B4-BE49-F238E27FC236}">
                  <a16:creationId xmlns:a16="http://schemas.microsoft.com/office/drawing/2014/main" id="{CDFE0423-9324-4804-9104-A08D72134EC3}"/>
                </a:ext>
              </a:extLst>
            </p:cNvPr>
            <p:cNvSpPr txBox="1"/>
            <p:nvPr/>
          </p:nvSpPr>
          <p:spPr>
            <a:xfrm>
              <a:off x="7415655" y="3962451"/>
              <a:ext cx="570603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0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3rd</a:t>
              </a:r>
            </a:p>
          </p:txBody>
        </p:sp>
        <p:sp>
          <p:nvSpPr>
            <p:cNvPr id="42" name="Google Shape;1495;p23">
              <a:extLst>
                <a:ext uri="{FF2B5EF4-FFF2-40B4-BE49-F238E27FC236}">
                  <a16:creationId xmlns:a16="http://schemas.microsoft.com/office/drawing/2014/main" id="{30E5E5DA-8579-4E86-96AF-31018C1DAB7E}"/>
                </a:ext>
              </a:extLst>
            </p:cNvPr>
            <p:cNvSpPr txBox="1"/>
            <p:nvPr/>
          </p:nvSpPr>
          <p:spPr>
            <a:xfrm>
              <a:off x="7986186" y="3962451"/>
              <a:ext cx="570603" cy="2883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700" b="0" i="0" u="none" strike="noStrike" kern="0" cap="none" spc="0" baseline="0">
                  <a:solidFill>
                    <a:srgbClr val="000000"/>
                  </a:solidFill>
                  <a:uFillTx/>
                  <a:latin typeface="Fira Sans Extra Condensed Medium"/>
                  <a:ea typeface="Fira Sans Extra Condensed Medium"/>
                  <a:cs typeface="Fira Sans Extra Condensed Medium"/>
                </a:rPr>
                <a:t>4th</a:t>
              </a:r>
            </a:p>
          </p:txBody>
        </p:sp>
      </p:grpSp>
      <p:pic>
        <p:nvPicPr>
          <p:cNvPr id="43" name="Imagen 46">
            <a:extLst>
              <a:ext uri="{FF2B5EF4-FFF2-40B4-BE49-F238E27FC236}">
                <a16:creationId xmlns:a16="http://schemas.microsoft.com/office/drawing/2014/main" id="{84EF04BA-B4F3-4FAB-8F59-D4D89F688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799991">
            <a:off x="7433532" y="0"/>
            <a:ext cx="1710467" cy="2057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6">
            <a:extLst>
              <a:ext uri="{FF2B5EF4-FFF2-40B4-BE49-F238E27FC236}">
                <a16:creationId xmlns:a16="http://schemas.microsoft.com/office/drawing/2014/main" id="{86E8B432-20E0-498C-A010-48FAC0CE0145}"/>
              </a:ext>
            </a:extLst>
          </p:cNvPr>
          <p:cNvSpPr/>
          <p:nvPr/>
        </p:nvSpPr>
        <p:spPr>
          <a:xfrm>
            <a:off x="729005" y="204537"/>
            <a:ext cx="8167254" cy="47163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9598E7-8A4B-4656-B76C-A85E8A5EA141}"/>
              </a:ext>
            </a:extLst>
          </p:cNvPr>
          <p:cNvSpPr txBox="1"/>
          <p:nvPr/>
        </p:nvSpPr>
        <p:spPr>
          <a:xfrm>
            <a:off x="6218481" y="817190"/>
            <a:ext cx="302232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spc="225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AWESOME</a:t>
            </a:r>
            <a:endParaRPr lang="ko-KR" altLang="en-US" sz="3600" b="1" spc="225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E135A0-4B75-412C-9096-7FEEACBA7B62}"/>
              </a:ext>
            </a:extLst>
          </p:cNvPr>
          <p:cNvSpPr txBox="1"/>
          <p:nvPr/>
        </p:nvSpPr>
        <p:spPr>
          <a:xfrm>
            <a:off x="5548746" y="2953734"/>
            <a:ext cx="2936145" cy="1604735"/>
          </a:xfrm>
          <a:prstGeom prst="rect">
            <a:avLst/>
          </a:prstGeom>
          <a:noFill/>
        </p:spPr>
        <p:txBody>
          <a:bodyPr wrap="square" lIns="27000" tIns="0" rIns="27000" bIns="0" rtlCol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sz="2400">
                <a:solidFill>
                  <a:schemeClr val="bg1"/>
                </a:solidFill>
              </a:rPr>
              <a:t>We Create </a:t>
            </a:r>
          </a:p>
          <a:p>
            <a:pPr algn="r">
              <a:lnSpc>
                <a:spcPct val="150000"/>
              </a:lnSpc>
            </a:pPr>
            <a:r>
              <a:rPr lang="en-US" altLang="ko-KR" sz="2400">
                <a:solidFill>
                  <a:schemeClr val="bg1"/>
                </a:solidFill>
              </a:rPr>
              <a:t>Quality Professional </a:t>
            </a:r>
          </a:p>
          <a:p>
            <a:pPr algn="r">
              <a:lnSpc>
                <a:spcPct val="150000"/>
              </a:lnSpc>
            </a:pPr>
            <a:r>
              <a:rPr lang="en-US" altLang="ko-KR" sz="2400">
                <a:solidFill>
                  <a:schemeClr val="bg1"/>
                </a:solidFill>
              </a:rPr>
              <a:t>PPT Presentation</a:t>
            </a:r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F47FFC-FE6F-4CA3-A5E1-48BCADB624D1}"/>
              </a:ext>
            </a:extLst>
          </p:cNvPr>
          <p:cNvSpPr txBox="1"/>
          <p:nvPr/>
        </p:nvSpPr>
        <p:spPr>
          <a:xfrm>
            <a:off x="5548746" y="1308929"/>
            <a:ext cx="380307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>
                <a:solidFill>
                  <a:schemeClr val="bg1"/>
                </a:solidFill>
              </a:rPr>
              <a:t>PRESENTATION</a:t>
            </a:r>
            <a:endParaRPr lang="ko-KR" altLang="en-US" sz="3600" b="1" spc="225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77583F-6F7F-470F-B346-4A27390FC08A}"/>
              </a:ext>
            </a:extLst>
          </p:cNvPr>
          <p:cNvSpPr txBox="1"/>
          <p:nvPr/>
        </p:nvSpPr>
        <p:spPr>
          <a:xfrm>
            <a:off x="5548747" y="2236554"/>
            <a:ext cx="293442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b="1">
                <a:solidFill>
                  <a:schemeClr val="bg1"/>
                </a:solidFill>
                <a:cs typeface="Arial" panose="020B0604020202020204" pitchFamily="34" charset="0"/>
              </a:rPr>
              <a:t>ALLPPT Layout </a:t>
            </a:r>
            <a:r>
              <a:rPr lang="en-GB" altLang="ko-KR" sz="1200">
                <a:solidFill>
                  <a:schemeClr val="bg1"/>
                </a:solidFill>
                <a:cs typeface="Arial" panose="020B0604020202020204" pitchFamily="34" charset="0"/>
              </a:rPr>
              <a:t>Clean Text Slide for your Presentation. ALLPPT Layout Clean Text Slide for your Presentation.</a:t>
            </a:r>
          </a:p>
        </p:txBody>
      </p:sp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AD387397-7343-4ED6-A0A1-CC9FA6B94A0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4276854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EC3D869F-78D1-418F-AC0E-B813D90B7DDD}"/>
              </a:ext>
            </a:extLst>
          </p:cNvPr>
          <p:cNvSpPr/>
          <p:nvPr/>
        </p:nvSpPr>
        <p:spPr>
          <a:xfrm rot="5400000">
            <a:off x="-589944" y="3242790"/>
            <a:ext cx="1911257" cy="731371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62" name="Freeform: Shape 1461">
            <a:extLst>
              <a:ext uri="{FF2B5EF4-FFF2-40B4-BE49-F238E27FC236}">
                <a16:creationId xmlns:a16="http://schemas.microsoft.com/office/drawing/2014/main" id="{F3680FEF-A3DA-4D48-A29A-EC3C67159E24}"/>
              </a:ext>
            </a:extLst>
          </p:cNvPr>
          <p:cNvSpPr/>
          <p:nvPr/>
        </p:nvSpPr>
        <p:spPr>
          <a:xfrm>
            <a:off x="3560551" y="746662"/>
            <a:ext cx="1906184" cy="1906184"/>
          </a:xfrm>
          <a:custGeom>
            <a:avLst/>
            <a:gdLst>
              <a:gd name="connsiteX0" fmla="*/ 825850 w 1651700"/>
              <a:gd name="connsiteY0" fmla="*/ 0 h 1651700"/>
              <a:gd name="connsiteX1" fmla="*/ 1651700 w 1651700"/>
              <a:gd name="connsiteY1" fmla="*/ 825850 h 1651700"/>
              <a:gd name="connsiteX2" fmla="*/ 825850 w 1651700"/>
              <a:gd name="connsiteY2" fmla="*/ 1651700 h 1651700"/>
              <a:gd name="connsiteX3" fmla="*/ 0 w 1651700"/>
              <a:gd name="connsiteY3" fmla="*/ 825850 h 1651700"/>
              <a:gd name="connsiteX4" fmla="*/ 825850 w 1651700"/>
              <a:gd name="connsiteY4" fmla="*/ 0 h 165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1699" h="1651699">
                <a:moveTo>
                  <a:pt x="825850" y="0"/>
                </a:moveTo>
                <a:cubicBezTo>
                  <a:pt x="1281954" y="0"/>
                  <a:pt x="1651700" y="369746"/>
                  <a:pt x="1651700" y="825850"/>
                </a:cubicBezTo>
                <a:cubicBezTo>
                  <a:pt x="1651700" y="1281954"/>
                  <a:pt x="1281954" y="1651700"/>
                  <a:pt x="825850" y="1651700"/>
                </a:cubicBezTo>
                <a:cubicBezTo>
                  <a:pt x="369746" y="1651700"/>
                  <a:pt x="0" y="1281954"/>
                  <a:pt x="0" y="825850"/>
                </a:cubicBezTo>
                <a:cubicBezTo>
                  <a:pt x="0" y="369746"/>
                  <a:pt x="369746" y="0"/>
                  <a:pt x="8258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85" name="TextBox 2784">
            <a:extLst>
              <a:ext uri="{FF2B5EF4-FFF2-40B4-BE49-F238E27FC236}">
                <a16:creationId xmlns:a16="http://schemas.microsoft.com/office/drawing/2014/main" id="{E2B7B622-D2ED-4391-BB52-83819F539112}"/>
              </a:ext>
            </a:extLst>
          </p:cNvPr>
          <p:cNvSpPr txBox="1"/>
          <p:nvPr/>
        </p:nvSpPr>
        <p:spPr>
          <a:xfrm>
            <a:off x="5959016" y="3163164"/>
            <a:ext cx="2365670" cy="709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75"/>
              </a:lnSpc>
            </a:pP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SOME TEXT</a:t>
            </a:r>
          </a:p>
          <a:p>
            <a:pPr algn="ctr">
              <a:lnSpc>
                <a:spcPts val="1500"/>
              </a:lnSpc>
            </a:pPr>
            <a:r>
              <a:rPr lang="en-US" sz="1125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FROM THE PRESENTER</a:t>
            </a:r>
          </a:p>
        </p:txBody>
      </p:sp>
      <p:sp>
        <p:nvSpPr>
          <p:cNvPr id="2788" name="TextBox 2787">
            <a:extLst>
              <a:ext uri="{FF2B5EF4-FFF2-40B4-BE49-F238E27FC236}">
                <a16:creationId xmlns:a16="http://schemas.microsoft.com/office/drawing/2014/main" id="{9501A091-E2F0-4231-B2D4-B034649456EF}"/>
              </a:ext>
            </a:extLst>
          </p:cNvPr>
          <p:cNvSpPr txBox="1"/>
          <p:nvPr/>
        </p:nvSpPr>
        <p:spPr>
          <a:xfrm>
            <a:off x="5313953" y="3895690"/>
            <a:ext cx="3655796" cy="69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825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Contrary to popular belief, Lorem Ipsum is not simply random text. It has roots in a piece of classical Latin literature from 45 BC, making it over 2000 years old. Richard McClintock, a Latin professor at Hampden-Sydney</a:t>
            </a:r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9F54EFC5-808A-40AB-B930-04B64E6B0031}"/>
              </a:ext>
            </a:extLst>
          </p:cNvPr>
          <p:cNvSpPr/>
          <p:nvPr/>
        </p:nvSpPr>
        <p:spPr>
          <a:xfrm>
            <a:off x="0" y="-7419"/>
            <a:ext cx="3263486" cy="3598748"/>
          </a:xfrm>
          <a:custGeom>
            <a:avLst/>
            <a:gdLst>
              <a:gd name="connsiteX0" fmla="*/ 0 w 4351314"/>
              <a:gd name="connsiteY0" fmla="*/ 0 h 4798330"/>
              <a:gd name="connsiteX1" fmla="*/ 3882497 w 4351314"/>
              <a:gd name="connsiteY1" fmla="*/ 0 h 4798330"/>
              <a:gd name="connsiteX2" fmla="*/ 4351314 w 4351314"/>
              <a:gd name="connsiteY2" fmla="*/ 609936 h 4798330"/>
              <a:gd name="connsiteX3" fmla="*/ 1307684 w 4351314"/>
              <a:gd name="connsiteY3" fmla="*/ 4793411 h 4798330"/>
              <a:gd name="connsiteX4" fmla="*/ 1307684 w 4351314"/>
              <a:gd name="connsiteY4" fmla="*/ 4798330 h 4798330"/>
              <a:gd name="connsiteX5" fmla="*/ 0 w 4351314"/>
              <a:gd name="connsiteY5" fmla="*/ 3102004 h 479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1314" h="4798330">
                <a:moveTo>
                  <a:pt x="0" y="0"/>
                </a:moveTo>
                <a:lnTo>
                  <a:pt x="3882497" y="0"/>
                </a:lnTo>
                <a:lnTo>
                  <a:pt x="4351314" y="609936"/>
                </a:lnTo>
                <a:lnTo>
                  <a:pt x="1307684" y="4793411"/>
                </a:lnTo>
                <a:lnTo>
                  <a:pt x="1307684" y="4798330"/>
                </a:lnTo>
                <a:lnTo>
                  <a:pt x="0" y="3102004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5000"/>
                  <a:alpha val="0"/>
                </a:schemeClr>
              </a:gs>
              <a:gs pos="42000">
                <a:schemeClr val="accent4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 sz="135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35BA830-2F3D-4094-8463-B93E192C43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51" y="-118224"/>
            <a:ext cx="5542140" cy="5542140"/>
          </a:xfrm>
          <a:prstGeom prst="rect">
            <a:avLst/>
          </a:prstGeom>
        </p:spPr>
      </p:pic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822B30EF-8781-4545-B739-4EE5F8219A6F}"/>
              </a:ext>
            </a:extLst>
          </p:cNvPr>
          <p:cNvSpPr/>
          <p:nvPr/>
        </p:nvSpPr>
        <p:spPr>
          <a:xfrm>
            <a:off x="6499773" y="819279"/>
            <a:ext cx="1281975" cy="2051205"/>
          </a:xfrm>
          <a:custGeom>
            <a:avLst/>
            <a:gdLst>
              <a:gd name="connsiteX0" fmla="*/ 1018932 w 1281975"/>
              <a:gd name="connsiteY0" fmla="*/ 1296540 h 2051205"/>
              <a:gd name="connsiteX1" fmla="*/ 1053471 w 1281975"/>
              <a:gd name="connsiteY1" fmla="*/ 1270681 h 2051205"/>
              <a:gd name="connsiteX2" fmla="*/ 1126709 w 1281975"/>
              <a:gd name="connsiteY2" fmla="*/ 1239578 h 2051205"/>
              <a:gd name="connsiteX3" fmla="*/ 1123635 w 1281975"/>
              <a:gd name="connsiteY3" fmla="*/ 1338493 h 2051205"/>
              <a:gd name="connsiteX4" fmla="*/ 814049 w 1281975"/>
              <a:gd name="connsiteY4" fmla="*/ 1539398 h 2051205"/>
              <a:gd name="connsiteX5" fmla="*/ 729781 w 1281975"/>
              <a:gd name="connsiteY5" fmla="*/ 1571948 h 2051205"/>
              <a:gd name="connsiteX6" fmla="*/ 1060162 w 1281975"/>
              <a:gd name="connsiteY6" fmla="*/ 1453864 h 2051205"/>
              <a:gd name="connsiteX7" fmla="*/ 1125262 w 1281975"/>
              <a:gd name="connsiteY7" fmla="*/ 1415709 h 2051205"/>
              <a:gd name="connsiteX8" fmla="*/ 1147143 w 1281975"/>
              <a:gd name="connsiteY8" fmla="*/ 1505402 h 2051205"/>
              <a:gd name="connsiteX9" fmla="*/ 1010976 w 1281975"/>
              <a:gd name="connsiteY9" fmla="*/ 1687139 h 2051205"/>
              <a:gd name="connsiteX10" fmla="*/ 935207 w 1281975"/>
              <a:gd name="connsiteY10" fmla="*/ 1734336 h 2051205"/>
              <a:gd name="connsiteX11" fmla="*/ 1103381 w 1281975"/>
              <a:gd name="connsiteY11" fmla="*/ 1650430 h 2051205"/>
              <a:gd name="connsiteX12" fmla="*/ 1206094 w 1281975"/>
              <a:gd name="connsiteY12" fmla="*/ 1615167 h 2051205"/>
              <a:gd name="connsiteX13" fmla="*/ 1281682 w 1281975"/>
              <a:gd name="connsiteY13" fmla="*/ 1671045 h 2051205"/>
              <a:gd name="connsiteX14" fmla="*/ 1216402 w 1281975"/>
              <a:gd name="connsiteY14" fmla="*/ 1720774 h 2051205"/>
              <a:gd name="connsiteX15" fmla="*/ 1064321 w 1281975"/>
              <a:gd name="connsiteY15" fmla="*/ 1879364 h 2051205"/>
              <a:gd name="connsiteX16" fmla="*/ 933037 w 1281975"/>
              <a:gd name="connsiteY16" fmla="*/ 2004862 h 2051205"/>
              <a:gd name="connsiteX17" fmla="*/ 355457 w 1281975"/>
              <a:gd name="connsiteY17" fmla="*/ 2007213 h 2051205"/>
              <a:gd name="connsiteX18" fmla="*/ 216758 w 1281975"/>
              <a:gd name="connsiteY18" fmla="*/ 1877556 h 2051205"/>
              <a:gd name="connsiteX19" fmla="*/ 73357 w 1281975"/>
              <a:gd name="connsiteY19" fmla="*/ 1722040 h 2051205"/>
              <a:gd name="connsiteX20" fmla="*/ 5364 w 1281975"/>
              <a:gd name="connsiteY20" fmla="*/ 1662726 h 2051205"/>
              <a:gd name="connsiteX21" fmla="*/ 146956 w 1281975"/>
              <a:gd name="connsiteY21" fmla="*/ 1618061 h 2051205"/>
              <a:gd name="connsiteX22" fmla="*/ 210248 w 1281975"/>
              <a:gd name="connsiteY22" fmla="*/ 1668332 h 2051205"/>
              <a:gd name="connsiteX23" fmla="*/ 705549 w 1281975"/>
              <a:gd name="connsiteY23" fmla="*/ 1716253 h 2051205"/>
              <a:gd name="connsiteX24" fmla="*/ 411515 w 1281975"/>
              <a:gd name="connsiteY24" fmla="*/ 1722944 h 2051205"/>
              <a:gd name="connsiteX25" fmla="*/ 167571 w 1281975"/>
              <a:gd name="connsiteY25" fmla="*/ 1579905 h 2051205"/>
              <a:gd name="connsiteX26" fmla="*/ 133213 w 1281975"/>
              <a:gd name="connsiteY26" fmla="*/ 1471043 h 2051205"/>
              <a:gd name="connsiteX27" fmla="*/ 202653 w 1281975"/>
              <a:gd name="connsiteY27" fmla="*/ 1437951 h 2051205"/>
              <a:gd name="connsiteX28" fmla="*/ 366849 w 1281975"/>
              <a:gd name="connsiteY28" fmla="*/ 1499615 h 2051205"/>
              <a:gd name="connsiteX29" fmla="*/ 272635 w 1281975"/>
              <a:gd name="connsiteY29" fmla="*/ 1450429 h 2051205"/>
              <a:gd name="connsiteX30" fmla="*/ 160338 w 1281975"/>
              <a:gd name="connsiteY30" fmla="*/ 1347896 h 2051205"/>
              <a:gd name="connsiteX31" fmla="*/ 207897 w 1281975"/>
              <a:gd name="connsiteY31" fmla="*/ 1229451 h 2051205"/>
              <a:gd name="connsiteX32" fmla="*/ 203738 w 1281975"/>
              <a:gd name="connsiteY32" fmla="*/ 191470 h 2051205"/>
              <a:gd name="connsiteX33" fmla="*/ 805730 w 1281975"/>
              <a:gd name="connsiteY33" fmla="*/ 22934 h 2051205"/>
              <a:gd name="connsiteX34" fmla="*/ 1188734 w 1281975"/>
              <a:gd name="connsiteY34" fmla="*/ 404853 h 2051205"/>
              <a:gd name="connsiteX35" fmla="*/ 1168843 w 1281975"/>
              <a:gd name="connsiteY35" fmla="*/ 1065616 h 2051205"/>
              <a:gd name="connsiteX36" fmla="*/ 1001572 w 1281975"/>
              <a:gd name="connsiteY36" fmla="*/ 1282254 h 2051205"/>
              <a:gd name="connsiteX37" fmla="*/ 1018752 w 1281975"/>
              <a:gd name="connsiteY37" fmla="*/ 1296721 h 2051205"/>
              <a:gd name="connsiteX38" fmla="*/ 209344 w 1281975"/>
              <a:gd name="connsiteY38" fmla="*/ 737947 h 2051205"/>
              <a:gd name="connsiteX39" fmla="*/ 336288 w 1281975"/>
              <a:gd name="connsiteY39" fmla="*/ 1191657 h 2051205"/>
              <a:gd name="connsiteX40" fmla="*/ 908986 w 1281975"/>
              <a:gd name="connsiteY40" fmla="*/ 1238312 h 2051205"/>
              <a:gd name="connsiteX41" fmla="*/ 1030144 w 1281975"/>
              <a:gd name="connsiteY41" fmla="*/ 497439 h 2051205"/>
              <a:gd name="connsiteX42" fmla="*/ 524535 w 1281975"/>
              <a:gd name="connsiteY42" fmla="*/ 260368 h 2051205"/>
              <a:gd name="connsiteX43" fmla="*/ 209344 w 1281975"/>
              <a:gd name="connsiteY43" fmla="*/ 738128 h 2051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81975" h="2051205">
                <a:moveTo>
                  <a:pt x="1018932" y="1296540"/>
                </a:moveTo>
                <a:cubicBezTo>
                  <a:pt x="1030506" y="1287860"/>
                  <a:pt x="1041898" y="1279361"/>
                  <a:pt x="1053471" y="1270681"/>
                </a:cubicBezTo>
                <a:cubicBezTo>
                  <a:pt x="1075714" y="1253682"/>
                  <a:pt x="1095605" y="1212814"/>
                  <a:pt x="1126709" y="1239578"/>
                </a:cubicBezTo>
                <a:cubicBezTo>
                  <a:pt x="1157631" y="1266160"/>
                  <a:pt x="1145696" y="1305943"/>
                  <a:pt x="1123635" y="1338493"/>
                </a:cubicBezTo>
                <a:cubicBezTo>
                  <a:pt x="1048951" y="1449344"/>
                  <a:pt x="943887" y="1513178"/>
                  <a:pt x="814049" y="1539398"/>
                </a:cubicBezTo>
                <a:cubicBezTo>
                  <a:pt x="787466" y="1544823"/>
                  <a:pt x="753108" y="1529633"/>
                  <a:pt x="729781" y="1571948"/>
                </a:cubicBezTo>
                <a:cubicBezTo>
                  <a:pt x="862693" y="1582617"/>
                  <a:pt x="966129" y="1532888"/>
                  <a:pt x="1060162" y="1453864"/>
                </a:cubicBezTo>
                <a:cubicBezTo>
                  <a:pt x="1079692" y="1437409"/>
                  <a:pt x="1095967" y="1401604"/>
                  <a:pt x="1125262" y="1415709"/>
                </a:cubicBezTo>
                <a:cubicBezTo>
                  <a:pt x="1161067" y="1433069"/>
                  <a:pt x="1152025" y="1473937"/>
                  <a:pt x="1147143" y="1505402"/>
                </a:cubicBezTo>
                <a:cubicBezTo>
                  <a:pt x="1134485" y="1589308"/>
                  <a:pt x="1078607" y="1643739"/>
                  <a:pt x="1010976" y="1687139"/>
                </a:cubicBezTo>
                <a:cubicBezTo>
                  <a:pt x="986202" y="1703052"/>
                  <a:pt x="958353" y="1714264"/>
                  <a:pt x="935207" y="1734336"/>
                </a:cubicBezTo>
                <a:cubicBezTo>
                  <a:pt x="1006816" y="1739038"/>
                  <a:pt x="1056907" y="1697265"/>
                  <a:pt x="1103381" y="1650430"/>
                </a:cubicBezTo>
                <a:cubicBezTo>
                  <a:pt x="1132857" y="1620773"/>
                  <a:pt x="1161971" y="1597265"/>
                  <a:pt x="1206094" y="1615167"/>
                </a:cubicBezTo>
                <a:cubicBezTo>
                  <a:pt x="1236293" y="1627464"/>
                  <a:pt x="1277704" y="1633974"/>
                  <a:pt x="1281682" y="1671045"/>
                </a:cubicBezTo>
                <a:cubicBezTo>
                  <a:pt x="1286022" y="1710466"/>
                  <a:pt x="1241176" y="1708296"/>
                  <a:pt x="1216402" y="1720774"/>
                </a:cubicBezTo>
                <a:cubicBezTo>
                  <a:pt x="1146239" y="1755674"/>
                  <a:pt x="1089096" y="1803414"/>
                  <a:pt x="1064321" y="1879364"/>
                </a:cubicBezTo>
                <a:cubicBezTo>
                  <a:pt x="1042441" y="1946634"/>
                  <a:pt x="996328" y="1984609"/>
                  <a:pt x="933037" y="2004862"/>
                </a:cubicBezTo>
                <a:cubicBezTo>
                  <a:pt x="740992" y="2066164"/>
                  <a:pt x="548044" y="2066345"/>
                  <a:pt x="355457" y="2007213"/>
                </a:cubicBezTo>
                <a:cubicBezTo>
                  <a:pt x="289091" y="1986779"/>
                  <a:pt x="239905" y="1948442"/>
                  <a:pt x="216758" y="1877556"/>
                </a:cubicBezTo>
                <a:cubicBezTo>
                  <a:pt x="193250" y="1805765"/>
                  <a:pt x="138638" y="1758749"/>
                  <a:pt x="73357" y="1722040"/>
                </a:cubicBezTo>
                <a:cubicBezTo>
                  <a:pt x="46233" y="1706850"/>
                  <a:pt x="-19048" y="1711370"/>
                  <a:pt x="5364" y="1662726"/>
                </a:cubicBezTo>
                <a:cubicBezTo>
                  <a:pt x="29596" y="1614444"/>
                  <a:pt x="89090" y="1593648"/>
                  <a:pt x="146956" y="1618061"/>
                </a:cubicBezTo>
                <a:cubicBezTo>
                  <a:pt x="170826" y="1628187"/>
                  <a:pt x="188910" y="1651876"/>
                  <a:pt x="210248" y="1668332"/>
                </a:cubicBezTo>
                <a:cubicBezTo>
                  <a:pt x="345330" y="1772673"/>
                  <a:pt x="563053" y="1797808"/>
                  <a:pt x="705549" y="1716253"/>
                </a:cubicBezTo>
                <a:cubicBezTo>
                  <a:pt x="598496" y="1717338"/>
                  <a:pt x="505910" y="1743920"/>
                  <a:pt x="411515" y="1722944"/>
                </a:cubicBezTo>
                <a:cubicBezTo>
                  <a:pt x="313323" y="1701063"/>
                  <a:pt x="231767" y="1657482"/>
                  <a:pt x="167571" y="1579905"/>
                </a:cubicBezTo>
                <a:cubicBezTo>
                  <a:pt x="140989" y="1547717"/>
                  <a:pt x="129596" y="1511731"/>
                  <a:pt x="133213" y="1471043"/>
                </a:cubicBezTo>
                <a:cubicBezTo>
                  <a:pt x="137553" y="1422038"/>
                  <a:pt x="158711" y="1402327"/>
                  <a:pt x="202653" y="1437951"/>
                </a:cubicBezTo>
                <a:cubicBezTo>
                  <a:pt x="249489" y="1475745"/>
                  <a:pt x="297771" y="1509018"/>
                  <a:pt x="366849" y="1499615"/>
                </a:cubicBezTo>
                <a:cubicBezTo>
                  <a:pt x="335384" y="1483340"/>
                  <a:pt x="303196" y="1468331"/>
                  <a:pt x="272635" y="1450429"/>
                </a:cubicBezTo>
                <a:cubicBezTo>
                  <a:pt x="228150" y="1424208"/>
                  <a:pt x="187282" y="1392924"/>
                  <a:pt x="160338" y="1347896"/>
                </a:cubicBezTo>
                <a:cubicBezTo>
                  <a:pt x="125437" y="1289668"/>
                  <a:pt x="122182" y="1241386"/>
                  <a:pt x="207897" y="1229451"/>
                </a:cubicBezTo>
                <a:cubicBezTo>
                  <a:pt x="9885" y="973753"/>
                  <a:pt x="5545" y="417511"/>
                  <a:pt x="203738" y="191470"/>
                </a:cubicBezTo>
                <a:cubicBezTo>
                  <a:pt x="365764" y="6659"/>
                  <a:pt x="577700" y="-31858"/>
                  <a:pt x="805730" y="22934"/>
                </a:cubicBezTo>
                <a:cubicBezTo>
                  <a:pt x="1006093" y="71036"/>
                  <a:pt x="1134846" y="204852"/>
                  <a:pt x="1188734" y="404853"/>
                </a:cubicBezTo>
                <a:cubicBezTo>
                  <a:pt x="1248590" y="626554"/>
                  <a:pt x="1221465" y="847351"/>
                  <a:pt x="1168843" y="1065616"/>
                </a:cubicBezTo>
                <a:cubicBezTo>
                  <a:pt x="1146419" y="1158564"/>
                  <a:pt x="1061066" y="1212453"/>
                  <a:pt x="1001572" y="1282254"/>
                </a:cubicBezTo>
                <a:cubicBezTo>
                  <a:pt x="1007359" y="1287137"/>
                  <a:pt x="1012965" y="1291838"/>
                  <a:pt x="1018752" y="1296721"/>
                </a:cubicBezTo>
                <a:close/>
                <a:moveTo>
                  <a:pt x="209344" y="737947"/>
                </a:moveTo>
                <a:cubicBezTo>
                  <a:pt x="210610" y="913174"/>
                  <a:pt x="245149" y="1069414"/>
                  <a:pt x="336288" y="1191657"/>
                </a:cubicBezTo>
                <a:cubicBezTo>
                  <a:pt x="530684" y="1452237"/>
                  <a:pt x="714772" y="1472671"/>
                  <a:pt x="908986" y="1238312"/>
                </a:cubicBezTo>
                <a:cubicBezTo>
                  <a:pt x="1088553" y="1021674"/>
                  <a:pt x="1121284" y="760732"/>
                  <a:pt x="1030144" y="497439"/>
                </a:cubicBezTo>
                <a:cubicBezTo>
                  <a:pt x="960704" y="296534"/>
                  <a:pt x="728153" y="198523"/>
                  <a:pt x="524535" y="260368"/>
                </a:cubicBezTo>
                <a:cubicBezTo>
                  <a:pt x="310068" y="325467"/>
                  <a:pt x="207535" y="480984"/>
                  <a:pt x="209344" y="738128"/>
                </a:cubicBezTo>
                <a:close/>
              </a:path>
            </a:pathLst>
          </a:custGeom>
          <a:solidFill>
            <a:srgbClr val="00B050"/>
          </a:solidFill>
          <a:ln w="1797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B290F508-CF31-4611-A6BC-D4F7B9705E5B}"/>
              </a:ext>
            </a:extLst>
          </p:cNvPr>
          <p:cNvSpPr/>
          <p:nvPr/>
        </p:nvSpPr>
        <p:spPr>
          <a:xfrm>
            <a:off x="6742244" y="1285008"/>
            <a:ext cx="798144" cy="899553"/>
          </a:xfrm>
          <a:custGeom>
            <a:avLst/>
            <a:gdLst>
              <a:gd name="connsiteX0" fmla="*/ 401595 w 798144"/>
              <a:gd name="connsiteY0" fmla="*/ 1149 h 899553"/>
              <a:gd name="connsiteX1" fmla="*/ 703043 w 798144"/>
              <a:gd name="connsiteY1" fmla="*/ 46177 h 899553"/>
              <a:gd name="connsiteX2" fmla="*/ 790566 w 798144"/>
              <a:gd name="connsiteY2" fmla="*/ 147805 h 899553"/>
              <a:gd name="connsiteX3" fmla="*/ 627636 w 798144"/>
              <a:gd name="connsiteY3" fmla="*/ 776018 h 899553"/>
              <a:gd name="connsiteX4" fmla="*/ 171937 w 798144"/>
              <a:gd name="connsiteY4" fmla="*/ 778550 h 899553"/>
              <a:gd name="connsiteX5" fmla="*/ 8103 w 798144"/>
              <a:gd name="connsiteY5" fmla="*/ 142199 h 899553"/>
              <a:gd name="connsiteX6" fmla="*/ 91286 w 798144"/>
              <a:gd name="connsiteY6" fmla="*/ 47443 h 899553"/>
              <a:gd name="connsiteX7" fmla="*/ 401595 w 798144"/>
              <a:gd name="connsiteY7" fmla="*/ 1149 h 899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8144" h="899553">
                <a:moveTo>
                  <a:pt x="401595" y="1149"/>
                </a:moveTo>
                <a:cubicBezTo>
                  <a:pt x="505212" y="-4818"/>
                  <a:pt x="604670" y="13627"/>
                  <a:pt x="703043" y="46177"/>
                </a:cubicBezTo>
                <a:cubicBezTo>
                  <a:pt x="755304" y="63537"/>
                  <a:pt x="784599" y="94278"/>
                  <a:pt x="790566" y="147805"/>
                </a:cubicBezTo>
                <a:cubicBezTo>
                  <a:pt x="816787" y="378005"/>
                  <a:pt x="777908" y="593558"/>
                  <a:pt x="627636" y="776018"/>
                </a:cubicBezTo>
                <a:cubicBezTo>
                  <a:pt x="492916" y="939672"/>
                  <a:pt x="307381" y="940938"/>
                  <a:pt x="171937" y="778550"/>
                </a:cubicBezTo>
                <a:cubicBezTo>
                  <a:pt x="17868" y="594281"/>
                  <a:pt x="-18841" y="375293"/>
                  <a:pt x="8103" y="142199"/>
                </a:cubicBezTo>
                <a:cubicBezTo>
                  <a:pt x="13890" y="92108"/>
                  <a:pt x="42823" y="64079"/>
                  <a:pt x="91286" y="47443"/>
                </a:cubicBezTo>
                <a:cubicBezTo>
                  <a:pt x="192191" y="12723"/>
                  <a:pt x="294904" y="-4818"/>
                  <a:pt x="401595" y="1149"/>
                </a:cubicBezTo>
                <a:close/>
              </a:path>
            </a:pathLst>
          </a:custGeom>
          <a:solidFill>
            <a:srgbClr val="00B050"/>
          </a:solidFill>
          <a:ln w="1797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25D0CAF2-B924-4E0A-8867-A69AA3087C8E}"/>
              </a:ext>
            </a:extLst>
          </p:cNvPr>
          <p:cNvSpPr/>
          <p:nvPr/>
        </p:nvSpPr>
        <p:spPr>
          <a:xfrm>
            <a:off x="6813028" y="1098500"/>
            <a:ext cx="656309" cy="197756"/>
          </a:xfrm>
          <a:custGeom>
            <a:avLst/>
            <a:gdLst>
              <a:gd name="connsiteX0" fmla="*/ 656310 w 656309"/>
              <a:gd name="connsiteY0" fmla="*/ 184764 h 197756"/>
              <a:gd name="connsiteX1" fmla="*/ 591391 w 656309"/>
              <a:gd name="connsiteY1" fmla="*/ 186934 h 197756"/>
              <a:gd name="connsiteX2" fmla="*/ 68061 w 656309"/>
              <a:gd name="connsiteY2" fmla="*/ 185488 h 197756"/>
              <a:gd name="connsiteX3" fmla="*/ 3503 w 656309"/>
              <a:gd name="connsiteY3" fmla="*/ 183318 h 197756"/>
              <a:gd name="connsiteX4" fmla="*/ 31532 w 656309"/>
              <a:gd name="connsiteY4" fmla="*/ 122015 h 197756"/>
              <a:gd name="connsiteX5" fmla="*/ 656310 w 656309"/>
              <a:gd name="connsiteY5" fmla="*/ 184764 h 19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6309" h="197756">
                <a:moveTo>
                  <a:pt x="656310" y="184764"/>
                </a:moveTo>
                <a:cubicBezTo>
                  <a:pt x="630993" y="203209"/>
                  <a:pt x="610740" y="192359"/>
                  <a:pt x="591391" y="186934"/>
                </a:cubicBezTo>
                <a:cubicBezTo>
                  <a:pt x="417068" y="137748"/>
                  <a:pt x="242745" y="137024"/>
                  <a:pt x="68061" y="185488"/>
                </a:cubicBezTo>
                <a:cubicBezTo>
                  <a:pt x="46903" y="191455"/>
                  <a:pt x="18332" y="210985"/>
                  <a:pt x="3503" y="183318"/>
                </a:cubicBezTo>
                <a:cubicBezTo>
                  <a:pt x="-9517" y="159267"/>
                  <a:pt x="16885" y="139375"/>
                  <a:pt x="31532" y="122015"/>
                </a:cubicBezTo>
                <a:cubicBezTo>
                  <a:pt x="195909" y="-73103"/>
                  <a:pt x="588678" y="-21023"/>
                  <a:pt x="656310" y="184764"/>
                </a:cubicBezTo>
                <a:close/>
              </a:path>
            </a:pathLst>
          </a:custGeom>
          <a:solidFill>
            <a:srgbClr val="00B050"/>
          </a:solidFill>
          <a:ln w="17977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8224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blinds dir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Aumerle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1059</Words>
  <Application>Microsoft Office PowerPoint</Application>
  <PresentationFormat>Presentación en pantalla (16:9)</PresentationFormat>
  <Paragraphs>181</Paragraphs>
  <Slides>24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16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41" baseType="lpstr">
      <vt:lpstr>Arial</vt:lpstr>
      <vt:lpstr>Arial (Títulos)</vt:lpstr>
      <vt:lpstr>Arial Black</vt:lpstr>
      <vt:lpstr>Bahnschrift</vt:lpstr>
      <vt:lpstr>Barlow</vt:lpstr>
      <vt:lpstr>Calibri</vt:lpstr>
      <vt:lpstr>Calibri Light</vt:lpstr>
      <vt:lpstr>Century Gothic</vt:lpstr>
      <vt:lpstr>Chivo Light</vt:lpstr>
      <vt:lpstr>Fira Sans Extra Condensed Medium</vt:lpstr>
      <vt:lpstr>Open Sans</vt:lpstr>
      <vt:lpstr>Open Sans Extrabold</vt:lpstr>
      <vt:lpstr>Open Sans Semibold</vt:lpstr>
      <vt:lpstr>Roboto</vt:lpstr>
      <vt:lpstr>Shadows Into Light Two</vt:lpstr>
      <vt:lpstr>Source Sans Pro</vt:lpstr>
      <vt:lpstr>Aumerle template</vt:lpstr>
      <vt:lpstr>CUSTOMS OF SAUDI ARABIA</vt:lpstr>
      <vt:lpstr>Presentación de PowerPoint</vt:lpstr>
      <vt:lpstr>Instructions for use</vt:lpstr>
      <vt:lpstr>Presentación de PowerPoint</vt:lpstr>
      <vt:lpstr>Presentación de PowerPoint</vt:lpstr>
      <vt:lpstr>Presentación de PowerPoint</vt:lpstr>
      <vt:lpstr>You can also split your content</vt:lpstr>
      <vt:lpstr>Presentación de PowerPoint</vt:lpstr>
      <vt:lpstr>Presentación de PowerPoint</vt:lpstr>
      <vt:lpstr>In two or three columns</vt:lpstr>
      <vt:lpstr>Presentación de PowerPoint</vt:lpstr>
      <vt:lpstr>A picture is worth a thousand words</vt:lpstr>
      <vt:lpstr>And tables to compare data</vt:lpstr>
      <vt:lpstr>Instructions for use</vt:lpstr>
      <vt:lpstr>Presentación de PowerPoint</vt:lpstr>
      <vt:lpstr>Slidesppt.net</vt:lpstr>
      <vt:lpstr>Presentation design</vt:lpstr>
      <vt:lpstr>Thanks!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slidesppt.net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costumbres arabia saudita</dc:title>
  <dc:creator>Grym</dc:creator>
  <cp:lastModifiedBy>Franklin</cp:lastModifiedBy>
  <cp:revision>69</cp:revision>
  <dcterms:modified xsi:type="dcterms:W3CDTF">2023-10-30T19:30:43Z</dcterms:modified>
  <cp:category>slidesppt.net</cp:category>
</cp:coreProperties>
</file>