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8" r:id="rId2"/>
    <p:sldId id="295" r:id="rId3"/>
    <p:sldId id="322" r:id="rId4"/>
    <p:sldId id="296" r:id="rId5"/>
    <p:sldId id="1088" r:id="rId6"/>
    <p:sldId id="298" r:id="rId7"/>
    <p:sldId id="309" r:id="rId8"/>
    <p:sldId id="299" r:id="rId9"/>
    <p:sldId id="304" r:id="rId10"/>
    <p:sldId id="300" r:id="rId11"/>
    <p:sldId id="302" r:id="rId12"/>
    <p:sldId id="1089" r:id="rId13"/>
    <p:sldId id="1087" r:id="rId14"/>
    <p:sldId id="257" r:id="rId15"/>
    <p:sldId id="1086" r:id="rId16"/>
    <p:sldId id="272" r:id="rId17"/>
    <p:sldId id="273" r:id="rId18"/>
    <p:sldId id="275" r:id="rId19"/>
    <p:sldId id="1081" r:id="rId20"/>
    <p:sldId id="280" r:id="rId21"/>
    <p:sldId id="282" r:id="rId22"/>
    <p:sldId id="284" r:id="rId23"/>
    <p:sldId id="291" r:id="rId24"/>
    <p:sldId id="1079" r:id="rId25"/>
    <p:sldId id="1071" r:id="rId26"/>
    <p:sldId id="306" r:id="rId27"/>
    <p:sldId id="1085" r:id="rId28"/>
    <p:sldId id="436" r:id="rId29"/>
    <p:sldId id="437" r:id="rId30"/>
    <p:sldId id="1078" r:id="rId31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90E3"/>
    <a:srgbClr val="2B559D"/>
    <a:srgbClr val="978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24966014-5A41-42DE-882E-3338FD1344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B1EA1FF5-8F8E-40B1-9A56-5CDCAF15CFD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302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67B5CF-8BCD-444E-9F67-0F64CD072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5ECCEB3-7D2D-4B40-92C9-01E47D4AD3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 dirty="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5759512-36E8-4CA1-AD51-BA1D3B403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134B2DE-EE8E-458D-954C-C6E164AA61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4B61A2D-41D5-4281-AADB-F01DC6450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9F20D72-E03A-4DC9-A772-7C6BC2A7AF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/>
              <a:t>slidesppt.net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59C75A45-01EC-124A-B966-E49293B050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44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468890D-5210-4A2C-A6C4-57F7D5B0D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C9EF845-AFC8-459C-9F05-9B21BE7516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14;g924297ca04_0_395:notes">
            <a:extLst>
              <a:ext uri="{FF2B5EF4-FFF2-40B4-BE49-F238E27FC236}">
                <a16:creationId xmlns:a16="http://schemas.microsoft.com/office/drawing/2014/main" id="{A5FF2DF7-1D2E-43B2-A65E-5C68DC25B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15;g924297ca04_0_395:notes">
            <a:extLst>
              <a:ext uri="{FF2B5EF4-FFF2-40B4-BE49-F238E27FC236}">
                <a16:creationId xmlns:a16="http://schemas.microsoft.com/office/drawing/2014/main" id="{A7F1644A-EE46-42B2-B830-455885A402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8;g924297ca04_0_549:notes">
            <a:extLst>
              <a:ext uri="{FF2B5EF4-FFF2-40B4-BE49-F238E27FC236}">
                <a16:creationId xmlns:a16="http://schemas.microsoft.com/office/drawing/2014/main" id="{F6C3C9C0-4944-4F39-B3FE-5CD70487C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79;g924297ca04_0_549:notes">
            <a:extLst>
              <a:ext uri="{FF2B5EF4-FFF2-40B4-BE49-F238E27FC236}">
                <a16:creationId xmlns:a16="http://schemas.microsoft.com/office/drawing/2014/main" id="{8E0963E2-98D1-4A82-9ABD-8CB1D7B611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72;g93c0bce035_0_0:notes">
            <a:extLst>
              <a:ext uri="{FF2B5EF4-FFF2-40B4-BE49-F238E27FC236}">
                <a16:creationId xmlns:a16="http://schemas.microsoft.com/office/drawing/2014/main" id="{630F0F72-18B3-40E7-B3A7-3375E7EC1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73;g93c0bce035_0_0:notes">
            <a:extLst>
              <a:ext uri="{FF2B5EF4-FFF2-40B4-BE49-F238E27FC236}">
                <a16:creationId xmlns:a16="http://schemas.microsoft.com/office/drawing/2014/main" id="{4838A843-39A6-487B-8AC2-65F6A34906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0813A6C-14F3-4711-A0AA-683D76E2A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6208DA6-BEEB-4B60-B0C1-2EA2ECE260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6;g93c0bce035_0_294:notes">
            <a:extLst>
              <a:ext uri="{FF2B5EF4-FFF2-40B4-BE49-F238E27FC236}">
                <a16:creationId xmlns:a16="http://schemas.microsoft.com/office/drawing/2014/main" id="{3F8D4B73-1A5E-4900-A0F4-50B40BAB9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017;g93c0bce035_0_294:notes">
            <a:extLst>
              <a:ext uri="{FF2B5EF4-FFF2-40B4-BE49-F238E27FC236}">
                <a16:creationId xmlns:a16="http://schemas.microsoft.com/office/drawing/2014/main" id="{95C682E9-E479-4B0F-B322-C1E8A99F3D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97;g93c0bce035_0_290:notes">
            <a:extLst>
              <a:ext uri="{FF2B5EF4-FFF2-40B4-BE49-F238E27FC236}">
                <a16:creationId xmlns:a16="http://schemas.microsoft.com/office/drawing/2014/main" id="{E8CB3EE2-306A-4257-A479-B01AC237C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098;g93c0bce035_0_290:notes">
            <a:extLst>
              <a:ext uri="{FF2B5EF4-FFF2-40B4-BE49-F238E27FC236}">
                <a16:creationId xmlns:a16="http://schemas.microsoft.com/office/drawing/2014/main" id="{D4B485EB-29B1-4D75-9BFA-8638FBADCA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41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81;g93c0bce035_0_628:notes">
            <a:extLst>
              <a:ext uri="{FF2B5EF4-FFF2-40B4-BE49-F238E27FC236}">
                <a16:creationId xmlns:a16="http://schemas.microsoft.com/office/drawing/2014/main" id="{5288766C-F152-4144-A4C1-291D69879F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82;g93c0bce035_0_628:notes">
            <a:extLst>
              <a:ext uri="{FF2B5EF4-FFF2-40B4-BE49-F238E27FC236}">
                <a16:creationId xmlns:a16="http://schemas.microsoft.com/office/drawing/2014/main" id="{BD53FDE7-BFF3-46FB-B022-E4D3E2D231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49;ge4625bd1ce_1_1468:notes">
            <a:extLst>
              <a:ext uri="{FF2B5EF4-FFF2-40B4-BE49-F238E27FC236}">
                <a16:creationId xmlns:a16="http://schemas.microsoft.com/office/drawing/2014/main" id="{3D67FA41-12B6-45BC-92D4-6EF4E73AF7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350;ge4625bd1ce_1_1468:notes">
            <a:extLst>
              <a:ext uri="{FF2B5EF4-FFF2-40B4-BE49-F238E27FC236}">
                <a16:creationId xmlns:a16="http://schemas.microsoft.com/office/drawing/2014/main" id="{E12A929D-07E4-4721-99E8-22E54CEF25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B00550-AD3C-4C4A-AA1D-4826AD5E3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189DBFF-8D76-431F-85C4-BC2562CE70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2787447-248C-4262-82A2-33332F279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C7D3F8B-76EA-4382-B9FC-2F8D7A7FE2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65;ge536feb177_0_2364:notes">
            <a:extLst>
              <a:ext uri="{FF2B5EF4-FFF2-40B4-BE49-F238E27FC236}">
                <a16:creationId xmlns:a16="http://schemas.microsoft.com/office/drawing/2014/main" id="{EBCB94FC-442B-48EA-B611-AF92192C9E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066;ge536feb177_0_2364:notes">
            <a:extLst>
              <a:ext uri="{FF2B5EF4-FFF2-40B4-BE49-F238E27FC236}">
                <a16:creationId xmlns:a16="http://schemas.microsoft.com/office/drawing/2014/main" id="{B9725EEA-95ED-468E-80E9-2FB547A80F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52245D6-8E53-4258-8A98-2A8B2BC9C9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2053DD2-60B5-414C-A7B8-64BE3AF9C9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F73E59F-6DE8-48BD-ADBA-3AFB14929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44644B-48AE-4A35-8083-3B80EC463E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45E2D06-EB3F-443B-A371-9763BB626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1EB3F7D-D8B1-4085-9B2A-A9CF082C57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D32BAB5-F776-4BBF-9FDC-B524FBD822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1DE6F2-5514-4F97-A85B-B3EEBF5EFC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938E7C4-219C-4BAF-AF80-76A6F9B5C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F45EADB-E01C-4D0C-9225-300490BA70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0745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50;ge6092eeaef_0_5679:notes">
            <a:extLst>
              <a:ext uri="{FF2B5EF4-FFF2-40B4-BE49-F238E27FC236}">
                <a16:creationId xmlns:a16="http://schemas.microsoft.com/office/drawing/2014/main" id="{59EA865B-8562-4F29-953A-E6B9F6EF3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251;ge6092eeaef_0_5679:notes">
            <a:extLst>
              <a:ext uri="{FF2B5EF4-FFF2-40B4-BE49-F238E27FC236}">
                <a16:creationId xmlns:a16="http://schemas.microsoft.com/office/drawing/2014/main" id="{1852A23D-41EC-4CF6-AAEE-D672BA1CDB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2353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g8badc59791_2_814:notes">
            <a:extLst>
              <a:ext uri="{FF2B5EF4-FFF2-40B4-BE49-F238E27FC236}">
                <a16:creationId xmlns:a16="http://schemas.microsoft.com/office/drawing/2014/main" id="{F7689666-5543-461F-BC2B-181BF0617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23;g8badc59791_2_814:notes">
            <a:extLst>
              <a:ext uri="{FF2B5EF4-FFF2-40B4-BE49-F238E27FC236}">
                <a16:creationId xmlns:a16="http://schemas.microsoft.com/office/drawing/2014/main" id="{87527C54-14BC-4EAF-9C9C-21AEDC7424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D4678BA-3C7B-440B-964D-0E4A137BA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ABF4D69-9B20-42B1-87A0-E27C3687A6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 dirty="0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4AACE98-4496-4C7B-8648-3EDB19824E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057016-7FAE-452F-BC22-3DA94C9249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FE405C70-4C84-4789-9267-3BA6F18BB1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9" y="744577"/>
            <a:ext cx="8520598" cy="2052599"/>
          </a:xfrm>
        </p:spPr>
        <p:txBody>
          <a:bodyPr anchor="b"/>
          <a:lstStyle>
            <a:lvl1pPr>
              <a:defRPr sz="5200"/>
            </a:lvl1pPr>
          </a:lstStyle>
          <a:p>
            <a:pPr lvl="0"/>
            <a:endParaRPr lang="es-PE"/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4C4F49B4-1529-44C2-9E63-7EFF2E38C8C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0" y="2834127"/>
            <a:ext cx="8520598" cy="792601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800"/>
            </a:lvl1pPr>
          </a:lstStyle>
          <a:p>
            <a:pPr lvl="0"/>
            <a:endParaRPr lang="es-P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EF569D-8C28-4480-99FC-EDAF66EF076E}"/>
              </a:ext>
            </a:extLst>
          </p:cNvPr>
          <p:cNvSpPr/>
          <p:nvPr/>
        </p:nvSpPr>
        <p:spPr>
          <a:xfrm>
            <a:off x="311700" y="233546"/>
            <a:ext cx="8940802" cy="41276"/>
          </a:xfrm>
          <a:prstGeom prst="rect">
            <a:avLst/>
          </a:prstGeom>
          <a:solidFill>
            <a:srgbClr val="3E3B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F95B237-A2B0-4636-9CFD-F867880F922D}"/>
              </a:ext>
            </a:extLst>
          </p:cNvPr>
          <p:cNvSpPr/>
          <p:nvPr userDrawn="1"/>
        </p:nvSpPr>
        <p:spPr>
          <a:xfrm>
            <a:off x="122849" y="89993"/>
            <a:ext cx="549593" cy="6165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C389A99-3E35-495C-A1CF-844BF1E39CD4}"/>
              </a:ext>
            </a:extLst>
          </p:cNvPr>
          <p:cNvGrpSpPr/>
          <p:nvPr userDrawn="1"/>
        </p:nvGrpSpPr>
        <p:grpSpPr>
          <a:xfrm>
            <a:off x="229436" y="191818"/>
            <a:ext cx="336418" cy="428506"/>
            <a:chOff x="-758453" y="218723"/>
            <a:chExt cx="336418" cy="428506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4D4273FF-7AFE-4B54-A9EA-3CCD3499B5C7}"/>
                </a:ext>
              </a:extLst>
            </p:cNvPr>
            <p:cNvSpPr/>
            <p:nvPr/>
          </p:nvSpPr>
          <p:spPr>
            <a:xfrm>
              <a:off x="-758453" y="218723"/>
              <a:ext cx="336418" cy="405848"/>
            </a:xfrm>
            <a:custGeom>
              <a:avLst/>
              <a:gdLst>
                <a:gd name="connsiteX0" fmla="*/ 61325 w 336418"/>
                <a:gd name="connsiteY0" fmla="*/ 405823 h 405848"/>
                <a:gd name="connsiteX1" fmla="*/ 2879 w 336418"/>
                <a:gd name="connsiteY1" fmla="*/ 405823 h 405848"/>
                <a:gd name="connsiteX2" fmla="*/ 39 w 336418"/>
                <a:gd name="connsiteY2" fmla="*/ 403102 h 405848"/>
                <a:gd name="connsiteX3" fmla="*/ 1582 w 336418"/>
                <a:gd name="connsiteY3" fmla="*/ 387087 h 405848"/>
                <a:gd name="connsiteX4" fmla="*/ 15089 w 336418"/>
                <a:gd name="connsiteY4" fmla="*/ 346316 h 405848"/>
                <a:gd name="connsiteX5" fmla="*/ 34216 w 336418"/>
                <a:gd name="connsiteY5" fmla="*/ 302988 h 405848"/>
                <a:gd name="connsiteX6" fmla="*/ 47002 w 336418"/>
                <a:gd name="connsiteY6" fmla="*/ 264650 h 405848"/>
                <a:gd name="connsiteX7" fmla="*/ 49923 w 336418"/>
                <a:gd name="connsiteY7" fmla="*/ 241717 h 405848"/>
                <a:gd name="connsiteX8" fmla="*/ 50440 w 336418"/>
                <a:gd name="connsiteY8" fmla="*/ 223355 h 405848"/>
                <a:gd name="connsiteX9" fmla="*/ 49062 w 336418"/>
                <a:gd name="connsiteY9" fmla="*/ 189184 h 405848"/>
                <a:gd name="connsiteX10" fmla="*/ 47460 w 336418"/>
                <a:gd name="connsiteY10" fmla="*/ 166248 h 405848"/>
                <a:gd name="connsiteX11" fmla="*/ 44877 w 336418"/>
                <a:gd name="connsiteY11" fmla="*/ 139052 h 405848"/>
                <a:gd name="connsiteX12" fmla="*/ 41481 w 336418"/>
                <a:gd name="connsiteY12" fmla="*/ 107883 h 405848"/>
                <a:gd name="connsiteX13" fmla="*/ 38350 w 336418"/>
                <a:gd name="connsiteY13" fmla="*/ 82851 h 405848"/>
                <a:gd name="connsiteX14" fmla="*/ 34347 w 336418"/>
                <a:gd name="connsiteY14" fmla="*/ 52510 h 405848"/>
                <a:gd name="connsiteX15" fmla="*/ 30652 w 336418"/>
                <a:gd name="connsiteY15" fmla="*/ 29213 h 405848"/>
                <a:gd name="connsiteX16" fmla="*/ 27564 w 336418"/>
                <a:gd name="connsiteY16" fmla="*/ 7634 h 405848"/>
                <a:gd name="connsiteX17" fmla="*/ 27140 w 336418"/>
                <a:gd name="connsiteY17" fmla="*/ 1828 h 405848"/>
                <a:gd name="connsiteX18" fmla="*/ 28844 w 336418"/>
                <a:gd name="connsiteY18" fmla="*/ 62 h 405848"/>
                <a:gd name="connsiteX19" fmla="*/ 42892 w 336418"/>
                <a:gd name="connsiteY19" fmla="*/ 62 h 405848"/>
                <a:gd name="connsiteX20" fmla="*/ 112246 w 336418"/>
                <a:gd name="connsiteY20" fmla="*/ 115 h 405848"/>
                <a:gd name="connsiteX21" fmla="*/ 142856 w 336418"/>
                <a:gd name="connsiteY21" fmla="*/ 286 h 405848"/>
                <a:gd name="connsiteX22" fmla="*/ 143939 w 336418"/>
                <a:gd name="connsiteY22" fmla="*/ 2047 h 405848"/>
                <a:gd name="connsiteX23" fmla="*/ 136791 w 336418"/>
                <a:gd name="connsiteY23" fmla="*/ 15673 h 405848"/>
                <a:gd name="connsiteX24" fmla="*/ 136303 w 336418"/>
                <a:gd name="connsiteY24" fmla="*/ 22056 h 405848"/>
                <a:gd name="connsiteX25" fmla="*/ 138366 w 336418"/>
                <a:gd name="connsiteY25" fmla="*/ 23422 h 405848"/>
                <a:gd name="connsiteX26" fmla="*/ 145831 w 336418"/>
                <a:gd name="connsiteY26" fmla="*/ 23688 h 405848"/>
                <a:gd name="connsiteX27" fmla="*/ 147514 w 336418"/>
                <a:gd name="connsiteY27" fmla="*/ 25276 h 405848"/>
                <a:gd name="connsiteX28" fmla="*/ 144411 w 336418"/>
                <a:gd name="connsiteY28" fmla="*/ 30298 h 405848"/>
                <a:gd name="connsiteX29" fmla="*/ 127786 w 336418"/>
                <a:gd name="connsiteY29" fmla="*/ 37739 h 405848"/>
                <a:gd name="connsiteX30" fmla="*/ 124844 w 336418"/>
                <a:gd name="connsiteY30" fmla="*/ 39506 h 405848"/>
                <a:gd name="connsiteX31" fmla="*/ 123726 w 336418"/>
                <a:gd name="connsiteY31" fmla="*/ 42803 h 405848"/>
                <a:gd name="connsiteX32" fmla="*/ 127681 w 336418"/>
                <a:gd name="connsiteY32" fmla="*/ 47455 h 405848"/>
                <a:gd name="connsiteX33" fmla="*/ 136602 w 336418"/>
                <a:gd name="connsiteY33" fmla="*/ 50845 h 405848"/>
                <a:gd name="connsiteX34" fmla="*/ 144689 w 336418"/>
                <a:gd name="connsiteY34" fmla="*/ 54962 h 405848"/>
                <a:gd name="connsiteX35" fmla="*/ 144668 w 336418"/>
                <a:gd name="connsiteY35" fmla="*/ 57186 h 405848"/>
                <a:gd name="connsiteX36" fmla="*/ 137702 w 336418"/>
                <a:gd name="connsiteY36" fmla="*/ 60579 h 405848"/>
                <a:gd name="connsiteX37" fmla="*/ 126707 w 336418"/>
                <a:gd name="connsiteY37" fmla="*/ 65228 h 405848"/>
                <a:gd name="connsiteX38" fmla="*/ 123607 w 336418"/>
                <a:gd name="connsiteY38" fmla="*/ 68532 h 405848"/>
                <a:gd name="connsiteX39" fmla="*/ 124503 w 336418"/>
                <a:gd name="connsiteY39" fmla="*/ 72633 h 405848"/>
                <a:gd name="connsiteX40" fmla="*/ 128602 w 336418"/>
                <a:gd name="connsiteY40" fmla="*/ 75037 h 405848"/>
                <a:gd name="connsiteX41" fmla="*/ 141203 w 336418"/>
                <a:gd name="connsiteY41" fmla="*/ 80520 h 405848"/>
                <a:gd name="connsiteX42" fmla="*/ 141738 w 336418"/>
                <a:gd name="connsiteY42" fmla="*/ 82254 h 405848"/>
                <a:gd name="connsiteX43" fmla="*/ 137374 w 336418"/>
                <a:gd name="connsiteY43" fmla="*/ 88663 h 405848"/>
                <a:gd name="connsiteX44" fmla="*/ 136112 w 336418"/>
                <a:gd name="connsiteY44" fmla="*/ 94911 h 405848"/>
                <a:gd name="connsiteX45" fmla="*/ 138139 w 336418"/>
                <a:gd name="connsiteY45" fmla="*/ 96633 h 405848"/>
                <a:gd name="connsiteX46" fmla="*/ 183093 w 336418"/>
                <a:gd name="connsiteY46" fmla="*/ 97405 h 405848"/>
                <a:gd name="connsiteX47" fmla="*/ 196178 w 336418"/>
                <a:gd name="connsiteY47" fmla="*/ 96334 h 405848"/>
                <a:gd name="connsiteX48" fmla="*/ 199221 w 336418"/>
                <a:gd name="connsiteY48" fmla="*/ 91509 h 405848"/>
                <a:gd name="connsiteX49" fmla="*/ 197003 w 336418"/>
                <a:gd name="connsiteY49" fmla="*/ 87306 h 405848"/>
                <a:gd name="connsiteX50" fmla="*/ 193502 w 336418"/>
                <a:gd name="connsiteY50" fmla="*/ 82283 h 405848"/>
                <a:gd name="connsiteX51" fmla="*/ 194214 w 336418"/>
                <a:gd name="connsiteY51" fmla="*/ 80331 h 405848"/>
                <a:gd name="connsiteX52" fmla="*/ 209906 w 336418"/>
                <a:gd name="connsiteY52" fmla="*/ 73351 h 405848"/>
                <a:gd name="connsiteX53" fmla="*/ 211506 w 336418"/>
                <a:gd name="connsiteY53" fmla="*/ 70077 h 405848"/>
                <a:gd name="connsiteX54" fmla="*/ 207006 w 336418"/>
                <a:gd name="connsiteY54" fmla="*/ 64508 h 405848"/>
                <a:gd name="connsiteX55" fmla="*/ 197144 w 336418"/>
                <a:gd name="connsiteY55" fmla="*/ 60621 h 405848"/>
                <a:gd name="connsiteX56" fmla="*/ 191021 w 336418"/>
                <a:gd name="connsiteY56" fmla="*/ 57521 h 405848"/>
                <a:gd name="connsiteX57" fmla="*/ 191081 w 336418"/>
                <a:gd name="connsiteY57" fmla="*/ 54666 h 405848"/>
                <a:gd name="connsiteX58" fmla="*/ 200839 w 336418"/>
                <a:gd name="connsiteY58" fmla="*/ 50182 h 405848"/>
                <a:gd name="connsiteX59" fmla="*/ 208411 w 336418"/>
                <a:gd name="connsiteY59" fmla="*/ 46651 h 405848"/>
                <a:gd name="connsiteX60" fmla="*/ 208307 w 336418"/>
                <a:gd name="connsiteY60" fmla="*/ 37981 h 405848"/>
                <a:gd name="connsiteX61" fmla="*/ 196426 w 336418"/>
                <a:gd name="connsiteY61" fmla="*/ 32737 h 405848"/>
                <a:gd name="connsiteX62" fmla="*/ 190519 w 336418"/>
                <a:gd name="connsiteY62" fmla="*/ 30214 h 405848"/>
                <a:gd name="connsiteX63" fmla="*/ 187685 w 336418"/>
                <a:gd name="connsiteY63" fmla="*/ 25299 h 405848"/>
                <a:gd name="connsiteX64" fmla="*/ 188869 w 336418"/>
                <a:gd name="connsiteY64" fmla="*/ 23933 h 405848"/>
                <a:gd name="connsiteX65" fmla="*/ 197186 w 336418"/>
                <a:gd name="connsiteY65" fmla="*/ 23057 h 405848"/>
                <a:gd name="connsiteX66" fmla="*/ 199347 w 336418"/>
                <a:gd name="connsiteY66" fmla="*/ 20776 h 405848"/>
                <a:gd name="connsiteX67" fmla="*/ 196946 w 336418"/>
                <a:gd name="connsiteY67" fmla="*/ 12400 h 405848"/>
                <a:gd name="connsiteX68" fmla="*/ 191174 w 336418"/>
                <a:gd name="connsiteY68" fmla="*/ 1936 h 405848"/>
                <a:gd name="connsiteX69" fmla="*/ 192339 w 336418"/>
                <a:gd name="connsiteY69" fmla="*/ 68 h 405848"/>
                <a:gd name="connsiteX70" fmla="*/ 296968 w 336418"/>
                <a:gd name="connsiteY70" fmla="*/ 47 h 405848"/>
                <a:gd name="connsiteX71" fmla="*/ 307581 w 336418"/>
                <a:gd name="connsiteY71" fmla="*/ 2 h 405848"/>
                <a:gd name="connsiteX72" fmla="*/ 309285 w 336418"/>
                <a:gd name="connsiteY72" fmla="*/ 1816 h 405848"/>
                <a:gd name="connsiteX73" fmla="*/ 306729 w 336418"/>
                <a:gd name="connsiteY73" fmla="*/ 23159 h 405848"/>
                <a:gd name="connsiteX74" fmla="*/ 300247 w 336418"/>
                <a:gd name="connsiteY74" fmla="*/ 65817 h 405848"/>
                <a:gd name="connsiteX75" fmla="*/ 296478 w 336418"/>
                <a:gd name="connsiteY75" fmla="*/ 95285 h 405848"/>
                <a:gd name="connsiteX76" fmla="*/ 292182 w 336418"/>
                <a:gd name="connsiteY76" fmla="*/ 132960 h 405848"/>
                <a:gd name="connsiteX77" fmla="*/ 288995 w 336418"/>
                <a:gd name="connsiteY77" fmla="*/ 165501 h 405848"/>
                <a:gd name="connsiteX78" fmla="*/ 287052 w 336418"/>
                <a:gd name="connsiteY78" fmla="*/ 193657 h 405848"/>
                <a:gd name="connsiteX79" fmla="*/ 285999 w 336418"/>
                <a:gd name="connsiteY79" fmla="*/ 229636 h 405848"/>
                <a:gd name="connsiteX80" fmla="*/ 290370 w 336418"/>
                <a:gd name="connsiteY80" fmla="*/ 269185 h 405848"/>
                <a:gd name="connsiteX81" fmla="*/ 301542 w 336418"/>
                <a:gd name="connsiteY81" fmla="*/ 301634 h 405848"/>
                <a:gd name="connsiteX82" fmla="*/ 316579 w 336418"/>
                <a:gd name="connsiteY82" fmla="*/ 335329 h 405848"/>
                <a:gd name="connsiteX83" fmla="*/ 333354 w 336418"/>
                <a:gd name="connsiteY83" fmla="*/ 380677 h 405848"/>
                <a:gd name="connsiteX84" fmla="*/ 336418 w 336418"/>
                <a:gd name="connsiteY84" fmla="*/ 401604 h 405848"/>
                <a:gd name="connsiteX85" fmla="*/ 332203 w 336418"/>
                <a:gd name="connsiteY85" fmla="*/ 405826 h 405848"/>
                <a:gd name="connsiteX86" fmla="*/ 251488 w 336418"/>
                <a:gd name="connsiteY86" fmla="*/ 405736 h 405848"/>
                <a:gd name="connsiteX87" fmla="*/ 214277 w 336418"/>
                <a:gd name="connsiteY87" fmla="*/ 405592 h 405848"/>
                <a:gd name="connsiteX88" fmla="*/ 213230 w 336418"/>
                <a:gd name="connsiteY88" fmla="*/ 403847 h 405848"/>
                <a:gd name="connsiteX89" fmla="*/ 214053 w 336418"/>
                <a:gd name="connsiteY89" fmla="*/ 402424 h 405848"/>
                <a:gd name="connsiteX90" fmla="*/ 224092 w 336418"/>
                <a:gd name="connsiteY90" fmla="*/ 381114 h 405848"/>
                <a:gd name="connsiteX91" fmla="*/ 233509 w 336418"/>
                <a:gd name="connsiteY91" fmla="*/ 358011 h 405848"/>
                <a:gd name="connsiteX92" fmla="*/ 236116 w 336418"/>
                <a:gd name="connsiteY92" fmla="*/ 335918 h 405848"/>
                <a:gd name="connsiteX93" fmla="*/ 228642 w 336418"/>
                <a:gd name="connsiteY93" fmla="*/ 321439 h 405848"/>
                <a:gd name="connsiteX94" fmla="*/ 221440 w 336418"/>
                <a:gd name="connsiteY94" fmla="*/ 312871 h 405848"/>
                <a:gd name="connsiteX95" fmla="*/ 219482 w 336418"/>
                <a:gd name="connsiteY95" fmla="*/ 311517 h 405848"/>
                <a:gd name="connsiteX96" fmla="*/ 213885 w 336418"/>
                <a:gd name="connsiteY96" fmla="*/ 312785 h 405848"/>
                <a:gd name="connsiteX97" fmla="*/ 207057 w 336418"/>
                <a:gd name="connsiteY97" fmla="*/ 322043 h 405848"/>
                <a:gd name="connsiteX98" fmla="*/ 195398 w 336418"/>
                <a:gd name="connsiteY98" fmla="*/ 331000 h 405848"/>
                <a:gd name="connsiteX99" fmla="*/ 190988 w 336418"/>
                <a:gd name="connsiteY99" fmla="*/ 331703 h 405848"/>
                <a:gd name="connsiteX100" fmla="*/ 188985 w 336418"/>
                <a:gd name="connsiteY100" fmla="*/ 329720 h 405848"/>
                <a:gd name="connsiteX101" fmla="*/ 188872 w 336418"/>
                <a:gd name="connsiteY101" fmla="*/ 319108 h 405848"/>
                <a:gd name="connsiteX102" fmla="*/ 188797 w 336418"/>
                <a:gd name="connsiteY102" fmla="*/ 317466 h 405848"/>
                <a:gd name="connsiteX103" fmla="*/ 189634 w 336418"/>
                <a:gd name="connsiteY103" fmla="*/ 316049 h 405848"/>
                <a:gd name="connsiteX104" fmla="*/ 205135 w 336418"/>
                <a:gd name="connsiteY104" fmla="*/ 296883 h 405848"/>
                <a:gd name="connsiteX105" fmla="*/ 206355 w 336418"/>
                <a:gd name="connsiteY105" fmla="*/ 287343 h 405848"/>
                <a:gd name="connsiteX106" fmla="*/ 203586 w 336418"/>
                <a:gd name="connsiteY106" fmla="*/ 284524 h 405848"/>
                <a:gd name="connsiteX107" fmla="*/ 192555 w 336418"/>
                <a:gd name="connsiteY107" fmla="*/ 284118 h 405848"/>
                <a:gd name="connsiteX108" fmla="*/ 190462 w 336418"/>
                <a:gd name="connsiteY108" fmla="*/ 284145 h 405848"/>
                <a:gd name="connsiteX109" fmla="*/ 187801 w 336418"/>
                <a:gd name="connsiteY109" fmla="*/ 281612 h 405848"/>
                <a:gd name="connsiteX110" fmla="*/ 187700 w 336418"/>
                <a:gd name="connsiteY110" fmla="*/ 276533 h 405848"/>
                <a:gd name="connsiteX111" fmla="*/ 189114 w 336418"/>
                <a:gd name="connsiteY111" fmla="*/ 274004 h 405848"/>
                <a:gd name="connsiteX112" fmla="*/ 193392 w 336418"/>
                <a:gd name="connsiteY112" fmla="*/ 271556 h 405848"/>
                <a:gd name="connsiteX113" fmla="*/ 197141 w 336418"/>
                <a:gd name="connsiteY113" fmla="*/ 268216 h 405848"/>
                <a:gd name="connsiteX114" fmla="*/ 203266 w 336418"/>
                <a:gd name="connsiteY114" fmla="*/ 249337 h 405848"/>
                <a:gd name="connsiteX115" fmla="*/ 198884 w 336418"/>
                <a:gd name="connsiteY115" fmla="*/ 244126 h 405848"/>
                <a:gd name="connsiteX116" fmla="*/ 189356 w 336418"/>
                <a:gd name="connsiteY116" fmla="*/ 243962 h 405848"/>
                <a:gd name="connsiteX117" fmla="*/ 186803 w 336418"/>
                <a:gd name="connsiteY117" fmla="*/ 241678 h 405848"/>
                <a:gd name="connsiteX118" fmla="*/ 186746 w 336418"/>
                <a:gd name="connsiteY118" fmla="*/ 238246 h 405848"/>
                <a:gd name="connsiteX119" fmla="*/ 188396 w 336418"/>
                <a:gd name="connsiteY119" fmla="*/ 234757 h 405848"/>
                <a:gd name="connsiteX120" fmla="*/ 189455 w 336418"/>
                <a:gd name="connsiteY120" fmla="*/ 233929 h 405848"/>
                <a:gd name="connsiteX121" fmla="*/ 201320 w 336418"/>
                <a:gd name="connsiteY121" fmla="*/ 213824 h 405848"/>
                <a:gd name="connsiteX122" fmla="*/ 201117 w 336418"/>
                <a:gd name="connsiteY122" fmla="*/ 209223 h 405848"/>
                <a:gd name="connsiteX123" fmla="*/ 199006 w 336418"/>
                <a:gd name="connsiteY123" fmla="*/ 207693 h 405848"/>
                <a:gd name="connsiteX124" fmla="*/ 190812 w 336418"/>
                <a:gd name="connsiteY124" fmla="*/ 207292 h 405848"/>
                <a:gd name="connsiteX125" fmla="*/ 187224 w 336418"/>
                <a:gd name="connsiteY125" fmla="*/ 207322 h 405848"/>
                <a:gd name="connsiteX126" fmla="*/ 185963 w 336418"/>
                <a:gd name="connsiteY126" fmla="*/ 206069 h 405848"/>
                <a:gd name="connsiteX127" fmla="*/ 185915 w 336418"/>
                <a:gd name="connsiteY127" fmla="*/ 198296 h 405848"/>
                <a:gd name="connsiteX128" fmla="*/ 186896 w 336418"/>
                <a:gd name="connsiteY128" fmla="*/ 196730 h 405848"/>
                <a:gd name="connsiteX129" fmla="*/ 191975 w 336418"/>
                <a:gd name="connsiteY129" fmla="*/ 192562 h 405848"/>
                <a:gd name="connsiteX130" fmla="*/ 199640 w 336418"/>
                <a:gd name="connsiteY130" fmla="*/ 176066 h 405848"/>
                <a:gd name="connsiteX131" fmla="*/ 199332 w 336418"/>
                <a:gd name="connsiteY131" fmla="*/ 172502 h 405848"/>
                <a:gd name="connsiteX132" fmla="*/ 198157 w 336418"/>
                <a:gd name="connsiteY132" fmla="*/ 171253 h 405848"/>
                <a:gd name="connsiteX133" fmla="*/ 192513 w 336418"/>
                <a:gd name="connsiteY133" fmla="*/ 170018 h 405848"/>
                <a:gd name="connsiteX134" fmla="*/ 186241 w 336418"/>
                <a:gd name="connsiteY134" fmla="*/ 170120 h 405848"/>
                <a:gd name="connsiteX135" fmla="*/ 184794 w 336418"/>
                <a:gd name="connsiteY135" fmla="*/ 168906 h 405848"/>
                <a:gd name="connsiteX136" fmla="*/ 185206 w 336418"/>
                <a:gd name="connsiteY136" fmla="*/ 162060 h 405848"/>
                <a:gd name="connsiteX137" fmla="*/ 187281 w 336418"/>
                <a:gd name="connsiteY137" fmla="*/ 159100 h 405848"/>
                <a:gd name="connsiteX138" fmla="*/ 196674 w 336418"/>
                <a:gd name="connsiteY138" fmla="*/ 140505 h 405848"/>
                <a:gd name="connsiteX139" fmla="*/ 193018 w 336418"/>
                <a:gd name="connsiteY139" fmla="*/ 136517 h 405848"/>
                <a:gd name="connsiteX140" fmla="*/ 185861 w 336418"/>
                <a:gd name="connsiteY140" fmla="*/ 136230 h 405848"/>
                <a:gd name="connsiteX141" fmla="*/ 184091 w 336418"/>
                <a:gd name="connsiteY141" fmla="*/ 134547 h 405848"/>
                <a:gd name="connsiteX142" fmla="*/ 183912 w 336418"/>
                <a:gd name="connsiteY142" fmla="*/ 128876 h 405848"/>
                <a:gd name="connsiteX143" fmla="*/ 184531 w 336418"/>
                <a:gd name="connsiteY143" fmla="*/ 127483 h 405848"/>
                <a:gd name="connsiteX144" fmla="*/ 192202 w 336418"/>
                <a:gd name="connsiteY144" fmla="*/ 119082 h 405848"/>
                <a:gd name="connsiteX145" fmla="*/ 195048 w 336418"/>
                <a:gd name="connsiteY145" fmla="*/ 111246 h 405848"/>
                <a:gd name="connsiteX146" fmla="*/ 190656 w 336418"/>
                <a:gd name="connsiteY146" fmla="*/ 104774 h 405848"/>
                <a:gd name="connsiteX147" fmla="*/ 184253 w 336418"/>
                <a:gd name="connsiteY147" fmla="*/ 104583 h 405848"/>
                <a:gd name="connsiteX148" fmla="*/ 166788 w 336418"/>
                <a:gd name="connsiteY148" fmla="*/ 104326 h 405848"/>
                <a:gd name="connsiteX149" fmla="*/ 144282 w 336418"/>
                <a:gd name="connsiteY149" fmla="*/ 105103 h 405848"/>
                <a:gd name="connsiteX150" fmla="*/ 140339 w 336418"/>
                <a:gd name="connsiteY150" fmla="*/ 109937 h 405848"/>
                <a:gd name="connsiteX151" fmla="*/ 148372 w 336418"/>
                <a:gd name="connsiteY151" fmla="*/ 125952 h 405848"/>
                <a:gd name="connsiteX152" fmla="*/ 151254 w 336418"/>
                <a:gd name="connsiteY152" fmla="*/ 133288 h 405848"/>
                <a:gd name="connsiteX153" fmla="*/ 147930 w 336418"/>
                <a:gd name="connsiteY153" fmla="*/ 136158 h 405848"/>
                <a:gd name="connsiteX154" fmla="*/ 143448 w 336418"/>
                <a:gd name="connsiteY154" fmla="*/ 136188 h 405848"/>
                <a:gd name="connsiteX155" fmla="*/ 138336 w 336418"/>
                <a:gd name="connsiteY155" fmla="*/ 141982 h 405848"/>
                <a:gd name="connsiteX156" fmla="*/ 145939 w 336418"/>
                <a:gd name="connsiteY156" fmla="*/ 158045 h 405848"/>
                <a:gd name="connsiteX157" fmla="*/ 148010 w 336418"/>
                <a:gd name="connsiteY157" fmla="*/ 159492 h 405848"/>
                <a:gd name="connsiteX158" fmla="*/ 150202 w 336418"/>
                <a:gd name="connsiteY158" fmla="*/ 162912 h 405848"/>
                <a:gd name="connsiteX159" fmla="*/ 150261 w 336418"/>
                <a:gd name="connsiteY159" fmla="*/ 168583 h 405848"/>
                <a:gd name="connsiteX160" fmla="*/ 148841 w 336418"/>
                <a:gd name="connsiteY160" fmla="*/ 170006 h 405848"/>
                <a:gd name="connsiteX161" fmla="*/ 140043 w 336418"/>
                <a:gd name="connsiteY161" fmla="*/ 170272 h 405848"/>
                <a:gd name="connsiteX162" fmla="*/ 135592 w 336418"/>
                <a:gd name="connsiteY162" fmla="*/ 175292 h 405848"/>
                <a:gd name="connsiteX163" fmla="*/ 145547 w 336418"/>
                <a:gd name="connsiteY163" fmla="*/ 195929 h 405848"/>
                <a:gd name="connsiteX164" fmla="*/ 148366 w 336418"/>
                <a:gd name="connsiteY164" fmla="*/ 197594 h 405848"/>
                <a:gd name="connsiteX165" fmla="*/ 149595 w 336418"/>
                <a:gd name="connsiteY165" fmla="*/ 199639 h 405848"/>
                <a:gd name="connsiteX166" fmla="*/ 149039 w 336418"/>
                <a:gd name="connsiteY166" fmla="*/ 206033 h 405848"/>
                <a:gd name="connsiteX167" fmla="*/ 147661 w 336418"/>
                <a:gd name="connsiteY167" fmla="*/ 207220 h 405848"/>
                <a:gd name="connsiteX168" fmla="*/ 140952 w 336418"/>
                <a:gd name="connsiteY168" fmla="*/ 207633 h 405848"/>
                <a:gd name="connsiteX169" fmla="*/ 136184 w 336418"/>
                <a:gd name="connsiteY169" fmla="*/ 207920 h 405848"/>
                <a:gd name="connsiteX170" fmla="*/ 134527 w 336418"/>
                <a:gd name="connsiteY170" fmla="*/ 209537 h 405848"/>
                <a:gd name="connsiteX171" fmla="*/ 135128 w 336418"/>
                <a:gd name="connsiteY171" fmla="*/ 219507 h 405848"/>
                <a:gd name="connsiteX172" fmla="*/ 145394 w 336418"/>
                <a:gd name="connsiteY172" fmla="*/ 233639 h 405848"/>
                <a:gd name="connsiteX173" fmla="*/ 147245 w 336418"/>
                <a:gd name="connsiteY173" fmla="*/ 235149 h 405848"/>
                <a:gd name="connsiteX174" fmla="*/ 148719 w 336418"/>
                <a:gd name="connsiteY174" fmla="*/ 238560 h 405848"/>
                <a:gd name="connsiteX175" fmla="*/ 148405 w 336418"/>
                <a:gd name="connsiteY175" fmla="*/ 242727 h 405848"/>
                <a:gd name="connsiteX176" fmla="*/ 147424 w 336418"/>
                <a:gd name="connsiteY176" fmla="*/ 243797 h 405848"/>
                <a:gd name="connsiteX177" fmla="*/ 143403 w 336418"/>
                <a:gd name="connsiteY177" fmla="*/ 243953 h 405848"/>
                <a:gd name="connsiteX178" fmla="*/ 134243 w 336418"/>
                <a:gd name="connsiteY178" fmla="*/ 244739 h 405848"/>
                <a:gd name="connsiteX179" fmla="*/ 132231 w 336418"/>
                <a:gd name="connsiteY179" fmla="*/ 247361 h 405848"/>
                <a:gd name="connsiteX180" fmla="*/ 136572 w 336418"/>
                <a:gd name="connsiteY180" fmla="*/ 263206 h 405848"/>
                <a:gd name="connsiteX181" fmla="*/ 143631 w 336418"/>
                <a:gd name="connsiteY181" fmla="*/ 270787 h 405848"/>
                <a:gd name="connsiteX182" fmla="*/ 147604 w 336418"/>
                <a:gd name="connsiteY182" fmla="*/ 279983 h 405848"/>
                <a:gd name="connsiteX183" fmla="*/ 147547 w 336418"/>
                <a:gd name="connsiteY183" fmla="*/ 280578 h 405848"/>
                <a:gd name="connsiteX184" fmla="*/ 143678 w 336418"/>
                <a:gd name="connsiteY184" fmla="*/ 284133 h 405848"/>
                <a:gd name="connsiteX185" fmla="*/ 134115 w 336418"/>
                <a:gd name="connsiteY185" fmla="*/ 284118 h 405848"/>
                <a:gd name="connsiteX186" fmla="*/ 128426 w 336418"/>
                <a:gd name="connsiteY186" fmla="*/ 289902 h 405848"/>
                <a:gd name="connsiteX187" fmla="*/ 130145 w 336418"/>
                <a:gd name="connsiteY187" fmla="*/ 298028 h 405848"/>
                <a:gd name="connsiteX188" fmla="*/ 145203 w 336418"/>
                <a:gd name="connsiteY188" fmla="*/ 315906 h 405848"/>
                <a:gd name="connsiteX189" fmla="*/ 146468 w 336418"/>
                <a:gd name="connsiteY189" fmla="*/ 318447 h 405848"/>
                <a:gd name="connsiteX190" fmla="*/ 146097 w 336418"/>
                <a:gd name="connsiteY190" fmla="*/ 329942 h 405848"/>
                <a:gd name="connsiteX191" fmla="*/ 144387 w 336418"/>
                <a:gd name="connsiteY191" fmla="*/ 331646 h 405848"/>
                <a:gd name="connsiteX192" fmla="*/ 136357 w 336418"/>
                <a:gd name="connsiteY192" fmla="*/ 329203 h 405848"/>
                <a:gd name="connsiteX193" fmla="*/ 124327 w 336418"/>
                <a:gd name="connsiteY193" fmla="*/ 317096 h 405848"/>
                <a:gd name="connsiteX194" fmla="*/ 120590 w 336418"/>
                <a:gd name="connsiteY194" fmla="*/ 312249 h 405848"/>
                <a:gd name="connsiteX195" fmla="*/ 114390 w 336418"/>
                <a:gd name="connsiteY195" fmla="*/ 312190 h 405848"/>
                <a:gd name="connsiteX196" fmla="*/ 100793 w 336418"/>
                <a:gd name="connsiteY196" fmla="*/ 330847 h 405848"/>
                <a:gd name="connsiteX197" fmla="*/ 99541 w 336418"/>
                <a:gd name="connsiteY197" fmla="*/ 337637 h 405848"/>
                <a:gd name="connsiteX198" fmla="*/ 100171 w 336418"/>
                <a:gd name="connsiteY198" fmla="*/ 347768 h 405848"/>
                <a:gd name="connsiteX199" fmla="*/ 103693 w 336418"/>
                <a:gd name="connsiteY199" fmla="*/ 363365 h 405848"/>
                <a:gd name="connsiteX200" fmla="*/ 116542 w 336418"/>
                <a:gd name="connsiteY200" fmla="*/ 394265 h 405848"/>
                <a:gd name="connsiteX201" fmla="*/ 121140 w 336418"/>
                <a:gd name="connsiteY201" fmla="*/ 402471 h 405848"/>
                <a:gd name="connsiteX202" fmla="*/ 119182 w 336418"/>
                <a:gd name="connsiteY202" fmla="*/ 405817 h 405848"/>
                <a:gd name="connsiteX203" fmla="*/ 61334 w 336418"/>
                <a:gd name="connsiteY203" fmla="*/ 405817 h 4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36418" h="405848">
                  <a:moveTo>
                    <a:pt x="61325" y="405823"/>
                  </a:moveTo>
                  <a:cubicBezTo>
                    <a:pt x="41842" y="405823"/>
                    <a:pt x="22362" y="405823"/>
                    <a:pt x="2879" y="405823"/>
                  </a:cubicBezTo>
                  <a:cubicBezTo>
                    <a:pt x="195" y="405823"/>
                    <a:pt x="150" y="405823"/>
                    <a:pt x="39" y="403102"/>
                  </a:cubicBezTo>
                  <a:cubicBezTo>
                    <a:pt x="-176" y="397697"/>
                    <a:pt x="515" y="392370"/>
                    <a:pt x="1582" y="387087"/>
                  </a:cubicBezTo>
                  <a:cubicBezTo>
                    <a:pt x="4434" y="372949"/>
                    <a:pt x="9567" y="359568"/>
                    <a:pt x="15089" y="346316"/>
                  </a:cubicBezTo>
                  <a:cubicBezTo>
                    <a:pt x="21163" y="331741"/>
                    <a:pt x="28114" y="317553"/>
                    <a:pt x="34216" y="302988"/>
                  </a:cubicBezTo>
                  <a:cubicBezTo>
                    <a:pt x="39439" y="290524"/>
                    <a:pt x="44285" y="277944"/>
                    <a:pt x="47002" y="264650"/>
                  </a:cubicBezTo>
                  <a:cubicBezTo>
                    <a:pt x="48548" y="257077"/>
                    <a:pt x="49484" y="249430"/>
                    <a:pt x="49923" y="241717"/>
                  </a:cubicBezTo>
                  <a:cubicBezTo>
                    <a:pt x="50273" y="235600"/>
                    <a:pt x="50557" y="229480"/>
                    <a:pt x="50440" y="223355"/>
                  </a:cubicBezTo>
                  <a:cubicBezTo>
                    <a:pt x="50222" y="211956"/>
                    <a:pt x="49863" y="200559"/>
                    <a:pt x="49062" y="189184"/>
                  </a:cubicBezTo>
                  <a:cubicBezTo>
                    <a:pt x="48524" y="181540"/>
                    <a:pt x="48099" y="173884"/>
                    <a:pt x="47460" y="166248"/>
                  </a:cubicBezTo>
                  <a:cubicBezTo>
                    <a:pt x="46697" y="157175"/>
                    <a:pt x="45809" y="148111"/>
                    <a:pt x="44877" y="139052"/>
                  </a:cubicBezTo>
                  <a:cubicBezTo>
                    <a:pt x="43806" y="128658"/>
                    <a:pt x="42679" y="118266"/>
                    <a:pt x="41481" y="107883"/>
                  </a:cubicBezTo>
                  <a:cubicBezTo>
                    <a:pt x="40515" y="99530"/>
                    <a:pt x="39427" y="91189"/>
                    <a:pt x="38350" y="82851"/>
                  </a:cubicBezTo>
                  <a:cubicBezTo>
                    <a:pt x="37041" y="72735"/>
                    <a:pt x="35696" y="62624"/>
                    <a:pt x="34347" y="52510"/>
                  </a:cubicBezTo>
                  <a:cubicBezTo>
                    <a:pt x="33310" y="44714"/>
                    <a:pt x="31926" y="36971"/>
                    <a:pt x="30652" y="29213"/>
                  </a:cubicBezTo>
                  <a:cubicBezTo>
                    <a:pt x="29474" y="22041"/>
                    <a:pt x="28371" y="14857"/>
                    <a:pt x="27564" y="7634"/>
                  </a:cubicBezTo>
                  <a:cubicBezTo>
                    <a:pt x="27349" y="5709"/>
                    <a:pt x="27316" y="3760"/>
                    <a:pt x="27140" y="1828"/>
                  </a:cubicBezTo>
                  <a:cubicBezTo>
                    <a:pt x="27020" y="525"/>
                    <a:pt x="27558" y="53"/>
                    <a:pt x="28844" y="62"/>
                  </a:cubicBezTo>
                  <a:cubicBezTo>
                    <a:pt x="33525" y="94"/>
                    <a:pt x="38210" y="59"/>
                    <a:pt x="42892" y="62"/>
                  </a:cubicBezTo>
                  <a:cubicBezTo>
                    <a:pt x="66010" y="74"/>
                    <a:pt x="89128" y="77"/>
                    <a:pt x="112246" y="115"/>
                  </a:cubicBezTo>
                  <a:cubicBezTo>
                    <a:pt x="122450" y="133"/>
                    <a:pt x="132653" y="223"/>
                    <a:pt x="142856" y="286"/>
                  </a:cubicBezTo>
                  <a:cubicBezTo>
                    <a:pt x="144617" y="298"/>
                    <a:pt x="144752" y="474"/>
                    <a:pt x="143939" y="2047"/>
                  </a:cubicBezTo>
                  <a:cubicBezTo>
                    <a:pt x="141580" y="6603"/>
                    <a:pt x="139203" y="11147"/>
                    <a:pt x="136791" y="15673"/>
                  </a:cubicBezTo>
                  <a:cubicBezTo>
                    <a:pt x="135684" y="17748"/>
                    <a:pt x="135098" y="19793"/>
                    <a:pt x="136303" y="22056"/>
                  </a:cubicBezTo>
                  <a:cubicBezTo>
                    <a:pt x="136779" y="22944"/>
                    <a:pt x="137320" y="23404"/>
                    <a:pt x="138366" y="23422"/>
                  </a:cubicBezTo>
                  <a:cubicBezTo>
                    <a:pt x="140853" y="23461"/>
                    <a:pt x="143341" y="23640"/>
                    <a:pt x="145831" y="23688"/>
                  </a:cubicBezTo>
                  <a:cubicBezTo>
                    <a:pt x="146949" y="23709"/>
                    <a:pt x="147421" y="24157"/>
                    <a:pt x="147514" y="25276"/>
                  </a:cubicBezTo>
                  <a:cubicBezTo>
                    <a:pt x="147792" y="28609"/>
                    <a:pt x="147556" y="29015"/>
                    <a:pt x="144411" y="30298"/>
                  </a:cubicBezTo>
                  <a:cubicBezTo>
                    <a:pt x="138788" y="32594"/>
                    <a:pt x="133131" y="34824"/>
                    <a:pt x="127786" y="37739"/>
                  </a:cubicBezTo>
                  <a:cubicBezTo>
                    <a:pt x="126782" y="38286"/>
                    <a:pt x="125849" y="38965"/>
                    <a:pt x="124844" y="39506"/>
                  </a:cubicBezTo>
                  <a:cubicBezTo>
                    <a:pt x="123418" y="40274"/>
                    <a:pt x="123329" y="41431"/>
                    <a:pt x="123726" y="42803"/>
                  </a:cubicBezTo>
                  <a:cubicBezTo>
                    <a:pt x="124351" y="44953"/>
                    <a:pt x="125792" y="46385"/>
                    <a:pt x="127681" y="47455"/>
                  </a:cubicBezTo>
                  <a:cubicBezTo>
                    <a:pt x="130483" y="49043"/>
                    <a:pt x="133601" y="49790"/>
                    <a:pt x="136602" y="50845"/>
                  </a:cubicBezTo>
                  <a:cubicBezTo>
                    <a:pt x="139484" y="51859"/>
                    <a:pt x="142252" y="53081"/>
                    <a:pt x="144689" y="54962"/>
                  </a:cubicBezTo>
                  <a:cubicBezTo>
                    <a:pt x="145930" y="55919"/>
                    <a:pt x="145939" y="56268"/>
                    <a:pt x="144668" y="57186"/>
                  </a:cubicBezTo>
                  <a:cubicBezTo>
                    <a:pt x="142548" y="58720"/>
                    <a:pt x="140103" y="59608"/>
                    <a:pt x="137702" y="60579"/>
                  </a:cubicBezTo>
                  <a:cubicBezTo>
                    <a:pt x="134013" y="62074"/>
                    <a:pt x="130181" y="63228"/>
                    <a:pt x="126707" y="65228"/>
                  </a:cubicBezTo>
                  <a:cubicBezTo>
                    <a:pt x="125341" y="66014"/>
                    <a:pt x="124187" y="66983"/>
                    <a:pt x="123607" y="68532"/>
                  </a:cubicBezTo>
                  <a:cubicBezTo>
                    <a:pt x="123012" y="70119"/>
                    <a:pt x="123338" y="71455"/>
                    <a:pt x="124503" y="72633"/>
                  </a:cubicBezTo>
                  <a:cubicBezTo>
                    <a:pt x="125657" y="73799"/>
                    <a:pt x="127146" y="74394"/>
                    <a:pt x="128602" y="75037"/>
                  </a:cubicBezTo>
                  <a:cubicBezTo>
                    <a:pt x="132794" y="76881"/>
                    <a:pt x="136988" y="78726"/>
                    <a:pt x="141203" y="80520"/>
                  </a:cubicBezTo>
                  <a:cubicBezTo>
                    <a:pt x="142187" y="80938"/>
                    <a:pt x="142157" y="81449"/>
                    <a:pt x="141738" y="82254"/>
                  </a:cubicBezTo>
                  <a:cubicBezTo>
                    <a:pt x="140536" y="84568"/>
                    <a:pt x="138713" y="86451"/>
                    <a:pt x="137374" y="88663"/>
                  </a:cubicBezTo>
                  <a:cubicBezTo>
                    <a:pt x="136208" y="90591"/>
                    <a:pt x="135493" y="92597"/>
                    <a:pt x="136112" y="94911"/>
                  </a:cubicBezTo>
                  <a:cubicBezTo>
                    <a:pt x="136408" y="96015"/>
                    <a:pt x="136904" y="96547"/>
                    <a:pt x="138139" y="96633"/>
                  </a:cubicBezTo>
                  <a:cubicBezTo>
                    <a:pt x="153111" y="97689"/>
                    <a:pt x="168103" y="97650"/>
                    <a:pt x="183093" y="97405"/>
                  </a:cubicBezTo>
                  <a:cubicBezTo>
                    <a:pt x="187461" y="97333"/>
                    <a:pt x="191849" y="97130"/>
                    <a:pt x="196178" y="96334"/>
                  </a:cubicBezTo>
                  <a:cubicBezTo>
                    <a:pt x="199458" y="95731"/>
                    <a:pt x="200091" y="94780"/>
                    <a:pt x="199221" y="91509"/>
                  </a:cubicBezTo>
                  <a:cubicBezTo>
                    <a:pt x="198803" y="89940"/>
                    <a:pt x="197939" y="88603"/>
                    <a:pt x="197003" y="87306"/>
                  </a:cubicBezTo>
                  <a:cubicBezTo>
                    <a:pt x="195810" y="85650"/>
                    <a:pt x="194504" y="84080"/>
                    <a:pt x="193502" y="82283"/>
                  </a:cubicBezTo>
                  <a:cubicBezTo>
                    <a:pt x="192934" y="81267"/>
                    <a:pt x="193021" y="80774"/>
                    <a:pt x="194214" y="80331"/>
                  </a:cubicBezTo>
                  <a:cubicBezTo>
                    <a:pt x="199586" y="78334"/>
                    <a:pt x="204782" y="75928"/>
                    <a:pt x="209906" y="73351"/>
                  </a:cubicBezTo>
                  <a:cubicBezTo>
                    <a:pt x="211401" y="72597"/>
                    <a:pt x="211718" y="71557"/>
                    <a:pt x="211506" y="70077"/>
                  </a:cubicBezTo>
                  <a:cubicBezTo>
                    <a:pt x="211114" y="67312"/>
                    <a:pt x="209314" y="65685"/>
                    <a:pt x="207006" y="64508"/>
                  </a:cubicBezTo>
                  <a:cubicBezTo>
                    <a:pt x="203846" y="62896"/>
                    <a:pt x="200420" y="61943"/>
                    <a:pt x="197144" y="60621"/>
                  </a:cubicBezTo>
                  <a:cubicBezTo>
                    <a:pt x="195012" y="59763"/>
                    <a:pt x="192955" y="58762"/>
                    <a:pt x="191021" y="57521"/>
                  </a:cubicBezTo>
                  <a:cubicBezTo>
                    <a:pt x="189120" y="56298"/>
                    <a:pt x="189138" y="55910"/>
                    <a:pt x="191081" y="54666"/>
                  </a:cubicBezTo>
                  <a:cubicBezTo>
                    <a:pt x="194124" y="52717"/>
                    <a:pt x="197526" y="51545"/>
                    <a:pt x="200839" y="50182"/>
                  </a:cubicBezTo>
                  <a:cubicBezTo>
                    <a:pt x="203419" y="49120"/>
                    <a:pt x="206041" y="48146"/>
                    <a:pt x="208411" y="46651"/>
                  </a:cubicBezTo>
                  <a:cubicBezTo>
                    <a:pt x="212749" y="43915"/>
                    <a:pt x="212734" y="40624"/>
                    <a:pt x="208307" y="37981"/>
                  </a:cubicBezTo>
                  <a:cubicBezTo>
                    <a:pt x="204570" y="35751"/>
                    <a:pt x="200369" y="34525"/>
                    <a:pt x="196426" y="32737"/>
                  </a:cubicBezTo>
                  <a:cubicBezTo>
                    <a:pt x="194477" y="31853"/>
                    <a:pt x="192486" y="31057"/>
                    <a:pt x="190519" y="30214"/>
                  </a:cubicBezTo>
                  <a:cubicBezTo>
                    <a:pt x="188351" y="29285"/>
                    <a:pt x="187529" y="27598"/>
                    <a:pt x="187685" y="25299"/>
                  </a:cubicBezTo>
                  <a:cubicBezTo>
                    <a:pt x="187742" y="24468"/>
                    <a:pt x="187972" y="24020"/>
                    <a:pt x="188869" y="23933"/>
                  </a:cubicBezTo>
                  <a:cubicBezTo>
                    <a:pt x="191643" y="23667"/>
                    <a:pt x="194408" y="23317"/>
                    <a:pt x="197186" y="23057"/>
                  </a:cubicBezTo>
                  <a:cubicBezTo>
                    <a:pt x="198991" y="22887"/>
                    <a:pt x="199290" y="22654"/>
                    <a:pt x="199347" y="20776"/>
                  </a:cubicBezTo>
                  <a:cubicBezTo>
                    <a:pt x="199443" y="17733"/>
                    <a:pt x="198280" y="15042"/>
                    <a:pt x="196946" y="12400"/>
                  </a:cubicBezTo>
                  <a:cubicBezTo>
                    <a:pt x="195153" y="8839"/>
                    <a:pt x="192800" y="5589"/>
                    <a:pt x="191174" y="1936"/>
                  </a:cubicBezTo>
                  <a:cubicBezTo>
                    <a:pt x="190414" y="235"/>
                    <a:pt x="190492" y="68"/>
                    <a:pt x="192339" y="68"/>
                  </a:cubicBezTo>
                  <a:cubicBezTo>
                    <a:pt x="227216" y="59"/>
                    <a:pt x="262092" y="53"/>
                    <a:pt x="296968" y="47"/>
                  </a:cubicBezTo>
                  <a:cubicBezTo>
                    <a:pt x="300505" y="47"/>
                    <a:pt x="304044" y="91"/>
                    <a:pt x="307581" y="2"/>
                  </a:cubicBezTo>
                  <a:cubicBezTo>
                    <a:pt x="308998" y="-34"/>
                    <a:pt x="309372" y="459"/>
                    <a:pt x="309285" y="1816"/>
                  </a:cubicBezTo>
                  <a:cubicBezTo>
                    <a:pt x="308822" y="8979"/>
                    <a:pt x="307847" y="16080"/>
                    <a:pt x="306729" y="23159"/>
                  </a:cubicBezTo>
                  <a:cubicBezTo>
                    <a:pt x="304487" y="37365"/>
                    <a:pt x="301996" y="51536"/>
                    <a:pt x="300247" y="65817"/>
                  </a:cubicBezTo>
                  <a:cubicBezTo>
                    <a:pt x="299046" y="75647"/>
                    <a:pt x="297653" y="85452"/>
                    <a:pt x="296478" y="95285"/>
                  </a:cubicBezTo>
                  <a:cubicBezTo>
                    <a:pt x="294977" y="107835"/>
                    <a:pt x="293617" y="120400"/>
                    <a:pt x="292182" y="132960"/>
                  </a:cubicBezTo>
                  <a:cubicBezTo>
                    <a:pt x="290944" y="143791"/>
                    <a:pt x="289901" y="154640"/>
                    <a:pt x="288995" y="165501"/>
                  </a:cubicBezTo>
                  <a:cubicBezTo>
                    <a:pt x="288212" y="174876"/>
                    <a:pt x="287533" y="184257"/>
                    <a:pt x="287052" y="193657"/>
                  </a:cubicBezTo>
                  <a:cubicBezTo>
                    <a:pt x="286439" y="205645"/>
                    <a:pt x="285841" y="217633"/>
                    <a:pt x="285999" y="229636"/>
                  </a:cubicBezTo>
                  <a:cubicBezTo>
                    <a:pt x="286173" y="242951"/>
                    <a:pt x="287243" y="256192"/>
                    <a:pt x="290370" y="269185"/>
                  </a:cubicBezTo>
                  <a:cubicBezTo>
                    <a:pt x="293058" y="280354"/>
                    <a:pt x="297105" y="291062"/>
                    <a:pt x="301542" y="301634"/>
                  </a:cubicBezTo>
                  <a:cubicBezTo>
                    <a:pt x="306304" y="312979"/>
                    <a:pt x="311605" y="324082"/>
                    <a:pt x="316579" y="335329"/>
                  </a:cubicBezTo>
                  <a:cubicBezTo>
                    <a:pt x="323112" y="350094"/>
                    <a:pt x="329261" y="365009"/>
                    <a:pt x="333354" y="380677"/>
                  </a:cubicBezTo>
                  <a:cubicBezTo>
                    <a:pt x="335145" y="387536"/>
                    <a:pt x="336424" y="394480"/>
                    <a:pt x="336418" y="401604"/>
                  </a:cubicBezTo>
                  <a:cubicBezTo>
                    <a:pt x="336415" y="405826"/>
                    <a:pt x="336391" y="405829"/>
                    <a:pt x="332203" y="405826"/>
                  </a:cubicBezTo>
                  <a:cubicBezTo>
                    <a:pt x="305297" y="405814"/>
                    <a:pt x="278391" y="405927"/>
                    <a:pt x="251488" y="405736"/>
                  </a:cubicBezTo>
                  <a:cubicBezTo>
                    <a:pt x="239084" y="405646"/>
                    <a:pt x="226680" y="405706"/>
                    <a:pt x="214277" y="405592"/>
                  </a:cubicBezTo>
                  <a:cubicBezTo>
                    <a:pt x="212498" y="405578"/>
                    <a:pt x="212414" y="405446"/>
                    <a:pt x="213230" y="403847"/>
                  </a:cubicBezTo>
                  <a:cubicBezTo>
                    <a:pt x="213479" y="403359"/>
                    <a:pt x="213742" y="402875"/>
                    <a:pt x="214053" y="402424"/>
                  </a:cubicBezTo>
                  <a:cubicBezTo>
                    <a:pt x="218567" y="395870"/>
                    <a:pt x="221072" y="388370"/>
                    <a:pt x="224092" y="381114"/>
                  </a:cubicBezTo>
                  <a:cubicBezTo>
                    <a:pt x="227287" y="373437"/>
                    <a:pt x="230570" y="365787"/>
                    <a:pt x="233509" y="358011"/>
                  </a:cubicBezTo>
                  <a:cubicBezTo>
                    <a:pt x="236190" y="350913"/>
                    <a:pt x="237763" y="343574"/>
                    <a:pt x="236116" y="335918"/>
                  </a:cubicBezTo>
                  <a:cubicBezTo>
                    <a:pt x="234935" y="330420"/>
                    <a:pt x="232053" y="325765"/>
                    <a:pt x="228642" y="321439"/>
                  </a:cubicBezTo>
                  <a:cubicBezTo>
                    <a:pt x="226334" y="318513"/>
                    <a:pt x="224101" y="315508"/>
                    <a:pt x="221440" y="312871"/>
                  </a:cubicBezTo>
                  <a:cubicBezTo>
                    <a:pt x="220869" y="312303"/>
                    <a:pt x="220199" y="311873"/>
                    <a:pt x="219482" y="311517"/>
                  </a:cubicBezTo>
                  <a:cubicBezTo>
                    <a:pt x="216806" y="310193"/>
                    <a:pt x="215676" y="310408"/>
                    <a:pt x="213885" y="312785"/>
                  </a:cubicBezTo>
                  <a:cubicBezTo>
                    <a:pt x="211577" y="315846"/>
                    <a:pt x="209410" y="319018"/>
                    <a:pt x="207057" y="322043"/>
                  </a:cubicBezTo>
                  <a:cubicBezTo>
                    <a:pt x="203960" y="326025"/>
                    <a:pt x="200393" y="329457"/>
                    <a:pt x="195398" y="331000"/>
                  </a:cubicBezTo>
                  <a:cubicBezTo>
                    <a:pt x="193960" y="331442"/>
                    <a:pt x="192480" y="331565"/>
                    <a:pt x="190988" y="331703"/>
                  </a:cubicBezTo>
                  <a:cubicBezTo>
                    <a:pt x="189419" y="331846"/>
                    <a:pt x="188988" y="331120"/>
                    <a:pt x="188985" y="329720"/>
                  </a:cubicBezTo>
                  <a:cubicBezTo>
                    <a:pt x="188979" y="326184"/>
                    <a:pt x="188916" y="322647"/>
                    <a:pt x="188872" y="319108"/>
                  </a:cubicBezTo>
                  <a:cubicBezTo>
                    <a:pt x="188866" y="318560"/>
                    <a:pt x="188851" y="318010"/>
                    <a:pt x="188797" y="317466"/>
                  </a:cubicBezTo>
                  <a:cubicBezTo>
                    <a:pt x="188728" y="316776"/>
                    <a:pt x="189015" y="316339"/>
                    <a:pt x="189634" y="316049"/>
                  </a:cubicBezTo>
                  <a:cubicBezTo>
                    <a:pt x="197897" y="312169"/>
                    <a:pt x="202366" y="305185"/>
                    <a:pt x="205135" y="296883"/>
                  </a:cubicBezTo>
                  <a:cubicBezTo>
                    <a:pt x="206160" y="293810"/>
                    <a:pt x="206878" y="290635"/>
                    <a:pt x="206355" y="287343"/>
                  </a:cubicBezTo>
                  <a:cubicBezTo>
                    <a:pt x="205999" y="285101"/>
                    <a:pt x="205798" y="284934"/>
                    <a:pt x="203586" y="284524"/>
                  </a:cubicBezTo>
                  <a:cubicBezTo>
                    <a:pt x="199927" y="283852"/>
                    <a:pt x="196235" y="284177"/>
                    <a:pt x="192555" y="284118"/>
                  </a:cubicBezTo>
                  <a:cubicBezTo>
                    <a:pt x="191858" y="284106"/>
                    <a:pt x="191162" y="284145"/>
                    <a:pt x="190462" y="284145"/>
                  </a:cubicBezTo>
                  <a:cubicBezTo>
                    <a:pt x="187888" y="284145"/>
                    <a:pt x="187861" y="284130"/>
                    <a:pt x="187801" y="281612"/>
                  </a:cubicBezTo>
                  <a:cubicBezTo>
                    <a:pt x="187759" y="279920"/>
                    <a:pt x="187816" y="278219"/>
                    <a:pt x="187700" y="276533"/>
                  </a:cubicBezTo>
                  <a:cubicBezTo>
                    <a:pt x="187616" y="275316"/>
                    <a:pt x="188088" y="274566"/>
                    <a:pt x="189114" y="274004"/>
                  </a:cubicBezTo>
                  <a:cubicBezTo>
                    <a:pt x="190555" y="273215"/>
                    <a:pt x="191942" y="272324"/>
                    <a:pt x="193392" y="271556"/>
                  </a:cubicBezTo>
                  <a:cubicBezTo>
                    <a:pt x="194925" y="270745"/>
                    <a:pt x="196196" y="269672"/>
                    <a:pt x="197141" y="268216"/>
                  </a:cubicBezTo>
                  <a:cubicBezTo>
                    <a:pt x="200869" y="262470"/>
                    <a:pt x="203428" y="256339"/>
                    <a:pt x="203266" y="249337"/>
                  </a:cubicBezTo>
                  <a:cubicBezTo>
                    <a:pt x="203192" y="246064"/>
                    <a:pt x="202133" y="244811"/>
                    <a:pt x="198884" y="244126"/>
                  </a:cubicBezTo>
                  <a:cubicBezTo>
                    <a:pt x="195724" y="243460"/>
                    <a:pt x="192531" y="243744"/>
                    <a:pt x="189356" y="243962"/>
                  </a:cubicBezTo>
                  <a:cubicBezTo>
                    <a:pt x="186934" y="244129"/>
                    <a:pt x="186821" y="244108"/>
                    <a:pt x="186803" y="241678"/>
                  </a:cubicBezTo>
                  <a:cubicBezTo>
                    <a:pt x="186794" y="240533"/>
                    <a:pt x="186934" y="239361"/>
                    <a:pt x="186746" y="238246"/>
                  </a:cubicBezTo>
                  <a:cubicBezTo>
                    <a:pt x="186471" y="236623"/>
                    <a:pt x="187111" y="235579"/>
                    <a:pt x="188396" y="234757"/>
                  </a:cubicBezTo>
                  <a:cubicBezTo>
                    <a:pt x="188773" y="234518"/>
                    <a:pt x="189084" y="234177"/>
                    <a:pt x="189455" y="233929"/>
                  </a:cubicBezTo>
                  <a:cubicBezTo>
                    <a:pt x="196629" y="229128"/>
                    <a:pt x="199846" y="221995"/>
                    <a:pt x="201320" y="213824"/>
                  </a:cubicBezTo>
                  <a:cubicBezTo>
                    <a:pt x="201601" y="212267"/>
                    <a:pt x="201338" y="210748"/>
                    <a:pt x="201117" y="209223"/>
                  </a:cubicBezTo>
                  <a:cubicBezTo>
                    <a:pt x="200940" y="208009"/>
                    <a:pt x="199936" y="207857"/>
                    <a:pt x="199006" y="207693"/>
                  </a:cubicBezTo>
                  <a:cubicBezTo>
                    <a:pt x="196295" y="207205"/>
                    <a:pt x="193550" y="207274"/>
                    <a:pt x="190812" y="207292"/>
                  </a:cubicBezTo>
                  <a:cubicBezTo>
                    <a:pt x="189616" y="207298"/>
                    <a:pt x="188420" y="207286"/>
                    <a:pt x="187224" y="207322"/>
                  </a:cubicBezTo>
                  <a:cubicBezTo>
                    <a:pt x="186330" y="207349"/>
                    <a:pt x="185963" y="206933"/>
                    <a:pt x="185963" y="206069"/>
                  </a:cubicBezTo>
                  <a:cubicBezTo>
                    <a:pt x="185960" y="203477"/>
                    <a:pt x="185945" y="200888"/>
                    <a:pt x="185915" y="198296"/>
                  </a:cubicBezTo>
                  <a:cubicBezTo>
                    <a:pt x="185906" y="197543"/>
                    <a:pt x="186375" y="197148"/>
                    <a:pt x="186896" y="196730"/>
                  </a:cubicBezTo>
                  <a:cubicBezTo>
                    <a:pt x="188603" y="195358"/>
                    <a:pt x="190429" y="194129"/>
                    <a:pt x="191975" y="192562"/>
                  </a:cubicBezTo>
                  <a:cubicBezTo>
                    <a:pt x="196504" y="187982"/>
                    <a:pt x="198794" y="182356"/>
                    <a:pt x="199640" y="176066"/>
                  </a:cubicBezTo>
                  <a:cubicBezTo>
                    <a:pt x="199801" y="174861"/>
                    <a:pt x="199464" y="173686"/>
                    <a:pt x="199332" y="172502"/>
                  </a:cubicBezTo>
                  <a:cubicBezTo>
                    <a:pt x="199257" y="171824"/>
                    <a:pt x="198692" y="171528"/>
                    <a:pt x="198157" y="171253"/>
                  </a:cubicBezTo>
                  <a:cubicBezTo>
                    <a:pt x="196387" y="170341"/>
                    <a:pt x="194456" y="170072"/>
                    <a:pt x="192513" y="170018"/>
                  </a:cubicBezTo>
                  <a:cubicBezTo>
                    <a:pt x="190423" y="169958"/>
                    <a:pt x="188327" y="170015"/>
                    <a:pt x="186241" y="170120"/>
                  </a:cubicBezTo>
                  <a:cubicBezTo>
                    <a:pt x="185278" y="170168"/>
                    <a:pt x="184830" y="169851"/>
                    <a:pt x="184794" y="168906"/>
                  </a:cubicBezTo>
                  <a:cubicBezTo>
                    <a:pt x="184710" y="166610"/>
                    <a:pt x="184887" y="164329"/>
                    <a:pt x="185206" y="162060"/>
                  </a:cubicBezTo>
                  <a:cubicBezTo>
                    <a:pt x="185392" y="160742"/>
                    <a:pt x="186229" y="159887"/>
                    <a:pt x="187281" y="159100"/>
                  </a:cubicBezTo>
                  <a:cubicBezTo>
                    <a:pt x="193484" y="154469"/>
                    <a:pt x="196537" y="148182"/>
                    <a:pt x="196674" y="140505"/>
                  </a:cubicBezTo>
                  <a:cubicBezTo>
                    <a:pt x="196731" y="137327"/>
                    <a:pt x="196208" y="136936"/>
                    <a:pt x="193018" y="136517"/>
                  </a:cubicBezTo>
                  <a:cubicBezTo>
                    <a:pt x="190638" y="136206"/>
                    <a:pt x="188250" y="136137"/>
                    <a:pt x="185861" y="136230"/>
                  </a:cubicBezTo>
                  <a:cubicBezTo>
                    <a:pt x="184600" y="136278"/>
                    <a:pt x="184058" y="135898"/>
                    <a:pt x="184091" y="134547"/>
                  </a:cubicBezTo>
                  <a:cubicBezTo>
                    <a:pt x="184133" y="132661"/>
                    <a:pt x="183984" y="130768"/>
                    <a:pt x="183912" y="128876"/>
                  </a:cubicBezTo>
                  <a:cubicBezTo>
                    <a:pt x="183891" y="128308"/>
                    <a:pt x="183912" y="127734"/>
                    <a:pt x="184531" y="127483"/>
                  </a:cubicBezTo>
                  <a:cubicBezTo>
                    <a:pt x="188426" y="125901"/>
                    <a:pt x="190462" y="122625"/>
                    <a:pt x="192202" y="119082"/>
                  </a:cubicBezTo>
                  <a:cubicBezTo>
                    <a:pt x="193437" y="116574"/>
                    <a:pt x="194540" y="114021"/>
                    <a:pt x="195048" y="111246"/>
                  </a:cubicBezTo>
                  <a:cubicBezTo>
                    <a:pt x="195712" y="107605"/>
                    <a:pt x="194304" y="105524"/>
                    <a:pt x="190656" y="104774"/>
                  </a:cubicBezTo>
                  <a:cubicBezTo>
                    <a:pt x="188531" y="104337"/>
                    <a:pt x="186384" y="104475"/>
                    <a:pt x="184253" y="104583"/>
                  </a:cubicBezTo>
                  <a:cubicBezTo>
                    <a:pt x="178423" y="104879"/>
                    <a:pt x="172608" y="104424"/>
                    <a:pt x="166788" y="104326"/>
                  </a:cubicBezTo>
                  <a:cubicBezTo>
                    <a:pt x="159272" y="104200"/>
                    <a:pt x="151744" y="103865"/>
                    <a:pt x="144282" y="105103"/>
                  </a:cubicBezTo>
                  <a:cubicBezTo>
                    <a:pt x="140979" y="105650"/>
                    <a:pt x="140208" y="106550"/>
                    <a:pt x="140339" y="109937"/>
                  </a:cubicBezTo>
                  <a:cubicBezTo>
                    <a:pt x="140593" y="116460"/>
                    <a:pt x="143224" y="121997"/>
                    <a:pt x="148372" y="125952"/>
                  </a:cubicBezTo>
                  <a:cubicBezTo>
                    <a:pt x="151048" y="128009"/>
                    <a:pt x="151777" y="130224"/>
                    <a:pt x="151254" y="133288"/>
                  </a:cubicBezTo>
                  <a:cubicBezTo>
                    <a:pt x="150758" y="136179"/>
                    <a:pt x="150818" y="136182"/>
                    <a:pt x="147930" y="136158"/>
                  </a:cubicBezTo>
                  <a:cubicBezTo>
                    <a:pt x="146435" y="136146"/>
                    <a:pt x="144937" y="136111"/>
                    <a:pt x="143448" y="136188"/>
                  </a:cubicBezTo>
                  <a:cubicBezTo>
                    <a:pt x="139723" y="136386"/>
                    <a:pt x="137930" y="138293"/>
                    <a:pt x="138336" y="141982"/>
                  </a:cubicBezTo>
                  <a:cubicBezTo>
                    <a:pt x="139021" y="148179"/>
                    <a:pt x="141834" y="153438"/>
                    <a:pt x="145939" y="158045"/>
                  </a:cubicBezTo>
                  <a:cubicBezTo>
                    <a:pt x="146504" y="158679"/>
                    <a:pt x="147221" y="159172"/>
                    <a:pt x="148010" y="159492"/>
                  </a:cubicBezTo>
                  <a:cubicBezTo>
                    <a:pt x="149565" y="160123"/>
                    <a:pt x="150154" y="161360"/>
                    <a:pt x="150202" y="162912"/>
                  </a:cubicBezTo>
                  <a:cubicBezTo>
                    <a:pt x="150258" y="164801"/>
                    <a:pt x="150208" y="166694"/>
                    <a:pt x="150261" y="168583"/>
                  </a:cubicBezTo>
                  <a:cubicBezTo>
                    <a:pt x="150288" y="169615"/>
                    <a:pt x="149846" y="169964"/>
                    <a:pt x="148841" y="170006"/>
                  </a:cubicBezTo>
                  <a:cubicBezTo>
                    <a:pt x="145909" y="170120"/>
                    <a:pt x="142952" y="169677"/>
                    <a:pt x="140043" y="170272"/>
                  </a:cubicBezTo>
                  <a:cubicBezTo>
                    <a:pt x="135607" y="171184"/>
                    <a:pt x="135616" y="171295"/>
                    <a:pt x="135592" y="175292"/>
                  </a:cubicBezTo>
                  <a:cubicBezTo>
                    <a:pt x="135541" y="183758"/>
                    <a:pt x="139036" y="190592"/>
                    <a:pt x="145547" y="195929"/>
                  </a:cubicBezTo>
                  <a:cubicBezTo>
                    <a:pt x="146396" y="196625"/>
                    <a:pt x="147320" y="197253"/>
                    <a:pt x="148366" y="197594"/>
                  </a:cubicBezTo>
                  <a:cubicBezTo>
                    <a:pt x="149430" y="197941"/>
                    <a:pt x="149705" y="198604"/>
                    <a:pt x="149595" y="199639"/>
                  </a:cubicBezTo>
                  <a:cubicBezTo>
                    <a:pt x="149368" y="201767"/>
                    <a:pt x="149161" y="203899"/>
                    <a:pt x="149039" y="206033"/>
                  </a:cubicBezTo>
                  <a:cubicBezTo>
                    <a:pt x="148982" y="207011"/>
                    <a:pt x="148393" y="207169"/>
                    <a:pt x="147661" y="207220"/>
                  </a:cubicBezTo>
                  <a:cubicBezTo>
                    <a:pt x="145424" y="207370"/>
                    <a:pt x="143188" y="207495"/>
                    <a:pt x="140952" y="207633"/>
                  </a:cubicBezTo>
                  <a:cubicBezTo>
                    <a:pt x="139362" y="207731"/>
                    <a:pt x="137774" y="207881"/>
                    <a:pt x="136184" y="207920"/>
                  </a:cubicBezTo>
                  <a:cubicBezTo>
                    <a:pt x="135066" y="207947"/>
                    <a:pt x="134773" y="208709"/>
                    <a:pt x="134527" y="209537"/>
                  </a:cubicBezTo>
                  <a:cubicBezTo>
                    <a:pt x="133511" y="212930"/>
                    <a:pt x="134016" y="216252"/>
                    <a:pt x="135128" y="219507"/>
                  </a:cubicBezTo>
                  <a:cubicBezTo>
                    <a:pt x="137095" y="225265"/>
                    <a:pt x="140282" y="230150"/>
                    <a:pt x="145394" y="233639"/>
                  </a:cubicBezTo>
                  <a:cubicBezTo>
                    <a:pt x="146049" y="234087"/>
                    <a:pt x="146623" y="234652"/>
                    <a:pt x="147245" y="235149"/>
                  </a:cubicBezTo>
                  <a:cubicBezTo>
                    <a:pt x="148348" y="236025"/>
                    <a:pt x="148829" y="237161"/>
                    <a:pt x="148719" y="238560"/>
                  </a:cubicBezTo>
                  <a:cubicBezTo>
                    <a:pt x="148611" y="239950"/>
                    <a:pt x="148495" y="241337"/>
                    <a:pt x="148405" y="242727"/>
                  </a:cubicBezTo>
                  <a:cubicBezTo>
                    <a:pt x="148363" y="243367"/>
                    <a:pt x="148097" y="243803"/>
                    <a:pt x="147424" y="243797"/>
                  </a:cubicBezTo>
                  <a:cubicBezTo>
                    <a:pt x="146082" y="243786"/>
                    <a:pt x="144758" y="244040"/>
                    <a:pt x="143403" y="243953"/>
                  </a:cubicBezTo>
                  <a:cubicBezTo>
                    <a:pt x="140318" y="243756"/>
                    <a:pt x="137236" y="243702"/>
                    <a:pt x="134243" y="244739"/>
                  </a:cubicBezTo>
                  <a:cubicBezTo>
                    <a:pt x="132967" y="245182"/>
                    <a:pt x="132375" y="245974"/>
                    <a:pt x="132231" y="247361"/>
                  </a:cubicBezTo>
                  <a:cubicBezTo>
                    <a:pt x="131631" y="253221"/>
                    <a:pt x="133738" y="258315"/>
                    <a:pt x="136572" y="263206"/>
                  </a:cubicBezTo>
                  <a:cubicBezTo>
                    <a:pt x="138342" y="266258"/>
                    <a:pt x="140584" y="268925"/>
                    <a:pt x="143631" y="270787"/>
                  </a:cubicBezTo>
                  <a:cubicBezTo>
                    <a:pt x="147140" y="272934"/>
                    <a:pt x="148282" y="276052"/>
                    <a:pt x="147604" y="279983"/>
                  </a:cubicBezTo>
                  <a:cubicBezTo>
                    <a:pt x="147571" y="280177"/>
                    <a:pt x="147565" y="280381"/>
                    <a:pt x="147547" y="280578"/>
                  </a:cubicBezTo>
                  <a:cubicBezTo>
                    <a:pt x="147230" y="284040"/>
                    <a:pt x="147798" y="284028"/>
                    <a:pt x="143678" y="284133"/>
                  </a:cubicBezTo>
                  <a:cubicBezTo>
                    <a:pt x="140492" y="284213"/>
                    <a:pt x="137299" y="284222"/>
                    <a:pt x="134115" y="284118"/>
                  </a:cubicBezTo>
                  <a:cubicBezTo>
                    <a:pt x="130172" y="283986"/>
                    <a:pt x="128575" y="286417"/>
                    <a:pt x="128426" y="289902"/>
                  </a:cubicBezTo>
                  <a:cubicBezTo>
                    <a:pt x="128303" y="292737"/>
                    <a:pt x="129051" y="295442"/>
                    <a:pt x="130145" y="298028"/>
                  </a:cubicBezTo>
                  <a:cubicBezTo>
                    <a:pt x="133317" y="305532"/>
                    <a:pt x="138252" y="311586"/>
                    <a:pt x="145203" y="315906"/>
                  </a:cubicBezTo>
                  <a:cubicBezTo>
                    <a:pt x="146241" y="316551"/>
                    <a:pt x="146569" y="317224"/>
                    <a:pt x="146468" y="318447"/>
                  </a:cubicBezTo>
                  <a:cubicBezTo>
                    <a:pt x="146151" y="322267"/>
                    <a:pt x="146390" y="326112"/>
                    <a:pt x="146097" y="329942"/>
                  </a:cubicBezTo>
                  <a:cubicBezTo>
                    <a:pt x="146001" y="331206"/>
                    <a:pt x="145490" y="331616"/>
                    <a:pt x="144387" y="331646"/>
                  </a:cubicBezTo>
                  <a:cubicBezTo>
                    <a:pt x="141439" y="331726"/>
                    <a:pt x="138814" y="330719"/>
                    <a:pt x="136357" y="329203"/>
                  </a:cubicBezTo>
                  <a:cubicBezTo>
                    <a:pt x="131379" y="326133"/>
                    <a:pt x="127687" y="321774"/>
                    <a:pt x="124327" y="317096"/>
                  </a:cubicBezTo>
                  <a:cubicBezTo>
                    <a:pt x="123137" y="315436"/>
                    <a:pt x="122013" y="313723"/>
                    <a:pt x="120590" y="312249"/>
                  </a:cubicBezTo>
                  <a:cubicBezTo>
                    <a:pt x="118297" y="309876"/>
                    <a:pt x="116677" y="309840"/>
                    <a:pt x="114390" y="312190"/>
                  </a:cubicBezTo>
                  <a:cubicBezTo>
                    <a:pt x="108973" y="317759"/>
                    <a:pt x="104476" y="324010"/>
                    <a:pt x="100793" y="330847"/>
                  </a:cubicBezTo>
                  <a:cubicBezTo>
                    <a:pt x="99654" y="332961"/>
                    <a:pt x="99296" y="335212"/>
                    <a:pt x="99541" y="337637"/>
                  </a:cubicBezTo>
                  <a:cubicBezTo>
                    <a:pt x="99878" y="341003"/>
                    <a:pt x="100160" y="344390"/>
                    <a:pt x="100171" y="347768"/>
                  </a:cubicBezTo>
                  <a:cubicBezTo>
                    <a:pt x="100189" y="353254"/>
                    <a:pt x="101535" y="358345"/>
                    <a:pt x="103693" y="363365"/>
                  </a:cubicBezTo>
                  <a:cubicBezTo>
                    <a:pt x="108097" y="373613"/>
                    <a:pt x="112234" y="383975"/>
                    <a:pt x="116542" y="394265"/>
                  </a:cubicBezTo>
                  <a:cubicBezTo>
                    <a:pt x="117756" y="397165"/>
                    <a:pt x="119601" y="399739"/>
                    <a:pt x="121140" y="402471"/>
                  </a:cubicBezTo>
                  <a:cubicBezTo>
                    <a:pt x="122985" y="405742"/>
                    <a:pt x="122937" y="405817"/>
                    <a:pt x="119182" y="405817"/>
                  </a:cubicBezTo>
                  <a:cubicBezTo>
                    <a:pt x="99899" y="405817"/>
                    <a:pt x="80617" y="405817"/>
                    <a:pt x="61334" y="405817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7BDBA888-C533-4194-87CF-449B3A0C2ADC}"/>
                </a:ext>
              </a:extLst>
            </p:cNvPr>
            <p:cNvSpPr/>
            <p:nvPr/>
          </p:nvSpPr>
          <p:spPr>
            <a:xfrm>
              <a:off x="-650503" y="540924"/>
              <a:ext cx="120256" cy="63013"/>
            </a:xfrm>
            <a:custGeom>
              <a:avLst/>
              <a:gdLst>
                <a:gd name="connsiteX0" fmla="*/ 59230 w 120256"/>
                <a:gd name="connsiteY0" fmla="*/ 62972 h 63013"/>
                <a:gd name="connsiteX1" fmla="*/ 46228 w 120256"/>
                <a:gd name="connsiteY1" fmla="*/ 62960 h 63013"/>
                <a:gd name="connsiteX2" fmla="*/ 43316 w 120256"/>
                <a:gd name="connsiteY2" fmla="*/ 60063 h 63013"/>
                <a:gd name="connsiteX3" fmla="*/ 43002 w 120256"/>
                <a:gd name="connsiteY3" fmla="*/ 33767 h 63013"/>
                <a:gd name="connsiteX4" fmla="*/ 36934 w 120256"/>
                <a:gd name="connsiteY4" fmla="*/ 30237 h 63013"/>
                <a:gd name="connsiteX5" fmla="*/ 30847 w 120256"/>
                <a:gd name="connsiteY5" fmla="*/ 35477 h 63013"/>
                <a:gd name="connsiteX6" fmla="*/ 17232 w 120256"/>
                <a:gd name="connsiteY6" fmla="*/ 50150 h 63013"/>
                <a:gd name="connsiteX7" fmla="*/ 12685 w 120256"/>
                <a:gd name="connsiteY7" fmla="*/ 55104 h 63013"/>
                <a:gd name="connsiteX8" fmla="*/ 10978 w 120256"/>
                <a:gd name="connsiteY8" fmla="*/ 55167 h 63013"/>
                <a:gd name="connsiteX9" fmla="*/ 9185 w 120256"/>
                <a:gd name="connsiteY9" fmla="*/ 52610 h 63013"/>
                <a:gd name="connsiteX10" fmla="*/ 1149 w 120256"/>
                <a:gd name="connsiteY10" fmla="*/ 30485 h 63013"/>
                <a:gd name="connsiteX11" fmla="*/ 249 w 120256"/>
                <a:gd name="connsiteY11" fmla="*/ 14739 h 63013"/>
                <a:gd name="connsiteX12" fmla="*/ 2841 w 120256"/>
                <a:gd name="connsiteY12" fmla="*/ 7973 h 63013"/>
                <a:gd name="connsiteX13" fmla="*/ 8171 w 120256"/>
                <a:gd name="connsiteY13" fmla="*/ 580 h 63013"/>
                <a:gd name="connsiteX14" fmla="*/ 9947 w 120256"/>
                <a:gd name="connsiteY14" fmla="*/ 628 h 63013"/>
                <a:gd name="connsiteX15" fmla="*/ 14966 w 120256"/>
                <a:gd name="connsiteY15" fmla="*/ 6359 h 63013"/>
                <a:gd name="connsiteX16" fmla="*/ 22362 w 120256"/>
                <a:gd name="connsiteY16" fmla="*/ 13292 h 63013"/>
                <a:gd name="connsiteX17" fmla="*/ 35104 w 120256"/>
                <a:gd name="connsiteY17" fmla="*/ 17426 h 63013"/>
                <a:gd name="connsiteX18" fmla="*/ 71974 w 120256"/>
                <a:gd name="connsiteY18" fmla="*/ 18275 h 63013"/>
                <a:gd name="connsiteX19" fmla="*/ 87897 w 120256"/>
                <a:gd name="connsiteY19" fmla="*/ 17074 h 63013"/>
                <a:gd name="connsiteX20" fmla="*/ 100492 w 120256"/>
                <a:gd name="connsiteY20" fmla="*/ 10335 h 63013"/>
                <a:gd name="connsiteX21" fmla="*/ 108659 w 120256"/>
                <a:gd name="connsiteY21" fmla="*/ 1244 h 63013"/>
                <a:gd name="connsiteX22" fmla="*/ 111302 w 120256"/>
                <a:gd name="connsiteY22" fmla="*/ 1047 h 63013"/>
                <a:gd name="connsiteX23" fmla="*/ 119173 w 120256"/>
                <a:gd name="connsiteY23" fmla="*/ 28207 h 63013"/>
                <a:gd name="connsiteX24" fmla="*/ 110429 w 120256"/>
                <a:gd name="connsiteY24" fmla="*/ 51998 h 63013"/>
                <a:gd name="connsiteX25" fmla="*/ 105101 w 120256"/>
                <a:gd name="connsiteY25" fmla="*/ 52889 h 63013"/>
                <a:gd name="connsiteX26" fmla="*/ 85795 w 120256"/>
                <a:gd name="connsiteY26" fmla="*/ 33331 h 63013"/>
                <a:gd name="connsiteX27" fmla="*/ 80527 w 120256"/>
                <a:gd name="connsiteY27" fmla="*/ 29764 h 63013"/>
                <a:gd name="connsiteX28" fmla="*/ 77000 w 120256"/>
                <a:gd name="connsiteY28" fmla="*/ 31456 h 63013"/>
                <a:gd name="connsiteX29" fmla="*/ 75765 w 120256"/>
                <a:gd name="connsiteY29" fmla="*/ 37585 h 63013"/>
                <a:gd name="connsiteX30" fmla="*/ 75911 w 120256"/>
                <a:gd name="connsiteY30" fmla="*/ 57280 h 63013"/>
                <a:gd name="connsiteX31" fmla="*/ 75983 w 120256"/>
                <a:gd name="connsiteY31" fmla="*/ 59669 h 63013"/>
                <a:gd name="connsiteX32" fmla="*/ 72674 w 120256"/>
                <a:gd name="connsiteY32" fmla="*/ 62999 h 63013"/>
                <a:gd name="connsiteX33" fmla="*/ 61313 w 120256"/>
                <a:gd name="connsiteY33" fmla="*/ 62999 h 63013"/>
                <a:gd name="connsiteX34" fmla="*/ 59221 w 120256"/>
                <a:gd name="connsiteY34" fmla="*/ 62999 h 63013"/>
                <a:gd name="connsiteX35" fmla="*/ 59221 w 120256"/>
                <a:gd name="connsiteY35" fmla="*/ 62969 h 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56" h="63013">
                  <a:moveTo>
                    <a:pt x="59230" y="62972"/>
                  </a:moveTo>
                  <a:cubicBezTo>
                    <a:pt x="54895" y="62972"/>
                    <a:pt x="50560" y="63002"/>
                    <a:pt x="46228" y="62960"/>
                  </a:cubicBezTo>
                  <a:cubicBezTo>
                    <a:pt x="43508" y="62933"/>
                    <a:pt x="43346" y="62712"/>
                    <a:pt x="43316" y="60063"/>
                  </a:cubicBezTo>
                  <a:cubicBezTo>
                    <a:pt x="43218" y="51298"/>
                    <a:pt x="43116" y="42533"/>
                    <a:pt x="43002" y="33767"/>
                  </a:cubicBezTo>
                  <a:cubicBezTo>
                    <a:pt x="42952" y="29935"/>
                    <a:pt x="40285" y="28377"/>
                    <a:pt x="36934" y="30237"/>
                  </a:cubicBezTo>
                  <a:cubicBezTo>
                    <a:pt x="34551" y="31561"/>
                    <a:pt x="32590" y="33429"/>
                    <a:pt x="30847" y="35477"/>
                  </a:cubicBezTo>
                  <a:cubicBezTo>
                    <a:pt x="26518" y="40566"/>
                    <a:pt x="21788" y="45277"/>
                    <a:pt x="17232" y="50150"/>
                  </a:cubicBezTo>
                  <a:cubicBezTo>
                    <a:pt x="15702" y="51788"/>
                    <a:pt x="14159" y="53415"/>
                    <a:pt x="12685" y="55104"/>
                  </a:cubicBezTo>
                  <a:cubicBezTo>
                    <a:pt x="12063" y="55818"/>
                    <a:pt x="11609" y="55770"/>
                    <a:pt x="10978" y="55167"/>
                  </a:cubicBezTo>
                  <a:cubicBezTo>
                    <a:pt x="10207" y="54425"/>
                    <a:pt x="9648" y="53543"/>
                    <a:pt x="9185" y="52610"/>
                  </a:cubicBezTo>
                  <a:cubicBezTo>
                    <a:pt x="5684" y="45534"/>
                    <a:pt x="2751" y="38210"/>
                    <a:pt x="1149" y="30485"/>
                  </a:cubicBezTo>
                  <a:cubicBezTo>
                    <a:pt x="81" y="25340"/>
                    <a:pt x="-298" y="20033"/>
                    <a:pt x="249" y="14739"/>
                  </a:cubicBezTo>
                  <a:cubicBezTo>
                    <a:pt x="506" y="12260"/>
                    <a:pt x="1412" y="10000"/>
                    <a:pt x="2841" y="7973"/>
                  </a:cubicBezTo>
                  <a:cubicBezTo>
                    <a:pt x="4590" y="5489"/>
                    <a:pt x="6425" y="3064"/>
                    <a:pt x="8171" y="580"/>
                  </a:cubicBezTo>
                  <a:cubicBezTo>
                    <a:pt x="8859" y="-400"/>
                    <a:pt x="9418" y="33"/>
                    <a:pt x="9947" y="628"/>
                  </a:cubicBezTo>
                  <a:cubicBezTo>
                    <a:pt x="11639" y="2523"/>
                    <a:pt x="13292" y="4452"/>
                    <a:pt x="14966" y="6359"/>
                  </a:cubicBezTo>
                  <a:cubicBezTo>
                    <a:pt x="17206" y="8909"/>
                    <a:pt x="19612" y="11268"/>
                    <a:pt x="22362" y="13292"/>
                  </a:cubicBezTo>
                  <a:cubicBezTo>
                    <a:pt x="26174" y="16096"/>
                    <a:pt x="30527" y="17008"/>
                    <a:pt x="35104" y="17426"/>
                  </a:cubicBezTo>
                  <a:cubicBezTo>
                    <a:pt x="47376" y="18553"/>
                    <a:pt x="59675" y="18506"/>
                    <a:pt x="71974" y="18275"/>
                  </a:cubicBezTo>
                  <a:cubicBezTo>
                    <a:pt x="77296" y="18177"/>
                    <a:pt x="82614" y="17812"/>
                    <a:pt x="87897" y="17074"/>
                  </a:cubicBezTo>
                  <a:cubicBezTo>
                    <a:pt x="92928" y="16371"/>
                    <a:pt x="96770" y="13453"/>
                    <a:pt x="100492" y="10335"/>
                  </a:cubicBezTo>
                  <a:cubicBezTo>
                    <a:pt x="103640" y="7698"/>
                    <a:pt x="106246" y="4553"/>
                    <a:pt x="108659" y="1244"/>
                  </a:cubicBezTo>
                  <a:cubicBezTo>
                    <a:pt x="109825" y="-356"/>
                    <a:pt x="109813" y="-344"/>
                    <a:pt x="111302" y="1047"/>
                  </a:cubicBezTo>
                  <a:cubicBezTo>
                    <a:pt x="119326" y="8538"/>
                    <a:pt x="121980" y="17594"/>
                    <a:pt x="119173" y="28207"/>
                  </a:cubicBezTo>
                  <a:cubicBezTo>
                    <a:pt x="117006" y="36407"/>
                    <a:pt x="114300" y="44437"/>
                    <a:pt x="110429" y="51998"/>
                  </a:cubicBezTo>
                  <a:cubicBezTo>
                    <a:pt x="107831" y="57071"/>
                    <a:pt x="108384" y="55893"/>
                    <a:pt x="105101" y="52889"/>
                  </a:cubicBezTo>
                  <a:cubicBezTo>
                    <a:pt x="98330" y="46694"/>
                    <a:pt x="92228" y="39851"/>
                    <a:pt x="85795" y="33331"/>
                  </a:cubicBezTo>
                  <a:cubicBezTo>
                    <a:pt x="84297" y="31812"/>
                    <a:pt x="82650" y="30398"/>
                    <a:pt x="80527" y="29764"/>
                  </a:cubicBezTo>
                  <a:cubicBezTo>
                    <a:pt x="78653" y="29205"/>
                    <a:pt x="77735" y="29660"/>
                    <a:pt x="77000" y="31456"/>
                  </a:cubicBezTo>
                  <a:cubicBezTo>
                    <a:pt x="76198" y="33421"/>
                    <a:pt x="75971" y="35507"/>
                    <a:pt x="75765" y="37585"/>
                  </a:cubicBezTo>
                  <a:cubicBezTo>
                    <a:pt x="75110" y="44153"/>
                    <a:pt x="75654" y="50715"/>
                    <a:pt x="75911" y="57280"/>
                  </a:cubicBezTo>
                  <a:cubicBezTo>
                    <a:pt x="75941" y="58075"/>
                    <a:pt x="75977" y="58874"/>
                    <a:pt x="75983" y="59669"/>
                  </a:cubicBezTo>
                  <a:cubicBezTo>
                    <a:pt x="76007" y="62327"/>
                    <a:pt x="75400" y="62975"/>
                    <a:pt x="72674" y="62999"/>
                  </a:cubicBezTo>
                  <a:cubicBezTo>
                    <a:pt x="68889" y="63032"/>
                    <a:pt x="65101" y="62999"/>
                    <a:pt x="61313" y="62999"/>
                  </a:cubicBezTo>
                  <a:cubicBezTo>
                    <a:pt x="60617" y="62999"/>
                    <a:pt x="59917" y="62999"/>
                    <a:pt x="59221" y="62999"/>
                  </a:cubicBezTo>
                  <a:cubicBezTo>
                    <a:pt x="59221" y="62990"/>
                    <a:pt x="59221" y="62978"/>
                    <a:pt x="59221" y="62969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EB9A6EBA-16CA-437C-B70B-70E7E822ACF5}"/>
                </a:ext>
              </a:extLst>
            </p:cNvPr>
            <p:cNvSpPr/>
            <p:nvPr/>
          </p:nvSpPr>
          <p:spPr>
            <a:xfrm>
              <a:off x="-619690" y="218775"/>
              <a:ext cx="57498" cy="88696"/>
            </a:xfrm>
            <a:custGeom>
              <a:avLst/>
              <a:gdLst>
                <a:gd name="connsiteX0" fmla="*/ 28742 w 57498"/>
                <a:gd name="connsiteY0" fmla="*/ 88653 h 88696"/>
                <a:gd name="connsiteX1" fmla="*/ 10958 w 57498"/>
                <a:gd name="connsiteY1" fmla="*/ 88644 h 88696"/>
                <a:gd name="connsiteX2" fmla="*/ 9723 w 57498"/>
                <a:gd name="connsiteY2" fmla="*/ 88398 h 88696"/>
                <a:gd name="connsiteX3" fmla="*/ 10174 w 57498"/>
                <a:gd name="connsiteY3" fmla="*/ 87209 h 88696"/>
                <a:gd name="connsiteX4" fmla="*/ 12156 w 57498"/>
                <a:gd name="connsiteY4" fmla="*/ 84404 h 88696"/>
                <a:gd name="connsiteX5" fmla="*/ 13283 w 57498"/>
                <a:gd name="connsiteY5" fmla="*/ 82476 h 88696"/>
                <a:gd name="connsiteX6" fmla="*/ 11256 w 57498"/>
                <a:gd name="connsiteY6" fmla="*/ 75478 h 88696"/>
                <a:gd name="connsiteX7" fmla="*/ 5418 w 57498"/>
                <a:gd name="connsiteY7" fmla="*/ 72814 h 88696"/>
                <a:gd name="connsiteX8" fmla="*/ 638 w 57498"/>
                <a:gd name="connsiteY8" fmla="*/ 70368 h 88696"/>
                <a:gd name="connsiteX9" fmla="*/ 733 w 57498"/>
                <a:gd name="connsiteY9" fmla="*/ 68957 h 88696"/>
                <a:gd name="connsiteX10" fmla="*/ 7227 w 57498"/>
                <a:gd name="connsiteY10" fmla="*/ 66294 h 88696"/>
                <a:gd name="connsiteX11" fmla="*/ 12183 w 57498"/>
                <a:gd name="connsiteY11" fmla="*/ 63878 h 88696"/>
                <a:gd name="connsiteX12" fmla="*/ 15481 w 57498"/>
                <a:gd name="connsiteY12" fmla="*/ 58906 h 88696"/>
                <a:gd name="connsiteX13" fmla="*/ 15663 w 57498"/>
                <a:gd name="connsiteY13" fmla="*/ 52066 h 88696"/>
                <a:gd name="connsiteX14" fmla="*/ 14204 w 57498"/>
                <a:gd name="connsiteY14" fmla="*/ 49600 h 88696"/>
                <a:gd name="connsiteX15" fmla="*/ 7567 w 57498"/>
                <a:gd name="connsiteY15" fmla="*/ 46225 h 88696"/>
                <a:gd name="connsiteX16" fmla="*/ 1035 w 57498"/>
                <a:gd name="connsiteY16" fmla="*/ 43280 h 88696"/>
                <a:gd name="connsiteX17" fmla="*/ 1026 w 57498"/>
                <a:gd name="connsiteY17" fmla="*/ 41531 h 88696"/>
                <a:gd name="connsiteX18" fmla="*/ 8754 w 57498"/>
                <a:gd name="connsiteY18" fmla="*/ 37985 h 88696"/>
                <a:gd name="connsiteX19" fmla="*/ 13122 w 57498"/>
                <a:gd name="connsiteY19" fmla="*/ 36045 h 88696"/>
                <a:gd name="connsiteX20" fmla="*/ 16844 w 57498"/>
                <a:gd name="connsiteY20" fmla="*/ 31325 h 88696"/>
                <a:gd name="connsiteX21" fmla="*/ 16976 w 57498"/>
                <a:gd name="connsiteY21" fmla="*/ 17830 h 88696"/>
                <a:gd name="connsiteX22" fmla="*/ 15274 w 57498"/>
                <a:gd name="connsiteY22" fmla="*/ 16018 h 88696"/>
                <a:gd name="connsiteX23" fmla="*/ 9517 w 57498"/>
                <a:gd name="connsiteY23" fmla="*/ 15217 h 88696"/>
                <a:gd name="connsiteX24" fmla="*/ 8706 w 57498"/>
                <a:gd name="connsiteY24" fmla="*/ 13588 h 88696"/>
                <a:gd name="connsiteX25" fmla="*/ 15230 w 57498"/>
                <a:gd name="connsiteY25" fmla="*/ 1151 h 88696"/>
                <a:gd name="connsiteX26" fmla="*/ 16952 w 57498"/>
                <a:gd name="connsiteY26" fmla="*/ 0 h 88696"/>
                <a:gd name="connsiteX27" fmla="*/ 41003 w 57498"/>
                <a:gd name="connsiteY27" fmla="*/ 230 h 88696"/>
                <a:gd name="connsiteX28" fmla="*/ 42426 w 57498"/>
                <a:gd name="connsiteY28" fmla="*/ 1094 h 88696"/>
                <a:gd name="connsiteX29" fmla="*/ 48856 w 57498"/>
                <a:gd name="connsiteY29" fmla="*/ 13917 h 88696"/>
                <a:gd name="connsiteX30" fmla="*/ 48076 w 57498"/>
                <a:gd name="connsiteY30" fmla="*/ 15289 h 88696"/>
                <a:gd name="connsiteX31" fmla="*/ 42599 w 57498"/>
                <a:gd name="connsiteY31" fmla="*/ 16000 h 88696"/>
                <a:gd name="connsiteX32" fmla="*/ 40629 w 57498"/>
                <a:gd name="connsiteY32" fmla="*/ 17791 h 88696"/>
                <a:gd name="connsiteX33" fmla="*/ 40805 w 57498"/>
                <a:gd name="connsiteY33" fmla="*/ 31136 h 88696"/>
                <a:gd name="connsiteX34" fmla="*/ 44668 w 57498"/>
                <a:gd name="connsiteY34" fmla="*/ 35935 h 88696"/>
                <a:gd name="connsiteX35" fmla="*/ 53281 w 57498"/>
                <a:gd name="connsiteY35" fmla="*/ 39719 h 88696"/>
                <a:gd name="connsiteX36" fmla="*/ 56530 w 57498"/>
                <a:gd name="connsiteY36" fmla="*/ 41534 h 88696"/>
                <a:gd name="connsiteX37" fmla="*/ 56357 w 57498"/>
                <a:gd name="connsiteY37" fmla="*/ 43504 h 88696"/>
                <a:gd name="connsiteX38" fmla="*/ 44482 w 57498"/>
                <a:gd name="connsiteY38" fmla="*/ 49140 h 88696"/>
                <a:gd name="connsiteX39" fmla="*/ 41914 w 57498"/>
                <a:gd name="connsiteY39" fmla="*/ 53086 h 88696"/>
                <a:gd name="connsiteX40" fmla="*/ 41923 w 57498"/>
                <a:gd name="connsiteY40" fmla="*/ 57418 h 88696"/>
                <a:gd name="connsiteX41" fmla="*/ 46787 w 57498"/>
                <a:gd name="connsiteY41" fmla="*/ 64476 h 88696"/>
                <a:gd name="connsiteX42" fmla="*/ 56213 w 57498"/>
                <a:gd name="connsiteY42" fmla="*/ 68620 h 88696"/>
                <a:gd name="connsiteX43" fmla="*/ 56312 w 57498"/>
                <a:gd name="connsiteY43" fmla="*/ 70581 h 88696"/>
                <a:gd name="connsiteX44" fmla="*/ 48952 w 57498"/>
                <a:gd name="connsiteY44" fmla="*/ 74180 h 88696"/>
                <a:gd name="connsiteX45" fmla="*/ 44874 w 57498"/>
                <a:gd name="connsiteY45" fmla="*/ 76359 h 88696"/>
                <a:gd name="connsiteX46" fmla="*/ 43738 w 57498"/>
                <a:gd name="connsiteY46" fmla="*/ 80751 h 88696"/>
                <a:gd name="connsiteX47" fmla="*/ 47445 w 57498"/>
                <a:gd name="connsiteY47" fmla="*/ 87059 h 88696"/>
                <a:gd name="connsiteX48" fmla="*/ 46524 w 57498"/>
                <a:gd name="connsiteY48" fmla="*/ 88611 h 88696"/>
                <a:gd name="connsiteX49" fmla="*/ 28739 w 57498"/>
                <a:gd name="connsiteY49" fmla="*/ 88614 h 88696"/>
                <a:gd name="connsiteX50" fmla="*/ 28739 w 57498"/>
                <a:gd name="connsiteY50" fmla="*/ 88653 h 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7498" h="88696">
                  <a:moveTo>
                    <a:pt x="28742" y="88653"/>
                  </a:moveTo>
                  <a:cubicBezTo>
                    <a:pt x="22814" y="88653"/>
                    <a:pt x="16886" y="88656"/>
                    <a:pt x="10958" y="88644"/>
                  </a:cubicBezTo>
                  <a:cubicBezTo>
                    <a:pt x="10536" y="88644"/>
                    <a:pt x="9968" y="88865"/>
                    <a:pt x="9723" y="88398"/>
                  </a:cubicBezTo>
                  <a:cubicBezTo>
                    <a:pt x="9487" y="87950"/>
                    <a:pt x="9938" y="87561"/>
                    <a:pt x="10174" y="87209"/>
                  </a:cubicBezTo>
                  <a:cubicBezTo>
                    <a:pt x="10808" y="86255"/>
                    <a:pt x="11517" y="85352"/>
                    <a:pt x="12156" y="84404"/>
                  </a:cubicBezTo>
                  <a:cubicBezTo>
                    <a:pt x="12572" y="83789"/>
                    <a:pt x="13023" y="83164"/>
                    <a:pt x="13283" y="82476"/>
                  </a:cubicBezTo>
                  <a:cubicBezTo>
                    <a:pt x="14742" y="78596"/>
                    <a:pt x="14354" y="77262"/>
                    <a:pt x="11256" y="75478"/>
                  </a:cubicBezTo>
                  <a:cubicBezTo>
                    <a:pt x="9394" y="74404"/>
                    <a:pt x="7400" y="73621"/>
                    <a:pt x="5418" y="72814"/>
                  </a:cubicBezTo>
                  <a:cubicBezTo>
                    <a:pt x="3753" y="72135"/>
                    <a:pt x="2153" y="71334"/>
                    <a:pt x="638" y="70368"/>
                  </a:cubicBezTo>
                  <a:cubicBezTo>
                    <a:pt x="-226" y="69818"/>
                    <a:pt x="-229" y="69433"/>
                    <a:pt x="733" y="68957"/>
                  </a:cubicBezTo>
                  <a:cubicBezTo>
                    <a:pt x="2841" y="67920"/>
                    <a:pt x="5062" y="67179"/>
                    <a:pt x="7227" y="66294"/>
                  </a:cubicBezTo>
                  <a:cubicBezTo>
                    <a:pt x="8934" y="65597"/>
                    <a:pt x="10644" y="64918"/>
                    <a:pt x="12183" y="63878"/>
                  </a:cubicBezTo>
                  <a:cubicBezTo>
                    <a:pt x="13971" y="62667"/>
                    <a:pt x="15023" y="60996"/>
                    <a:pt x="15481" y="58906"/>
                  </a:cubicBezTo>
                  <a:cubicBezTo>
                    <a:pt x="15974" y="56634"/>
                    <a:pt x="15819" y="54350"/>
                    <a:pt x="15663" y="52066"/>
                  </a:cubicBezTo>
                  <a:cubicBezTo>
                    <a:pt x="15588" y="50999"/>
                    <a:pt x="15077" y="50228"/>
                    <a:pt x="14204" y="49600"/>
                  </a:cubicBezTo>
                  <a:cubicBezTo>
                    <a:pt x="12159" y="48132"/>
                    <a:pt x="9857" y="47193"/>
                    <a:pt x="7567" y="46225"/>
                  </a:cubicBezTo>
                  <a:cubicBezTo>
                    <a:pt x="5367" y="45292"/>
                    <a:pt x="3143" y="44425"/>
                    <a:pt x="1035" y="43280"/>
                  </a:cubicBezTo>
                  <a:cubicBezTo>
                    <a:pt x="-179" y="42622"/>
                    <a:pt x="88" y="42144"/>
                    <a:pt x="1026" y="41531"/>
                  </a:cubicBezTo>
                  <a:cubicBezTo>
                    <a:pt x="3427" y="39962"/>
                    <a:pt x="6156" y="39119"/>
                    <a:pt x="8754" y="37985"/>
                  </a:cubicBezTo>
                  <a:cubicBezTo>
                    <a:pt x="10213" y="37349"/>
                    <a:pt x="11687" y="36736"/>
                    <a:pt x="13122" y="36045"/>
                  </a:cubicBezTo>
                  <a:cubicBezTo>
                    <a:pt x="15119" y="35089"/>
                    <a:pt x="16405" y="33594"/>
                    <a:pt x="16844" y="31325"/>
                  </a:cubicBezTo>
                  <a:cubicBezTo>
                    <a:pt x="17717" y="26822"/>
                    <a:pt x="17872" y="22341"/>
                    <a:pt x="16976" y="17830"/>
                  </a:cubicBezTo>
                  <a:cubicBezTo>
                    <a:pt x="16775" y="16816"/>
                    <a:pt x="16252" y="16275"/>
                    <a:pt x="15274" y="16018"/>
                  </a:cubicBezTo>
                  <a:cubicBezTo>
                    <a:pt x="13385" y="15516"/>
                    <a:pt x="11442" y="15420"/>
                    <a:pt x="9517" y="15217"/>
                  </a:cubicBezTo>
                  <a:cubicBezTo>
                    <a:pt x="8327" y="15091"/>
                    <a:pt x="8123" y="14673"/>
                    <a:pt x="8706" y="13588"/>
                  </a:cubicBezTo>
                  <a:cubicBezTo>
                    <a:pt x="10925" y="9465"/>
                    <a:pt x="13080" y="5310"/>
                    <a:pt x="15230" y="1151"/>
                  </a:cubicBezTo>
                  <a:cubicBezTo>
                    <a:pt x="15609" y="416"/>
                    <a:pt x="16070" y="-9"/>
                    <a:pt x="16952" y="0"/>
                  </a:cubicBezTo>
                  <a:cubicBezTo>
                    <a:pt x="24970" y="93"/>
                    <a:pt x="32988" y="165"/>
                    <a:pt x="41003" y="230"/>
                  </a:cubicBezTo>
                  <a:cubicBezTo>
                    <a:pt x="41678" y="236"/>
                    <a:pt x="42124" y="487"/>
                    <a:pt x="42426" y="1094"/>
                  </a:cubicBezTo>
                  <a:cubicBezTo>
                    <a:pt x="44560" y="5372"/>
                    <a:pt x="46692" y="9653"/>
                    <a:pt x="48856" y="13917"/>
                  </a:cubicBezTo>
                  <a:cubicBezTo>
                    <a:pt x="49334" y="14858"/>
                    <a:pt x="48955" y="15175"/>
                    <a:pt x="48076" y="15289"/>
                  </a:cubicBezTo>
                  <a:cubicBezTo>
                    <a:pt x="46249" y="15525"/>
                    <a:pt x="44429" y="15791"/>
                    <a:pt x="42599" y="16000"/>
                  </a:cubicBezTo>
                  <a:cubicBezTo>
                    <a:pt x="41484" y="16129"/>
                    <a:pt x="40841" y="16553"/>
                    <a:pt x="40629" y="17791"/>
                  </a:cubicBezTo>
                  <a:cubicBezTo>
                    <a:pt x="39867" y="22260"/>
                    <a:pt x="39768" y="26706"/>
                    <a:pt x="40805" y="31136"/>
                  </a:cubicBezTo>
                  <a:cubicBezTo>
                    <a:pt x="41319" y="33334"/>
                    <a:pt x="42479" y="35020"/>
                    <a:pt x="44668" y="35935"/>
                  </a:cubicBezTo>
                  <a:cubicBezTo>
                    <a:pt x="47562" y="37142"/>
                    <a:pt x="50405" y="38467"/>
                    <a:pt x="53281" y="39719"/>
                  </a:cubicBezTo>
                  <a:cubicBezTo>
                    <a:pt x="54426" y="40219"/>
                    <a:pt x="55544" y="40754"/>
                    <a:pt x="56530" y="41534"/>
                  </a:cubicBezTo>
                  <a:cubicBezTo>
                    <a:pt x="57849" y="42577"/>
                    <a:pt x="57849" y="42784"/>
                    <a:pt x="56357" y="43504"/>
                  </a:cubicBezTo>
                  <a:cubicBezTo>
                    <a:pt x="52411" y="45409"/>
                    <a:pt x="48494" y="47382"/>
                    <a:pt x="44482" y="49140"/>
                  </a:cubicBezTo>
                  <a:cubicBezTo>
                    <a:pt x="42626" y="49953"/>
                    <a:pt x="41717" y="51017"/>
                    <a:pt x="41914" y="53086"/>
                  </a:cubicBezTo>
                  <a:cubicBezTo>
                    <a:pt x="42049" y="54518"/>
                    <a:pt x="41926" y="55971"/>
                    <a:pt x="41923" y="57418"/>
                  </a:cubicBezTo>
                  <a:cubicBezTo>
                    <a:pt x="41920" y="60889"/>
                    <a:pt x="43421" y="63265"/>
                    <a:pt x="46787" y="64476"/>
                  </a:cubicBezTo>
                  <a:cubicBezTo>
                    <a:pt x="50019" y="65639"/>
                    <a:pt x="53182" y="66990"/>
                    <a:pt x="56213" y="68620"/>
                  </a:cubicBezTo>
                  <a:cubicBezTo>
                    <a:pt x="57669" y="69400"/>
                    <a:pt x="57645" y="69549"/>
                    <a:pt x="56312" y="70581"/>
                  </a:cubicBezTo>
                  <a:cubicBezTo>
                    <a:pt x="54100" y="72288"/>
                    <a:pt x="51424" y="73023"/>
                    <a:pt x="48952" y="74180"/>
                  </a:cubicBezTo>
                  <a:cubicBezTo>
                    <a:pt x="47553" y="74835"/>
                    <a:pt x="46130" y="75445"/>
                    <a:pt x="44874" y="76359"/>
                  </a:cubicBezTo>
                  <a:cubicBezTo>
                    <a:pt x="43149" y="77612"/>
                    <a:pt x="42745" y="78871"/>
                    <a:pt x="43738" y="80751"/>
                  </a:cubicBezTo>
                  <a:cubicBezTo>
                    <a:pt x="44874" y="82907"/>
                    <a:pt x="46210" y="84954"/>
                    <a:pt x="47445" y="87059"/>
                  </a:cubicBezTo>
                  <a:cubicBezTo>
                    <a:pt x="48255" y="88440"/>
                    <a:pt x="48160" y="88611"/>
                    <a:pt x="46524" y="88611"/>
                  </a:cubicBezTo>
                  <a:cubicBezTo>
                    <a:pt x="40596" y="88620"/>
                    <a:pt x="34668" y="88614"/>
                    <a:pt x="28739" y="88614"/>
                  </a:cubicBezTo>
                  <a:lnTo>
                    <a:pt x="28739" y="8865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DB02F723-62C9-4451-9E41-3D9378E17CEF}"/>
                </a:ext>
              </a:extLst>
            </p:cNvPr>
            <p:cNvSpPr/>
            <p:nvPr/>
          </p:nvSpPr>
          <p:spPr>
            <a:xfrm>
              <a:off x="-607235" y="611949"/>
              <a:ext cx="32762" cy="35280"/>
            </a:xfrm>
            <a:custGeom>
              <a:avLst/>
              <a:gdLst>
                <a:gd name="connsiteX0" fmla="*/ 32763 w 32762"/>
                <a:gd name="connsiteY0" fmla="*/ 13903 h 35280"/>
                <a:gd name="connsiteX1" fmla="*/ 32763 w 32762"/>
                <a:gd name="connsiteY1" fmla="*/ 25992 h 35280"/>
                <a:gd name="connsiteX2" fmla="*/ 32051 w 32762"/>
                <a:gd name="connsiteY2" fmla="*/ 27652 h 35280"/>
                <a:gd name="connsiteX3" fmla="*/ 20754 w 32762"/>
                <a:gd name="connsiteY3" fmla="*/ 34049 h 35280"/>
                <a:gd name="connsiteX4" fmla="*/ 11970 w 32762"/>
                <a:gd name="connsiteY4" fmla="*/ 34112 h 35280"/>
                <a:gd name="connsiteX5" fmla="*/ 1468 w 32762"/>
                <a:gd name="connsiteY5" fmla="*/ 27837 h 35280"/>
                <a:gd name="connsiteX6" fmla="*/ 0 w 32762"/>
                <a:gd name="connsiteY6" fmla="*/ 24979 h 35280"/>
                <a:gd name="connsiteX7" fmla="*/ 0 w 32762"/>
                <a:gd name="connsiteY7" fmla="*/ 2130 h 35280"/>
                <a:gd name="connsiteX8" fmla="*/ 1884 w 32762"/>
                <a:gd name="connsiteY8" fmla="*/ 231 h 35280"/>
                <a:gd name="connsiteX9" fmla="*/ 22195 w 32762"/>
                <a:gd name="connsiteY9" fmla="*/ 178 h 35280"/>
                <a:gd name="connsiteX10" fmla="*/ 30401 w 32762"/>
                <a:gd name="connsiteY10" fmla="*/ 4 h 35280"/>
                <a:gd name="connsiteX11" fmla="*/ 32461 w 32762"/>
                <a:gd name="connsiteY11" fmla="*/ 2109 h 35280"/>
                <a:gd name="connsiteX12" fmla="*/ 32464 w 32762"/>
                <a:gd name="connsiteY12" fmla="*/ 13903 h 35280"/>
                <a:gd name="connsiteX13" fmla="*/ 32763 w 32762"/>
                <a:gd name="connsiteY13" fmla="*/ 13903 h 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2" h="35280">
                  <a:moveTo>
                    <a:pt x="32763" y="13903"/>
                  </a:moveTo>
                  <a:cubicBezTo>
                    <a:pt x="32763" y="17933"/>
                    <a:pt x="32763" y="21963"/>
                    <a:pt x="32763" y="25992"/>
                  </a:cubicBezTo>
                  <a:cubicBezTo>
                    <a:pt x="32763" y="26647"/>
                    <a:pt x="32790" y="27305"/>
                    <a:pt x="32051" y="27652"/>
                  </a:cubicBezTo>
                  <a:cubicBezTo>
                    <a:pt x="28123" y="29493"/>
                    <a:pt x="24586" y="32022"/>
                    <a:pt x="20754" y="34049"/>
                  </a:cubicBezTo>
                  <a:cubicBezTo>
                    <a:pt x="17749" y="35640"/>
                    <a:pt x="14972" y="35720"/>
                    <a:pt x="11970" y="34112"/>
                  </a:cubicBezTo>
                  <a:cubicBezTo>
                    <a:pt x="8368" y="32181"/>
                    <a:pt x="4843" y="30142"/>
                    <a:pt x="1468" y="27837"/>
                  </a:cubicBezTo>
                  <a:cubicBezTo>
                    <a:pt x="437" y="27131"/>
                    <a:pt x="-9" y="26282"/>
                    <a:pt x="0" y="24979"/>
                  </a:cubicBezTo>
                  <a:cubicBezTo>
                    <a:pt x="57" y="17362"/>
                    <a:pt x="54" y="9744"/>
                    <a:pt x="0" y="2130"/>
                  </a:cubicBezTo>
                  <a:cubicBezTo>
                    <a:pt x="-12" y="701"/>
                    <a:pt x="455" y="225"/>
                    <a:pt x="1884" y="231"/>
                  </a:cubicBezTo>
                  <a:cubicBezTo>
                    <a:pt x="8655" y="264"/>
                    <a:pt x="15423" y="222"/>
                    <a:pt x="22195" y="178"/>
                  </a:cubicBezTo>
                  <a:cubicBezTo>
                    <a:pt x="24930" y="160"/>
                    <a:pt x="27666" y="40"/>
                    <a:pt x="30401" y="4"/>
                  </a:cubicBezTo>
                  <a:cubicBezTo>
                    <a:pt x="32419" y="-23"/>
                    <a:pt x="32452" y="16"/>
                    <a:pt x="32461" y="2109"/>
                  </a:cubicBezTo>
                  <a:cubicBezTo>
                    <a:pt x="32476" y="6040"/>
                    <a:pt x="32464" y="9971"/>
                    <a:pt x="32464" y="13903"/>
                  </a:cubicBezTo>
                  <a:cubicBezTo>
                    <a:pt x="32562" y="13903"/>
                    <a:pt x="32664" y="13903"/>
                    <a:pt x="32763" y="1390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1213F7FB-D7A1-4C24-AC05-63C32366B5F3}"/>
                </a:ext>
              </a:extLst>
            </p:cNvPr>
            <p:cNvSpPr/>
            <p:nvPr/>
          </p:nvSpPr>
          <p:spPr>
            <a:xfrm>
              <a:off x="-620430" y="511160"/>
              <a:ext cx="59204" cy="17336"/>
            </a:xfrm>
            <a:custGeom>
              <a:avLst/>
              <a:gdLst>
                <a:gd name="connsiteX0" fmla="*/ 29676 w 59204"/>
                <a:gd name="connsiteY0" fmla="*/ 0 h 17336"/>
                <a:gd name="connsiteX1" fmla="*/ 57455 w 59204"/>
                <a:gd name="connsiteY1" fmla="*/ 0 h 17336"/>
                <a:gd name="connsiteX2" fmla="*/ 58929 w 59204"/>
                <a:gd name="connsiteY2" fmla="*/ 1934 h 17336"/>
                <a:gd name="connsiteX3" fmla="*/ 52657 w 59204"/>
                <a:gd name="connsiteY3" fmla="*/ 12804 h 17336"/>
                <a:gd name="connsiteX4" fmla="*/ 40582 w 59204"/>
                <a:gd name="connsiteY4" fmla="*/ 17330 h 17336"/>
                <a:gd name="connsiteX5" fmla="*/ 17895 w 59204"/>
                <a:gd name="connsiteY5" fmla="*/ 17103 h 17336"/>
                <a:gd name="connsiteX6" fmla="*/ 65 w 59204"/>
                <a:gd name="connsiteY6" fmla="*/ 1280 h 17336"/>
                <a:gd name="connsiteX7" fmla="*/ 1004 w 59204"/>
                <a:gd name="connsiteY7" fmla="*/ 27 h 17336"/>
                <a:gd name="connsiteX8" fmla="*/ 2645 w 59204"/>
                <a:gd name="connsiteY8" fmla="*/ 0 h 17336"/>
                <a:gd name="connsiteX9" fmla="*/ 29676 w 59204"/>
                <a:gd name="connsiteY9" fmla="*/ 0 h 1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204" h="17336">
                  <a:moveTo>
                    <a:pt x="29676" y="0"/>
                  </a:moveTo>
                  <a:cubicBezTo>
                    <a:pt x="38935" y="0"/>
                    <a:pt x="48194" y="0"/>
                    <a:pt x="57455" y="0"/>
                  </a:cubicBezTo>
                  <a:cubicBezTo>
                    <a:pt x="59405" y="0"/>
                    <a:pt x="59434" y="63"/>
                    <a:pt x="58929" y="1934"/>
                  </a:cubicBezTo>
                  <a:cubicBezTo>
                    <a:pt x="57802" y="6117"/>
                    <a:pt x="55623" y="9671"/>
                    <a:pt x="52657" y="12804"/>
                  </a:cubicBezTo>
                  <a:cubicBezTo>
                    <a:pt x="49354" y="16293"/>
                    <a:pt x="45132" y="17432"/>
                    <a:pt x="40582" y="17330"/>
                  </a:cubicBezTo>
                  <a:cubicBezTo>
                    <a:pt x="33019" y="17163"/>
                    <a:pt x="25449" y="17363"/>
                    <a:pt x="17895" y="17103"/>
                  </a:cubicBezTo>
                  <a:cubicBezTo>
                    <a:pt x="7984" y="16762"/>
                    <a:pt x="2630" y="11453"/>
                    <a:pt x="65" y="1280"/>
                  </a:cubicBezTo>
                  <a:cubicBezTo>
                    <a:pt x="-144" y="448"/>
                    <a:pt x="149" y="39"/>
                    <a:pt x="1004" y="27"/>
                  </a:cubicBezTo>
                  <a:cubicBezTo>
                    <a:pt x="1551" y="18"/>
                    <a:pt x="2098" y="0"/>
                    <a:pt x="2645" y="0"/>
                  </a:cubicBezTo>
                  <a:cubicBezTo>
                    <a:pt x="11655" y="0"/>
                    <a:pt x="20666" y="0"/>
                    <a:pt x="29676" y="0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34192E1C-C400-4E10-BE7F-1CA03C896C41}"/>
                </a:ext>
              </a:extLst>
            </p:cNvPr>
            <p:cNvSpPr/>
            <p:nvPr/>
          </p:nvSpPr>
          <p:spPr>
            <a:xfrm>
              <a:off x="-616850" y="471061"/>
              <a:ext cx="52676" cy="14651"/>
            </a:xfrm>
            <a:custGeom>
              <a:avLst/>
              <a:gdLst>
                <a:gd name="connsiteX0" fmla="*/ 26267 w 52676"/>
                <a:gd name="connsiteY0" fmla="*/ 75 h 14651"/>
                <a:gd name="connsiteX1" fmla="*/ 50758 w 52676"/>
                <a:gd name="connsiteY1" fmla="*/ 75 h 14651"/>
                <a:gd name="connsiteX2" fmla="*/ 52531 w 52676"/>
                <a:gd name="connsiteY2" fmla="*/ 2102 h 14651"/>
                <a:gd name="connsiteX3" fmla="*/ 48937 w 52676"/>
                <a:gd name="connsiteY3" fmla="*/ 10813 h 14651"/>
                <a:gd name="connsiteX4" fmla="*/ 39783 w 52676"/>
                <a:gd name="connsiteY4" fmla="*/ 14476 h 14651"/>
                <a:gd name="connsiteX5" fmla="*/ 22913 w 52676"/>
                <a:gd name="connsiteY5" fmla="*/ 14559 h 14651"/>
                <a:gd name="connsiteX6" fmla="*/ 11484 w 52676"/>
                <a:gd name="connsiteY6" fmla="*/ 14006 h 14651"/>
                <a:gd name="connsiteX7" fmla="*/ 55 w 52676"/>
                <a:gd name="connsiteY7" fmla="*/ 1205 h 14651"/>
                <a:gd name="connsiteX8" fmla="*/ 1332 w 52676"/>
                <a:gd name="connsiteY8" fmla="*/ 0 h 14651"/>
                <a:gd name="connsiteX9" fmla="*/ 17311 w 52676"/>
                <a:gd name="connsiteY9" fmla="*/ 27 h 14651"/>
                <a:gd name="connsiteX10" fmla="*/ 26270 w 52676"/>
                <a:gd name="connsiteY10" fmla="*/ 27 h 14651"/>
                <a:gd name="connsiteX11" fmla="*/ 26270 w 52676"/>
                <a:gd name="connsiteY11" fmla="*/ 72 h 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676" h="14651">
                  <a:moveTo>
                    <a:pt x="26267" y="75"/>
                  </a:moveTo>
                  <a:cubicBezTo>
                    <a:pt x="34432" y="75"/>
                    <a:pt x="42593" y="75"/>
                    <a:pt x="50758" y="75"/>
                  </a:cubicBezTo>
                  <a:cubicBezTo>
                    <a:pt x="52731" y="75"/>
                    <a:pt x="52874" y="203"/>
                    <a:pt x="52531" y="2102"/>
                  </a:cubicBezTo>
                  <a:cubicBezTo>
                    <a:pt x="51960" y="5256"/>
                    <a:pt x="51158" y="8323"/>
                    <a:pt x="48937" y="10813"/>
                  </a:cubicBezTo>
                  <a:cubicBezTo>
                    <a:pt x="46486" y="13558"/>
                    <a:pt x="43236" y="14401"/>
                    <a:pt x="39783" y="14476"/>
                  </a:cubicBezTo>
                  <a:cubicBezTo>
                    <a:pt x="34163" y="14598"/>
                    <a:pt x="28533" y="14422"/>
                    <a:pt x="22913" y="14559"/>
                  </a:cubicBezTo>
                  <a:cubicBezTo>
                    <a:pt x="19080" y="14652"/>
                    <a:pt x="15266" y="14864"/>
                    <a:pt x="11484" y="14006"/>
                  </a:cubicBezTo>
                  <a:cubicBezTo>
                    <a:pt x="4749" y="12479"/>
                    <a:pt x="1430" y="7292"/>
                    <a:pt x="55" y="1205"/>
                  </a:cubicBezTo>
                  <a:cubicBezTo>
                    <a:pt x="-205" y="51"/>
                    <a:pt x="497" y="-3"/>
                    <a:pt x="1332" y="0"/>
                  </a:cubicBezTo>
                  <a:cubicBezTo>
                    <a:pt x="6659" y="18"/>
                    <a:pt x="11983" y="21"/>
                    <a:pt x="17311" y="27"/>
                  </a:cubicBezTo>
                  <a:cubicBezTo>
                    <a:pt x="20297" y="30"/>
                    <a:pt x="23284" y="27"/>
                    <a:pt x="26270" y="27"/>
                  </a:cubicBezTo>
                  <a:cubicBezTo>
                    <a:pt x="26270" y="42"/>
                    <a:pt x="26270" y="57"/>
                    <a:pt x="26270" y="72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998D2C24-655B-4EA7-B570-A1FD1B4D1B62}"/>
                </a:ext>
              </a:extLst>
            </p:cNvPr>
            <p:cNvSpPr/>
            <p:nvPr/>
          </p:nvSpPr>
          <p:spPr>
            <a:xfrm>
              <a:off x="-638486" y="585987"/>
              <a:ext cx="23000" cy="49171"/>
            </a:xfrm>
            <a:custGeom>
              <a:avLst/>
              <a:gdLst>
                <a:gd name="connsiteX0" fmla="*/ 22707 w 23000"/>
                <a:gd name="connsiteY0" fmla="*/ 49165 h 49171"/>
                <a:gd name="connsiteX1" fmla="*/ 17101 w 23000"/>
                <a:gd name="connsiteY1" fmla="*/ 42953 h 49171"/>
                <a:gd name="connsiteX2" fmla="*/ 491 w 23000"/>
                <a:gd name="connsiteY2" fmla="*/ 22185 h 49171"/>
                <a:gd name="connsiteX3" fmla="*/ 970 w 23000"/>
                <a:gd name="connsiteY3" fmla="*/ 20612 h 49171"/>
                <a:gd name="connsiteX4" fmla="*/ 4339 w 23000"/>
                <a:gd name="connsiteY4" fmla="*/ 18271 h 49171"/>
                <a:gd name="connsiteX5" fmla="*/ 18991 w 23000"/>
                <a:gd name="connsiteY5" fmla="*/ 2525 h 49171"/>
                <a:gd name="connsiteX6" fmla="*/ 21272 w 23000"/>
                <a:gd name="connsiteY6" fmla="*/ 597 h 49171"/>
                <a:gd name="connsiteX7" fmla="*/ 22587 w 23000"/>
                <a:gd name="connsiteY7" fmla="*/ 56 h 49171"/>
                <a:gd name="connsiteX8" fmla="*/ 22988 w 23000"/>
                <a:gd name="connsiteY8" fmla="*/ 1401 h 49171"/>
                <a:gd name="connsiteX9" fmla="*/ 22985 w 23000"/>
                <a:gd name="connsiteY9" fmla="*/ 10818 h 49171"/>
                <a:gd name="connsiteX10" fmla="*/ 22802 w 23000"/>
                <a:gd name="connsiteY10" fmla="*/ 47724 h 49171"/>
                <a:gd name="connsiteX11" fmla="*/ 22707 w 23000"/>
                <a:gd name="connsiteY11" fmla="*/ 49171 h 4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00" h="49171">
                  <a:moveTo>
                    <a:pt x="22707" y="49165"/>
                  </a:moveTo>
                  <a:cubicBezTo>
                    <a:pt x="20423" y="47139"/>
                    <a:pt x="18793" y="45013"/>
                    <a:pt x="17101" y="42953"/>
                  </a:cubicBezTo>
                  <a:cubicBezTo>
                    <a:pt x="11475" y="36101"/>
                    <a:pt x="6297" y="28890"/>
                    <a:pt x="491" y="22185"/>
                  </a:cubicBezTo>
                  <a:cubicBezTo>
                    <a:pt x="-244" y="21333"/>
                    <a:pt x="-208" y="20875"/>
                    <a:pt x="970" y="20612"/>
                  </a:cubicBezTo>
                  <a:cubicBezTo>
                    <a:pt x="2396" y="20295"/>
                    <a:pt x="3370" y="19321"/>
                    <a:pt x="4339" y="18271"/>
                  </a:cubicBezTo>
                  <a:cubicBezTo>
                    <a:pt x="9194" y="12995"/>
                    <a:pt x="13867" y="7551"/>
                    <a:pt x="18991" y="2525"/>
                  </a:cubicBezTo>
                  <a:cubicBezTo>
                    <a:pt x="19699" y="1829"/>
                    <a:pt x="20492" y="1216"/>
                    <a:pt x="21272" y="597"/>
                  </a:cubicBezTo>
                  <a:cubicBezTo>
                    <a:pt x="21651" y="295"/>
                    <a:pt x="22094" y="-159"/>
                    <a:pt x="22587" y="56"/>
                  </a:cubicBezTo>
                  <a:cubicBezTo>
                    <a:pt x="23116" y="283"/>
                    <a:pt x="22985" y="917"/>
                    <a:pt x="22988" y="1401"/>
                  </a:cubicBezTo>
                  <a:cubicBezTo>
                    <a:pt x="22997" y="4540"/>
                    <a:pt x="23000" y="7679"/>
                    <a:pt x="22985" y="10818"/>
                  </a:cubicBezTo>
                  <a:cubicBezTo>
                    <a:pt x="22928" y="23120"/>
                    <a:pt x="22868" y="35422"/>
                    <a:pt x="22802" y="47724"/>
                  </a:cubicBezTo>
                  <a:cubicBezTo>
                    <a:pt x="22802" y="48068"/>
                    <a:pt x="22758" y="48409"/>
                    <a:pt x="22707" y="4917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7406DD02-ECE3-4313-9DBD-9781024915A3}"/>
                </a:ext>
              </a:extLst>
            </p:cNvPr>
            <p:cNvSpPr/>
            <p:nvPr/>
          </p:nvSpPr>
          <p:spPr>
            <a:xfrm>
              <a:off x="-566177" y="585880"/>
              <a:ext cx="22253" cy="48999"/>
            </a:xfrm>
            <a:custGeom>
              <a:avLst/>
              <a:gdLst>
                <a:gd name="connsiteX0" fmla="*/ 189 w 22253"/>
                <a:gd name="connsiteY0" fmla="*/ 26665 h 48999"/>
                <a:gd name="connsiteX1" fmla="*/ 180 w 22253"/>
                <a:gd name="connsiteY1" fmla="*/ 6641 h 48999"/>
                <a:gd name="connsiteX2" fmla="*/ 15 w 22253"/>
                <a:gd name="connsiteY2" fmla="*/ 1269 h 48999"/>
                <a:gd name="connsiteX3" fmla="*/ 377 w 22253"/>
                <a:gd name="connsiteY3" fmla="*/ 55 h 48999"/>
                <a:gd name="connsiteX4" fmla="*/ 1534 w 22253"/>
                <a:gd name="connsiteY4" fmla="*/ 569 h 48999"/>
                <a:gd name="connsiteX5" fmla="*/ 10159 w 22253"/>
                <a:gd name="connsiteY5" fmla="*/ 9242 h 48999"/>
                <a:gd name="connsiteX6" fmla="*/ 21585 w 22253"/>
                <a:gd name="connsiteY6" fmla="*/ 20372 h 48999"/>
                <a:gd name="connsiteX7" fmla="*/ 21854 w 22253"/>
                <a:gd name="connsiteY7" fmla="*/ 22169 h 48999"/>
                <a:gd name="connsiteX8" fmla="*/ 1423 w 22253"/>
                <a:gd name="connsiteY8" fmla="*/ 48298 h 48999"/>
                <a:gd name="connsiteX9" fmla="*/ 574 w 22253"/>
                <a:gd name="connsiteY9" fmla="*/ 48961 h 48999"/>
                <a:gd name="connsiteX10" fmla="*/ 302 w 22253"/>
                <a:gd name="connsiteY10" fmla="*/ 47882 h 48999"/>
                <a:gd name="connsiteX11" fmla="*/ 296 w 22253"/>
                <a:gd name="connsiteY11" fmla="*/ 26662 h 48999"/>
                <a:gd name="connsiteX12" fmla="*/ 189 w 22253"/>
                <a:gd name="connsiteY12" fmla="*/ 26662 h 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53" h="48999">
                  <a:moveTo>
                    <a:pt x="189" y="26665"/>
                  </a:moveTo>
                  <a:cubicBezTo>
                    <a:pt x="189" y="19990"/>
                    <a:pt x="201" y="13314"/>
                    <a:pt x="180" y="6641"/>
                  </a:cubicBezTo>
                  <a:cubicBezTo>
                    <a:pt x="174" y="4850"/>
                    <a:pt x="57" y="3060"/>
                    <a:pt x="15" y="1269"/>
                  </a:cubicBezTo>
                  <a:cubicBezTo>
                    <a:pt x="6" y="835"/>
                    <a:pt x="-95" y="273"/>
                    <a:pt x="377" y="55"/>
                  </a:cubicBezTo>
                  <a:cubicBezTo>
                    <a:pt x="846" y="-160"/>
                    <a:pt x="1199" y="306"/>
                    <a:pt x="1534" y="569"/>
                  </a:cubicBezTo>
                  <a:cubicBezTo>
                    <a:pt x="4769" y="3102"/>
                    <a:pt x="7453" y="6184"/>
                    <a:pt x="10159" y="9242"/>
                  </a:cubicBezTo>
                  <a:cubicBezTo>
                    <a:pt x="13692" y="13239"/>
                    <a:pt x="17238" y="17218"/>
                    <a:pt x="21585" y="20372"/>
                  </a:cubicBezTo>
                  <a:cubicBezTo>
                    <a:pt x="22356" y="20931"/>
                    <a:pt x="22479" y="21374"/>
                    <a:pt x="21854" y="22169"/>
                  </a:cubicBezTo>
                  <a:cubicBezTo>
                    <a:pt x="15029" y="30866"/>
                    <a:pt x="8237" y="39589"/>
                    <a:pt x="1423" y="48298"/>
                  </a:cubicBezTo>
                  <a:cubicBezTo>
                    <a:pt x="1199" y="48585"/>
                    <a:pt x="1059" y="49153"/>
                    <a:pt x="574" y="48961"/>
                  </a:cubicBezTo>
                  <a:cubicBezTo>
                    <a:pt x="141" y="48791"/>
                    <a:pt x="305" y="48259"/>
                    <a:pt x="302" y="47882"/>
                  </a:cubicBezTo>
                  <a:cubicBezTo>
                    <a:pt x="293" y="40809"/>
                    <a:pt x="296" y="33736"/>
                    <a:pt x="296" y="26662"/>
                  </a:cubicBezTo>
                  <a:lnTo>
                    <a:pt x="189" y="26662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BFD8FB3-B4E5-4119-B078-7D365F17DF5C}"/>
                </a:ext>
              </a:extLst>
            </p:cNvPr>
            <p:cNvSpPr/>
            <p:nvPr/>
          </p:nvSpPr>
          <p:spPr>
            <a:xfrm>
              <a:off x="-615080" y="434296"/>
              <a:ext cx="48388" cy="13384"/>
            </a:xfrm>
            <a:custGeom>
              <a:avLst/>
              <a:gdLst>
                <a:gd name="connsiteX0" fmla="*/ 24246 w 48388"/>
                <a:gd name="connsiteY0" fmla="*/ 0 h 13384"/>
                <a:gd name="connsiteX1" fmla="*/ 46360 w 48388"/>
                <a:gd name="connsiteY1" fmla="*/ 0 h 13384"/>
                <a:gd name="connsiteX2" fmla="*/ 48043 w 48388"/>
                <a:gd name="connsiteY2" fmla="*/ 2344 h 13384"/>
                <a:gd name="connsiteX3" fmla="*/ 41684 w 48388"/>
                <a:gd name="connsiteY3" fmla="*/ 11366 h 13384"/>
                <a:gd name="connsiteX4" fmla="*/ 35484 w 48388"/>
                <a:gd name="connsiteY4" fmla="*/ 13247 h 13384"/>
                <a:gd name="connsiteX5" fmla="*/ 12940 w 48388"/>
                <a:gd name="connsiteY5" fmla="*/ 12984 h 13384"/>
                <a:gd name="connsiteX6" fmla="*/ 73 w 48388"/>
                <a:gd name="connsiteY6" fmla="*/ 1513 h 13384"/>
                <a:gd name="connsiteX7" fmla="*/ 1535 w 48388"/>
                <a:gd name="connsiteY7" fmla="*/ 78 h 13384"/>
                <a:gd name="connsiteX8" fmla="*/ 23050 w 48388"/>
                <a:gd name="connsiteY8" fmla="*/ 36 h 13384"/>
                <a:gd name="connsiteX9" fmla="*/ 24246 w 48388"/>
                <a:gd name="connsiteY9" fmla="*/ 36 h 13384"/>
                <a:gd name="connsiteX10" fmla="*/ 24246 w 48388"/>
                <a:gd name="connsiteY10" fmla="*/ 3 h 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88" h="13384">
                  <a:moveTo>
                    <a:pt x="24246" y="0"/>
                  </a:moveTo>
                  <a:cubicBezTo>
                    <a:pt x="31618" y="0"/>
                    <a:pt x="38991" y="0"/>
                    <a:pt x="46360" y="0"/>
                  </a:cubicBezTo>
                  <a:cubicBezTo>
                    <a:pt x="48506" y="0"/>
                    <a:pt x="48728" y="266"/>
                    <a:pt x="48043" y="2344"/>
                  </a:cubicBezTo>
                  <a:cubicBezTo>
                    <a:pt x="46841" y="5988"/>
                    <a:pt x="44719" y="9020"/>
                    <a:pt x="41684" y="11366"/>
                  </a:cubicBezTo>
                  <a:cubicBezTo>
                    <a:pt x="39879" y="12762"/>
                    <a:pt x="37669" y="13214"/>
                    <a:pt x="35484" y="13247"/>
                  </a:cubicBezTo>
                  <a:cubicBezTo>
                    <a:pt x="27968" y="13366"/>
                    <a:pt x="20443" y="13582"/>
                    <a:pt x="12940" y="12984"/>
                  </a:cubicBezTo>
                  <a:cubicBezTo>
                    <a:pt x="5899" y="12422"/>
                    <a:pt x="1600" y="8490"/>
                    <a:pt x="73" y="1513"/>
                  </a:cubicBezTo>
                  <a:cubicBezTo>
                    <a:pt x="-256" y="9"/>
                    <a:pt x="584" y="81"/>
                    <a:pt x="1535" y="78"/>
                  </a:cubicBezTo>
                  <a:cubicBezTo>
                    <a:pt x="8706" y="63"/>
                    <a:pt x="15878" y="48"/>
                    <a:pt x="23050" y="36"/>
                  </a:cubicBezTo>
                  <a:cubicBezTo>
                    <a:pt x="23448" y="36"/>
                    <a:pt x="23849" y="36"/>
                    <a:pt x="24246" y="36"/>
                  </a:cubicBezTo>
                  <a:cubicBezTo>
                    <a:pt x="24246" y="24"/>
                    <a:pt x="24246" y="15"/>
                    <a:pt x="24246" y="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2A8FB368-7C11-44EF-BFF6-6ADAB31DA08A}"/>
                </a:ext>
              </a:extLst>
            </p:cNvPr>
            <p:cNvSpPr/>
            <p:nvPr/>
          </p:nvSpPr>
          <p:spPr>
            <a:xfrm>
              <a:off x="-613574" y="397174"/>
              <a:ext cx="45213" cy="12153"/>
            </a:xfrm>
            <a:custGeom>
              <a:avLst/>
              <a:gdLst>
                <a:gd name="connsiteX0" fmla="*/ 22755 w 45213"/>
                <a:gd name="connsiteY0" fmla="*/ 27 h 12153"/>
                <a:gd name="connsiteX1" fmla="*/ 43506 w 45213"/>
                <a:gd name="connsiteY1" fmla="*/ 30 h 12153"/>
                <a:gd name="connsiteX2" fmla="*/ 44863 w 45213"/>
                <a:gd name="connsiteY2" fmla="*/ 1988 h 12153"/>
                <a:gd name="connsiteX3" fmla="*/ 42546 w 45213"/>
                <a:gd name="connsiteY3" fmla="*/ 6978 h 12153"/>
                <a:gd name="connsiteX4" fmla="*/ 32304 w 45213"/>
                <a:gd name="connsiteY4" fmla="*/ 11851 h 12153"/>
                <a:gd name="connsiteX5" fmla="*/ 11864 w 45213"/>
                <a:gd name="connsiteY5" fmla="*/ 12153 h 12153"/>
                <a:gd name="connsiteX6" fmla="*/ 6728 w 45213"/>
                <a:gd name="connsiteY6" fmla="*/ 11342 h 12153"/>
                <a:gd name="connsiteX7" fmla="*/ 1446 w 45213"/>
                <a:gd name="connsiteY7" fmla="*/ 6009 h 12153"/>
                <a:gd name="connsiteX8" fmla="*/ 100 w 45213"/>
                <a:gd name="connsiteY8" fmla="*/ 1591 h 12153"/>
                <a:gd name="connsiteX9" fmla="*/ 1407 w 45213"/>
                <a:gd name="connsiteY9" fmla="*/ 0 h 12153"/>
                <a:gd name="connsiteX10" fmla="*/ 22755 w 45213"/>
                <a:gd name="connsiteY10" fmla="*/ 24 h 1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213" h="12153">
                  <a:moveTo>
                    <a:pt x="22755" y="27"/>
                  </a:moveTo>
                  <a:cubicBezTo>
                    <a:pt x="29673" y="27"/>
                    <a:pt x="36588" y="27"/>
                    <a:pt x="43506" y="30"/>
                  </a:cubicBezTo>
                  <a:cubicBezTo>
                    <a:pt x="45407" y="30"/>
                    <a:pt x="45491" y="150"/>
                    <a:pt x="44863" y="1988"/>
                  </a:cubicBezTo>
                  <a:cubicBezTo>
                    <a:pt x="44271" y="3734"/>
                    <a:pt x="43598" y="5438"/>
                    <a:pt x="42546" y="6978"/>
                  </a:cubicBezTo>
                  <a:cubicBezTo>
                    <a:pt x="40074" y="10598"/>
                    <a:pt x="36352" y="11626"/>
                    <a:pt x="32304" y="11851"/>
                  </a:cubicBezTo>
                  <a:cubicBezTo>
                    <a:pt x="25497" y="12227"/>
                    <a:pt x="18677" y="12081"/>
                    <a:pt x="11864" y="12153"/>
                  </a:cubicBezTo>
                  <a:cubicBezTo>
                    <a:pt x="10109" y="12171"/>
                    <a:pt x="8393" y="11893"/>
                    <a:pt x="6728" y="11342"/>
                  </a:cubicBezTo>
                  <a:cubicBezTo>
                    <a:pt x="4068" y="10467"/>
                    <a:pt x="2483" y="8505"/>
                    <a:pt x="1446" y="6009"/>
                  </a:cubicBezTo>
                  <a:cubicBezTo>
                    <a:pt x="851" y="4580"/>
                    <a:pt x="483" y="3085"/>
                    <a:pt x="100" y="1591"/>
                  </a:cubicBezTo>
                  <a:cubicBezTo>
                    <a:pt x="-199" y="422"/>
                    <a:pt x="151" y="-6"/>
                    <a:pt x="1407" y="0"/>
                  </a:cubicBezTo>
                  <a:cubicBezTo>
                    <a:pt x="8522" y="45"/>
                    <a:pt x="15640" y="21"/>
                    <a:pt x="22755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EBBE5D4E-D6A0-4CBA-9FA0-B77AA9DC76E1}"/>
                </a:ext>
              </a:extLst>
            </p:cNvPr>
            <p:cNvSpPr/>
            <p:nvPr/>
          </p:nvSpPr>
          <p:spPr>
            <a:xfrm>
              <a:off x="-603898" y="536613"/>
              <a:ext cx="25919" cy="13874"/>
            </a:xfrm>
            <a:custGeom>
              <a:avLst/>
              <a:gdLst>
                <a:gd name="connsiteX0" fmla="*/ 12899 w 25919"/>
                <a:gd name="connsiteY0" fmla="*/ 13846 h 13874"/>
                <a:gd name="connsiteX1" fmla="*/ 1709 w 25919"/>
                <a:gd name="connsiteY1" fmla="*/ 13863 h 13874"/>
                <a:gd name="connsiteX2" fmla="*/ 2 w 25919"/>
                <a:gd name="connsiteY2" fmla="*/ 12282 h 13874"/>
                <a:gd name="connsiteX3" fmla="*/ 251 w 25919"/>
                <a:gd name="connsiteY3" fmla="*/ 1251 h 13874"/>
                <a:gd name="connsiteX4" fmla="*/ 1841 w 25919"/>
                <a:gd name="connsiteY4" fmla="*/ 1 h 13874"/>
                <a:gd name="connsiteX5" fmla="*/ 12574 w 25919"/>
                <a:gd name="connsiteY5" fmla="*/ 192 h 13874"/>
                <a:gd name="connsiteX6" fmla="*/ 24059 w 25919"/>
                <a:gd name="connsiteY6" fmla="*/ 279 h 13874"/>
                <a:gd name="connsiteX7" fmla="*/ 25868 w 25919"/>
                <a:gd name="connsiteY7" fmla="*/ 2112 h 13874"/>
                <a:gd name="connsiteX8" fmla="*/ 25916 w 25919"/>
                <a:gd name="connsiteY8" fmla="*/ 11956 h 13874"/>
                <a:gd name="connsiteX9" fmla="*/ 23940 w 25919"/>
                <a:gd name="connsiteY9" fmla="*/ 13872 h 13874"/>
                <a:gd name="connsiteX10" fmla="*/ 12899 w 25919"/>
                <a:gd name="connsiteY10" fmla="*/ 13843 h 1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19" h="13874">
                  <a:moveTo>
                    <a:pt x="12899" y="13846"/>
                  </a:moveTo>
                  <a:cubicBezTo>
                    <a:pt x="9168" y="13846"/>
                    <a:pt x="5440" y="13813"/>
                    <a:pt x="1709" y="13863"/>
                  </a:cubicBezTo>
                  <a:cubicBezTo>
                    <a:pt x="538" y="13878"/>
                    <a:pt x="-42" y="13570"/>
                    <a:pt x="2" y="12282"/>
                  </a:cubicBezTo>
                  <a:cubicBezTo>
                    <a:pt x="128" y="8608"/>
                    <a:pt x="206" y="4928"/>
                    <a:pt x="251" y="1251"/>
                  </a:cubicBezTo>
                  <a:cubicBezTo>
                    <a:pt x="265" y="85"/>
                    <a:pt x="992" y="-11"/>
                    <a:pt x="1841" y="1"/>
                  </a:cubicBezTo>
                  <a:cubicBezTo>
                    <a:pt x="5419" y="58"/>
                    <a:pt x="8995" y="144"/>
                    <a:pt x="12574" y="192"/>
                  </a:cubicBezTo>
                  <a:cubicBezTo>
                    <a:pt x="16403" y="243"/>
                    <a:pt x="20233" y="303"/>
                    <a:pt x="24059" y="279"/>
                  </a:cubicBezTo>
                  <a:cubicBezTo>
                    <a:pt x="25402" y="270"/>
                    <a:pt x="25898" y="736"/>
                    <a:pt x="25868" y="2112"/>
                  </a:cubicBezTo>
                  <a:cubicBezTo>
                    <a:pt x="25802" y="5391"/>
                    <a:pt x="25796" y="8677"/>
                    <a:pt x="25916" y="11956"/>
                  </a:cubicBezTo>
                  <a:cubicBezTo>
                    <a:pt x="25973" y="13508"/>
                    <a:pt x="25408" y="13908"/>
                    <a:pt x="23940" y="13872"/>
                  </a:cubicBezTo>
                  <a:cubicBezTo>
                    <a:pt x="20263" y="13783"/>
                    <a:pt x="16580" y="13843"/>
                    <a:pt x="12899" y="1384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65E728CA-F0DB-4C4F-8071-899C5B928D6A}"/>
                </a:ext>
              </a:extLst>
            </p:cNvPr>
            <p:cNvSpPr/>
            <p:nvPr/>
          </p:nvSpPr>
          <p:spPr>
            <a:xfrm>
              <a:off x="-610364" y="363213"/>
              <a:ext cx="38851" cy="10183"/>
            </a:xfrm>
            <a:custGeom>
              <a:avLst/>
              <a:gdLst>
                <a:gd name="connsiteX0" fmla="*/ 18612 w 38851"/>
                <a:gd name="connsiteY0" fmla="*/ 191 h 10183"/>
                <a:gd name="connsiteX1" fmla="*/ 36813 w 38851"/>
                <a:gd name="connsiteY1" fmla="*/ 21 h 10183"/>
                <a:gd name="connsiteX2" fmla="*/ 38675 w 38851"/>
                <a:gd name="connsiteY2" fmla="*/ 2203 h 10183"/>
                <a:gd name="connsiteX3" fmla="*/ 31488 w 38851"/>
                <a:gd name="connsiteY3" fmla="*/ 9235 h 10183"/>
                <a:gd name="connsiteX4" fmla="*/ 8002 w 38851"/>
                <a:gd name="connsiteY4" fmla="*/ 9333 h 10183"/>
                <a:gd name="connsiteX5" fmla="*/ 92 w 38851"/>
                <a:gd name="connsiteY5" fmla="*/ 1283 h 10183"/>
                <a:gd name="connsiteX6" fmla="*/ 1413 w 38851"/>
                <a:gd name="connsiteY6" fmla="*/ 203 h 10183"/>
                <a:gd name="connsiteX7" fmla="*/ 18609 w 38851"/>
                <a:gd name="connsiteY7" fmla="*/ 191 h 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51" h="10183">
                  <a:moveTo>
                    <a:pt x="18612" y="191"/>
                  </a:moveTo>
                  <a:cubicBezTo>
                    <a:pt x="24071" y="90"/>
                    <a:pt x="30445" y="341"/>
                    <a:pt x="36813" y="21"/>
                  </a:cubicBezTo>
                  <a:cubicBezTo>
                    <a:pt x="38959" y="-87"/>
                    <a:pt x="39064" y="159"/>
                    <a:pt x="38675" y="2203"/>
                  </a:cubicBezTo>
                  <a:cubicBezTo>
                    <a:pt x="37910" y="6227"/>
                    <a:pt x="35348" y="8610"/>
                    <a:pt x="31488" y="9235"/>
                  </a:cubicBezTo>
                  <a:cubicBezTo>
                    <a:pt x="23689" y="10496"/>
                    <a:pt x="15814" y="10470"/>
                    <a:pt x="8002" y="9333"/>
                  </a:cubicBezTo>
                  <a:cubicBezTo>
                    <a:pt x="3527" y="8682"/>
                    <a:pt x="1342" y="5324"/>
                    <a:pt x="92" y="1283"/>
                  </a:cubicBezTo>
                  <a:cubicBezTo>
                    <a:pt x="-321" y="-51"/>
                    <a:pt x="750" y="206"/>
                    <a:pt x="1413" y="203"/>
                  </a:cubicBezTo>
                  <a:cubicBezTo>
                    <a:pt x="6842" y="179"/>
                    <a:pt x="12268" y="191"/>
                    <a:pt x="18609" y="19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0B8E4CC-FCCC-4010-A9A0-82C48B0461C0}"/>
                </a:ext>
              </a:extLst>
            </p:cNvPr>
            <p:cNvSpPr/>
            <p:nvPr/>
          </p:nvSpPr>
          <p:spPr>
            <a:xfrm>
              <a:off x="-608168" y="331765"/>
              <a:ext cx="34795" cy="8599"/>
            </a:xfrm>
            <a:custGeom>
              <a:avLst/>
              <a:gdLst>
                <a:gd name="connsiteX0" fmla="*/ 17496 w 34795"/>
                <a:gd name="connsiteY0" fmla="*/ 21 h 8599"/>
                <a:gd name="connsiteX1" fmla="*/ 33035 w 34795"/>
                <a:gd name="connsiteY1" fmla="*/ 24 h 8599"/>
                <a:gd name="connsiteX2" fmla="*/ 34605 w 34795"/>
                <a:gd name="connsiteY2" fmla="*/ 2042 h 8599"/>
                <a:gd name="connsiteX3" fmla="*/ 29971 w 34795"/>
                <a:gd name="connsiteY3" fmla="*/ 7310 h 8599"/>
                <a:gd name="connsiteX4" fmla="*/ 25032 w 34795"/>
                <a:gd name="connsiteY4" fmla="*/ 8401 h 8599"/>
                <a:gd name="connsiteX5" fmla="*/ 7726 w 34795"/>
                <a:gd name="connsiteY5" fmla="*/ 8207 h 8599"/>
                <a:gd name="connsiteX6" fmla="*/ 3110 w 34795"/>
                <a:gd name="connsiteY6" fmla="*/ 6610 h 8599"/>
                <a:gd name="connsiteX7" fmla="*/ 61 w 34795"/>
                <a:gd name="connsiteY7" fmla="*/ 1686 h 8599"/>
                <a:gd name="connsiteX8" fmla="*/ 1508 w 34795"/>
                <a:gd name="connsiteY8" fmla="*/ 0 h 8599"/>
                <a:gd name="connsiteX9" fmla="*/ 17496 w 34795"/>
                <a:gd name="connsiteY9" fmla="*/ 24 h 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95" h="8599">
                  <a:moveTo>
                    <a:pt x="17496" y="21"/>
                  </a:moveTo>
                  <a:cubicBezTo>
                    <a:pt x="22677" y="21"/>
                    <a:pt x="27855" y="21"/>
                    <a:pt x="33035" y="24"/>
                  </a:cubicBezTo>
                  <a:cubicBezTo>
                    <a:pt x="34856" y="24"/>
                    <a:pt x="35024" y="245"/>
                    <a:pt x="34605" y="2042"/>
                  </a:cubicBezTo>
                  <a:cubicBezTo>
                    <a:pt x="34007" y="4628"/>
                    <a:pt x="32390" y="6320"/>
                    <a:pt x="29971" y="7310"/>
                  </a:cubicBezTo>
                  <a:cubicBezTo>
                    <a:pt x="28387" y="7959"/>
                    <a:pt x="26716" y="8356"/>
                    <a:pt x="25032" y="8401"/>
                  </a:cubicBezTo>
                  <a:cubicBezTo>
                    <a:pt x="19263" y="8547"/>
                    <a:pt x="13487" y="8846"/>
                    <a:pt x="7726" y="8207"/>
                  </a:cubicBezTo>
                  <a:cubicBezTo>
                    <a:pt x="6082" y="8024"/>
                    <a:pt x="4515" y="7534"/>
                    <a:pt x="3110" y="6610"/>
                  </a:cubicBezTo>
                  <a:cubicBezTo>
                    <a:pt x="1328" y="5438"/>
                    <a:pt x="431" y="3746"/>
                    <a:pt x="61" y="1686"/>
                  </a:cubicBezTo>
                  <a:cubicBezTo>
                    <a:pt x="-161" y="452"/>
                    <a:pt x="201" y="-15"/>
                    <a:pt x="1508" y="0"/>
                  </a:cubicBezTo>
                  <a:cubicBezTo>
                    <a:pt x="6835" y="51"/>
                    <a:pt x="12165" y="21"/>
                    <a:pt x="17496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25014F25-AC85-4EFC-8B66-F7D99736D4BA}"/>
                </a:ext>
              </a:extLst>
            </p:cNvPr>
            <p:cNvSpPr/>
            <p:nvPr/>
          </p:nvSpPr>
          <p:spPr>
            <a:xfrm>
              <a:off x="-602714" y="494006"/>
              <a:ext cx="23489" cy="8904"/>
            </a:xfrm>
            <a:custGeom>
              <a:avLst/>
              <a:gdLst>
                <a:gd name="connsiteX0" fmla="*/ 17258 w 23489"/>
                <a:gd name="connsiteY0" fmla="*/ 8598 h 8904"/>
                <a:gd name="connsiteX1" fmla="*/ 1578 w 23489"/>
                <a:gd name="connsiteY1" fmla="*/ 8613 h 8904"/>
                <a:gd name="connsiteX2" fmla="*/ 9 w 23489"/>
                <a:gd name="connsiteY2" fmla="*/ 7061 h 8904"/>
                <a:gd name="connsiteX3" fmla="*/ 281 w 23489"/>
                <a:gd name="connsiteY3" fmla="*/ 1094 h 8904"/>
                <a:gd name="connsiteX4" fmla="*/ 1515 w 23489"/>
                <a:gd name="connsiteY4" fmla="*/ 18 h 8904"/>
                <a:gd name="connsiteX5" fmla="*/ 22287 w 23489"/>
                <a:gd name="connsiteY5" fmla="*/ 0 h 8904"/>
                <a:gd name="connsiteX6" fmla="*/ 23465 w 23489"/>
                <a:gd name="connsiteY6" fmla="*/ 1100 h 8904"/>
                <a:gd name="connsiteX7" fmla="*/ 23489 w 23489"/>
                <a:gd name="connsiteY7" fmla="*/ 7525 h 8904"/>
                <a:gd name="connsiteX8" fmla="*/ 22042 w 23489"/>
                <a:gd name="connsiteY8" fmla="*/ 8903 h 8904"/>
                <a:gd name="connsiteX9" fmla="*/ 17261 w 23489"/>
                <a:gd name="connsiteY9" fmla="*/ 8894 h 8904"/>
                <a:gd name="connsiteX10" fmla="*/ 17261 w 23489"/>
                <a:gd name="connsiteY10" fmla="*/ 8595 h 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89" h="8904">
                  <a:moveTo>
                    <a:pt x="17258" y="8598"/>
                  </a:moveTo>
                  <a:cubicBezTo>
                    <a:pt x="12033" y="8598"/>
                    <a:pt x="6804" y="8577"/>
                    <a:pt x="1578" y="8613"/>
                  </a:cubicBezTo>
                  <a:cubicBezTo>
                    <a:pt x="442" y="8622"/>
                    <a:pt x="-75" y="8263"/>
                    <a:pt x="9" y="7061"/>
                  </a:cubicBezTo>
                  <a:cubicBezTo>
                    <a:pt x="146" y="5076"/>
                    <a:pt x="224" y="3085"/>
                    <a:pt x="281" y="1094"/>
                  </a:cubicBezTo>
                  <a:cubicBezTo>
                    <a:pt x="305" y="227"/>
                    <a:pt x="735" y="18"/>
                    <a:pt x="1515" y="18"/>
                  </a:cubicBezTo>
                  <a:cubicBezTo>
                    <a:pt x="8439" y="30"/>
                    <a:pt x="15363" y="27"/>
                    <a:pt x="22287" y="0"/>
                  </a:cubicBezTo>
                  <a:cubicBezTo>
                    <a:pt x="23100" y="-3"/>
                    <a:pt x="23474" y="245"/>
                    <a:pt x="23465" y="1100"/>
                  </a:cubicBezTo>
                  <a:cubicBezTo>
                    <a:pt x="23441" y="3241"/>
                    <a:pt x="23441" y="5384"/>
                    <a:pt x="23489" y="7525"/>
                  </a:cubicBezTo>
                  <a:cubicBezTo>
                    <a:pt x="23513" y="8583"/>
                    <a:pt x="23028" y="8927"/>
                    <a:pt x="22042" y="8903"/>
                  </a:cubicBezTo>
                  <a:cubicBezTo>
                    <a:pt x="20448" y="8867"/>
                    <a:pt x="18855" y="8894"/>
                    <a:pt x="17261" y="8894"/>
                  </a:cubicBezTo>
                  <a:cubicBezTo>
                    <a:pt x="17261" y="8795"/>
                    <a:pt x="17261" y="8694"/>
                    <a:pt x="17261" y="8595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6F122A43-1270-48A3-A9A6-78D86F6A00D7}"/>
                </a:ext>
              </a:extLst>
            </p:cNvPr>
            <p:cNvSpPr/>
            <p:nvPr/>
          </p:nvSpPr>
          <p:spPr>
            <a:xfrm>
              <a:off x="-600703" y="417536"/>
              <a:ext cx="19719" cy="8529"/>
            </a:xfrm>
            <a:custGeom>
              <a:avLst/>
              <a:gdLst>
                <a:gd name="connsiteX0" fmla="*/ 9812 w 19719"/>
                <a:gd name="connsiteY0" fmla="*/ 8505 h 8529"/>
                <a:gd name="connsiteX1" fmla="*/ 1896 w 19719"/>
                <a:gd name="connsiteY1" fmla="*/ 8526 h 8529"/>
                <a:gd name="connsiteX2" fmla="*/ 18 w 19719"/>
                <a:gd name="connsiteY2" fmla="*/ 6685 h 8529"/>
                <a:gd name="connsiteX3" fmla="*/ 75 w 19719"/>
                <a:gd name="connsiteY3" fmla="*/ 1608 h 8529"/>
                <a:gd name="connsiteX4" fmla="*/ 1648 w 19719"/>
                <a:gd name="connsiteY4" fmla="*/ 0 h 8529"/>
                <a:gd name="connsiteX5" fmla="*/ 17184 w 19719"/>
                <a:gd name="connsiteY5" fmla="*/ 27 h 8529"/>
                <a:gd name="connsiteX6" fmla="*/ 19630 w 19719"/>
                <a:gd name="connsiteY6" fmla="*/ 2541 h 8529"/>
                <a:gd name="connsiteX7" fmla="*/ 19704 w 19719"/>
                <a:gd name="connsiteY7" fmla="*/ 6721 h 8529"/>
                <a:gd name="connsiteX8" fmla="*/ 17881 w 19719"/>
                <a:gd name="connsiteY8" fmla="*/ 8514 h 8529"/>
                <a:gd name="connsiteX9" fmla="*/ 9812 w 19719"/>
                <a:gd name="connsiteY9" fmla="*/ 8499 h 8529"/>
                <a:gd name="connsiteX10" fmla="*/ 9812 w 19719"/>
                <a:gd name="connsiteY10" fmla="*/ 8505 h 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19" h="8529">
                  <a:moveTo>
                    <a:pt x="9812" y="8505"/>
                  </a:moveTo>
                  <a:cubicBezTo>
                    <a:pt x="7172" y="8505"/>
                    <a:pt x="4532" y="8455"/>
                    <a:pt x="1896" y="8526"/>
                  </a:cubicBezTo>
                  <a:cubicBezTo>
                    <a:pt x="523" y="8565"/>
                    <a:pt x="-119" y="8224"/>
                    <a:pt x="18" y="6685"/>
                  </a:cubicBezTo>
                  <a:cubicBezTo>
                    <a:pt x="171" y="5005"/>
                    <a:pt x="96" y="3301"/>
                    <a:pt x="75" y="1608"/>
                  </a:cubicBezTo>
                  <a:cubicBezTo>
                    <a:pt x="60" y="508"/>
                    <a:pt x="452" y="-9"/>
                    <a:pt x="1648" y="0"/>
                  </a:cubicBezTo>
                  <a:cubicBezTo>
                    <a:pt x="6825" y="42"/>
                    <a:pt x="12006" y="-12"/>
                    <a:pt x="17184" y="27"/>
                  </a:cubicBezTo>
                  <a:cubicBezTo>
                    <a:pt x="19477" y="45"/>
                    <a:pt x="19579" y="206"/>
                    <a:pt x="19630" y="2541"/>
                  </a:cubicBezTo>
                  <a:cubicBezTo>
                    <a:pt x="19660" y="3934"/>
                    <a:pt x="19582" y="5336"/>
                    <a:pt x="19704" y="6721"/>
                  </a:cubicBezTo>
                  <a:cubicBezTo>
                    <a:pt x="19830" y="8162"/>
                    <a:pt x="19181" y="8538"/>
                    <a:pt x="17881" y="8514"/>
                  </a:cubicBezTo>
                  <a:cubicBezTo>
                    <a:pt x="15193" y="8461"/>
                    <a:pt x="12503" y="8499"/>
                    <a:pt x="9812" y="8499"/>
                  </a:cubicBezTo>
                  <a:lnTo>
                    <a:pt x="9812" y="8505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131CE37D-EB6D-4C8F-95BE-B06B7C796DF3}"/>
                </a:ext>
              </a:extLst>
            </p:cNvPr>
            <p:cNvSpPr/>
            <p:nvPr/>
          </p:nvSpPr>
          <p:spPr>
            <a:xfrm>
              <a:off x="-601660" y="455880"/>
              <a:ext cx="21558" cy="6948"/>
            </a:xfrm>
            <a:custGeom>
              <a:avLst/>
              <a:gdLst>
                <a:gd name="connsiteX0" fmla="*/ 10742 w 21558"/>
                <a:gd name="connsiteY0" fmla="*/ 6933 h 6948"/>
                <a:gd name="connsiteX1" fmla="*/ 1495 w 21558"/>
                <a:gd name="connsiteY1" fmla="*/ 6948 h 6948"/>
                <a:gd name="connsiteX2" fmla="*/ 36 w 21558"/>
                <a:gd name="connsiteY2" fmla="*/ 5390 h 6948"/>
                <a:gd name="connsiteX3" fmla="*/ 242 w 21558"/>
                <a:gd name="connsiteY3" fmla="*/ 1372 h 6948"/>
                <a:gd name="connsiteX4" fmla="*/ 1731 w 21558"/>
                <a:gd name="connsiteY4" fmla="*/ 6 h 6948"/>
                <a:gd name="connsiteX5" fmla="*/ 20066 w 21558"/>
                <a:gd name="connsiteY5" fmla="*/ 207 h 6948"/>
                <a:gd name="connsiteX6" fmla="*/ 21474 w 21558"/>
                <a:gd name="connsiteY6" fmla="*/ 1656 h 6948"/>
                <a:gd name="connsiteX7" fmla="*/ 21549 w 21558"/>
                <a:gd name="connsiteY7" fmla="*/ 5384 h 6948"/>
                <a:gd name="connsiteX8" fmla="*/ 19988 w 21558"/>
                <a:gd name="connsiteY8" fmla="*/ 6948 h 6948"/>
                <a:gd name="connsiteX9" fmla="*/ 10742 w 21558"/>
                <a:gd name="connsiteY9" fmla="*/ 6936 h 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8" h="6948">
                  <a:moveTo>
                    <a:pt x="10742" y="6933"/>
                  </a:moveTo>
                  <a:cubicBezTo>
                    <a:pt x="7660" y="6933"/>
                    <a:pt x="4577" y="6909"/>
                    <a:pt x="1495" y="6948"/>
                  </a:cubicBezTo>
                  <a:cubicBezTo>
                    <a:pt x="365" y="6963"/>
                    <a:pt x="-146" y="6661"/>
                    <a:pt x="36" y="5390"/>
                  </a:cubicBezTo>
                  <a:cubicBezTo>
                    <a:pt x="227" y="4069"/>
                    <a:pt x="198" y="2715"/>
                    <a:pt x="242" y="1372"/>
                  </a:cubicBezTo>
                  <a:cubicBezTo>
                    <a:pt x="275" y="395"/>
                    <a:pt x="712" y="-60"/>
                    <a:pt x="1731" y="6"/>
                  </a:cubicBezTo>
                  <a:cubicBezTo>
                    <a:pt x="7839" y="401"/>
                    <a:pt x="13956" y="135"/>
                    <a:pt x="20066" y="207"/>
                  </a:cubicBezTo>
                  <a:cubicBezTo>
                    <a:pt x="21127" y="219"/>
                    <a:pt x="21471" y="706"/>
                    <a:pt x="21474" y="1656"/>
                  </a:cubicBezTo>
                  <a:cubicBezTo>
                    <a:pt x="21480" y="2900"/>
                    <a:pt x="21456" y="4147"/>
                    <a:pt x="21549" y="5384"/>
                  </a:cubicBezTo>
                  <a:cubicBezTo>
                    <a:pt x="21639" y="6583"/>
                    <a:pt x="21118" y="6960"/>
                    <a:pt x="19988" y="6948"/>
                  </a:cubicBezTo>
                  <a:cubicBezTo>
                    <a:pt x="16906" y="6909"/>
                    <a:pt x="13824" y="6936"/>
                    <a:pt x="10742" y="6936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7D2D56D9-EE1A-4392-A0DF-6D0E618B5595}"/>
                </a:ext>
              </a:extLst>
            </p:cNvPr>
            <p:cNvSpPr/>
            <p:nvPr/>
          </p:nvSpPr>
          <p:spPr>
            <a:xfrm>
              <a:off x="-599779" y="381594"/>
              <a:ext cx="17848" cy="7362"/>
            </a:xfrm>
            <a:custGeom>
              <a:avLst/>
              <a:gdLst>
                <a:gd name="connsiteX0" fmla="*/ 8811 w 17848"/>
                <a:gd name="connsiteY0" fmla="*/ 85 h 7362"/>
                <a:gd name="connsiteX1" fmla="*/ 15678 w 17848"/>
                <a:gd name="connsiteY1" fmla="*/ 94 h 7362"/>
                <a:gd name="connsiteX2" fmla="*/ 17785 w 17848"/>
                <a:gd name="connsiteY2" fmla="*/ 2258 h 7362"/>
                <a:gd name="connsiteX3" fmla="*/ 17845 w 17848"/>
                <a:gd name="connsiteY3" fmla="*/ 5840 h 7362"/>
                <a:gd name="connsiteX4" fmla="*/ 16565 w 17848"/>
                <a:gd name="connsiteY4" fmla="*/ 7170 h 7362"/>
                <a:gd name="connsiteX5" fmla="*/ 1797 w 17848"/>
                <a:gd name="connsiteY5" fmla="*/ 7362 h 7362"/>
                <a:gd name="connsiteX6" fmla="*/ 15 w 17848"/>
                <a:gd name="connsiteY6" fmla="*/ 5538 h 7362"/>
                <a:gd name="connsiteX7" fmla="*/ 36 w 17848"/>
                <a:gd name="connsiteY7" fmla="*/ 1810 h 7362"/>
                <a:gd name="connsiteX8" fmla="*/ 1794 w 17848"/>
                <a:gd name="connsiteY8" fmla="*/ 7 h 7362"/>
                <a:gd name="connsiteX9" fmla="*/ 8808 w 17848"/>
                <a:gd name="connsiteY9" fmla="*/ 40 h 7362"/>
                <a:gd name="connsiteX10" fmla="*/ 8808 w 17848"/>
                <a:gd name="connsiteY10" fmla="*/ 88 h 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48" h="7362">
                  <a:moveTo>
                    <a:pt x="8811" y="85"/>
                  </a:moveTo>
                  <a:cubicBezTo>
                    <a:pt x="11101" y="85"/>
                    <a:pt x="13388" y="58"/>
                    <a:pt x="15678" y="94"/>
                  </a:cubicBezTo>
                  <a:cubicBezTo>
                    <a:pt x="17654" y="124"/>
                    <a:pt x="17728" y="223"/>
                    <a:pt x="17785" y="2258"/>
                  </a:cubicBezTo>
                  <a:cubicBezTo>
                    <a:pt x="17818" y="3451"/>
                    <a:pt x="17794" y="4647"/>
                    <a:pt x="17845" y="5840"/>
                  </a:cubicBezTo>
                  <a:cubicBezTo>
                    <a:pt x="17884" y="6770"/>
                    <a:pt x="17573" y="7167"/>
                    <a:pt x="16565" y="7170"/>
                  </a:cubicBezTo>
                  <a:cubicBezTo>
                    <a:pt x="11642" y="7191"/>
                    <a:pt x="6721" y="7254"/>
                    <a:pt x="1797" y="7362"/>
                  </a:cubicBezTo>
                  <a:cubicBezTo>
                    <a:pt x="446" y="7391"/>
                    <a:pt x="-101" y="6922"/>
                    <a:pt x="15" y="5538"/>
                  </a:cubicBezTo>
                  <a:cubicBezTo>
                    <a:pt x="120" y="4303"/>
                    <a:pt x="102" y="3048"/>
                    <a:pt x="36" y="1810"/>
                  </a:cubicBezTo>
                  <a:cubicBezTo>
                    <a:pt x="-30" y="516"/>
                    <a:pt x="338" y="-73"/>
                    <a:pt x="1794" y="7"/>
                  </a:cubicBezTo>
                  <a:cubicBezTo>
                    <a:pt x="4126" y="136"/>
                    <a:pt x="6470" y="40"/>
                    <a:pt x="8808" y="40"/>
                  </a:cubicBezTo>
                  <a:lnTo>
                    <a:pt x="8808" y="88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B96F86F4-0B04-4D5E-80F2-A4D3389B258E}"/>
                </a:ext>
              </a:extLst>
            </p:cNvPr>
            <p:cNvSpPr/>
            <p:nvPr/>
          </p:nvSpPr>
          <p:spPr>
            <a:xfrm>
              <a:off x="-598797" y="348772"/>
              <a:ext cx="15732" cy="6185"/>
            </a:xfrm>
            <a:custGeom>
              <a:avLst/>
              <a:gdLst>
                <a:gd name="connsiteX0" fmla="*/ 7814 w 15732"/>
                <a:gd name="connsiteY0" fmla="*/ 6166 h 6185"/>
                <a:gd name="connsiteX1" fmla="*/ 1547 w 15732"/>
                <a:gd name="connsiteY1" fmla="*/ 6184 h 6185"/>
                <a:gd name="connsiteX2" fmla="*/ 38 w 15732"/>
                <a:gd name="connsiteY2" fmla="*/ 4453 h 6185"/>
                <a:gd name="connsiteX3" fmla="*/ 232 w 15732"/>
                <a:gd name="connsiteY3" fmla="*/ 2528 h 6185"/>
                <a:gd name="connsiteX4" fmla="*/ 2782 w 15732"/>
                <a:gd name="connsiteY4" fmla="*/ 1 h 6185"/>
                <a:gd name="connsiteX5" fmla="*/ 14121 w 15732"/>
                <a:gd name="connsiteY5" fmla="*/ 31 h 6185"/>
                <a:gd name="connsiteX6" fmla="*/ 15733 w 15732"/>
                <a:gd name="connsiteY6" fmla="*/ 1661 h 6185"/>
                <a:gd name="connsiteX7" fmla="*/ 11246 w 15732"/>
                <a:gd name="connsiteY7" fmla="*/ 6172 h 6185"/>
                <a:gd name="connsiteX8" fmla="*/ 7814 w 15732"/>
                <a:gd name="connsiteY8" fmla="*/ 6172 h 6185"/>
                <a:gd name="connsiteX9" fmla="*/ 7814 w 15732"/>
                <a:gd name="connsiteY9" fmla="*/ 6163 h 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32" h="6185">
                  <a:moveTo>
                    <a:pt x="7814" y="6166"/>
                  </a:moveTo>
                  <a:cubicBezTo>
                    <a:pt x="5724" y="6166"/>
                    <a:pt x="3634" y="6118"/>
                    <a:pt x="1547" y="6184"/>
                  </a:cubicBezTo>
                  <a:cubicBezTo>
                    <a:pt x="241" y="6223"/>
                    <a:pt x="-130" y="5628"/>
                    <a:pt x="38" y="4453"/>
                  </a:cubicBezTo>
                  <a:cubicBezTo>
                    <a:pt x="130" y="3813"/>
                    <a:pt x="211" y="3170"/>
                    <a:pt x="232" y="2528"/>
                  </a:cubicBezTo>
                  <a:cubicBezTo>
                    <a:pt x="319" y="-10"/>
                    <a:pt x="307" y="-10"/>
                    <a:pt x="2782" y="1"/>
                  </a:cubicBezTo>
                  <a:cubicBezTo>
                    <a:pt x="6564" y="19"/>
                    <a:pt x="10343" y="76"/>
                    <a:pt x="14121" y="31"/>
                  </a:cubicBezTo>
                  <a:cubicBezTo>
                    <a:pt x="15353" y="16"/>
                    <a:pt x="15739" y="423"/>
                    <a:pt x="15733" y="1661"/>
                  </a:cubicBezTo>
                  <a:cubicBezTo>
                    <a:pt x="15706" y="6157"/>
                    <a:pt x="15748" y="6157"/>
                    <a:pt x="11246" y="6172"/>
                  </a:cubicBezTo>
                  <a:cubicBezTo>
                    <a:pt x="10101" y="6175"/>
                    <a:pt x="8959" y="6172"/>
                    <a:pt x="7814" y="6172"/>
                  </a:cubicBezTo>
                  <a:lnTo>
                    <a:pt x="7814" y="616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1109947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10">
            <a:extLst>
              <a:ext uri="{FF2B5EF4-FFF2-40B4-BE49-F238E27FC236}">
                <a16:creationId xmlns:a16="http://schemas.microsoft.com/office/drawing/2014/main" id="{3A739777-030B-48BE-AF15-06F9198E54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700" y="4230572"/>
            <a:ext cx="5998802" cy="605104"/>
          </a:xfrm>
        </p:spPr>
        <p:txBody>
          <a:bodyPr anchor="ctr"/>
          <a:lstStyle>
            <a:lvl1pPr indent="-228600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2;p10">
            <a:extLst>
              <a:ext uri="{FF2B5EF4-FFF2-40B4-BE49-F238E27FC236}">
                <a16:creationId xmlns:a16="http://schemas.microsoft.com/office/drawing/2014/main" id="{EDA00987-72DF-4E90-B8E8-34DC5B0C7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5BF91F-B05A-499F-95DD-E5B630A96534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7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;p11">
            <a:extLst>
              <a:ext uri="{FF2B5EF4-FFF2-40B4-BE49-F238E27FC236}">
                <a16:creationId xmlns:a16="http://schemas.microsoft.com/office/drawing/2014/main" id="{3083418A-4B84-4806-A536-9E86E69AC0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106122"/>
            <a:ext cx="8520598" cy="1963500"/>
          </a:xfrm>
        </p:spPr>
        <p:txBody>
          <a:bodyPr anchor="b"/>
          <a:lstStyle>
            <a:lvl1pPr>
              <a:defRPr sz="12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45;p11">
            <a:extLst>
              <a:ext uri="{FF2B5EF4-FFF2-40B4-BE49-F238E27FC236}">
                <a16:creationId xmlns:a16="http://schemas.microsoft.com/office/drawing/2014/main" id="{D85D51EB-4FC3-464C-AFBB-A8A418B9C8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700" y="3152229"/>
            <a:ext cx="8520598" cy="1300798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46;p11">
            <a:extLst>
              <a:ext uri="{FF2B5EF4-FFF2-40B4-BE49-F238E27FC236}">
                <a16:creationId xmlns:a16="http://schemas.microsoft.com/office/drawing/2014/main" id="{ABC044A2-D7C4-46A4-AF28-67C15A7A17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5700C8-BF92-4536-AC03-0DB5BF63092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1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85;p32">
            <a:extLst>
              <a:ext uri="{FF2B5EF4-FFF2-40B4-BE49-F238E27FC236}">
                <a16:creationId xmlns:a16="http://schemas.microsoft.com/office/drawing/2014/main" id="{EBA96340-BD97-425B-ACC4-E834175F90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301" y="397197"/>
            <a:ext cx="3857698" cy="666899"/>
          </a:xfrm>
        </p:spPr>
        <p:txBody>
          <a:bodyPr anchorCtr="0"/>
          <a:lstStyle>
            <a:lvl1pPr algn="l">
              <a:defRPr sz="4200"/>
            </a:lvl1pPr>
          </a:lstStyle>
          <a:p>
            <a:pPr lvl="0"/>
            <a:endParaRPr lang="es-PE"/>
          </a:p>
        </p:txBody>
      </p:sp>
      <p:sp>
        <p:nvSpPr>
          <p:cNvPr id="3" name="Google Shape;3186;p32">
            <a:extLst>
              <a:ext uri="{FF2B5EF4-FFF2-40B4-BE49-F238E27FC236}">
                <a16:creationId xmlns:a16="http://schemas.microsoft.com/office/drawing/2014/main" id="{DB6B6A36-9794-41E9-A308-02386DCC55E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4301" y="1009653"/>
            <a:ext cx="3857698" cy="1485900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27431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1DC25D5-96AD-4693-A420-280A1E3FCEB5}"/>
              </a:ext>
            </a:extLst>
          </p:cNvPr>
          <p:cNvSpPr/>
          <p:nvPr/>
        </p:nvSpPr>
        <p:spPr>
          <a:xfrm>
            <a:off x="288922" y="574672"/>
            <a:ext cx="8940802" cy="41276"/>
          </a:xfrm>
          <a:prstGeom prst="rect">
            <a:avLst/>
          </a:prstGeom>
          <a:solidFill>
            <a:srgbClr val="3E3B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019F849-5F3D-454A-8242-76FCC797C440}"/>
              </a:ext>
            </a:extLst>
          </p:cNvPr>
          <p:cNvSpPr/>
          <p:nvPr userDrawn="1"/>
        </p:nvSpPr>
        <p:spPr>
          <a:xfrm>
            <a:off x="122849" y="89993"/>
            <a:ext cx="549593" cy="6165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97801A6-8A16-411E-91D7-702BA2D7E87F}"/>
              </a:ext>
            </a:extLst>
          </p:cNvPr>
          <p:cNvGrpSpPr/>
          <p:nvPr userDrawn="1"/>
        </p:nvGrpSpPr>
        <p:grpSpPr>
          <a:xfrm>
            <a:off x="229436" y="191818"/>
            <a:ext cx="336418" cy="428506"/>
            <a:chOff x="-758453" y="218723"/>
            <a:chExt cx="336418" cy="428506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6AD7D197-C2A6-4242-A644-246686B23060}"/>
                </a:ext>
              </a:extLst>
            </p:cNvPr>
            <p:cNvSpPr/>
            <p:nvPr/>
          </p:nvSpPr>
          <p:spPr>
            <a:xfrm>
              <a:off x="-758453" y="218723"/>
              <a:ext cx="336418" cy="405848"/>
            </a:xfrm>
            <a:custGeom>
              <a:avLst/>
              <a:gdLst>
                <a:gd name="connsiteX0" fmla="*/ 61325 w 336418"/>
                <a:gd name="connsiteY0" fmla="*/ 405823 h 405848"/>
                <a:gd name="connsiteX1" fmla="*/ 2879 w 336418"/>
                <a:gd name="connsiteY1" fmla="*/ 405823 h 405848"/>
                <a:gd name="connsiteX2" fmla="*/ 39 w 336418"/>
                <a:gd name="connsiteY2" fmla="*/ 403102 h 405848"/>
                <a:gd name="connsiteX3" fmla="*/ 1582 w 336418"/>
                <a:gd name="connsiteY3" fmla="*/ 387087 h 405848"/>
                <a:gd name="connsiteX4" fmla="*/ 15089 w 336418"/>
                <a:gd name="connsiteY4" fmla="*/ 346316 h 405848"/>
                <a:gd name="connsiteX5" fmla="*/ 34216 w 336418"/>
                <a:gd name="connsiteY5" fmla="*/ 302988 h 405848"/>
                <a:gd name="connsiteX6" fmla="*/ 47002 w 336418"/>
                <a:gd name="connsiteY6" fmla="*/ 264650 h 405848"/>
                <a:gd name="connsiteX7" fmla="*/ 49923 w 336418"/>
                <a:gd name="connsiteY7" fmla="*/ 241717 h 405848"/>
                <a:gd name="connsiteX8" fmla="*/ 50440 w 336418"/>
                <a:gd name="connsiteY8" fmla="*/ 223355 h 405848"/>
                <a:gd name="connsiteX9" fmla="*/ 49062 w 336418"/>
                <a:gd name="connsiteY9" fmla="*/ 189184 h 405848"/>
                <a:gd name="connsiteX10" fmla="*/ 47460 w 336418"/>
                <a:gd name="connsiteY10" fmla="*/ 166248 h 405848"/>
                <a:gd name="connsiteX11" fmla="*/ 44877 w 336418"/>
                <a:gd name="connsiteY11" fmla="*/ 139052 h 405848"/>
                <a:gd name="connsiteX12" fmla="*/ 41481 w 336418"/>
                <a:gd name="connsiteY12" fmla="*/ 107883 h 405848"/>
                <a:gd name="connsiteX13" fmla="*/ 38350 w 336418"/>
                <a:gd name="connsiteY13" fmla="*/ 82851 h 405848"/>
                <a:gd name="connsiteX14" fmla="*/ 34347 w 336418"/>
                <a:gd name="connsiteY14" fmla="*/ 52510 h 405848"/>
                <a:gd name="connsiteX15" fmla="*/ 30652 w 336418"/>
                <a:gd name="connsiteY15" fmla="*/ 29213 h 405848"/>
                <a:gd name="connsiteX16" fmla="*/ 27564 w 336418"/>
                <a:gd name="connsiteY16" fmla="*/ 7634 h 405848"/>
                <a:gd name="connsiteX17" fmla="*/ 27140 w 336418"/>
                <a:gd name="connsiteY17" fmla="*/ 1828 h 405848"/>
                <a:gd name="connsiteX18" fmla="*/ 28844 w 336418"/>
                <a:gd name="connsiteY18" fmla="*/ 62 h 405848"/>
                <a:gd name="connsiteX19" fmla="*/ 42892 w 336418"/>
                <a:gd name="connsiteY19" fmla="*/ 62 h 405848"/>
                <a:gd name="connsiteX20" fmla="*/ 112246 w 336418"/>
                <a:gd name="connsiteY20" fmla="*/ 115 h 405848"/>
                <a:gd name="connsiteX21" fmla="*/ 142856 w 336418"/>
                <a:gd name="connsiteY21" fmla="*/ 286 h 405848"/>
                <a:gd name="connsiteX22" fmla="*/ 143939 w 336418"/>
                <a:gd name="connsiteY22" fmla="*/ 2047 h 405848"/>
                <a:gd name="connsiteX23" fmla="*/ 136791 w 336418"/>
                <a:gd name="connsiteY23" fmla="*/ 15673 h 405848"/>
                <a:gd name="connsiteX24" fmla="*/ 136303 w 336418"/>
                <a:gd name="connsiteY24" fmla="*/ 22056 h 405848"/>
                <a:gd name="connsiteX25" fmla="*/ 138366 w 336418"/>
                <a:gd name="connsiteY25" fmla="*/ 23422 h 405848"/>
                <a:gd name="connsiteX26" fmla="*/ 145831 w 336418"/>
                <a:gd name="connsiteY26" fmla="*/ 23688 h 405848"/>
                <a:gd name="connsiteX27" fmla="*/ 147514 w 336418"/>
                <a:gd name="connsiteY27" fmla="*/ 25276 h 405848"/>
                <a:gd name="connsiteX28" fmla="*/ 144411 w 336418"/>
                <a:gd name="connsiteY28" fmla="*/ 30298 h 405848"/>
                <a:gd name="connsiteX29" fmla="*/ 127786 w 336418"/>
                <a:gd name="connsiteY29" fmla="*/ 37739 h 405848"/>
                <a:gd name="connsiteX30" fmla="*/ 124844 w 336418"/>
                <a:gd name="connsiteY30" fmla="*/ 39506 h 405848"/>
                <a:gd name="connsiteX31" fmla="*/ 123726 w 336418"/>
                <a:gd name="connsiteY31" fmla="*/ 42803 h 405848"/>
                <a:gd name="connsiteX32" fmla="*/ 127681 w 336418"/>
                <a:gd name="connsiteY32" fmla="*/ 47455 h 405848"/>
                <a:gd name="connsiteX33" fmla="*/ 136602 w 336418"/>
                <a:gd name="connsiteY33" fmla="*/ 50845 h 405848"/>
                <a:gd name="connsiteX34" fmla="*/ 144689 w 336418"/>
                <a:gd name="connsiteY34" fmla="*/ 54962 h 405848"/>
                <a:gd name="connsiteX35" fmla="*/ 144668 w 336418"/>
                <a:gd name="connsiteY35" fmla="*/ 57186 h 405848"/>
                <a:gd name="connsiteX36" fmla="*/ 137702 w 336418"/>
                <a:gd name="connsiteY36" fmla="*/ 60579 h 405848"/>
                <a:gd name="connsiteX37" fmla="*/ 126707 w 336418"/>
                <a:gd name="connsiteY37" fmla="*/ 65228 h 405848"/>
                <a:gd name="connsiteX38" fmla="*/ 123607 w 336418"/>
                <a:gd name="connsiteY38" fmla="*/ 68532 h 405848"/>
                <a:gd name="connsiteX39" fmla="*/ 124503 w 336418"/>
                <a:gd name="connsiteY39" fmla="*/ 72633 h 405848"/>
                <a:gd name="connsiteX40" fmla="*/ 128602 w 336418"/>
                <a:gd name="connsiteY40" fmla="*/ 75037 h 405848"/>
                <a:gd name="connsiteX41" fmla="*/ 141203 w 336418"/>
                <a:gd name="connsiteY41" fmla="*/ 80520 h 405848"/>
                <a:gd name="connsiteX42" fmla="*/ 141738 w 336418"/>
                <a:gd name="connsiteY42" fmla="*/ 82254 h 405848"/>
                <a:gd name="connsiteX43" fmla="*/ 137374 w 336418"/>
                <a:gd name="connsiteY43" fmla="*/ 88663 h 405848"/>
                <a:gd name="connsiteX44" fmla="*/ 136112 w 336418"/>
                <a:gd name="connsiteY44" fmla="*/ 94911 h 405848"/>
                <a:gd name="connsiteX45" fmla="*/ 138139 w 336418"/>
                <a:gd name="connsiteY45" fmla="*/ 96633 h 405848"/>
                <a:gd name="connsiteX46" fmla="*/ 183093 w 336418"/>
                <a:gd name="connsiteY46" fmla="*/ 97405 h 405848"/>
                <a:gd name="connsiteX47" fmla="*/ 196178 w 336418"/>
                <a:gd name="connsiteY47" fmla="*/ 96334 h 405848"/>
                <a:gd name="connsiteX48" fmla="*/ 199221 w 336418"/>
                <a:gd name="connsiteY48" fmla="*/ 91509 h 405848"/>
                <a:gd name="connsiteX49" fmla="*/ 197003 w 336418"/>
                <a:gd name="connsiteY49" fmla="*/ 87306 h 405848"/>
                <a:gd name="connsiteX50" fmla="*/ 193502 w 336418"/>
                <a:gd name="connsiteY50" fmla="*/ 82283 h 405848"/>
                <a:gd name="connsiteX51" fmla="*/ 194214 w 336418"/>
                <a:gd name="connsiteY51" fmla="*/ 80331 h 405848"/>
                <a:gd name="connsiteX52" fmla="*/ 209906 w 336418"/>
                <a:gd name="connsiteY52" fmla="*/ 73351 h 405848"/>
                <a:gd name="connsiteX53" fmla="*/ 211506 w 336418"/>
                <a:gd name="connsiteY53" fmla="*/ 70077 h 405848"/>
                <a:gd name="connsiteX54" fmla="*/ 207006 w 336418"/>
                <a:gd name="connsiteY54" fmla="*/ 64508 h 405848"/>
                <a:gd name="connsiteX55" fmla="*/ 197144 w 336418"/>
                <a:gd name="connsiteY55" fmla="*/ 60621 h 405848"/>
                <a:gd name="connsiteX56" fmla="*/ 191021 w 336418"/>
                <a:gd name="connsiteY56" fmla="*/ 57521 h 405848"/>
                <a:gd name="connsiteX57" fmla="*/ 191081 w 336418"/>
                <a:gd name="connsiteY57" fmla="*/ 54666 h 405848"/>
                <a:gd name="connsiteX58" fmla="*/ 200839 w 336418"/>
                <a:gd name="connsiteY58" fmla="*/ 50182 h 405848"/>
                <a:gd name="connsiteX59" fmla="*/ 208411 w 336418"/>
                <a:gd name="connsiteY59" fmla="*/ 46651 h 405848"/>
                <a:gd name="connsiteX60" fmla="*/ 208307 w 336418"/>
                <a:gd name="connsiteY60" fmla="*/ 37981 h 405848"/>
                <a:gd name="connsiteX61" fmla="*/ 196426 w 336418"/>
                <a:gd name="connsiteY61" fmla="*/ 32737 h 405848"/>
                <a:gd name="connsiteX62" fmla="*/ 190519 w 336418"/>
                <a:gd name="connsiteY62" fmla="*/ 30214 h 405848"/>
                <a:gd name="connsiteX63" fmla="*/ 187685 w 336418"/>
                <a:gd name="connsiteY63" fmla="*/ 25299 h 405848"/>
                <a:gd name="connsiteX64" fmla="*/ 188869 w 336418"/>
                <a:gd name="connsiteY64" fmla="*/ 23933 h 405848"/>
                <a:gd name="connsiteX65" fmla="*/ 197186 w 336418"/>
                <a:gd name="connsiteY65" fmla="*/ 23057 h 405848"/>
                <a:gd name="connsiteX66" fmla="*/ 199347 w 336418"/>
                <a:gd name="connsiteY66" fmla="*/ 20776 h 405848"/>
                <a:gd name="connsiteX67" fmla="*/ 196946 w 336418"/>
                <a:gd name="connsiteY67" fmla="*/ 12400 h 405848"/>
                <a:gd name="connsiteX68" fmla="*/ 191174 w 336418"/>
                <a:gd name="connsiteY68" fmla="*/ 1936 h 405848"/>
                <a:gd name="connsiteX69" fmla="*/ 192339 w 336418"/>
                <a:gd name="connsiteY69" fmla="*/ 68 h 405848"/>
                <a:gd name="connsiteX70" fmla="*/ 296968 w 336418"/>
                <a:gd name="connsiteY70" fmla="*/ 47 h 405848"/>
                <a:gd name="connsiteX71" fmla="*/ 307581 w 336418"/>
                <a:gd name="connsiteY71" fmla="*/ 2 h 405848"/>
                <a:gd name="connsiteX72" fmla="*/ 309285 w 336418"/>
                <a:gd name="connsiteY72" fmla="*/ 1816 h 405848"/>
                <a:gd name="connsiteX73" fmla="*/ 306729 w 336418"/>
                <a:gd name="connsiteY73" fmla="*/ 23159 h 405848"/>
                <a:gd name="connsiteX74" fmla="*/ 300247 w 336418"/>
                <a:gd name="connsiteY74" fmla="*/ 65817 h 405848"/>
                <a:gd name="connsiteX75" fmla="*/ 296478 w 336418"/>
                <a:gd name="connsiteY75" fmla="*/ 95285 h 405848"/>
                <a:gd name="connsiteX76" fmla="*/ 292182 w 336418"/>
                <a:gd name="connsiteY76" fmla="*/ 132960 h 405848"/>
                <a:gd name="connsiteX77" fmla="*/ 288995 w 336418"/>
                <a:gd name="connsiteY77" fmla="*/ 165501 h 405848"/>
                <a:gd name="connsiteX78" fmla="*/ 287052 w 336418"/>
                <a:gd name="connsiteY78" fmla="*/ 193657 h 405848"/>
                <a:gd name="connsiteX79" fmla="*/ 285999 w 336418"/>
                <a:gd name="connsiteY79" fmla="*/ 229636 h 405848"/>
                <a:gd name="connsiteX80" fmla="*/ 290370 w 336418"/>
                <a:gd name="connsiteY80" fmla="*/ 269185 h 405848"/>
                <a:gd name="connsiteX81" fmla="*/ 301542 w 336418"/>
                <a:gd name="connsiteY81" fmla="*/ 301634 h 405848"/>
                <a:gd name="connsiteX82" fmla="*/ 316579 w 336418"/>
                <a:gd name="connsiteY82" fmla="*/ 335329 h 405848"/>
                <a:gd name="connsiteX83" fmla="*/ 333354 w 336418"/>
                <a:gd name="connsiteY83" fmla="*/ 380677 h 405848"/>
                <a:gd name="connsiteX84" fmla="*/ 336418 w 336418"/>
                <a:gd name="connsiteY84" fmla="*/ 401604 h 405848"/>
                <a:gd name="connsiteX85" fmla="*/ 332203 w 336418"/>
                <a:gd name="connsiteY85" fmla="*/ 405826 h 405848"/>
                <a:gd name="connsiteX86" fmla="*/ 251488 w 336418"/>
                <a:gd name="connsiteY86" fmla="*/ 405736 h 405848"/>
                <a:gd name="connsiteX87" fmla="*/ 214277 w 336418"/>
                <a:gd name="connsiteY87" fmla="*/ 405592 h 405848"/>
                <a:gd name="connsiteX88" fmla="*/ 213230 w 336418"/>
                <a:gd name="connsiteY88" fmla="*/ 403847 h 405848"/>
                <a:gd name="connsiteX89" fmla="*/ 214053 w 336418"/>
                <a:gd name="connsiteY89" fmla="*/ 402424 h 405848"/>
                <a:gd name="connsiteX90" fmla="*/ 224092 w 336418"/>
                <a:gd name="connsiteY90" fmla="*/ 381114 h 405848"/>
                <a:gd name="connsiteX91" fmla="*/ 233509 w 336418"/>
                <a:gd name="connsiteY91" fmla="*/ 358011 h 405848"/>
                <a:gd name="connsiteX92" fmla="*/ 236116 w 336418"/>
                <a:gd name="connsiteY92" fmla="*/ 335918 h 405848"/>
                <a:gd name="connsiteX93" fmla="*/ 228642 w 336418"/>
                <a:gd name="connsiteY93" fmla="*/ 321439 h 405848"/>
                <a:gd name="connsiteX94" fmla="*/ 221440 w 336418"/>
                <a:gd name="connsiteY94" fmla="*/ 312871 h 405848"/>
                <a:gd name="connsiteX95" fmla="*/ 219482 w 336418"/>
                <a:gd name="connsiteY95" fmla="*/ 311517 h 405848"/>
                <a:gd name="connsiteX96" fmla="*/ 213885 w 336418"/>
                <a:gd name="connsiteY96" fmla="*/ 312785 h 405848"/>
                <a:gd name="connsiteX97" fmla="*/ 207057 w 336418"/>
                <a:gd name="connsiteY97" fmla="*/ 322043 h 405848"/>
                <a:gd name="connsiteX98" fmla="*/ 195398 w 336418"/>
                <a:gd name="connsiteY98" fmla="*/ 331000 h 405848"/>
                <a:gd name="connsiteX99" fmla="*/ 190988 w 336418"/>
                <a:gd name="connsiteY99" fmla="*/ 331703 h 405848"/>
                <a:gd name="connsiteX100" fmla="*/ 188985 w 336418"/>
                <a:gd name="connsiteY100" fmla="*/ 329720 h 405848"/>
                <a:gd name="connsiteX101" fmla="*/ 188872 w 336418"/>
                <a:gd name="connsiteY101" fmla="*/ 319108 h 405848"/>
                <a:gd name="connsiteX102" fmla="*/ 188797 w 336418"/>
                <a:gd name="connsiteY102" fmla="*/ 317466 h 405848"/>
                <a:gd name="connsiteX103" fmla="*/ 189634 w 336418"/>
                <a:gd name="connsiteY103" fmla="*/ 316049 h 405848"/>
                <a:gd name="connsiteX104" fmla="*/ 205135 w 336418"/>
                <a:gd name="connsiteY104" fmla="*/ 296883 h 405848"/>
                <a:gd name="connsiteX105" fmla="*/ 206355 w 336418"/>
                <a:gd name="connsiteY105" fmla="*/ 287343 h 405848"/>
                <a:gd name="connsiteX106" fmla="*/ 203586 w 336418"/>
                <a:gd name="connsiteY106" fmla="*/ 284524 h 405848"/>
                <a:gd name="connsiteX107" fmla="*/ 192555 w 336418"/>
                <a:gd name="connsiteY107" fmla="*/ 284118 h 405848"/>
                <a:gd name="connsiteX108" fmla="*/ 190462 w 336418"/>
                <a:gd name="connsiteY108" fmla="*/ 284145 h 405848"/>
                <a:gd name="connsiteX109" fmla="*/ 187801 w 336418"/>
                <a:gd name="connsiteY109" fmla="*/ 281612 h 405848"/>
                <a:gd name="connsiteX110" fmla="*/ 187700 w 336418"/>
                <a:gd name="connsiteY110" fmla="*/ 276533 h 405848"/>
                <a:gd name="connsiteX111" fmla="*/ 189114 w 336418"/>
                <a:gd name="connsiteY111" fmla="*/ 274004 h 405848"/>
                <a:gd name="connsiteX112" fmla="*/ 193392 w 336418"/>
                <a:gd name="connsiteY112" fmla="*/ 271556 h 405848"/>
                <a:gd name="connsiteX113" fmla="*/ 197141 w 336418"/>
                <a:gd name="connsiteY113" fmla="*/ 268216 h 405848"/>
                <a:gd name="connsiteX114" fmla="*/ 203266 w 336418"/>
                <a:gd name="connsiteY114" fmla="*/ 249337 h 405848"/>
                <a:gd name="connsiteX115" fmla="*/ 198884 w 336418"/>
                <a:gd name="connsiteY115" fmla="*/ 244126 h 405848"/>
                <a:gd name="connsiteX116" fmla="*/ 189356 w 336418"/>
                <a:gd name="connsiteY116" fmla="*/ 243962 h 405848"/>
                <a:gd name="connsiteX117" fmla="*/ 186803 w 336418"/>
                <a:gd name="connsiteY117" fmla="*/ 241678 h 405848"/>
                <a:gd name="connsiteX118" fmla="*/ 186746 w 336418"/>
                <a:gd name="connsiteY118" fmla="*/ 238246 h 405848"/>
                <a:gd name="connsiteX119" fmla="*/ 188396 w 336418"/>
                <a:gd name="connsiteY119" fmla="*/ 234757 h 405848"/>
                <a:gd name="connsiteX120" fmla="*/ 189455 w 336418"/>
                <a:gd name="connsiteY120" fmla="*/ 233929 h 405848"/>
                <a:gd name="connsiteX121" fmla="*/ 201320 w 336418"/>
                <a:gd name="connsiteY121" fmla="*/ 213824 h 405848"/>
                <a:gd name="connsiteX122" fmla="*/ 201117 w 336418"/>
                <a:gd name="connsiteY122" fmla="*/ 209223 h 405848"/>
                <a:gd name="connsiteX123" fmla="*/ 199006 w 336418"/>
                <a:gd name="connsiteY123" fmla="*/ 207693 h 405848"/>
                <a:gd name="connsiteX124" fmla="*/ 190812 w 336418"/>
                <a:gd name="connsiteY124" fmla="*/ 207292 h 405848"/>
                <a:gd name="connsiteX125" fmla="*/ 187224 w 336418"/>
                <a:gd name="connsiteY125" fmla="*/ 207322 h 405848"/>
                <a:gd name="connsiteX126" fmla="*/ 185963 w 336418"/>
                <a:gd name="connsiteY126" fmla="*/ 206069 h 405848"/>
                <a:gd name="connsiteX127" fmla="*/ 185915 w 336418"/>
                <a:gd name="connsiteY127" fmla="*/ 198296 h 405848"/>
                <a:gd name="connsiteX128" fmla="*/ 186896 w 336418"/>
                <a:gd name="connsiteY128" fmla="*/ 196730 h 405848"/>
                <a:gd name="connsiteX129" fmla="*/ 191975 w 336418"/>
                <a:gd name="connsiteY129" fmla="*/ 192562 h 405848"/>
                <a:gd name="connsiteX130" fmla="*/ 199640 w 336418"/>
                <a:gd name="connsiteY130" fmla="*/ 176066 h 405848"/>
                <a:gd name="connsiteX131" fmla="*/ 199332 w 336418"/>
                <a:gd name="connsiteY131" fmla="*/ 172502 h 405848"/>
                <a:gd name="connsiteX132" fmla="*/ 198157 w 336418"/>
                <a:gd name="connsiteY132" fmla="*/ 171253 h 405848"/>
                <a:gd name="connsiteX133" fmla="*/ 192513 w 336418"/>
                <a:gd name="connsiteY133" fmla="*/ 170018 h 405848"/>
                <a:gd name="connsiteX134" fmla="*/ 186241 w 336418"/>
                <a:gd name="connsiteY134" fmla="*/ 170120 h 405848"/>
                <a:gd name="connsiteX135" fmla="*/ 184794 w 336418"/>
                <a:gd name="connsiteY135" fmla="*/ 168906 h 405848"/>
                <a:gd name="connsiteX136" fmla="*/ 185206 w 336418"/>
                <a:gd name="connsiteY136" fmla="*/ 162060 h 405848"/>
                <a:gd name="connsiteX137" fmla="*/ 187281 w 336418"/>
                <a:gd name="connsiteY137" fmla="*/ 159100 h 405848"/>
                <a:gd name="connsiteX138" fmla="*/ 196674 w 336418"/>
                <a:gd name="connsiteY138" fmla="*/ 140505 h 405848"/>
                <a:gd name="connsiteX139" fmla="*/ 193018 w 336418"/>
                <a:gd name="connsiteY139" fmla="*/ 136517 h 405848"/>
                <a:gd name="connsiteX140" fmla="*/ 185861 w 336418"/>
                <a:gd name="connsiteY140" fmla="*/ 136230 h 405848"/>
                <a:gd name="connsiteX141" fmla="*/ 184091 w 336418"/>
                <a:gd name="connsiteY141" fmla="*/ 134547 h 405848"/>
                <a:gd name="connsiteX142" fmla="*/ 183912 w 336418"/>
                <a:gd name="connsiteY142" fmla="*/ 128876 h 405848"/>
                <a:gd name="connsiteX143" fmla="*/ 184531 w 336418"/>
                <a:gd name="connsiteY143" fmla="*/ 127483 h 405848"/>
                <a:gd name="connsiteX144" fmla="*/ 192202 w 336418"/>
                <a:gd name="connsiteY144" fmla="*/ 119082 h 405848"/>
                <a:gd name="connsiteX145" fmla="*/ 195048 w 336418"/>
                <a:gd name="connsiteY145" fmla="*/ 111246 h 405848"/>
                <a:gd name="connsiteX146" fmla="*/ 190656 w 336418"/>
                <a:gd name="connsiteY146" fmla="*/ 104774 h 405848"/>
                <a:gd name="connsiteX147" fmla="*/ 184253 w 336418"/>
                <a:gd name="connsiteY147" fmla="*/ 104583 h 405848"/>
                <a:gd name="connsiteX148" fmla="*/ 166788 w 336418"/>
                <a:gd name="connsiteY148" fmla="*/ 104326 h 405848"/>
                <a:gd name="connsiteX149" fmla="*/ 144282 w 336418"/>
                <a:gd name="connsiteY149" fmla="*/ 105103 h 405848"/>
                <a:gd name="connsiteX150" fmla="*/ 140339 w 336418"/>
                <a:gd name="connsiteY150" fmla="*/ 109937 h 405848"/>
                <a:gd name="connsiteX151" fmla="*/ 148372 w 336418"/>
                <a:gd name="connsiteY151" fmla="*/ 125952 h 405848"/>
                <a:gd name="connsiteX152" fmla="*/ 151254 w 336418"/>
                <a:gd name="connsiteY152" fmla="*/ 133288 h 405848"/>
                <a:gd name="connsiteX153" fmla="*/ 147930 w 336418"/>
                <a:gd name="connsiteY153" fmla="*/ 136158 h 405848"/>
                <a:gd name="connsiteX154" fmla="*/ 143448 w 336418"/>
                <a:gd name="connsiteY154" fmla="*/ 136188 h 405848"/>
                <a:gd name="connsiteX155" fmla="*/ 138336 w 336418"/>
                <a:gd name="connsiteY155" fmla="*/ 141982 h 405848"/>
                <a:gd name="connsiteX156" fmla="*/ 145939 w 336418"/>
                <a:gd name="connsiteY156" fmla="*/ 158045 h 405848"/>
                <a:gd name="connsiteX157" fmla="*/ 148010 w 336418"/>
                <a:gd name="connsiteY157" fmla="*/ 159492 h 405848"/>
                <a:gd name="connsiteX158" fmla="*/ 150202 w 336418"/>
                <a:gd name="connsiteY158" fmla="*/ 162912 h 405848"/>
                <a:gd name="connsiteX159" fmla="*/ 150261 w 336418"/>
                <a:gd name="connsiteY159" fmla="*/ 168583 h 405848"/>
                <a:gd name="connsiteX160" fmla="*/ 148841 w 336418"/>
                <a:gd name="connsiteY160" fmla="*/ 170006 h 405848"/>
                <a:gd name="connsiteX161" fmla="*/ 140043 w 336418"/>
                <a:gd name="connsiteY161" fmla="*/ 170272 h 405848"/>
                <a:gd name="connsiteX162" fmla="*/ 135592 w 336418"/>
                <a:gd name="connsiteY162" fmla="*/ 175292 h 405848"/>
                <a:gd name="connsiteX163" fmla="*/ 145547 w 336418"/>
                <a:gd name="connsiteY163" fmla="*/ 195929 h 405848"/>
                <a:gd name="connsiteX164" fmla="*/ 148366 w 336418"/>
                <a:gd name="connsiteY164" fmla="*/ 197594 h 405848"/>
                <a:gd name="connsiteX165" fmla="*/ 149595 w 336418"/>
                <a:gd name="connsiteY165" fmla="*/ 199639 h 405848"/>
                <a:gd name="connsiteX166" fmla="*/ 149039 w 336418"/>
                <a:gd name="connsiteY166" fmla="*/ 206033 h 405848"/>
                <a:gd name="connsiteX167" fmla="*/ 147661 w 336418"/>
                <a:gd name="connsiteY167" fmla="*/ 207220 h 405848"/>
                <a:gd name="connsiteX168" fmla="*/ 140952 w 336418"/>
                <a:gd name="connsiteY168" fmla="*/ 207633 h 405848"/>
                <a:gd name="connsiteX169" fmla="*/ 136184 w 336418"/>
                <a:gd name="connsiteY169" fmla="*/ 207920 h 405848"/>
                <a:gd name="connsiteX170" fmla="*/ 134527 w 336418"/>
                <a:gd name="connsiteY170" fmla="*/ 209537 h 405848"/>
                <a:gd name="connsiteX171" fmla="*/ 135128 w 336418"/>
                <a:gd name="connsiteY171" fmla="*/ 219507 h 405848"/>
                <a:gd name="connsiteX172" fmla="*/ 145394 w 336418"/>
                <a:gd name="connsiteY172" fmla="*/ 233639 h 405848"/>
                <a:gd name="connsiteX173" fmla="*/ 147245 w 336418"/>
                <a:gd name="connsiteY173" fmla="*/ 235149 h 405848"/>
                <a:gd name="connsiteX174" fmla="*/ 148719 w 336418"/>
                <a:gd name="connsiteY174" fmla="*/ 238560 h 405848"/>
                <a:gd name="connsiteX175" fmla="*/ 148405 w 336418"/>
                <a:gd name="connsiteY175" fmla="*/ 242727 h 405848"/>
                <a:gd name="connsiteX176" fmla="*/ 147424 w 336418"/>
                <a:gd name="connsiteY176" fmla="*/ 243797 h 405848"/>
                <a:gd name="connsiteX177" fmla="*/ 143403 w 336418"/>
                <a:gd name="connsiteY177" fmla="*/ 243953 h 405848"/>
                <a:gd name="connsiteX178" fmla="*/ 134243 w 336418"/>
                <a:gd name="connsiteY178" fmla="*/ 244739 h 405848"/>
                <a:gd name="connsiteX179" fmla="*/ 132231 w 336418"/>
                <a:gd name="connsiteY179" fmla="*/ 247361 h 405848"/>
                <a:gd name="connsiteX180" fmla="*/ 136572 w 336418"/>
                <a:gd name="connsiteY180" fmla="*/ 263206 h 405848"/>
                <a:gd name="connsiteX181" fmla="*/ 143631 w 336418"/>
                <a:gd name="connsiteY181" fmla="*/ 270787 h 405848"/>
                <a:gd name="connsiteX182" fmla="*/ 147604 w 336418"/>
                <a:gd name="connsiteY182" fmla="*/ 279983 h 405848"/>
                <a:gd name="connsiteX183" fmla="*/ 147547 w 336418"/>
                <a:gd name="connsiteY183" fmla="*/ 280578 h 405848"/>
                <a:gd name="connsiteX184" fmla="*/ 143678 w 336418"/>
                <a:gd name="connsiteY184" fmla="*/ 284133 h 405848"/>
                <a:gd name="connsiteX185" fmla="*/ 134115 w 336418"/>
                <a:gd name="connsiteY185" fmla="*/ 284118 h 405848"/>
                <a:gd name="connsiteX186" fmla="*/ 128426 w 336418"/>
                <a:gd name="connsiteY186" fmla="*/ 289902 h 405848"/>
                <a:gd name="connsiteX187" fmla="*/ 130145 w 336418"/>
                <a:gd name="connsiteY187" fmla="*/ 298028 h 405848"/>
                <a:gd name="connsiteX188" fmla="*/ 145203 w 336418"/>
                <a:gd name="connsiteY188" fmla="*/ 315906 h 405848"/>
                <a:gd name="connsiteX189" fmla="*/ 146468 w 336418"/>
                <a:gd name="connsiteY189" fmla="*/ 318447 h 405848"/>
                <a:gd name="connsiteX190" fmla="*/ 146097 w 336418"/>
                <a:gd name="connsiteY190" fmla="*/ 329942 h 405848"/>
                <a:gd name="connsiteX191" fmla="*/ 144387 w 336418"/>
                <a:gd name="connsiteY191" fmla="*/ 331646 h 405848"/>
                <a:gd name="connsiteX192" fmla="*/ 136357 w 336418"/>
                <a:gd name="connsiteY192" fmla="*/ 329203 h 405848"/>
                <a:gd name="connsiteX193" fmla="*/ 124327 w 336418"/>
                <a:gd name="connsiteY193" fmla="*/ 317096 h 405848"/>
                <a:gd name="connsiteX194" fmla="*/ 120590 w 336418"/>
                <a:gd name="connsiteY194" fmla="*/ 312249 h 405848"/>
                <a:gd name="connsiteX195" fmla="*/ 114390 w 336418"/>
                <a:gd name="connsiteY195" fmla="*/ 312190 h 405848"/>
                <a:gd name="connsiteX196" fmla="*/ 100793 w 336418"/>
                <a:gd name="connsiteY196" fmla="*/ 330847 h 405848"/>
                <a:gd name="connsiteX197" fmla="*/ 99541 w 336418"/>
                <a:gd name="connsiteY197" fmla="*/ 337637 h 405848"/>
                <a:gd name="connsiteX198" fmla="*/ 100171 w 336418"/>
                <a:gd name="connsiteY198" fmla="*/ 347768 h 405848"/>
                <a:gd name="connsiteX199" fmla="*/ 103693 w 336418"/>
                <a:gd name="connsiteY199" fmla="*/ 363365 h 405848"/>
                <a:gd name="connsiteX200" fmla="*/ 116542 w 336418"/>
                <a:gd name="connsiteY200" fmla="*/ 394265 h 405848"/>
                <a:gd name="connsiteX201" fmla="*/ 121140 w 336418"/>
                <a:gd name="connsiteY201" fmla="*/ 402471 h 405848"/>
                <a:gd name="connsiteX202" fmla="*/ 119182 w 336418"/>
                <a:gd name="connsiteY202" fmla="*/ 405817 h 405848"/>
                <a:gd name="connsiteX203" fmla="*/ 61334 w 336418"/>
                <a:gd name="connsiteY203" fmla="*/ 405817 h 4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36418" h="405848">
                  <a:moveTo>
                    <a:pt x="61325" y="405823"/>
                  </a:moveTo>
                  <a:cubicBezTo>
                    <a:pt x="41842" y="405823"/>
                    <a:pt x="22362" y="405823"/>
                    <a:pt x="2879" y="405823"/>
                  </a:cubicBezTo>
                  <a:cubicBezTo>
                    <a:pt x="195" y="405823"/>
                    <a:pt x="150" y="405823"/>
                    <a:pt x="39" y="403102"/>
                  </a:cubicBezTo>
                  <a:cubicBezTo>
                    <a:pt x="-176" y="397697"/>
                    <a:pt x="515" y="392370"/>
                    <a:pt x="1582" y="387087"/>
                  </a:cubicBezTo>
                  <a:cubicBezTo>
                    <a:pt x="4434" y="372949"/>
                    <a:pt x="9567" y="359568"/>
                    <a:pt x="15089" y="346316"/>
                  </a:cubicBezTo>
                  <a:cubicBezTo>
                    <a:pt x="21163" y="331741"/>
                    <a:pt x="28114" y="317553"/>
                    <a:pt x="34216" y="302988"/>
                  </a:cubicBezTo>
                  <a:cubicBezTo>
                    <a:pt x="39439" y="290524"/>
                    <a:pt x="44285" y="277944"/>
                    <a:pt x="47002" y="264650"/>
                  </a:cubicBezTo>
                  <a:cubicBezTo>
                    <a:pt x="48548" y="257077"/>
                    <a:pt x="49484" y="249430"/>
                    <a:pt x="49923" y="241717"/>
                  </a:cubicBezTo>
                  <a:cubicBezTo>
                    <a:pt x="50273" y="235600"/>
                    <a:pt x="50557" y="229480"/>
                    <a:pt x="50440" y="223355"/>
                  </a:cubicBezTo>
                  <a:cubicBezTo>
                    <a:pt x="50222" y="211956"/>
                    <a:pt x="49863" y="200559"/>
                    <a:pt x="49062" y="189184"/>
                  </a:cubicBezTo>
                  <a:cubicBezTo>
                    <a:pt x="48524" y="181540"/>
                    <a:pt x="48099" y="173884"/>
                    <a:pt x="47460" y="166248"/>
                  </a:cubicBezTo>
                  <a:cubicBezTo>
                    <a:pt x="46697" y="157175"/>
                    <a:pt x="45809" y="148111"/>
                    <a:pt x="44877" y="139052"/>
                  </a:cubicBezTo>
                  <a:cubicBezTo>
                    <a:pt x="43806" y="128658"/>
                    <a:pt x="42679" y="118266"/>
                    <a:pt x="41481" y="107883"/>
                  </a:cubicBezTo>
                  <a:cubicBezTo>
                    <a:pt x="40515" y="99530"/>
                    <a:pt x="39427" y="91189"/>
                    <a:pt x="38350" y="82851"/>
                  </a:cubicBezTo>
                  <a:cubicBezTo>
                    <a:pt x="37041" y="72735"/>
                    <a:pt x="35696" y="62624"/>
                    <a:pt x="34347" y="52510"/>
                  </a:cubicBezTo>
                  <a:cubicBezTo>
                    <a:pt x="33310" y="44714"/>
                    <a:pt x="31926" y="36971"/>
                    <a:pt x="30652" y="29213"/>
                  </a:cubicBezTo>
                  <a:cubicBezTo>
                    <a:pt x="29474" y="22041"/>
                    <a:pt x="28371" y="14857"/>
                    <a:pt x="27564" y="7634"/>
                  </a:cubicBezTo>
                  <a:cubicBezTo>
                    <a:pt x="27349" y="5709"/>
                    <a:pt x="27316" y="3760"/>
                    <a:pt x="27140" y="1828"/>
                  </a:cubicBezTo>
                  <a:cubicBezTo>
                    <a:pt x="27020" y="525"/>
                    <a:pt x="27558" y="53"/>
                    <a:pt x="28844" y="62"/>
                  </a:cubicBezTo>
                  <a:cubicBezTo>
                    <a:pt x="33525" y="94"/>
                    <a:pt x="38210" y="59"/>
                    <a:pt x="42892" y="62"/>
                  </a:cubicBezTo>
                  <a:cubicBezTo>
                    <a:pt x="66010" y="74"/>
                    <a:pt x="89128" y="77"/>
                    <a:pt x="112246" y="115"/>
                  </a:cubicBezTo>
                  <a:cubicBezTo>
                    <a:pt x="122450" y="133"/>
                    <a:pt x="132653" y="223"/>
                    <a:pt x="142856" y="286"/>
                  </a:cubicBezTo>
                  <a:cubicBezTo>
                    <a:pt x="144617" y="298"/>
                    <a:pt x="144752" y="474"/>
                    <a:pt x="143939" y="2047"/>
                  </a:cubicBezTo>
                  <a:cubicBezTo>
                    <a:pt x="141580" y="6603"/>
                    <a:pt x="139203" y="11147"/>
                    <a:pt x="136791" y="15673"/>
                  </a:cubicBezTo>
                  <a:cubicBezTo>
                    <a:pt x="135684" y="17748"/>
                    <a:pt x="135098" y="19793"/>
                    <a:pt x="136303" y="22056"/>
                  </a:cubicBezTo>
                  <a:cubicBezTo>
                    <a:pt x="136779" y="22944"/>
                    <a:pt x="137320" y="23404"/>
                    <a:pt x="138366" y="23422"/>
                  </a:cubicBezTo>
                  <a:cubicBezTo>
                    <a:pt x="140853" y="23461"/>
                    <a:pt x="143341" y="23640"/>
                    <a:pt x="145831" y="23688"/>
                  </a:cubicBezTo>
                  <a:cubicBezTo>
                    <a:pt x="146949" y="23709"/>
                    <a:pt x="147421" y="24157"/>
                    <a:pt x="147514" y="25276"/>
                  </a:cubicBezTo>
                  <a:cubicBezTo>
                    <a:pt x="147792" y="28609"/>
                    <a:pt x="147556" y="29015"/>
                    <a:pt x="144411" y="30298"/>
                  </a:cubicBezTo>
                  <a:cubicBezTo>
                    <a:pt x="138788" y="32594"/>
                    <a:pt x="133131" y="34824"/>
                    <a:pt x="127786" y="37739"/>
                  </a:cubicBezTo>
                  <a:cubicBezTo>
                    <a:pt x="126782" y="38286"/>
                    <a:pt x="125849" y="38965"/>
                    <a:pt x="124844" y="39506"/>
                  </a:cubicBezTo>
                  <a:cubicBezTo>
                    <a:pt x="123418" y="40274"/>
                    <a:pt x="123329" y="41431"/>
                    <a:pt x="123726" y="42803"/>
                  </a:cubicBezTo>
                  <a:cubicBezTo>
                    <a:pt x="124351" y="44953"/>
                    <a:pt x="125792" y="46385"/>
                    <a:pt x="127681" y="47455"/>
                  </a:cubicBezTo>
                  <a:cubicBezTo>
                    <a:pt x="130483" y="49043"/>
                    <a:pt x="133601" y="49790"/>
                    <a:pt x="136602" y="50845"/>
                  </a:cubicBezTo>
                  <a:cubicBezTo>
                    <a:pt x="139484" y="51859"/>
                    <a:pt x="142252" y="53081"/>
                    <a:pt x="144689" y="54962"/>
                  </a:cubicBezTo>
                  <a:cubicBezTo>
                    <a:pt x="145930" y="55919"/>
                    <a:pt x="145939" y="56268"/>
                    <a:pt x="144668" y="57186"/>
                  </a:cubicBezTo>
                  <a:cubicBezTo>
                    <a:pt x="142548" y="58720"/>
                    <a:pt x="140103" y="59608"/>
                    <a:pt x="137702" y="60579"/>
                  </a:cubicBezTo>
                  <a:cubicBezTo>
                    <a:pt x="134013" y="62074"/>
                    <a:pt x="130181" y="63228"/>
                    <a:pt x="126707" y="65228"/>
                  </a:cubicBezTo>
                  <a:cubicBezTo>
                    <a:pt x="125341" y="66014"/>
                    <a:pt x="124187" y="66983"/>
                    <a:pt x="123607" y="68532"/>
                  </a:cubicBezTo>
                  <a:cubicBezTo>
                    <a:pt x="123012" y="70119"/>
                    <a:pt x="123338" y="71455"/>
                    <a:pt x="124503" y="72633"/>
                  </a:cubicBezTo>
                  <a:cubicBezTo>
                    <a:pt x="125657" y="73799"/>
                    <a:pt x="127146" y="74394"/>
                    <a:pt x="128602" y="75037"/>
                  </a:cubicBezTo>
                  <a:cubicBezTo>
                    <a:pt x="132794" y="76881"/>
                    <a:pt x="136988" y="78726"/>
                    <a:pt x="141203" y="80520"/>
                  </a:cubicBezTo>
                  <a:cubicBezTo>
                    <a:pt x="142187" y="80938"/>
                    <a:pt x="142157" y="81449"/>
                    <a:pt x="141738" y="82254"/>
                  </a:cubicBezTo>
                  <a:cubicBezTo>
                    <a:pt x="140536" y="84568"/>
                    <a:pt x="138713" y="86451"/>
                    <a:pt x="137374" y="88663"/>
                  </a:cubicBezTo>
                  <a:cubicBezTo>
                    <a:pt x="136208" y="90591"/>
                    <a:pt x="135493" y="92597"/>
                    <a:pt x="136112" y="94911"/>
                  </a:cubicBezTo>
                  <a:cubicBezTo>
                    <a:pt x="136408" y="96015"/>
                    <a:pt x="136904" y="96547"/>
                    <a:pt x="138139" y="96633"/>
                  </a:cubicBezTo>
                  <a:cubicBezTo>
                    <a:pt x="153111" y="97689"/>
                    <a:pt x="168103" y="97650"/>
                    <a:pt x="183093" y="97405"/>
                  </a:cubicBezTo>
                  <a:cubicBezTo>
                    <a:pt x="187461" y="97333"/>
                    <a:pt x="191849" y="97130"/>
                    <a:pt x="196178" y="96334"/>
                  </a:cubicBezTo>
                  <a:cubicBezTo>
                    <a:pt x="199458" y="95731"/>
                    <a:pt x="200091" y="94780"/>
                    <a:pt x="199221" y="91509"/>
                  </a:cubicBezTo>
                  <a:cubicBezTo>
                    <a:pt x="198803" y="89940"/>
                    <a:pt x="197939" y="88603"/>
                    <a:pt x="197003" y="87306"/>
                  </a:cubicBezTo>
                  <a:cubicBezTo>
                    <a:pt x="195810" y="85650"/>
                    <a:pt x="194504" y="84080"/>
                    <a:pt x="193502" y="82283"/>
                  </a:cubicBezTo>
                  <a:cubicBezTo>
                    <a:pt x="192934" y="81267"/>
                    <a:pt x="193021" y="80774"/>
                    <a:pt x="194214" y="80331"/>
                  </a:cubicBezTo>
                  <a:cubicBezTo>
                    <a:pt x="199586" y="78334"/>
                    <a:pt x="204782" y="75928"/>
                    <a:pt x="209906" y="73351"/>
                  </a:cubicBezTo>
                  <a:cubicBezTo>
                    <a:pt x="211401" y="72597"/>
                    <a:pt x="211718" y="71557"/>
                    <a:pt x="211506" y="70077"/>
                  </a:cubicBezTo>
                  <a:cubicBezTo>
                    <a:pt x="211114" y="67312"/>
                    <a:pt x="209314" y="65685"/>
                    <a:pt x="207006" y="64508"/>
                  </a:cubicBezTo>
                  <a:cubicBezTo>
                    <a:pt x="203846" y="62896"/>
                    <a:pt x="200420" y="61943"/>
                    <a:pt x="197144" y="60621"/>
                  </a:cubicBezTo>
                  <a:cubicBezTo>
                    <a:pt x="195012" y="59763"/>
                    <a:pt x="192955" y="58762"/>
                    <a:pt x="191021" y="57521"/>
                  </a:cubicBezTo>
                  <a:cubicBezTo>
                    <a:pt x="189120" y="56298"/>
                    <a:pt x="189138" y="55910"/>
                    <a:pt x="191081" y="54666"/>
                  </a:cubicBezTo>
                  <a:cubicBezTo>
                    <a:pt x="194124" y="52717"/>
                    <a:pt x="197526" y="51545"/>
                    <a:pt x="200839" y="50182"/>
                  </a:cubicBezTo>
                  <a:cubicBezTo>
                    <a:pt x="203419" y="49120"/>
                    <a:pt x="206041" y="48146"/>
                    <a:pt x="208411" y="46651"/>
                  </a:cubicBezTo>
                  <a:cubicBezTo>
                    <a:pt x="212749" y="43915"/>
                    <a:pt x="212734" y="40624"/>
                    <a:pt x="208307" y="37981"/>
                  </a:cubicBezTo>
                  <a:cubicBezTo>
                    <a:pt x="204570" y="35751"/>
                    <a:pt x="200369" y="34525"/>
                    <a:pt x="196426" y="32737"/>
                  </a:cubicBezTo>
                  <a:cubicBezTo>
                    <a:pt x="194477" y="31853"/>
                    <a:pt x="192486" y="31057"/>
                    <a:pt x="190519" y="30214"/>
                  </a:cubicBezTo>
                  <a:cubicBezTo>
                    <a:pt x="188351" y="29285"/>
                    <a:pt x="187529" y="27598"/>
                    <a:pt x="187685" y="25299"/>
                  </a:cubicBezTo>
                  <a:cubicBezTo>
                    <a:pt x="187742" y="24468"/>
                    <a:pt x="187972" y="24020"/>
                    <a:pt x="188869" y="23933"/>
                  </a:cubicBezTo>
                  <a:cubicBezTo>
                    <a:pt x="191643" y="23667"/>
                    <a:pt x="194408" y="23317"/>
                    <a:pt x="197186" y="23057"/>
                  </a:cubicBezTo>
                  <a:cubicBezTo>
                    <a:pt x="198991" y="22887"/>
                    <a:pt x="199290" y="22654"/>
                    <a:pt x="199347" y="20776"/>
                  </a:cubicBezTo>
                  <a:cubicBezTo>
                    <a:pt x="199443" y="17733"/>
                    <a:pt x="198280" y="15042"/>
                    <a:pt x="196946" y="12400"/>
                  </a:cubicBezTo>
                  <a:cubicBezTo>
                    <a:pt x="195153" y="8839"/>
                    <a:pt x="192800" y="5589"/>
                    <a:pt x="191174" y="1936"/>
                  </a:cubicBezTo>
                  <a:cubicBezTo>
                    <a:pt x="190414" y="235"/>
                    <a:pt x="190492" y="68"/>
                    <a:pt x="192339" y="68"/>
                  </a:cubicBezTo>
                  <a:cubicBezTo>
                    <a:pt x="227216" y="59"/>
                    <a:pt x="262092" y="53"/>
                    <a:pt x="296968" y="47"/>
                  </a:cubicBezTo>
                  <a:cubicBezTo>
                    <a:pt x="300505" y="47"/>
                    <a:pt x="304044" y="91"/>
                    <a:pt x="307581" y="2"/>
                  </a:cubicBezTo>
                  <a:cubicBezTo>
                    <a:pt x="308998" y="-34"/>
                    <a:pt x="309372" y="459"/>
                    <a:pt x="309285" y="1816"/>
                  </a:cubicBezTo>
                  <a:cubicBezTo>
                    <a:pt x="308822" y="8979"/>
                    <a:pt x="307847" y="16080"/>
                    <a:pt x="306729" y="23159"/>
                  </a:cubicBezTo>
                  <a:cubicBezTo>
                    <a:pt x="304487" y="37365"/>
                    <a:pt x="301996" y="51536"/>
                    <a:pt x="300247" y="65817"/>
                  </a:cubicBezTo>
                  <a:cubicBezTo>
                    <a:pt x="299046" y="75647"/>
                    <a:pt x="297653" y="85452"/>
                    <a:pt x="296478" y="95285"/>
                  </a:cubicBezTo>
                  <a:cubicBezTo>
                    <a:pt x="294977" y="107835"/>
                    <a:pt x="293617" y="120400"/>
                    <a:pt x="292182" y="132960"/>
                  </a:cubicBezTo>
                  <a:cubicBezTo>
                    <a:pt x="290944" y="143791"/>
                    <a:pt x="289901" y="154640"/>
                    <a:pt x="288995" y="165501"/>
                  </a:cubicBezTo>
                  <a:cubicBezTo>
                    <a:pt x="288212" y="174876"/>
                    <a:pt x="287533" y="184257"/>
                    <a:pt x="287052" y="193657"/>
                  </a:cubicBezTo>
                  <a:cubicBezTo>
                    <a:pt x="286439" y="205645"/>
                    <a:pt x="285841" y="217633"/>
                    <a:pt x="285999" y="229636"/>
                  </a:cubicBezTo>
                  <a:cubicBezTo>
                    <a:pt x="286173" y="242951"/>
                    <a:pt x="287243" y="256192"/>
                    <a:pt x="290370" y="269185"/>
                  </a:cubicBezTo>
                  <a:cubicBezTo>
                    <a:pt x="293058" y="280354"/>
                    <a:pt x="297105" y="291062"/>
                    <a:pt x="301542" y="301634"/>
                  </a:cubicBezTo>
                  <a:cubicBezTo>
                    <a:pt x="306304" y="312979"/>
                    <a:pt x="311605" y="324082"/>
                    <a:pt x="316579" y="335329"/>
                  </a:cubicBezTo>
                  <a:cubicBezTo>
                    <a:pt x="323112" y="350094"/>
                    <a:pt x="329261" y="365009"/>
                    <a:pt x="333354" y="380677"/>
                  </a:cubicBezTo>
                  <a:cubicBezTo>
                    <a:pt x="335145" y="387536"/>
                    <a:pt x="336424" y="394480"/>
                    <a:pt x="336418" y="401604"/>
                  </a:cubicBezTo>
                  <a:cubicBezTo>
                    <a:pt x="336415" y="405826"/>
                    <a:pt x="336391" y="405829"/>
                    <a:pt x="332203" y="405826"/>
                  </a:cubicBezTo>
                  <a:cubicBezTo>
                    <a:pt x="305297" y="405814"/>
                    <a:pt x="278391" y="405927"/>
                    <a:pt x="251488" y="405736"/>
                  </a:cubicBezTo>
                  <a:cubicBezTo>
                    <a:pt x="239084" y="405646"/>
                    <a:pt x="226680" y="405706"/>
                    <a:pt x="214277" y="405592"/>
                  </a:cubicBezTo>
                  <a:cubicBezTo>
                    <a:pt x="212498" y="405578"/>
                    <a:pt x="212414" y="405446"/>
                    <a:pt x="213230" y="403847"/>
                  </a:cubicBezTo>
                  <a:cubicBezTo>
                    <a:pt x="213479" y="403359"/>
                    <a:pt x="213742" y="402875"/>
                    <a:pt x="214053" y="402424"/>
                  </a:cubicBezTo>
                  <a:cubicBezTo>
                    <a:pt x="218567" y="395870"/>
                    <a:pt x="221072" y="388370"/>
                    <a:pt x="224092" y="381114"/>
                  </a:cubicBezTo>
                  <a:cubicBezTo>
                    <a:pt x="227287" y="373437"/>
                    <a:pt x="230570" y="365787"/>
                    <a:pt x="233509" y="358011"/>
                  </a:cubicBezTo>
                  <a:cubicBezTo>
                    <a:pt x="236190" y="350913"/>
                    <a:pt x="237763" y="343574"/>
                    <a:pt x="236116" y="335918"/>
                  </a:cubicBezTo>
                  <a:cubicBezTo>
                    <a:pt x="234935" y="330420"/>
                    <a:pt x="232053" y="325765"/>
                    <a:pt x="228642" y="321439"/>
                  </a:cubicBezTo>
                  <a:cubicBezTo>
                    <a:pt x="226334" y="318513"/>
                    <a:pt x="224101" y="315508"/>
                    <a:pt x="221440" y="312871"/>
                  </a:cubicBezTo>
                  <a:cubicBezTo>
                    <a:pt x="220869" y="312303"/>
                    <a:pt x="220199" y="311873"/>
                    <a:pt x="219482" y="311517"/>
                  </a:cubicBezTo>
                  <a:cubicBezTo>
                    <a:pt x="216806" y="310193"/>
                    <a:pt x="215676" y="310408"/>
                    <a:pt x="213885" y="312785"/>
                  </a:cubicBezTo>
                  <a:cubicBezTo>
                    <a:pt x="211577" y="315846"/>
                    <a:pt x="209410" y="319018"/>
                    <a:pt x="207057" y="322043"/>
                  </a:cubicBezTo>
                  <a:cubicBezTo>
                    <a:pt x="203960" y="326025"/>
                    <a:pt x="200393" y="329457"/>
                    <a:pt x="195398" y="331000"/>
                  </a:cubicBezTo>
                  <a:cubicBezTo>
                    <a:pt x="193960" y="331442"/>
                    <a:pt x="192480" y="331565"/>
                    <a:pt x="190988" y="331703"/>
                  </a:cubicBezTo>
                  <a:cubicBezTo>
                    <a:pt x="189419" y="331846"/>
                    <a:pt x="188988" y="331120"/>
                    <a:pt x="188985" y="329720"/>
                  </a:cubicBezTo>
                  <a:cubicBezTo>
                    <a:pt x="188979" y="326184"/>
                    <a:pt x="188916" y="322647"/>
                    <a:pt x="188872" y="319108"/>
                  </a:cubicBezTo>
                  <a:cubicBezTo>
                    <a:pt x="188866" y="318560"/>
                    <a:pt x="188851" y="318010"/>
                    <a:pt x="188797" y="317466"/>
                  </a:cubicBezTo>
                  <a:cubicBezTo>
                    <a:pt x="188728" y="316776"/>
                    <a:pt x="189015" y="316339"/>
                    <a:pt x="189634" y="316049"/>
                  </a:cubicBezTo>
                  <a:cubicBezTo>
                    <a:pt x="197897" y="312169"/>
                    <a:pt x="202366" y="305185"/>
                    <a:pt x="205135" y="296883"/>
                  </a:cubicBezTo>
                  <a:cubicBezTo>
                    <a:pt x="206160" y="293810"/>
                    <a:pt x="206878" y="290635"/>
                    <a:pt x="206355" y="287343"/>
                  </a:cubicBezTo>
                  <a:cubicBezTo>
                    <a:pt x="205999" y="285101"/>
                    <a:pt x="205798" y="284934"/>
                    <a:pt x="203586" y="284524"/>
                  </a:cubicBezTo>
                  <a:cubicBezTo>
                    <a:pt x="199927" y="283852"/>
                    <a:pt x="196235" y="284177"/>
                    <a:pt x="192555" y="284118"/>
                  </a:cubicBezTo>
                  <a:cubicBezTo>
                    <a:pt x="191858" y="284106"/>
                    <a:pt x="191162" y="284145"/>
                    <a:pt x="190462" y="284145"/>
                  </a:cubicBezTo>
                  <a:cubicBezTo>
                    <a:pt x="187888" y="284145"/>
                    <a:pt x="187861" y="284130"/>
                    <a:pt x="187801" y="281612"/>
                  </a:cubicBezTo>
                  <a:cubicBezTo>
                    <a:pt x="187759" y="279920"/>
                    <a:pt x="187816" y="278219"/>
                    <a:pt x="187700" y="276533"/>
                  </a:cubicBezTo>
                  <a:cubicBezTo>
                    <a:pt x="187616" y="275316"/>
                    <a:pt x="188088" y="274566"/>
                    <a:pt x="189114" y="274004"/>
                  </a:cubicBezTo>
                  <a:cubicBezTo>
                    <a:pt x="190555" y="273215"/>
                    <a:pt x="191942" y="272324"/>
                    <a:pt x="193392" y="271556"/>
                  </a:cubicBezTo>
                  <a:cubicBezTo>
                    <a:pt x="194925" y="270745"/>
                    <a:pt x="196196" y="269672"/>
                    <a:pt x="197141" y="268216"/>
                  </a:cubicBezTo>
                  <a:cubicBezTo>
                    <a:pt x="200869" y="262470"/>
                    <a:pt x="203428" y="256339"/>
                    <a:pt x="203266" y="249337"/>
                  </a:cubicBezTo>
                  <a:cubicBezTo>
                    <a:pt x="203192" y="246064"/>
                    <a:pt x="202133" y="244811"/>
                    <a:pt x="198884" y="244126"/>
                  </a:cubicBezTo>
                  <a:cubicBezTo>
                    <a:pt x="195724" y="243460"/>
                    <a:pt x="192531" y="243744"/>
                    <a:pt x="189356" y="243962"/>
                  </a:cubicBezTo>
                  <a:cubicBezTo>
                    <a:pt x="186934" y="244129"/>
                    <a:pt x="186821" y="244108"/>
                    <a:pt x="186803" y="241678"/>
                  </a:cubicBezTo>
                  <a:cubicBezTo>
                    <a:pt x="186794" y="240533"/>
                    <a:pt x="186934" y="239361"/>
                    <a:pt x="186746" y="238246"/>
                  </a:cubicBezTo>
                  <a:cubicBezTo>
                    <a:pt x="186471" y="236623"/>
                    <a:pt x="187111" y="235579"/>
                    <a:pt x="188396" y="234757"/>
                  </a:cubicBezTo>
                  <a:cubicBezTo>
                    <a:pt x="188773" y="234518"/>
                    <a:pt x="189084" y="234177"/>
                    <a:pt x="189455" y="233929"/>
                  </a:cubicBezTo>
                  <a:cubicBezTo>
                    <a:pt x="196629" y="229128"/>
                    <a:pt x="199846" y="221995"/>
                    <a:pt x="201320" y="213824"/>
                  </a:cubicBezTo>
                  <a:cubicBezTo>
                    <a:pt x="201601" y="212267"/>
                    <a:pt x="201338" y="210748"/>
                    <a:pt x="201117" y="209223"/>
                  </a:cubicBezTo>
                  <a:cubicBezTo>
                    <a:pt x="200940" y="208009"/>
                    <a:pt x="199936" y="207857"/>
                    <a:pt x="199006" y="207693"/>
                  </a:cubicBezTo>
                  <a:cubicBezTo>
                    <a:pt x="196295" y="207205"/>
                    <a:pt x="193550" y="207274"/>
                    <a:pt x="190812" y="207292"/>
                  </a:cubicBezTo>
                  <a:cubicBezTo>
                    <a:pt x="189616" y="207298"/>
                    <a:pt x="188420" y="207286"/>
                    <a:pt x="187224" y="207322"/>
                  </a:cubicBezTo>
                  <a:cubicBezTo>
                    <a:pt x="186330" y="207349"/>
                    <a:pt x="185963" y="206933"/>
                    <a:pt x="185963" y="206069"/>
                  </a:cubicBezTo>
                  <a:cubicBezTo>
                    <a:pt x="185960" y="203477"/>
                    <a:pt x="185945" y="200888"/>
                    <a:pt x="185915" y="198296"/>
                  </a:cubicBezTo>
                  <a:cubicBezTo>
                    <a:pt x="185906" y="197543"/>
                    <a:pt x="186375" y="197148"/>
                    <a:pt x="186896" y="196730"/>
                  </a:cubicBezTo>
                  <a:cubicBezTo>
                    <a:pt x="188603" y="195358"/>
                    <a:pt x="190429" y="194129"/>
                    <a:pt x="191975" y="192562"/>
                  </a:cubicBezTo>
                  <a:cubicBezTo>
                    <a:pt x="196504" y="187982"/>
                    <a:pt x="198794" y="182356"/>
                    <a:pt x="199640" y="176066"/>
                  </a:cubicBezTo>
                  <a:cubicBezTo>
                    <a:pt x="199801" y="174861"/>
                    <a:pt x="199464" y="173686"/>
                    <a:pt x="199332" y="172502"/>
                  </a:cubicBezTo>
                  <a:cubicBezTo>
                    <a:pt x="199257" y="171824"/>
                    <a:pt x="198692" y="171528"/>
                    <a:pt x="198157" y="171253"/>
                  </a:cubicBezTo>
                  <a:cubicBezTo>
                    <a:pt x="196387" y="170341"/>
                    <a:pt x="194456" y="170072"/>
                    <a:pt x="192513" y="170018"/>
                  </a:cubicBezTo>
                  <a:cubicBezTo>
                    <a:pt x="190423" y="169958"/>
                    <a:pt x="188327" y="170015"/>
                    <a:pt x="186241" y="170120"/>
                  </a:cubicBezTo>
                  <a:cubicBezTo>
                    <a:pt x="185278" y="170168"/>
                    <a:pt x="184830" y="169851"/>
                    <a:pt x="184794" y="168906"/>
                  </a:cubicBezTo>
                  <a:cubicBezTo>
                    <a:pt x="184710" y="166610"/>
                    <a:pt x="184887" y="164329"/>
                    <a:pt x="185206" y="162060"/>
                  </a:cubicBezTo>
                  <a:cubicBezTo>
                    <a:pt x="185392" y="160742"/>
                    <a:pt x="186229" y="159887"/>
                    <a:pt x="187281" y="159100"/>
                  </a:cubicBezTo>
                  <a:cubicBezTo>
                    <a:pt x="193484" y="154469"/>
                    <a:pt x="196537" y="148182"/>
                    <a:pt x="196674" y="140505"/>
                  </a:cubicBezTo>
                  <a:cubicBezTo>
                    <a:pt x="196731" y="137327"/>
                    <a:pt x="196208" y="136936"/>
                    <a:pt x="193018" y="136517"/>
                  </a:cubicBezTo>
                  <a:cubicBezTo>
                    <a:pt x="190638" y="136206"/>
                    <a:pt x="188250" y="136137"/>
                    <a:pt x="185861" y="136230"/>
                  </a:cubicBezTo>
                  <a:cubicBezTo>
                    <a:pt x="184600" y="136278"/>
                    <a:pt x="184058" y="135898"/>
                    <a:pt x="184091" y="134547"/>
                  </a:cubicBezTo>
                  <a:cubicBezTo>
                    <a:pt x="184133" y="132661"/>
                    <a:pt x="183984" y="130768"/>
                    <a:pt x="183912" y="128876"/>
                  </a:cubicBezTo>
                  <a:cubicBezTo>
                    <a:pt x="183891" y="128308"/>
                    <a:pt x="183912" y="127734"/>
                    <a:pt x="184531" y="127483"/>
                  </a:cubicBezTo>
                  <a:cubicBezTo>
                    <a:pt x="188426" y="125901"/>
                    <a:pt x="190462" y="122625"/>
                    <a:pt x="192202" y="119082"/>
                  </a:cubicBezTo>
                  <a:cubicBezTo>
                    <a:pt x="193437" y="116574"/>
                    <a:pt x="194540" y="114021"/>
                    <a:pt x="195048" y="111246"/>
                  </a:cubicBezTo>
                  <a:cubicBezTo>
                    <a:pt x="195712" y="107605"/>
                    <a:pt x="194304" y="105524"/>
                    <a:pt x="190656" y="104774"/>
                  </a:cubicBezTo>
                  <a:cubicBezTo>
                    <a:pt x="188531" y="104337"/>
                    <a:pt x="186384" y="104475"/>
                    <a:pt x="184253" y="104583"/>
                  </a:cubicBezTo>
                  <a:cubicBezTo>
                    <a:pt x="178423" y="104879"/>
                    <a:pt x="172608" y="104424"/>
                    <a:pt x="166788" y="104326"/>
                  </a:cubicBezTo>
                  <a:cubicBezTo>
                    <a:pt x="159272" y="104200"/>
                    <a:pt x="151744" y="103865"/>
                    <a:pt x="144282" y="105103"/>
                  </a:cubicBezTo>
                  <a:cubicBezTo>
                    <a:pt x="140979" y="105650"/>
                    <a:pt x="140208" y="106550"/>
                    <a:pt x="140339" y="109937"/>
                  </a:cubicBezTo>
                  <a:cubicBezTo>
                    <a:pt x="140593" y="116460"/>
                    <a:pt x="143224" y="121997"/>
                    <a:pt x="148372" y="125952"/>
                  </a:cubicBezTo>
                  <a:cubicBezTo>
                    <a:pt x="151048" y="128009"/>
                    <a:pt x="151777" y="130224"/>
                    <a:pt x="151254" y="133288"/>
                  </a:cubicBezTo>
                  <a:cubicBezTo>
                    <a:pt x="150758" y="136179"/>
                    <a:pt x="150818" y="136182"/>
                    <a:pt x="147930" y="136158"/>
                  </a:cubicBezTo>
                  <a:cubicBezTo>
                    <a:pt x="146435" y="136146"/>
                    <a:pt x="144937" y="136111"/>
                    <a:pt x="143448" y="136188"/>
                  </a:cubicBezTo>
                  <a:cubicBezTo>
                    <a:pt x="139723" y="136386"/>
                    <a:pt x="137930" y="138293"/>
                    <a:pt x="138336" y="141982"/>
                  </a:cubicBezTo>
                  <a:cubicBezTo>
                    <a:pt x="139021" y="148179"/>
                    <a:pt x="141834" y="153438"/>
                    <a:pt x="145939" y="158045"/>
                  </a:cubicBezTo>
                  <a:cubicBezTo>
                    <a:pt x="146504" y="158679"/>
                    <a:pt x="147221" y="159172"/>
                    <a:pt x="148010" y="159492"/>
                  </a:cubicBezTo>
                  <a:cubicBezTo>
                    <a:pt x="149565" y="160123"/>
                    <a:pt x="150154" y="161360"/>
                    <a:pt x="150202" y="162912"/>
                  </a:cubicBezTo>
                  <a:cubicBezTo>
                    <a:pt x="150258" y="164801"/>
                    <a:pt x="150208" y="166694"/>
                    <a:pt x="150261" y="168583"/>
                  </a:cubicBezTo>
                  <a:cubicBezTo>
                    <a:pt x="150288" y="169615"/>
                    <a:pt x="149846" y="169964"/>
                    <a:pt x="148841" y="170006"/>
                  </a:cubicBezTo>
                  <a:cubicBezTo>
                    <a:pt x="145909" y="170120"/>
                    <a:pt x="142952" y="169677"/>
                    <a:pt x="140043" y="170272"/>
                  </a:cubicBezTo>
                  <a:cubicBezTo>
                    <a:pt x="135607" y="171184"/>
                    <a:pt x="135616" y="171295"/>
                    <a:pt x="135592" y="175292"/>
                  </a:cubicBezTo>
                  <a:cubicBezTo>
                    <a:pt x="135541" y="183758"/>
                    <a:pt x="139036" y="190592"/>
                    <a:pt x="145547" y="195929"/>
                  </a:cubicBezTo>
                  <a:cubicBezTo>
                    <a:pt x="146396" y="196625"/>
                    <a:pt x="147320" y="197253"/>
                    <a:pt x="148366" y="197594"/>
                  </a:cubicBezTo>
                  <a:cubicBezTo>
                    <a:pt x="149430" y="197941"/>
                    <a:pt x="149705" y="198604"/>
                    <a:pt x="149595" y="199639"/>
                  </a:cubicBezTo>
                  <a:cubicBezTo>
                    <a:pt x="149368" y="201767"/>
                    <a:pt x="149161" y="203899"/>
                    <a:pt x="149039" y="206033"/>
                  </a:cubicBezTo>
                  <a:cubicBezTo>
                    <a:pt x="148982" y="207011"/>
                    <a:pt x="148393" y="207169"/>
                    <a:pt x="147661" y="207220"/>
                  </a:cubicBezTo>
                  <a:cubicBezTo>
                    <a:pt x="145424" y="207370"/>
                    <a:pt x="143188" y="207495"/>
                    <a:pt x="140952" y="207633"/>
                  </a:cubicBezTo>
                  <a:cubicBezTo>
                    <a:pt x="139362" y="207731"/>
                    <a:pt x="137774" y="207881"/>
                    <a:pt x="136184" y="207920"/>
                  </a:cubicBezTo>
                  <a:cubicBezTo>
                    <a:pt x="135066" y="207947"/>
                    <a:pt x="134773" y="208709"/>
                    <a:pt x="134527" y="209537"/>
                  </a:cubicBezTo>
                  <a:cubicBezTo>
                    <a:pt x="133511" y="212930"/>
                    <a:pt x="134016" y="216252"/>
                    <a:pt x="135128" y="219507"/>
                  </a:cubicBezTo>
                  <a:cubicBezTo>
                    <a:pt x="137095" y="225265"/>
                    <a:pt x="140282" y="230150"/>
                    <a:pt x="145394" y="233639"/>
                  </a:cubicBezTo>
                  <a:cubicBezTo>
                    <a:pt x="146049" y="234087"/>
                    <a:pt x="146623" y="234652"/>
                    <a:pt x="147245" y="235149"/>
                  </a:cubicBezTo>
                  <a:cubicBezTo>
                    <a:pt x="148348" y="236025"/>
                    <a:pt x="148829" y="237161"/>
                    <a:pt x="148719" y="238560"/>
                  </a:cubicBezTo>
                  <a:cubicBezTo>
                    <a:pt x="148611" y="239950"/>
                    <a:pt x="148495" y="241337"/>
                    <a:pt x="148405" y="242727"/>
                  </a:cubicBezTo>
                  <a:cubicBezTo>
                    <a:pt x="148363" y="243367"/>
                    <a:pt x="148097" y="243803"/>
                    <a:pt x="147424" y="243797"/>
                  </a:cubicBezTo>
                  <a:cubicBezTo>
                    <a:pt x="146082" y="243786"/>
                    <a:pt x="144758" y="244040"/>
                    <a:pt x="143403" y="243953"/>
                  </a:cubicBezTo>
                  <a:cubicBezTo>
                    <a:pt x="140318" y="243756"/>
                    <a:pt x="137236" y="243702"/>
                    <a:pt x="134243" y="244739"/>
                  </a:cubicBezTo>
                  <a:cubicBezTo>
                    <a:pt x="132967" y="245182"/>
                    <a:pt x="132375" y="245974"/>
                    <a:pt x="132231" y="247361"/>
                  </a:cubicBezTo>
                  <a:cubicBezTo>
                    <a:pt x="131631" y="253221"/>
                    <a:pt x="133738" y="258315"/>
                    <a:pt x="136572" y="263206"/>
                  </a:cubicBezTo>
                  <a:cubicBezTo>
                    <a:pt x="138342" y="266258"/>
                    <a:pt x="140584" y="268925"/>
                    <a:pt x="143631" y="270787"/>
                  </a:cubicBezTo>
                  <a:cubicBezTo>
                    <a:pt x="147140" y="272934"/>
                    <a:pt x="148282" y="276052"/>
                    <a:pt x="147604" y="279983"/>
                  </a:cubicBezTo>
                  <a:cubicBezTo>
                    <a:pt x="147571" y="280177"/>
                    <a:pt x="147565" y="280381"/>
                    <a:pt x="147547" y="280578"/>
                  </a:cubicBezTo>
                  <a:cubicBezTo>
                    <a:pt x="147230" y="284040"/>
                    <a:pt x="147798" y="284028"/>
                    <a:pt x="143678" y="284133"/>
                  </a:cubicBezTo>
                  <a:cubicBezTo>
                    <a:pt x="140492" y="284213"/>
                    <a:pt x="137299" y="284222"/>
                    <a:pt x="134115" y="284118"/>
                  </a:cubicBezTo>
                  <a:cubicBezTo>
                    <a:pt x="130172" y="283986"/>
                    <a:pt x="128575" y="286417"/>
                    <a:pt x="128426" y="289902"/>
                  </a:cubicBezTo>
                  <a:cubicBezTo>
                    <a:pt x="128303" y="292737"/>
                    <a:pt x="129051" y="295442"/>
                    <a:pt x="130145" y="298028"/>
                  </a:cubicBezTo>
                  <a:cubicBezTo>
                    <a:pt x="133317" y="305532"/>
                    <a:pt x="138252" y="311586"/>
                    <a:pt x="145203" y="315906"/>
                  </a:cubicBezTo>
                  <a:cubicBezTo>
                    <a:pt x="146241" y="316551"/>
                    <a:pt x="146569" y="317224"/>
                    <a:pt x="146468" y="318447"/>
                  </a:cubicBezTo>
                  <a:cubicBezTo>
                    <a:pt x="146151" y="322267"/>
                    <a:pt x="146390" y="326112"/>
                    <a:pt x="146097" y="329942"/>
                  </a:cubicBezTo>
                  <a:cubicBezTo>
                    <a:pt x="146001" y="331206"/>
                    <a:pt x="145490" y="331616"/>
                    <a:pt x="144387" y="331646"/>
                  </a:cubicBezTo>
                  <a:cubicBezTo>
                    <a:pt x="141439" y="331726"/>
                    <a:pt x="138814" y="330719"/>
                    <a:pt x="136357" y="329203"/>
                  </a:cubicBezTo>
                  <a:cubicBezTo>
                    <a:pt x="131379" y="326133"/>
                    <a:pt x="127687" y="321774"/>
                    <a:pt x="124327" y="317096"/>
                  </a:cubicBezTo>
                  <a:cubicBezTo>
                    <a:pt x="123137" y="315436"/>
                    <a:pt x="122013" y="313723"/>
                    <a:pt x="120590" y="312249"/>
                  </a:cubicBezTo>
                  <a:cubicBezTo>
                    <a:pt x="118297" y="309876"/>
                    <a:pt x="116677" y="309840"/>
                    <a:pt x="114390" y="312190"/>
                  </a:cubicBezTo>
                  <a:cubicBezTo>
                    <a:pt x="108973" y="317759"/>
                    <a:pt x="104476" y="324010"/>
                    <a:pt x="100793" y="330847"/>
                  </a:cubicBezTo>
                  <a:cubicBezTo>
                    <a:pt x="99654" y="332961"/>
                    <a:pt x="99296" y="335212"/>
                    <a:pt x="99541" y="337637"/>
                  </a:cubicBezTo>
                  <a:cubicBezTo>
                    <a:pt x="99878" y="341003"/>
                    <a:pt x="100160" y="344390"/>
                    <a:pt x="100171" y="347768"/>
                  </a:cubicBezTo>
                  <a:cubicBezTo>
                    <a:pt x="100189" y="353254"/>
                    <a:pt x="101535" y="358345"/>
                    <a:pt x="103693" y="363365"/>
                  </a:cubicBezTo>
                  <a:cubicBezTo>
                    <a:pt x="108097" y="373613"/>
                    <a:pt x="112234" y="383975"/>
                    <a:pt x="116542" y="394265"/>
                  </a:cubicBezTo>
                  <a:cubicBezTo>
                    <a:pt x="117756" y="397165"/>
                    <a:pt x="119601" y="399739"/>
                    <a:pt x="121140" y="402471"/>
                  </a:cubicBezTo>
                  <a:cubicBezTo>
                    <a:pt x="122985" y="405742"/>
                    <a:pt x="122937" y="405817"/>
                    <a:pt x="119182" y="405817"/>
                  </a:cubicBezTo>
                  <a:cubicBezTo>
                    <a:pt x="99899" y="405817"/>
                    <a:pt x="80617" y="405817"/>
                    <a:pt x="61334" y="405817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3B6F160-BBAB-4F53-9B61-AD5CD4BDBC50}"/>
                </a:ext>
              </a:extLst>
            </p:cNvPr>
            <p:cNvSpPr/>
            <p:nvPr/>
          </p:nvSpPr>
          <p:spPr>
            <a:xfrm>
              <a:off x="-650503" y="540924"/>
              <a:ext cx="120256" cy="63013"/>
            </a:xfrm>
            <a:custGeom>
              <a:avLst/>
              <a:gdLst>
                <a:gd name="connsiteX0" fmla="*/ 59230 w 120256"/>
                <a:gd name="connsiteY0" fmla="*/ 62972 h 63013"/>
                <a:gd name="connsiteX1" fmla="*/ 46228 w 120256"/>
                <a:gd name="connsiteY1" fmla="*/ 62960 h 63013"/>
                <a:gd name="connsiteX2" fmla="*/ 43316 w 120256"/>
                <a:gd name="connsiteY2" fmla="*/ 60063 h 63013"/>
                <a:gd name="connsiteX3" fmla="*/ 43002 w 120256"/>
                <a:gd name="connsiteY3" fmla="*/ 33767 h 63013"/>
                <a:gd name="connsiteX4" fmla="*/ 36934 w 120256"/>
                <a:gd name="connsiteY4" fmla="*/ 30237 h 63013"/>
                <a:gd name="connsiteX5" fmla="*/ 30847 w 120256"/>
                <a:gd name="connsiteY5" fmla="*/ 35477 h 63013"/>
                <a:gd name="connsiteX6" fmla="*/ 17232 w 120256"/>
                <a:gd name="connsiteY6" fmla="*/ 50150 h 63013"/>
                <a:gd name="connsiteX7" fmla="*/ 12685 w 120256"/>
                <a:gd name="connsiteY7" fmla="*/ 55104 h 63013"/>
                <a:gd name="connsiteX8" fmla="*/ 10978 w 120256"/>
                <a:gd name="connsiteY8" fmla="*/ 55167 h 63013"/>
                <a:gd name="connsiteX9" fmla="*/ 9185 w 120256"/>
                <a:gd name="connsiteY9" fmla="*/ 52610 h 63013"/>
                <a:gd name="connsiteX10" fmla="*/ 1149 w 120256"/>
                <a:gd name="connsiteY10" fmla="*/ 30485 h 63013"/>
                <a:gd name="connsiteX11" fmla="*/ 249 w 120256"/>
                <a:gd name="connsiteY11" fmla="*/ 14739 h 63013"/>
                <a:gd name="connsiteX12" fmla="*/ 2841 w 120256"/>
                <a:gd name="connsiteY12" fmla="*/ 7973 h 63013"/>
                <a:gd name="connsiteX13" fmla="*/ 8171 w 120256"/>
                <a:gd name="connsiteY13" fmla="*/ 580 h 63013"/>
                <a:gd name="connsiteX14" fmla="*/ 9947 w 120256"/>
                <a:gd name="connsiteY14" fmla="*/ 628 h 63013"/>
                <a:gd name="connsiteX15" fmla="*/ 14966 w 120256"/>
                <a:gd name="connsiteY15" fmla="*/ 6359 h 63013"/>
                <a:gd name="connsiteX16" fmla="*/ 22362 w 120256"/>
                <a:gd name="connsiteY16" fmla="*/ 13292 h 63013"/>
                <a:gd name="connsiteX17" fmla="*/ 35104 w 120256"/>
                <a:gd name="connsiteY17" fmla="*/ 17426 h 63013"/>
                <a:gd name="connsiteX18" fmla="*/ 71974 w 120256"/>
                <a:gd name="connsiteY18" fmla="*/ 18275 h 63013"/>
                <a:gd name="connsiteX19" fmla="*/ 87897 w 120256"/>
                <a:gd name="connsiteY19" fmla="*/ 17074 h 63013"/>
                <a:gd name="connsiteX20" fmla="*/ 100492 w 120256"/>
                <a:gd name="connsiteY20" fmla="*/ 10335 h 63013"/>
                <a:gd name="connsiteX21" fmla="*/ 108659 w 120256"/>
                <a:gd name="connsiteY21" fmla="*/ 1244 h 63013"/>
                <a:gd name="connsiteX22" fmla="*/ 111302 w 120256"/>
                <a:gd name="connsiteY22" fmla="*/ 1047 h 63013"/>
                <a:gd name="connsiteX23" fmla="*/ 119173 w 120256"/>
                <a:gd name="connsiteY23" fmla="*/ 28207 h 63013"/>
                <a:gd name="connsiteX24" fmla="*/ 110429 w 120256"/>
                <a:gd name="connsiteY24" fmla="*/ 51998 h 63013"/>
                <a:gd name="connsiteX25" fmla="*/ 105101 w 120256"/>
                <a:gd name="connsiteY25" fmla="*/ 52889 h 63013"/>
                <a:gd name="connsiteX26" fmla="*/ 85795 w 120256"/>
                <a:gd name="connsiteY26" fmla="*/ 33331 h 63013"/>
                <a:gd name="connsiteX27" fmla="*/ 80527 w 120256"/>
                <a:gd name="connsiteY27" fmla="*/ 29764 h 63013"/>
                <a:gd name="connsiteX28" fmla="*/ 77000 w 120256"/>
                <a:gd name="connsiteY28" fmla="*/ 31456 h 63013"/>
                <a:gd name="connsiteX29" fmla="*/ 75765 w 120256"/>
                <a:gd name="connsiteY29" fmla="*/ 37585 h 63013"/>
                <a:gd name="connsiteX30" fmla="*/ 75911 w 120256"/>
                <a:gd name="connsiteY30" fmla="*/ 57280 h 63013"/>
                <a:gd name="connsiteX31" fmla="*/ 75983 w 120256"/>
                <a:gd name="connsiteY31" fmla="*/ 59669 h 63013"/>
                <a:gd name="connsiteX32" fmla="*/ 72674 w 120256"/>
                <a:gd name="connsiteY32" fmla="*/ 62999 h 63013"/>
                <a:gd name="connsiteX33" fmla="*/ 61313 w 120256"/>
                <a:gd name="connsiteY33" fmla="*/ 62999 h 63013"/>
                <a:gd name="connsiteX34" fmla="*/ 59221 w 120256"/>
                <a:gd name="connsiteY34" fmla="*/ 62999 h 63013"/>
                <a:gd name="connsiteX35" fmla="*/ 59221 w 120256"/>
                <a:gd name="connsiteY35" fmla="*/ 62969 h 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56" h="63013">
                  <a:moveTo>
                    <a:pt x="59230" y="62972"/>
                  </a:moveTo>
                  <a:cubicBezTo>
                    <a:pt x="54895" y="62972"/>
                    <a:pt x="50560" y="63002"/>
                    <a:pt x="46228" y="62960"/>
                  </a:cubicBezTo>
                  <a:cubicBezTo>
                    <a:pt x="43508" y="62933"/>
                    <a:pt x="43346" y="62712"/>
                    <a:pt x="43316" y="60063"/>
                  </a:cubicBezTo>
                  <a:cubicBezTo>
                    <a:pt x="43218" y="51298"/>
                    <a:pt x="43116" y="42533"/>
                    <a:pt x="43002" y="33767"/>
                  </a:cubicBezTo>
                  <a:cubicBezTo>
                    <a:pt x="42952" y="29935"/>
                    <a:pt x="40285" y="28377"/>
                    <a:pt x="36934" y="30237"/>
                  </a:cubicBezTo>
                  <a:cubicBezTo>
                    <a:pt x="34551" y="31561"/>
                    <a:pt x="32590" y="33429"/>
                    <a:pt x="30847" y="35477"/>
                  </a:cubicBezTo>
                  <a:cubicBezTo>
                    <a:pt x="26518" y="40566"/>
                    <a:pt x="21788" y="45277"/>
                    <a:pt x="17232" y="50150"/>
                  </a:cubicBezTo>
                  <a:cubicBezTo>
                    <a:pt x="15702" y="51788"/>
                    <a:pt x="14159" y="53415"/>
                    <a:pt x="12685" y="55104"/>
                  </a:cubicBezTo>
                  <a:cubicBezTo>
                    <a:pt x="12063" y="55818"/>
                    <a:pt x="11609" y="55770"/>
                    <a:pt x="10978" y="55167"/>
                  </a:cubicBezTo>
                  <a:cubicBezTo>
                    <a:pt x="10207" y="54425"/>
                    <a:pt x="9648" y="53543"/>
                    <a:pt x="9185" y="52610"/>
                  </a:cubicBezTo>
                  <a:cubicBezTo>
                    <a:pt x="5684" y="45534"/>
                    <a:pt x="2751" y="38210"/>
                    <a:pt x="1149" y="30485"/>
                  </a:cubicBezTo>
                  <a:cubicBezTo>
                    <a:pt x="81" y="25340"/>
                    <a:pt x="-298" y="20033"/>
                    <a:pt x="249" y="14739"/>
                  </a:cubicBezTo>
                  <a:cubicBezTo>
                    <a:pt x="506" y="12260"/>
                    <a:pt x="1412" y="10000"/>
                    <a:pt x="2841" y="7973"/>
                  </a:cubicBezTo>
                  <a:cubicBezTo>
                    <a:pt x="4590" y="5489"/>
                    <a:pt x="6425" y="3064"/>
                    <a:pt x="8171" y="580"/>
                  </a:cubicBezTo>
                  <a:cubicBezTo>
                    <a:pt x="8859" y="-400"/>
                    <a:pt x="9418" y="33"/>
                    <a:pt x="9947" y="628"/>
                  </a:cubicBezTo>
                  <a:cubicBezTo>
                    <a:pt x="11639" y="2523"/>
                    <a:pt x="13292" y="4452"/>
                    <a:pt x="14966" y="6359"/>
                  </a:cubicBezTo>
                  <a:cubicBezTo>
                    <a:pt x="17206" y="8909"/>
                    <a:pt x="19612" y="11268"/>
                    <a:pt x="22362" y="13292"/>
                  </a:cubicBezTo>
                  <a:cubicBezTo>
                    <a:pt x="26174" y="16096"/>
                    <a:pt x="30527" y="17008"/>
                    <a:pt x="35104" y="17426"/>
                  </a:cubicBezTo>
                  <a:cubicBezTo>
                    <a:pt x="47376" y="18553"/>
                    <a:pt x="59675" y="18506"/>
                    <a:pt x="71974" y="18275"/>
                  </a:cubicBezTo>
                  <a:cubicBezTo>
                    <a:pt x="77296" y="18177"/>
                    <a:pt x="82614" y="17812"/>
                    <a:pt x="87897" y="17074"/>
                  </a:cubicBezTo>
                  <a:cubicBezTo>
                    <a:pt x="92928" y="16371"/>
                    <a:pt x="96770" y="13453"/>
                    <a:pt x="100492" y="10335"/>
                  </a:cubicBezTo>
                  <a:cubicBezTo>
                    <a:pt x="103640" y="7698"/>
                    <a:pt x="106246" y="4553"/>
                    <a:pt x="108659" y="1244"/>
                  </a:cubicBezTo>
                  <a:cubicBezTo>
                    <a:pt x="109825" y="-356"/>
                    <a:pt x="109813" y="-344"/>
                    <a:pt x="111302" y="1047"/>
                  </a:cubicBezTo>
                  <a:cubicBezTo>
                    <a:pt x="119326" y="8538"/>
                    <a:pt x="121980" y="17594"/>
                    <a:pt x="119173" y="28207"/>
                  </a:cubicBezTo>
                  <a:cubicBezTo>
                    <a:pt x="117006" y="36407"/>
                    <a:pt x="114300" y="44437"/>
                    <a:pt x="110429" y="51998"/>
                  </a:cubicBezTo>
                  <a:cubicBezTo>
                    <a:pt x="107831" y="57071"/>
                    <a:pt x="108384" y="55893"/>
                    <a:pt x="105101" y="52889"/>
                  </a:cubicBezTo>
                  <a:cubicBezTo>
                    <a:pt x="98330" y="46694"/>
                    <a:pt x="92228" y="39851"/>
                    <a:pt x="85795" y="33331"/>
                  </a:cubicBezTo>
                  <a:cubicBezTo>
                    <a:pt x="84297" y="31812"/>
                    <a:pt x="82650" y="30398"/>
                    <a:pt x="80527" y="29764"/>
                  </a:cubicBezTo>
                  <a:cubicBezTo>
                    <a:pt x="78653" y="29205"/>
                    <a:pt x="77735" y="29660"/>
                    <a:pt x="77000" y="31456"/>
                  </a:cubicBezTo>
                  <a:cubicBezTo>
                    <a:pt x="76198" y="33421"/>
                    <a:pt x="75971" y="35507"/>
                    <a:pt x="75765" y="37585"/>
                  </a:cubicBezTo>
                  <a:cubicBezTo>
                    <a:pt x="75110" y="44153"/>
                    <a:pt x="75654" y="50715"/>
                    <a:pt x="75911" y="57280"/>
                  </a:cubicBezTo>
                  <a:cubicBezTo>
                    <a:pt x="75941" y="58075"/>
                    <a:pt x="75977" y="58874"/>
                    <a:pt x="75983" y="59669"/>
                  </a:cubicBezTo>
                  <a:cubicBezTo>
                    <a:pt x="76007" y="62327"/>
                    <a:pt x="75400" y="62975"/>
                    <a:pt x="72674" y="62999"/>
                  </a:cubicBezTo>
                  <a:cubicBezTo>
                    <a:pt x="68889" y="63032"/>
                    <a:pt x="65101" y="62999"/>
                    <a:pt x="61313" y="62999"/>
                  </a:cubicBezTo>
                  <a:cubicBezTo>
                    <a:pt x="60617" y="62999"/>
                    <a:pt x="59917" y="62999"/>
                    <a:pt x="59221" y="62999"/>
                  </a:cubicBezTo>
                  <a:cubicBezTo>
                    <a:pt x="59221" y="62990"/>
                    <a:pt x="59221" y="62978"/>
                    <a:pt x="59221" y="62969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17FBA87B-43EC-4329-9FA0-8BBDA37C0521}"/>
                </a:ext>
              </a:extLst>
            </p:cNvPr>
            <p:cNvSpPr/>
            <p:nvPr/>
          </p:nvSpPr>
          <p:spPr>
            <a:xfrm>
              <a:off x="-619690" y="218775"/>
              <a:ext cx="57498" cy="88696"/>
            </a:xfrm>
            <a:custGeom>
              <a:avLst/>
              <a:gdLst>
                <a:gd name="connsiteX0" fmla="*/ 28742 w 57498"/>
                <a:gd name="connsiteY0" fmla="*/ 88653 h 88696"/>
                <a:gd name="connsiteX1" fmla="*/ 10958 w 57498"/>
                <a:gd name="connsiteY1" fmla="*/ 88644 h 88696"/>
                <a:gd name="connsiteX2" fmla="*/ 9723 w 57498"/>
                <a:gd name="connsiteY2" fmla="*/ 88398 h 88696"/>
                <a:gd name="connsiteX3" fmla="*/ 10174 w 57498"/>
                <a:gd name="connsiteY3" fmla="*/ 87209 h 88696"/>
                <a:gd name="connsiteX4" fmla="*/ 12156 w 57498"/>
                <a:gd name="connsiteY4" fmla="*/ 84404 h 88696"/>
                <a:gd name="connsiteX5" fmla="*/ 13283 w 57498"/>
                <a:gd name="connsiteY5" fmla="*/ 82476 h 88696"/>
                <a:gd name="connsiteX6" fmla="*/ 11256 w 57498"/>
                <a:gd name="connsiteY6" fmla="*/ 75478 h 88696"/>
                <a:gd name="connsiteX7" fmla="*/ 5418 w 57498"/>
                <a:gd name="connsiteY7" fmla="*/ 72814 h 88696"/>
                <a:gd name="connsiteX8" fmla="*/ 638 w 57498"/>
                <a:gd name="connsiteY8" fmla="*/ 70368 h 88696"/>
                <a:gd name="connsiteX9" fmla="*/ 733 w 57498"/>
                <a:gd name="connsiteY9" fmla="*/ 68957 h 88696"/>
                <a:gd name="connsiteX10" fmla="*/ 7227 w 57498"/>
                <a:gd name="connsiteY10" fmla="*/ 66294 h 88696"/>
                <a:gd name="connsiteX11" fmla="*/ 12183 w 57498"/>
                <a:gd name="connsiteY11" fmla="*/ 63878 h 88696"/>
                <a:gd name="connsiteX12" fmla="*/ 15481 w 57498"/>
                <a:gd name="connsiteY12" fmla="*/ 58906 h 88696"/>
                <a:gd name="connsiteX13" fmla="*/ 15663 w 57498"/>
                <a:gd name="connsiteY13" fmla="*/ 52066 h 88696"/>
                <a:gd name="connsiteX14" fmla="*/ 14204 w 57498"/>
                <a:gd name="connsiteY14" fmla="*/ 49600 h 88696"/>
                <a:gd name="connsiteX15" fmla="*/ 7567 w 57498"/>
                <a:gd name="connsiteY15" fmla="*/ 46225 h 88696"/>
                <a:gd name="connsiteX16" fmla="*/ 1035 w 57498"/>
                <a:gd name="connsiteY16" fmla="*/ 43280 h 88696"/>
                <a:gd name="connsiteX17" fmla="*/ 1026 w 57498"/>
                <a:gd name="connsiteY17" fmla="*/ 41531 h 88696"/>
                <a:gd name="connsiteX18" fmla="*/ 8754 w 57498"/>
                <a:gd name="connsiteY18" fmla="*/ 37985 h 88696"/>
                <a:gd name="connsiteX19" fmla="*/ 13122 w 57498"/>
                <a:gd name="connsiteY19" fmla="*/ 36045 h 88696"/>
                <a:gd name="connsiteX20" fmla="*/ 16844 w 57498"/>
                <a:gd name="connsiteY20" fmla="*/ 31325 h 88696"/>
                <a:gd name="connsiteX21" fmla="*/ 16976 w 57498"/>
                <a:gd name="connsiteY21" fmla="*/ 17830 h 88696"/>
                <a:gd name="connsiteX22" fmla="*/ 15274 w 57498"/>
                <a:gd name="connsiteY22" fmla="*/ 16018 h 88696"/>
                <a:gd name="connsiteX23" fmla="*/ 9517 w 57498"/>
                <a:gd name="connsiteY23" fmla="*/ 15217 h 88696"/>
                <a:gd name="connsiteX24" fmla="*/ 8706 w 57498"/>
                <a:gd name="connsiteY24" fmla="*/ 13588 h 88696"/>
                <a:gd name="connsiteX25" fmla="*/ 15230 w 57498"/>
                <a:gd name="connsiteY25" fmla="*/ 1151 h 88696"/>
                <a:gd name="connsiteX26" fmla="*/ 16952 w 57498"/>
                <a:gd name="connsiteY26" fmla="*/ 0 h 88696"/>
                <a:gd name="connsiteX27" fmla="*/ 41003 w 57498"/>
                <a:gd name="connsiteY27" fmla="*/ 230 h 88696"/>
                <a:gd name="connsiteX28" fmla="*/ 42426 w 57498"/>
                <a:gd name="connsiteY28" fmla="*/ 1094 h 88696"/>
                <a:gd name="connsiteX29" fmla="*/ 48856 w 57498"/>
                <a:gd name="connsiteY29" fmla="*/ 13917 h 88696"/>
                <a:gd name="connsiteX30" fmla="*/ 48076 w 57498"/>
                <a:gd name="connsiteY30" fmla="*/ 15289 h 88696"/>
                <a:gd name="connsiteX31" fmla="*/ 42599 w 57498"/>
                <a:gd name="connsiteY31" fmla="*/ 16000 h 88696"/>
                <a:gd name="connsiteX32" fmla="*/ 40629 w 57498"/>
                <a:gd name="connsiteY32" fmla="*/ 17791 h 88696"/>
                <a:gd name="connsiteX33" fmla="*/ 40805 w 57498"/>
                <a:gd name="connsiteY33" fmla="*/ 31136 h 88696"/>
                <a:gd name="connsiteX34" fmla="*/ 44668 w 57498"/>
                <a:gd name="connsiteY34" fmla="*/ 35935 h 88696"/>
                <a:gd name="connsiteX35" fmla="*/ 53281 w 57498"/>
                <a:gd name="connsiteY35" fmla="*/ 39719 h 88696"/>
                <a:gd name="connsiteX36" fmla="*/ 56530 w 57498"/>
                <a:gd name="connsiteY36" fmla="*/ 41534 h 88696"/>
                <a:gd name="connsiteX37" fmla="*/ 56357 w 57498"/>
                <a:gd name="connsiteY37" fmla="*/ 43504 h 88696"/>
                <a:gd name="connsiteX38" fmla="*/ 44482 w 57498"/>
                <a:gd name="connsiteY38" fmla="*/ 49140 h 88696"/>
                <a:gd name="connsiteX39" fmla="*/ 41914 w 57498"/>
                <a:gd name="connsiteY39" fmla="*/ 53086 h 88696"/>
                <a:gd name="connsiteX40" fmla="*/ 41923 w 57498"/>
                <a:gd name="connsiteY40" fmla="*/ 57418 h 88696"/>
                <a:gd name="connsiteX41" fmla="*/ 46787 w 57498"/>
                <a:gd name="connsiteY41" fmla="*/ 64476 h 88696"/>
                <a:gd name="connsiteX42" fmla="*/ 56213 w 57498"/>
                <a:gd name="connsiteY42" fmla="*/ 68620 h 88696"/>
                <a:gd name="connsiteX43" fmla="*/ 56312 w 57498"/>
                <a:gd name="connsiteY43" fmla="*/ 70581 h 88696"/>
                <a:gd name="connsiteX44" fmla="*/ 48952 w 57498"/>
                <a:gd name="connsiteY44" fmla="*/ 74180 h 88696"/>
                <a:gd name="connsiteX45" fmla="*/ 44874 w 57498"/>
                <a:gd name="connsiteY45" fmla="*/ 76359 h 88696"/>
                <a:gd name="connsiteX46" fmla="*/ 43738 w 57498"/>
                <a:gd name="connsiteY46" fmla="*/ 80751 h 88696"/>
                <a:gd name="connsiteX47" fmla="*/ 47445 w 57498"/>
                <a:gd name="connsiteY47" fmla="*/ 87059 h 88696"/>
                <a:gd name="connsiteX48" fmla="*/ 46524 w 57498"/>
                <a:gd name="connsiteY48" fmla="*/ 88611 h 88696"/>
                <a:gd name="connsiteX49" fmla="*/ 28739 w 57498"/>
                <a:gd name="connsiteY49" fmla="*/ 88614 h 88696"/>
                <a:gd name="connsiteX50" fmla="*/ 28739 w 57498"/>
                <a:gd name="connsiteY50" fmla="*/ 88653 h 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7498" h="88696">
                  <a:moveTo>
                    <a:pt x="28742" y="88653"/>
                  </a:moveTo>
                  <a:cubicBezTo>
                    <a:pt x="22814" y="88653"/>
                    <a:pt x="16886" y="88656"/>
                    <a:pt x="10958" y="88644"/>
                  </a:cubicBezTo>
                  <a:cubicBezTo>
                    <a:pt x="10536" y="88644"/>
                    <a:pt x="9968" y="88865"/>
                    <a:pt x="9723" y="88398"/>
                  </a:cubicBezTo>
                  <a:cubicBezTo>
                    <a:pt x="9487" y="87950"/>
                    <a:pt x="9938" y="87561"/>
                    <a:pt x="10174" y="87209"/>
                  </a:cubicBezTo>
                  <a:cubicBezTo>
                    <a:pt x="10808" y="86255"/>
                    <a:pt x="11517" y="85352"/>
                    <a:pt x="12156" y="84404"/>
                  </a:cubicBezTo>
                  <a:cubicBezTo>
                    <a:pt x="12572" y="83789"/>
                    <a:pt x="13023" y="83164"/>
                    <a:pt x="13283" y="82476"/>
                  </a:cubicBezTo>
                  <a:cubicBezTo>
                    <a:pt x="14742" y="78596"/>
                    <a:pt x="14354" y="77262"/>
                    <a:pt x="11256" y="75478"/>
                  </a:cubicBezTo>
                  <a:cubicBezTo>
                    <a:pt x="9394" y="74404"/>
                    <a:pt x="7400" y="73621"/>
                    <a:pt x="5418" y="72814"/>
                  </a:cubicBezTo>
                  <a:cubicBezTo>
                    <a:pt x="3753" y="72135"/>
                    <a:pt x="2153" y="71334"/>
                    <a:pt x="638" y="70368"/>
                  </a:cubicBezTo>
                  <a:cubicBezTo>
                    <a:pt x="-226" y="69818"/>
                    <a:pt x="-229" y="69433"/>
                    <a:pt x="733" y="68957"/>
                  </a:cubicBezTo>
                  <a:cubicBezTo>
                    <a:pt x="2841" y="67920"/>
                    <a:pt x="5062" y="67179"/>
                    <a:pt x="7227" y="66294"/>
                  </a:cubicBezTo>
                  <a:cubicBezTo>
                    <a:pt x="8934" y="65597"/>
                    <a:pt x="10644" y="64918"/>
                    <a:pt x="12183" y="63878"/>
                  </a:cubicBezTo>
                  <a:cubicBezTo>
                    <a:pt x="13971" y="62667"/>
                    <a:pt x="15023" y="60996"/>
                    <a:pt x="15481" y="58906"/>
                  </a:cubicBezTo>
                  <a:cubicBezTo>
                    <a:pt x="15974" y="56634"/>
                    <a:pt x="15819" y="54350"/>
                    <a:pt x="15663" y="52066"/>
                  </a:cubicBezTo>
                  <a:cubicBezTo>
                    <a:pt x="15588" y="50999"/>
                    <a:pt x="15077" y="50228"/>
                    <a:pt x="14204" y="49600"/>
                  </a:cubicBezTo>
                  <a:cubicBezTo>
                    <a:pt x="12159" y="48132"/>
                    <a:pt x="9857" y="47193"/>
                    <a:pt x="7567" y="46225"/>
                  </a:cubicBezTo>
                  <a:cubicBezTo>
                    <a:pt x="5367" y="45292"/>
                    <a:pt x="3143" y="44425"/>
                    <a:pt x="1035" y="43280"/>
                  </a:cubicBezTo>
                  <a:cubicBezTo>
                    <a:pt x="-179" y="42622"/>
                    <a:pt x="88" y="42144"/>
                    <a:pt x="1026" y="41531"/>
                  </a:cubicBezTo>
                  <a:cubicBezTo>
                    <a:pt x="3427" y="39962"/>
                    <a:pt x="6156" y="39119"/>
                    <a:pt x="8754" y="37985"/>
                  </a:cubicBezTo>
                  <a:cubicBezTo>
                    <a:pt x="10213" y="37349"/>
                    <a:pt x="11687" y="36736"/>
                    <a:pt x="13122" y="36045"/>
                  </a:cubicBezTo>
                  <a:cubicBezTo>
                    <a:pt x="15119" y="35089"/>
                    <a:pt x="16405" y="33594"/>
                    <a:pt x="16844" y="31325"/>
                  </a:cubicBezTo>
                  <a:cubicBezTo>
                    <a:pt x="17717" y="26822"/>
                    <a:pt x="17872" y="22341"/>
                    <a:pt x="16976" y="17830"/>
                  </a:cubicBezTo>
                  <a:cubicBezTo>
                    <a:pt x="16775" y="16816"/>
                    <a:pt x="16252" y="16275"/>
                    <a:pt x="15274" y="16018"/>
                  </a:cubicBezTo>
                  <a:cubicBezTo>
                    <a:pt x="13385" y="15516"/>
                    <a:pt x="11442" y="15420"/>
                    <a:pt x="9517" y="15217"/>
                  </a:cubicBezTo>
                  <a:cubicBezTo>
                    <a:pt x="8327" y="15091"/>
                    <a:pt x="8123" y="14673"/>
                    <a:pt x="8706" y="13588"/>
                  </a:cubicBezTo>
                  <a:cubicBezTo>
                    <a:pt x="10925" y="9465"/>
                    <a:pt x="13080" y="5310"/>
                    <a:pt x="15230" y="1151"/>
                  </a:cubicBezTo>
                  <a:cubicBezTo>
                    <a:pt x="15609" y="416"/>
                    <a:pt x="16070" y="-9"/>
                    <a:pt x="16952" y="0"/>
                  </a:cubicBezTo>
                  <a:cubicBezTo>
                    <a:pt x="24970" y="93"/>
                    <a:pt x="32988" y="165"/>
                    <a:pt x="41003" y="230"/>
                  </a:cubicBezTo>
                  <a:cubicBezTo>
                    <a:pt x="41678" y="236"/>
                    <a:pt x="42124" y="487"/>
                    <a:pt x="42426" y="1094"/>
                  </a:cubicBezTo>
                  <a:cubicBezTo>
                    <a:pt x="44560" y="5372"/>
                    <a:pt x="46692" y="9653"/>
                    <a:pt x="48856" y="13917"/>
                  </a:cubicBezTo>
                  <a:cubicBezTo>
                    <a:pt x="49334" y="14858"/>
                    <a:pt x="48955" y="15175"/>
                    <a:pt x="48076" y="15289"/>
                  </a:cubicBezTo>
                  <a:cubicBezTo>
                    <a:pt x="46249" y="15525"/>
                    <a:pt x="44429" y="15791"/>
                    <a:pt x="42599" y="16000"/>
                  </a:cubicBezTo>
                  <a:cubicBezTo>
                    <a:pt x="41484" y="16129"/>
                    <a:pt x="40841" y="16553"/>
                    <a:pt x="40629" y="17791"/>
                  </a:cubicBezTo>
                  <a:cubicBezTo>
                    <a:pt x="39867" y="22260"/>
                    <a:pt x="39768" y="26706"/>
                    <a:pt x="40805" y="31136"/>
                  </a:cubicBezTo>
                  <a:cubicBezTo>
                    <a:pt x="41319" y="33334"/>
                    <a:pt x="42479" y="35020"/>
                    <a:pt x="44668" y="35935"/>
                  </a:cubicBezTo>
                  <a:cubicBezTo>
                    <a:pt x="47562" y="37142"/>
                    <a:pt x="50405" y="38467"/>
                    <a:pt x="53281" y="39719"/>
                  </a:cubicBezTo>
                  <a:cubicBezTo>
                    <a:pt x="54426" y="40219"/>
                    <a:pt x="55544" y="40754"/>
                    <a:pt x="56530" y="41534"/>
                  </a:cubicBezTo>
                  <a:cubicBezTo>
                    <a:pt x="57849" y="42577"/>
                    <a:pt x="57849" y="42784"/>
                    <a:pt x="56357" y="43504"/>
                  </a:cubicBezTo>
                  <a:cubicBezTo>
                    <a:pt x="52411" y="45409"/>
                    <a:pt x="48494" y="47382"/>
                    <a:pt x="44482" y="49140"/>
                  </a:cubicBezTo>
                  <a:cubicBezTo>
                    <a:pt x="42626" y="49953"/>
                    <a:pt x="41717" y="51017"/>
                    <a:pt x="41914" y="53086"/>
                  </a:cubicBezTo>
                  <a:cubicBezTo>
                    <a:pt x="42049" y="54518"/>
                    <a:pt x="41926" y="55971"/>
                    <a:pt x="41923" y="57418"/>
                  </a:cubicBezTo>
                  <a:cubicBezTo>
                    <a:pt x="41920" y="60889"/>
                    <a:pt x="43421" y="63265"/>
                    <a:pt x="46787" y="64476"/>
                  </a:cubicBezTo>
                  <a:cubicBezTo>
                    <a:pt x="50019" y="65639"/>
                    <a:pt x="53182" y="66990"/>
                    <a:pt x="56213" y="68620"/>
                  </a:cubicBezTo>
                  <a:cubicBezTo>
                    <a:pt x="57669" y="69400"/>
                    <a:pt x="57645" y="69549"/>
                    <a:pt x="56312" y="70581"/>
                  </a:cubicBezTo>
                  <a:cubicBezTo>
                    <a:pt x="54100" y="72288"/>
                    <a:pt x="51424" y="73023"/>
                    <a:pt x="48952" y="74180"/>
                  </a:cubicBezTo>
                  <a:cubicBezTo>
                    <a:pt x="47553" y="74835"/>
                    <a:pt x="46130" y="75445"/>
                    <a:pt x="44874" y="76359"/>
                  </a:cubicBezTo>
                  <a:cubicBezTo>
                    <a:pt x="43149" y="77612"/>
                    <a:pt x="42745" y="78871"/>
                    <a:pt x="43738" y="80751"/>
                  </a:cubicBezTo>
                  <a:cubicBezTo>
                    <a:pt x="44874" y="82907"/>
                    <a:pt x="46210" y="84954"/>
                    <a:pt x="47445" y="87059"/>
                  </a:cubicBezTo>
                  <a:cubicBezTo>
                    <a:pt x="48255" y="88440"/>
                    <a:pt x="48160" y="88611"/>
                    <a:pt x="46524" y="88611"/>
                  </a:cubicBezTo>
                  <a:cubicBezTo>
                    <a:pt x="40596" y="88620"/>
                    <a:pt x="34668" y="88614"/>
                    <a:pt x="28739" y="88614"/>
                  </a:cubicBezTo>
                  <a:lnTo>
                    <a:pt x="28739" y="8865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EF42051D-FA2B-4082-BD94-BBB45B50DAEA}"/>
                </a:ext>
              </a:extLst>
            </p:cNvPr>
            <p:cNvSpPr/>
            <p:nvPr/>
          </p:nvSpPr>
          <p:spPr>
            <a:xfrm>
              <a:off x="-607235" y="611949"/>
              <a:ext cx="32762" cy="35280"/>
            </a:xfrm>
            <a:custGeom>
              <a:avLst/>
              <a:gdLst>
                <a:gd name="connsiteX0" fmla="*/ 32763 w 32762"/>
                <a:gd name="connsiteY0" fmla="*/ 13903 h 35280"/>
                <a:gd name="connsiteX1" fmla="*/ 32763 w 32762"/>
                <a:gd name="connsiteY1" fmla="*/ 25992 h 35280"/>
                <a:gd name="connsiteX2" fmla="*/ 32051 w 32762"/>
                <a:gd name="connsiteY2" fmla="*/ 27652 h 35280"/>
                <a:gd name="connsiteX3" fmla="*/ 20754 w 32762"/>
                <a:gd name="connsiteY3" fmla="*/ 34049 h 35280"/>
                <a:gd name="connsiteX4" fmla="*/ 11970 w 32762"/>
                <a:gd name="connsiteY4" fmla="*/ 34112 h 35280"/>
                <a:gd name="connsiteX5" fmla="*/ 1468 w 32762"/>
                <a:gd name="connsiteY5" fmla="*/ 27837 h 35280"/>
                <a:gd name="connsiteX6" fmla="*/ 0 w 32762"/>
                <a:gd name="connsiteY6" fmla="*/ 24979 h 35280"/>
                <a:gd name="connsiteX7" fmla="*/ 0 w 32762"/>
                <a:gd name="connsiteY7" fmla="*/ 2130 h 35280"/>
                <a:gd name="connsiteX8" fmla="*/ 1884 w 32762"/>
                <a:gd name="connsiteY8" fmla="*/ 231 h 35280"/>
                <a:gd name="connsiteX9" fmla="*/ 22195 w 32762"/>
                <a:gd name="connsiteY9" fmla="*/ 178 h 35280"/>
                <a:gd name="connsiteX10" fmla="*/ 30401 w 32762"/>
                <a:gd name="connsiteY10" fmla="*/ 4 h 35280"/>
                <a:gd name="connsiteX11" fmla="*/ 32461 w 32762"/>
                <a:gd name="connsiteY11" fmla="*/ 2109 h 35280"/>
                <a:gd name="connsiteX12" fmla="*/ 32464 w 32762"/>
                <a:gd name="connsiteY12" fmla="*/ 13903 h 35280"/>
                <a:gd name="connsiteX13" fmla="*/ 32763 w 32762"/>
                <a:gd name="connsiteY13" fmla="*/ 13903 h 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2" h="35280">
                  <a:moveTo>
                    <a:pt x="32763" y="13903"/>
                  </a:moveTo>
                  <a:cubicBezTo>
                    <a:pt x="32763" y="17933"/>
                    <a:pt x="32763" y="21963"/>
                    <a:pt x="32763" y="25992"/>
                  </a:cubicBezTo>
                  <a:cubicBezTo>
                    <a:pt x="32763" y="26647"/>
                    <a:pt x="32790" y="27305"/>
                    <a:pt x="32051" y="27652"/>
                  </a:cubicBezTo>
                  <a:cubicBezTo>
                    <a:pt x="28123" y="29493"/>
                    <a:pt x="24586" y="32022"/>
                    <a:pt x="20754" y="34049"/>
                  </a:cubicBezTo>
                  <a:cubicBezTo>
                    <a:pt x="17749" y="35640"/>
                    <a:pt x="14972" y="35720"/>
                    <a:pt x="11970" y="34112"/>
                  </a:cubicBezTo>
                  <a:cubicBezTo>
                    <a:pt x="8368" y="32181"/>
                    <a:pt x="4843" y="30142"/>
                    <a:pt x="1468" y="27837"/>
                  </a:cubicBezTo>
                  <a:cubicBezTo>
                    <a:pt x="437" y="27131"/>
                    <a:pt x="-9" y="26282"/>
                    <a:pt x="0" y="24979"/>
                  </a:cubicBezTo>
                  <a:cubicBezTo>
                    <a:pt x="57" y="17362"/>
                    <a:pt x="54" y="9744"/>
                    <a:pt x="0" y="2130"/>
                  </a:cubicBezTo>
                  <a:cubicBezTo>
                    <a:pt x="-12" y="701"/>
                    <a:pt x="455" y="225"/>
                    <a:pt x="1884" y="231"/>
                  </a:cubicBezTo>
                  <a:cubicBezTo>
                    <a:pt x="8655" y="264"/>
                    <a:pt x="15423" y="222"/>
                    <a:pt x="22195" y="178"/>
                  </a:cubicBezTo>
                  <a:cubicBezTo>
                    <a:pt x="24930" y="160"/>
                    <a:pt x="27666" y="40"/>
                    <a:pt x="30401" y="4"/>
                  </a:cubicBezTo>
                  <a:cubicBezTo>
                    <a:pt x="32419" y="-23"/>
                    <a:pt x="32452" y="16"/>
                    <a:pt x="32461" y="2109"/>
                  </a:cubicBezTo>
                  <a:cubicBezTo>
                    <a:pt x="32476" y="6040"/>
                    <a:pt x="32464" y="9971"/>
                    <a:pt x="32464" y="13903"/>
                  </a:cubicBezTo>
                  <a:cubicBezTo>
                    <a:pt x="32562" y="13903"/>
                    <a:pt x="32664" y="13903"/>
                    <a:pt x="32763" y="1390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DB05923-61B8-4FAF-B88D-BF51F18EF045}"/>
                </a:ext>
              </a:extLst>
            </p:cNvPr>
            <p:cNvSpPr/>
            <p:nvPr/>
          </p:nvSpPr>
          <p:spPr>
            <a:xfrm>
              <a:off x="-620430" y="511160"/>
              <a:ext cx="59204" cy="17336"/>
            </a:xfrm>
            <a:custGeom>
              <a:avLst/>
              <a:gdLst>
                <a:gd name="connsiteX0" fmla="*/ 29676 w 59204"/>
                <a:gd name="connsiteY0" fmla="*/ 0 h 17336"/>
                <a:gd name="connsiteX1" fmla="*/ 57455 w 59204"/>
                <a:gd name="connsiteY1" fmla="*/ 0 h 17336"/>
                <a:gd name="connsiteX2" fmla="*/ 58929 w 59204"/>
                <a:gd name="connsiteY2" fmla="*/ 1934 h 17336"/>
                <a:gd name="connsiteX3" fmla="*/ 52657 w 59204"/>
                <a:gd name="connsiteY3" fmla="*/ 12804 h 17336"/>
                <a:gd name="connsiteX4" fmla="*/ 40582 w 59204"/>
                <a:gd name="connsiteY4" fmla="*/ 17330 h 17336"/>
                <a:gd name="connsiteX5" fmla="*/ 17895 w 59204"/>
                <a:gd name="connsiteY5" fmla="*/ 17103 h 17336"/>
                <a:gd name="connsiteX6" fmla="*/ 65 w 59204"/>
                <a:gd name="connsiteY6" fmla="*/ 1280 h 17336"/>
                <a:gd name="connsiteX7" fmla="*/ 1004 w 59204"/>
                <a:gd name="connsiteY7" fmla="*/ 27 h 17336"/>
                <a:gd name="connsiteX8" fmla="*/ 2645 w 59204"/>
                <a:gd name="connsiteY8" fmla="*/ 0 h 17336"/>
                <a:gd name="connsiteX9" fmla="*/ 29676 w 59204"/>
                <a:gd name="connsiteY9" fmla="*/ 0 h 1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204" h="17336">
                  <a:moveTo>
                    <a:pt x="29676" y="0"/>
                  </a:moveTo>
                  <a:cubicBezTo>
                    <a:pt x="38935" y="0"/>
                    <a:pt x="48194" y="0"/>
                    <a:pt x="57455" y="0"/>
                  </a:cubicBezTo>
                  <a:cubicBezTo>
                    <a:pt x="59405" y="0"/>
                    <a:pt x="59434" y="63"/>
                    <a:pt x="58929" y="1934"/>
                  </a:cubicBezTo>
                  <a:cubicBezTo>
                    <a:pt x="57802" y="6117"/>
                    <a:pt x="55623" y="9671"/>
                    <a:pt x="52657" y="12804"/>
                  </a:cubicBezTo>
                  <a:cubicBezTo>
                    <a:pt x="49354" y="16293"/>
                    <a:pt x="45132" y="17432"/>
                    <a:pt x="40582" y="17330"/>
                  </a:cubicBezTo>
                  <a:cubicBezTo>
                    <a:pt x="33019" y="17163"/>
                    <a:pt x="25449" y="17363"/>
                    <a:pt x="17895" y="17103"/>
                  </a:cubicBezTo>
                  <a:cubicBezTo>
                    <a:pt x="7984" y="16762"/>
                    <a:pt x="2630" y="11453"/>
                    <a:pt x="65" y="1280"/>
                  </a:cubicBezTo>
                  <a:cubicBezTo>
                    <a:pt x="-144" y="448"/>
                    <a:pt x="149" y="39"/>
                    <a:pt x="1004" y="27"/>
                  </a:cubicBezTo>
                  <a:cubicBezTo>
                    <a:pt x="1551" y="18"/>
                    <a:pt x="2098" y="0"/>
                    <a:pt x="2645" y="0"/>
                  </a:cubicBezTo>
                  <a:cubicBezTo>
                    <a:pt x="11655" y="0"/>
                    <a:pt x="20666" y="0"/>
                    <a:pt x="29676" y="0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0659BDCC-37C6-45C3-AC8E-6F5F0C76E5CE}"/>
                </a:ext>
              </a:extLst>
            </p:cNvPr>
            <p:cNvSpPr/>
            <p:nvPr/>
          </p:nvSpPr>
          <p:spPr>
            <a:xfrm>
              <a:off x="-616850" y="471061"/>
              <a:ext cx="52676" cy="14651"/>
            </a:xfrm>
            <a:custGeom>
              <a:avLst/>
              <a:gdLst>
                <a:gd name="connsiteX0" fmla="*/ 26267 w 52676"/>
                <a:gd name="connsiteY0" fmla="*/ 75 h 14651"/>
                <a:gd name="connsiteX1" fmla="*/ 50758 w 52676"/>
                <a:gd name="connsiteY1" fmla="*/ 75 h 14651"/>
                <a:gd name="connsiteX2" fmla="*/ 52531 w 52676"/>
                <a:gd name="connsiteY2" fmla="*/ 2102 h 14651"/>
                <a:gd name="connsiteX3" fmla="*/ 48937 w 52676"/>
                <a:gd name="connsiteY3" fmla="*/ 10813 h 14651"/>
                <a:gd name="connsiteX4" fmla="*/ 39783 w 52676"/>
                <a:gd name="connsiteY4" fmla="*/ 14476 h 14651"/>
                <a:gd name="connsiteX5" fmla="*/ 22913 w 52676"/>
                <a:gd name="connsiteY5" fmla="*/ 14559 h 14651"/>
                <a:gd name="connsiteX6" fmla="*/ 11484 w 52676"/>
                <a:gd name="connsiteY6" fmla="*/ 14006 h 14651"/>
                <a:gd name="connsiteX7" fmla="*/ 55 w 52676"/>
                <a:gd name="connsiteY7" fmla="*/ 1205 h 14651"/>
                <a:gd name="connsiteX8" fmla="*/ 1332 w 52676"/>
                <a:gd name="connsiteY8" fmla="*/ 0 h 14651"/>
                <a:gd name="connsiteX9" fmla="*/ 17311 w 52676"/>
                <a:gd name="connsiteY9" fmla="*/ 27 h 14651"/>
                <a:gd name="connsiteX10" fmla="*/ 26270 w 52676"/>
                <a:gd name="connsiteY10" fmla="*/ 27 h 14651"/>
                <a:gd name="connsiteX11" fmla="*/ 26270 w 52676"/>
                <a:gd name="connsiteY11" fmla="*/ 72 h 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676" h="14651">
                  <a:moveTo>
                    <a:pt x="26267" y="75"/>
                  </a:moveTo>
                  <a:cubicBezTo>
                    <a:pt x="34432" y="75"/>
                    <a:pt x="42593" y="75"/>
                    <a:pt x="50758" y="75"/>
                  </a:cubicBezTo>
                  <a:cubicBezTo>
                    <a:pt x="52731" y="75"/>
                    <a:pt x="52874" y="203"/>
                    <a:pt x="52531" y="2102"/>
                  </a:cubicBezTo>
                  <a:cubicBezTo>
                    <a:pt x="51960" y="5256"/>
                    <a:pt x="51158" y="8323"/>
                    <a:pt x="48937" y="10813"/>
                  </a:cubicBezTo>
                  <a:cubicBezTo>
                    <a:pt x="46486" y="13558"/>
                    <a:pt x="43236" y="14401"/>
                    <a:pt x="39783" y="14476"/>
                  </a:cubicBezTo>
                  <a:cubicBezTo>
                    <a:pt x="34163" y="14598"/>
                    <a:pt x="28533" y="14422"/>
                    <a:pt x="22913" y="14559"/>
                  </a:cubicBezTo>
                  <a:cubicBezTo>
                    <a:pt x="19080" y="14652"/>
                    <a:pt x="15266" y="14864"/>
                    <a:pt x="11484" y="14006"/>
                  </a:cubicBezTo>
                  <a:cubicBezTo>
                    <a:pt x="4749" y="12479"/>
                    <a:pt x="1430" y="7292"/>
                    <a:pt x="55" y="1205"/>
                  </a:cubicBezTo>
                  <a:cubicBezTo>
                    <a:pt x="-205" y="51"/>
                    <a:pt x="497" y="-3"/>
                    <a:pt x="1332" y="0"/>
                  </a:cubicBezTo>
                  <a:cubicBezTo>
                    <a:pt x="6659" y="18"/>
                    <a:pt x="11983" y="21"/>
                    <a:pt x="17311" y="27"/>
                  </a:cubicBezTo>
                  <a:cubicBezTo>
                    <a:pt x="20297" y="30"/>
                    <a:pt x="23284" y="27"/>
                    <a:pt x="26270" y="27"/>
                  </a:cubicBezTo>
                  <a:cubicBezTo>
                    <a:pt x="26270" y="42"/>
                    <a:pt x="26270" y="57"/>
                    <a:pt x="26270" y="72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EA459C15-A95D-4C43-BB05-CAD5B1056423}"/>
                </a:ext>
              </a:extLst>
            </p:cNvPr>
            <p:cNvSpPr/>
            <p:nvPr/>
          </p:nvSpPr>
          <p:spPr>
            <a:xfrm>
              <a:off x="-638486" y="585987"/>
              <a:ext cx="23000" cy="49171"/>
            </a:xfrm>
            <a:custGeom>
              <a:avLst/>
              <a:gdLst>
                <a:gd name="connsiteX0" fmla="*/ 22707 w 23000"/>
                <a:gd name="connsiteY0" fmla="*/ 49165 h 49171"/>
                <a:gd name="connsiteX1" fmla="*/ 17101 w 23000"/>
                <a:gd name="connsiteY1" fmla="*/ 42953 h 49171"/>
                <a:gd name="connsiteX2" fmla="*/ 491 w 23000"/>
                <a:gd name="connsiteY2" fmla="*/ 22185 h 49171"/>
                <a:gd name="connsiteX3" fmla="*/ 970 w 23000"/>
                <a:gd name="connsiteY3" fmla="*/ 20612 h 49171"/>
                <a:gd name="connsiteX4" fmla="*/ 4339 w 23000"/>
                <a:gd name="connsiteY4" fmla="*/ 18271 h 49171"/>
                <a:gd name="connsiteX5" fmla="*/ 18991 w 23000"/>
                <a:gd name="connsiteY5" fmla="*/ 2525 h 49171"/>
                <a:gd name="connsiteX6" fmla="*/ 21272 w 23000"/>
                <a:gd name="connsiteY6" fmla="*/ 597 h 49171"/>
                <a:gd name="connsiteX7" fmla="*/ 22587 w 23000"/>
                <a:gd name="connsiteY7" fmla="*/ 56 h 49171"/>
                <a:gd name="connsiteX8" fmla="*/ 22988 w 23000"/>
                <a:gd name="connsiteY8" fmla="*/ 1401 h 49171"/>
                <a:gd name="connsiteX9" fmla="*/ 22985 w 23000"/>
                <a:gd name="connsiteY9" fmla="*/ 10818 h 49171"/>
                <a:gd name="connsiteX10" fmla="*/ 22802 w 23000"/>
                <a:gd name="connsiteY10" fmla="*/ 47724 h 49171"/>
                <a:gd name="connsiteX11" fmla="*/ 22707 w 23000"/>
                <a:gd name="connsiteY11" fmla="*/ 49171 h 4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00" h="49171">
                  <a:moveTo>
                    <a:pt x="22707" y="49165"/>
                  </a:moveTo>
                  <a:cubicBezTo>
                    <a:pt x="20423" y="47139"/>
                    <a:pt x="18793" y="45013"/>
                    <a:pt x="17101" y="42953"/>
                  </a:cubicBezTo>
                  <a:cubicBezTo>
                    <a:pt x="11475" y="36101"/>
                    <a:pt x="6297" y="28890"/>
                    <a:pt x="491" y="22185"/>
                  </a:cubicBezTo>
                  <a:cubicBezTo>
                    <a:pt x="-244" y="21333"/>
                    <a:pt x="-208" y="20875"/>
                    <a:pt x="970" y="20612"/>
                  </a:cubicBezTo>
                  <a:cubicBezTo>
                    <a:pt x="2396" y="20295"/>
                    <a:pt x="3370" y="19321"/>
                    <a:pt x="4339" y="18271"/>
                  </a:cubicBezTo>
                  <a:cubicBezTo>
                    <a:pt x="9194" y="12995"/>
                    <a:pt x="13867" y="7551"/>
                    <a:pt x="18991" y="2525"/>
                  </a:cubicBezTo>
                  <a:cubicBezTo>
                    <a:pt x="19699" y="1829"/>
                    <a:pt x="20492" y="1216"/>
                    <a:pt x="21272" y="597"/>
                  </a:cubicBezTo>
                  <a:cubicBezTo>
                    <a:pt x="21651" y="295"/>
                    <a:pt x="22094" y="-159"/>
                    <a:pt x="22587" y="56"/>
                  </a:cubicBezTo>
                  <a:cubicBezTo>
                    <a:pt x="23116" y="283"/>
                    <a:pt x="22985" y="917"/>
                    <a:pt x="22988" y="1401"/>
                  </a:cubicBezTo>
                  <a:cubicBezTo>
                    <a:pt x="22997" y="4540"/>
                    <a:pt x="23000" y="7679"/>
                    <a:pt x="22985" y="10818"/>
                  </a:cubicBezTo>
                  <a:cubicBezTo>
                    <a:pt x="22928" y="23120"/>
                    <a:pt x="22868" y="35422"/>
                    <a:pt x="22802" y="47724"/>
                  </a:cubicBezTo>
                  <a:cubicBezTo>
                    <a:pt x="22802" y="48068"/>
                    <a:pt x="22758" y="48409"/>
                    <a:pt x="22707" y="4917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57F06AB9-85AC-4B21-B600-E0D71F486201}"/>
                </a:ext>
              </a:extLst>
            </p:cNvPr>
            <p:cNvSpPr/>
            <p:nvPr/>
          </p:nvSpPr>
          <p:spPr>
            <a:xfrm>
              <a:off x="-566177" y="585880"/>
              <a:ext cx="22253" cy="48999"/>
            </a:xfrm>
            <a:custGeom>
              <a:avLst/>
              <a:gdLst>
                <a:gd name="connsiteX0" fmla="*/ 189 w 22253"/>
                <a:gd name="connsiteY0" fmla="*/ 26665 h 48999"/>
                <a:gd name="connsiteX1" fmla="*/ 180 w 22253"/>
                <a:gd name="connsiteY1" fmla="*/ 6641 h 48999"/>
                <a:gd name="connsiteX2" fmla="*/ 15 w 22253"/>
                <a:gd name="connsiteY2" fmla="*/ 1269 h 48999"/>
                <a:gd name="connsiteX3" fmla="*/ 377 w 22253"/>
                <a:gd name="connsiteY3" fmla="*/ 55 h 48999"/>
                <a:gd name="connsiteX4" fmla="*/ 1534 w 22253"/>
                <a:gd name="connsiteY4" fmla="*/ 569 h 48999"/>
                <a:gd name="connsiteX5" fmla="*/ 10159 w 22253"/>
                <a:gd name="connsiteY5" fmla="*/ 9242 h 48999"/>
                <a:gd name="connsiteX6" fmla="*/ 21585 w 22253"/>
                <a:gd name="connsiteY6" fmla="*/ 20372 h 48999"/>
                <a:gd name="connsiteX7" fmla="*/ 21854 w 22253"/>
                <a:gd name="connsiteY7" fmla="*/ 22169 h 48999"/>
                <a:gd name="connsiteX8" fmla="*/ 1423 w 22253"/>
                <a:gd name="connsiteY8" fmla="*/ 48298 h 48999"/>
                <a:gd name="connsiteX9" fmla="*/ 574 w 22253"/>
                <a:gd name="connsiteY9" fmla="*/ 48961 h 48999"/>
                <a:gd name="connsiteX10" fmla="*/ 302 w 22253"/>
                <a:gd name="connsiteY10" fmla="*/ 47882 h 48999"/>
                <a:gd name="connsiteX11" fmla="*/ 296 w 22253"/>
                <a:gd name="connsiteY11" fmla="*/ 26662 h 48999"/>
                <a:gd name="connsiteX12" fmla="*/ 189 w 22253"/>
                <a:gd name="connsiteY12" fmla="*/ 26662 h 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53" h="48999">
                  <a:moveTo>
                    <a:pt x="189" y="26665"/>
                  </a:moveTo>
                  <a:cubicBezTo>
                    <a:pt x="189" y="19990"/>
                    <a:pt x="201" y="13314"/>
                    <a:pt x="180" y="6641"/>
                  </a:cubicBezTo>
                  <a:cubicBezTo>
                    <a:pt x="174" y="4850"/>
                    <a:pt x="57" y="3060"/>
                    <a:pt x="15" y="1269"/>
                  </a:cubicBezTo>
                  <a:cubicBezTo>
                    <a:pt x="6" y="835"/>
                    <a:pt x="-95" y="273"/>
                    <a:pt x="377" y="55"/>
                  </a:cubicBezTo>
                  <a:cubicBezTo>
                    <a:pt x="846" y="-160"/>
                    <a:pt x="1199" y="306"/>
                    <a:pt x="1534" y="569"/>
                  </a:cubicBezTo>
                  <a:cubicBezTo>
                    <a:pt x="4769" y="3102"/>
                    <a:pt x="7453" y="6184"/>
                    <a:pt x="10159" y="9242"/>
                  </a:cubicBezTo>
                  <a:cubicBezTo>
                    <a:pt x="13692" y="13239"/>
                    <a:pt x="17238" y="17218"/>
                    <a:pt x="21585" y="20372"/>
                  </a:cubicBezTo>
                  <a:cubicBezTo>
                    <a:pt x="22356" y="20931"/>
                    <a:pt x="22479" y="21374"/>
                    <a:pt x="21854" y="22169"/>
                  </a:cubicBezTo>
                  <a:cubicBezTo>
                    <a:pt x="15029" y="30866"/>
                    <a:pt x="8237" y="39589"/>
                    <a:pt x="1423" y="48298"/>
                  </a:cubicBezTo>
                  <a:cubicBezTo>
                    <a:pt x="1199" y="48585"/>
                    <a:pt x="1059" y="49153"/>
                    <a:pt x="574" y="48961"/>
                  </a:cubicBezTo>
                  <a:cubicBezTo>
                    <a:pt x="141" y="48791"/>
                    <a:pt x="305" y="48259"/>
                    <a:pt x="302" y="47882"/>
                  </a:cubicBezTo>
                  <a:cubicBezTo>
                    <a:pt x="293" y="40809"/>
                    <a:pt x="296" y="33736"/>
                    <a:pt x="296" y="26662"/>
                  </a:cubicBezTo>
                  <a:lnTo>
                    <a:pt x="189" y="26662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F3708F2A-8F77-48C2-91C4-87F6EA92239E}"/>
                </a:ext>
              </a:extLst>
            </p:cNvPr>
            <p:cNvSpPr/>
            <p:nvPr/>
          </p:nvSpPr>
          <p:spPr>
            <a:xfrm>
              <a:off x="-615080" y="434296"/>
              <a:ext cx="48388" cy="13384"/>
            </a:xfrm>
            <a:custGeom>
              <a:avLst/>
              <a:gdLst>
                <a:gd name="connsiteX0" fmla="*/ 24246 w 48388"/>
                <a:gd name="connsiteY0" fmla="*/ 0 h 13384"/>
                <a:gd name="connsiteX1" fmla="*/ 46360 w 48388"/>
                <a:gd name="connsiteY1" fmla="*/ 0 h 13384"/>
                <a:gd name="connsiteX2" fmla="*/ 48043 w 48388"/>
                <a:gd name="connsiteY2" fmla="*/ 2344 h 13384"/>
                <a:gd name="connsiteX3" fmla="*/ 41684 w 48388"/>
                <a:gd name="connsiteY3" fmla="*/ 11366 h 13384"/>
                <a:gd name="connsiteX4" fmla="*/ 35484 w 48388"/>
                <a:gd name="connsiteY4" fmla="*/ 13247 h 13384"/>
                <a:gd name="connsiteX5" fmla="*/ 12940 w 48388"/>
                <a:gd name="connsiteY5" fmla="*/ 12984 h 13384"/>
                <a:gd name="connsiteX6" fmla="*/ 73 w 48388"/>
                <a:gd name="connsiteY6" fmla="*/ 1513 h 13384"/>
                <a:gd name="connsiteX7" fmla="*/ 1535 w 48388"/>
                <a:gd name="connsiteY7" fmla="*/ 78 h 13384"/>
                <a:gd name="connsiteX8" fmla="*/ 23050 w 48388"/>
                <a:gd name="connsiteY8" fmla="*/ 36 h 13384"/>
                <a:gd name="connsiteX9" fmla="*/ 24246 w 48388"/>
                <a:gd name="connsiteY9" fmla="*/ 36 h 13384"/>
                <a:gd name="connsiteX10" fmla="*/ 24246 w 48388"/>
                <a:gd name="connsiteY10" fmla="*/ 3 h 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88" h="13384">
                  <a:moveTo>
                    <a:pt x="24246" y="0"/>
                  </a:moveTo>
                  <a:cubicBezTo>
                    <a:pt x="31618" y="0"/>
                    <a:pt x="38991" y="0"/>
                    <a:pt x="46360" y="0"/>
                  </a:cubicBezTo>
                  <a:cubicBezTo>
                    <a:pt x="48506" y="0"/>
                    <a:pt x="48728" y="266"/>
                    <a:pt x="48043" y="2344"/>
                  </a:cubicBezTo>
                  <a:cubicBezTo>
                    <a:pt x="46841" y="5988"/>
                    <a:pt x="44719" y="9020"/>
                    <a:pt x="41684" y="11366"/>
                  </a:cubicBezTo>
                  <a:cubicBezTo>
                    <a:pt x="39879" y="12762"/>
                    <a:pt x="37669" y="13214"/>
                    <a:pt x="35484" y="13247"/>
                  </a:cubicBezTo>
                  <a:cubicBezTo>
                    <a:pt x="27968" y="13366"/>
                    <a:pt x="20443" y="13582"/>
                    <a:pt x="12940" y="12984"/>
                  </a:cubicBezTo>
                  <a:cubicBezTo>
                    <a:pt x="5899" y="12422"/>
                    <a:pt x="1600" y="8490"/>
                    <a:pt x="73" y="1513"/>
                  </a:cubicBezTo>
                  <a:cubicBezTo>
                    <a:pt x="-256" y="9"/>
                    <a:pt x="584" y="81"/>
                    <a:pt x="1535" y="78"/>
                  </a:cubicBezTo>
                  <a:cubicBezTo>
                    <a:pt x="8706" y="63"/>
                    <a:pt x="15878" y="48"/>
                    <a:pt x="23050" y="36"/>
                  </a:cubicBezTo>
                  <a:cubicBezTo>
                    <a:pt x="23448" y="36"/>
                    <a:pt x="23849" y="36"/>
                    <a:pt x="24246" y="36"/>
                  </a:cubicBezTo>
                  <a:cubicBezTo>
                    <a:pt x="24246" y="24"/>
                    <a:pt x="24246" y="15"/>
                    <a:pt x="24246" y="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6F6B9EB3-23E4-4742-A57D-B19FEA3FD220}"/>
                </a:ext>
              </a:extLst>
            </p:cNvPr>
            <p:cNvSpPr/>
            <p:nvPr/>
          </p:nvSpPr>
          <p:spPr>
            <a:xfrm>
              <a:off x="-613574" y="397174"/>
              <a:ext cx="45213" cy="12153"/>
            </a:xfrm>
            <a:custGeom>
              <a:avLst/>
              <a:gdLst>
                <a:gd name="connsiteX0" fmla="*/ 22755 w 45213"/>
                <a:gd name="connsiteY0" fmla="*/ 27 h 12153"/>
                <a:gd name="connsiteX1" fmla="*/ 43506 w 45213"/>
                <a:gd name="connsiteY1" fmla="*/ 30 h 12153"/>
                <a:gd name="connsiteX2" fmla="*/ 44863 w 45213"/>
                <a:gd name="connsiteY2" fmla="*/ 1988 h 12153"/>
                <a:gd name="connsiteX3" fmla="*/ 42546 w 45213"/>
                <a:gd name="connsiteY3" fmla="*/ 6978 h 12153"/>
                <a:gd name="connsiteX4" fmla="*/ 32304 w 45213"/>
                <a:gd name="connsiteY4" fmla="*/ 11851 h 12153"/>
                <a:gd name="connsiteX5" fmla="*/ 11864 w 45213"/>
                <a:gd name="connsiteY5" fmla="*/ 12153 h 12153"/>
                <a:gd name="connsiteX6" fmla="*/ 6728 w 45213"/>
                <a:gd name="connsiteY6" fmla="*/ 11342 h 12153"/>
                <a:gd name="connsiteX7" fmla="*/ 1446 w 45213"/>
                <a:gd name="connsiteY7" fmla="*/ 6009 h 12153"/>
                <a:gd name="connsiteX8" fmla="*/ 100 w 45213"/>
                <a:gd name="connsiteY8" fmla="*/ 1591 h 12153"/>
                <a:gd name="connsiteX9" fmla="*/ 1407 w 45213"/>
                <a:gd name="connsiteY9" fmla="*/ 0 h 12153"/>
                <a:gd name="connsiteX10" fmla="*/ 22755 w 45213"/>
                <a:gd name="connsiteY10" fmla="*/ 24 h 1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213" h="12153">
                  <a:moveTo>
                    <a:pt x="22755" y="27"/>
                  </a:moveTo>
                  <a:cubicBezTo>
                    <a:pt x="29673" y="27"/>
                    <a:pt x="36588" y="27"/>
                    <a:pt x="43506" y="30"/>
                  </a:cubicBezTo>
                  <a:cubicBezTo>
                    <a:pt x="45407" y="30"/>
                    <a:pt x="45491" y="150"/>
                    <a:pt x="44863" y="1988"/>
                  </a:cubicBezTo>
                  <a:cubicBezTo>
                    <a:pt x="44271" y="3734"/>
                    <a:pt x="43598" y="5438"/>
                    <a:pt x="42546" y="6978"/>
                  </a:cubicBezTo>
                  <a:cubicBezTo>
                    <a:pt x="40074" y="10598"/>
                    <a:pt x="36352" y="11626"/>
                    <a:pt x="32304" y="11851"/>
                  </a:cubicBezTo>
                  <a:cubicBezTo>
                    <a:pt x="25497" y="12227"/>
                    <a:pt x="18677" y="12081"/>
                    <a:pt x="11864" y="12153"/>
                  </a:cubicBezTo>
                  <a:cubicBezTo>
                    <a:pt x="10109" y="12171"/>
                    <a:pt x="8393" y="11893"/>
                    <a:pt x="6728" y="11342"/>
                  </a:cubicBezTo>
                  <a:cubicBezTo>
                    <a:pt x="4068" y="10467"/>
                    <a:pt x="2483" y="8505"/>
                    <a:pt x="1446" y="6009"/>
                  </a:cubicBezTo>
                  <a:cubicBezTo>
                    <a:pt x="851" y="4580"/>
                    <a:pt x="483" y="3085"/>
                    <a:pt x="100" y="1591"/>
                  </a:cubicBezTo>
                  <a:cubicBezTo>
                    <a:pt x="-199" y="422"/>
                    <a:pt x="151" y="-6"/>
                    <a:pt x="1407" y="0"/>
                  </a:cubicBezTo>
                  <a:cubicBezTo>
                    <a:pt x="8522" y="45"/>
                    <a:pt x="15640" y="21"/>
                    <a:pt x="22755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6BD5ED39-31F8-4826-822D-7E0726B278B1}"/>
                </a:ext>
              </a:extLst>
            </p:cNvPr>
            <p:cNvSpPr/>
            <p:nvPr/>
          </p:nvSpPr>
          <p:spPr>
            <a:xfrm>
              <a:off x="-603898" y="536613"/>
              <a:ext cx="25919" cy="13874"/>
            </a:xfrm>
            <a:custGeom>
              <a:avLst/>
              <a:gdLst>
                <a:gd name="connsiteX0" fmla="*/ 12899 w 25919"/>
                <a:gd name="connsiteY0" fmla="*/ 13846 h 13874"/>
                <a:gd name="connsiteX1" fmla="*/ 1709 w 25919"/>
                <a:gd name="connsiteY1" fmla="*/ 13863 h 13874"/>
                <a:gd name="connsiteX2" fmla="*/ 2 w 25919"/>
                <a:gd name="connsiteY2" fmla="*/ 12282 h 13874"/>
                <a:gd name="connsiteX3" fmla="*/ 251 w 25919"/>
                <a:gd name="connsiteY3" fmla="*/ 1251 h 13874"/>
                <a:gd name="connsiteX4" fmla="*/ 1841 w 25919"/>
                <a:gd name="connsiteY4" fmla="*/ 1 h 13874"/>
                <a:gd name="connsiteX5" fmla="*/ 12574 w 25919"/>
                <a:gd name="connsiteY5" fmla="*/ 192 h 13874"/>
                <a:gd name="connsiteX6" fmla="*/ 24059 w 25919"/>
                <a:gd name="connsiteY6" fmla="*/ 279 h 13874"/>
                <a:gd name="connsiteX7" fmla="*/ 25868 w 25919"/>
                <a:gd name="connsiteY7" fmla="*/ 2112 h 13874"/>
                <a:gd name="connsiteX8" fmla="*/ 25916 w 25919"/>
                <a:gd name="connsiteY8" fmla="*/ 11956 h 13874"/>
                <a:gd name="connsiteX9" fmla="*/ 23940 w 25919"/>
                <a:gd name="connsiteY9" fmla="*/ 13872 h 13874"/>
                <a:gd name="connsiteX10" fmla="*/ 12899 w 25919"/>
                <a:gd name="connsiteY10" fmla="*/ 13843 h 1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19" h="13874">
                  <a:moveTo>
                    <a:pt x="12899" y="13846"/>
                  </a:moveTo>
                  <a:cubicBezTo>
                    <a:pt x="9168" y="13846"/>
                    <a:pt x="5440" y="13813"/>
                    <a:pt x="1709" y="13863"/>
                  </a:cubicBezTo>
                  <a:cubicBezTo>
                    <a:pt x="538" y="13878"/>
                    <a:pt x="-42" y="13570"/>
                    <a:pt x="2" y="12282"/>
                  </a:cubicBezTo>
                  <a:cubicBezTo>
                    <a:pt x="128" y="8608"/>
                    <a:pt x="206" y="4928"/>
                    <a:pt x="251" y="1251"/>
                  </a:cubicBezTo>
                  <a:cubicBezTo>
                    <a:pt x="265" y="85"/>
                    <a:pt x="992" y="-11"/>
                    <a:pt x="1841" y="1"/>
                  </a:cubicBezTo>
                  <a:cubicBezTo>
                    <a:pt x="5419" y="58"/>
                    <a:pt x="8995" y="144"/>
                    <a:pt x="12574" y="192"/>
                  </a:cubicBezTo>
                  <a:cubicBezTo>
                    <a:pt x="16403" y="243"/>
                    <a:pt x="20233" y="303"/>
                    <a:pt x="24059" y="279"/>
                  </a:cubicBezTo>
                  <a:cubicBezTo>
                    <a:pt x="25402" y="270"/>
                    <a:pt x="25898" y="736"/>
                    <a:pt x="25868" y="2112"/>
                  </a:cubicBezTo>
                  <a:cubicBezTo>
                    <a:pt x="25802" y="5391"/>
                    <a:pt x="25796" y="8677"/>
                    <a:pt x="25916" y="11956"/>
                  </a:cubicBezTo>
                  <a:cubicBezTo>
                    <a:pt x="25973" y="13508"/>
                    <a:pt x="25408" y="13908"/>
                    <a:pt x="23940" y="13872"/>
                  </a:cubicBezTo>
                  <a:cubicBezTo>
                    <a:pt x="20263" y="13783"/>
                    <a:pt x="16580" y="13843"/>
                    <a:pt x="12899" y="1384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F1AACF0A-99F1-4D95-86FB-0D5C967C7C23}"/>
                </a:ext>
              </a:extLst>
            </p:cNvPr>
            <p:cNvSpPr/>
            <p:nvPr/>
          </p:nvSpPr>
          <p:spPr>
            <a:xfrm>
              <a:off x="-610364" y="363213"/>
              <a:ext cx="38851" cy="10183"/>
            </a:xfrm>
            <a:custGeom>
              <a:avLst/>
              <a:gdLst>
                <a:gd name="connsiteX0" fmla="*/ 18612 w 38851"/>
                <a:gd name="connsiteY0" fmla="*/ 191 h 10183"/>
                <a:gd name="connsiteX1" fmla="*/ 36813 w 38851"/>
                <a:gd name="connsiteY1" fmla="*/ 21 h 10183"/>
                <a:gd name="connsiteX2" fmla="*/ 38675 w 38851"/>
                <a:gd name="connsiteY2" fmla="*/ 2203 h 10183"/>
                <a:gd name="connsiteX3" fmla="*/ 31488 w 38851"/>
                <a:gd name="connsiteY3" fmla="*/ 9235 h 10183"/>
                <a:gd name="connsiteX4" fmla="*/ 8002 w 38851"/>
                <a:gd name="connsiteY4" fmla="*/ 9333 h 10183"/>
                <a:gd name="connsiteX5" fmla="*/ 92 w 38851"/>
                <a:gd name="connsiteY5" fmla="*/ 1283 h 10183"/>
                <a:gd name="connsiteX6" fmla="*/ 1413 w 38851"/>
                <a:gd name="connsiteY6" fmla="*/ 203 h 10183"/>
                <a:gd name="connsiteX7" fmla="*/ 18609 w 38851"/>
                <a:gd name="connsiteY7" fmla="*/ 191 h 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51" h="10183">
                  <a:moveTo>
                    <a:pt x="18612" y="191"/>
                  </a:moveTo>
                  <a:cubicBezTo>
                    <a:pt x="24071" y="90"/>
                    <a:pt x="30445" y="341"/>
                    <a:pt x="36813" y="21"/>
                  </a:cubicBezTo>
                  <a:cubicBezTo>
                    <a:pt x="38959" y="-87"/>
                    <a:pt x="39064" y="159"/>
                    <a:pt x="38675" y="2203"/>
                  </a:cubicBezTo>
                  <a:cubicBezTo>
                    <a:pt x="37910" y="6227"/>
                    <a:pt x="35348" y="8610"/>
                    <a:pt x="31488" y="9235"/>
                  </a:cubicBezTo>
                  <a:cubicBezTo>
                    <a:pt x="23689" y="10496"/>
                    <a:pt x="15814" y="10470"/>
                    <a:pt x="8002" y="9333"/>
                  </a:cubicBezTo>
                  <a:cubicBezTo>
                    <a:pt x="3527" y="8682"/>
                    <a:pt x="1342" y="5324"/>
                    <a:pt x="92" y="1283"/>
                  </a:cubicBezTo>
                  <a:cubicBezTo>
                    <a:pt x="-321" y="-51"/>
                    <a:pt x="750" y="206"/>
                    <a:pt x="1413" y="203"/>
                  </a:cubicBezTo>
                  <a:cubicBezTo>
                    <a:pt x="6842" y="179"/>
                    <a:pt x="12268" y="191"/>
                    <a:pt x="18609" y="19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3F88BEFC-C45E-4987-80D1-0A81396B3F4D}"/>
                </a:ext>
              </a:extLst>
            </p:cNvPr>
            <p:cNvSpPr/>
            <p:nvPr/>
          </p:nvSpPr>
          <p:spPr>
            <a:xfrm>
              <a:off x="-608168" y="331765"/>
              <a:ext cx="34795" cy="8599"/>
            </a:xfrm>
            <a:custGeom>
              <a:avLst/>
              <a:gdLst>
                <a:gd name="connsiteX0" fmla="*/ 17496 w 34795"/>
                <a:gd name="connsiteY0" fmla="*/ 21 h 8599"/>
                <a:gd name="connsiteX1" fmla="*/ 33035 w 34795"/>
                <a:gd name="connsiteY1" fmla="*/ 24 h 8599"/>
                <a:gd name="connsiteX2" fmla="*/ 34605 w 34795"/>
                <a:gd name="connsiteY2" fmla="*/ 2042 h 8599"/>
                <a:gd name="connsiteX3" fmla="*/ 29971 w 34795"/>
                <a:gd name="connsiteY3" fmla="*/ 7310 h 8599"/>
                <a:gd name="connsiteX4" fmla="*/ 25032 w 34795"/>
                <a:gd name="connsiteY4" fmla="*/ 8401 h 8599"/>
                <a:gd name="connsiteX5" fmla="*/ 7726 w 34795"/>
                <a:gd name="connsiteY5" fmla="*/ 8207 h 8599"/>
                <a:gd name="connsiteX6" fmla="*/ 3110 w 34795"/>
                <a:gd name="connsiteY6" fmla="*/ 6610 h 8599"/>
                <a:gd name="connsiteX7" fmla="*/ 61 w 34795"/>
                <a:gd name="connsiteY7" fmla="*/ 1686 h 8599"/>
                <a:gd name="connsiteX8" fmla="*/ 1508 w 34795"/>
                <a:gd name="connsiteY8" fmla="*/ 0 h 8599"/>
                <a:gd name="connsiteX9" fmla="*/ 17496 w 34795"/>
                <a:gd name="connsiteY9" fmla="*/ 24 h 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95" h="8599">
                  <a:moveTo>
                    <a:pt x="17496" y="21"/>
                  </a:moveTo>
                  <a:cubicBezTo>
                    <a:pt x="22677" y="21"/>
                    <a:pt x="27855" y="21"/>
                    <a:pt x="33035" y="24"/>
                  </a:cubicBezTo>
                  <a:cubicBezTo>
                    <a:pt x="34856" y="24"/>
                    <a:pt x="35024" y="245"/>
                    <a:pt x="34605" y="2042"/>
                  </a:cubicBezTo>
                  <a:cubicBezTo>
                    <a:pt x="34007" y="4628"/>
                    <a:pt x="32390" y="6320"/>
                    <a:pt x="29971" y="7310"/>
                  </a:cubicBezTo>
                  <a:cubicBezTo>
                    <a:pt x="28387" y="7959"/>
                    <a:pt x="26716" y="8356"/>
                    <a:pt x="25032" y="8401"/>
                  </a:cubicBezTo>
                  <a:cubicBezTo>
                    <a:pt x="19263" y="8547"/>
                    <a:pt x="13487" y="8846"/>
                    <a:pt x="7726" y="8207"/>
                  </a:cubicBezTo>
                  <a:cubicBezTo>
                    <a:pt x="6082" y="8024"/>
                    <a:pt x="4515" y="7534"/>
                    <a:pt x="3110" y="6610"/>
                  </a:cubicBezTo>
                  <a:cubicBezTo>
                    <a:pt x="1328" y="5438"/>
                    <a:pt x="431" y="3746"/>
                    <a:pt x="61" y="1686"/>
                  </a:cubicBezTo>
                  <a:cubicBezTo>
                    <a:pt x="-161" y="452"/>
                    <a:pt x="201" y="-15"/>
                    <a:pt x="1508" y="0"/>
                  </a:cubicBezTo>
                  <a:cubicBezTo>
                    <a:pt x="6835" y="51"/>
                    <a:pt x="12165" y="21"/>
                    <a:pt x="17496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C187941-5AB5-483A-89D1-23479AED7D2A}"/>
                </a:ext>
              </a:extLst>
            </p:cNvPr>
            <p:cNvSpPr/>
            <p:nvPr/>
          </p:nvSpPr>
          <p:spPr>
            <a:xfrm>
              <a:off x="-602714" y="494006"/>
              <a:ext cx="23489" cy="8904"/>
            </a:xfrm>
            <a:custGeom>
              <a:avLst/>
              <a:gdLst>
                <a:gd name="connsiteX0" fmla="*/ 17258 w 23489"/>
                <a:gd name="connsiteY0" fmla="*/ 8598 h 8904"/>
                <a:gd name="connsiteX1" fmla="*/ 1578 w 23489"/>
                <a:gd name="connsiteY1" fmla="*/ 8613 h 8904"/>
                <a:gd name="connsiteX2" fmla="*/ 9 w 23489"/>
                <a:gd name="connsiteY2" fmla="*/ 7061 h 8904"/>
                <a:gd name="connsiteX3" fmla="*/ 281 w 23489"/>
                <a:gd name="connsiteY3" fmla="*/ 1094 h 8904"/>
                <a:gd name="connsiteX4" fmla="*/ 1515 w 23489"/>
                <a:gd name="connsiteY4" fmla="*/ 18 h 8904"/>
                <a:gd name="connsiteX5" fmla="*/ 22287 w 23489"/>
                <a:gd name="connsiteY5" fmla="*/ 0 h 8904"/>
                <a:gd name="connsiteX6" fmla="*/ 23465 w 23489"/>
                <a:gd name="connsiteY6" fmla="*/ 1100 h 8904"/>
                <a:gd name="connsiteX7" fmla="*/ 23489 w 23489"/>
                <a:gd name="connsiteY7" fmla="*/ 7525 h 8904"/>
                <a:gd name="connsiteX8" fmla="*/ 22042 w 23489"/>
                <a:gd name="connsiteY8" fmla="*/ 8903 h 8904"/>
                <a:gd name="connsiteX9" fmla="*/ 17261 w 23489"/>
                <a:gd name="connsiteY9" fmla="*/ 8894 h 8904"/>
                <a:gd name="connsiteX10" fmla="*/ 17261 w 23489"/>
                <a:gd name="connsiteY10" fmla="*/ 8595 h 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89" h="8904">
                  <a:moveTo>
                    <a:pt x="17258" y="8598"/>
                  </a:moveTo>
                  <a:cubicBezTo>
                    <a:pt x="12033" y="8598"/>
                    <a:pt x="6804" y="8577"/>
                    <a:pt x="1578" y="8613"/>
                  </a:cubicBezTo>
                  <a:cubicBezTo>
                    <a:pt x="442" y="8622"/>
                    <a:pt x="-75" y="8263"/>
                    <a:pt x="9" y="7061"/>
                  </a:cubicBezTo>
                  <a:cubicBezTo>
                    <a:pt x="146" y="5076"/>
                    <a:pt x="224" y="3085"/>
                    <a:pt x="281" y="1094"/>
                  </a:cubicBezTo>
                  <a:cubicBezTo>
                    <a:pt x="305" y="227"/>
                    <a:pt x="735" y="18"/>
                    <a:pt x="1515" y="18"/>
                  </a:cubicBezTo>
                  <a:cubicBezTo>
                    <a:pt x="8439" y="30"/>
                    <a:pt x="15363" y="27"/>
                    <a:pt x="22287" y="0"/>
                  </a:cubicBezTo>
                  <a:cubicBezTo>
                    <a:pt x="23100" y="-3"/>
                    <a:pt x="23474" y="245"/>
                    <a:pt x="23465" y="1100"/>
                  </a:cubicBezTo>
                  <a:cubicBezTo>
                    <a:pt x="23441" y="3241"/>
                    <a:pt x="23441" y="5384"/>
                    <a:pt x="23489" y="7525"/>
                  </a:cubicBezTo>
                  <a:cubicBezTo>
                    <a:pt x="23513" y="8583"/>
                    <a:pt x="23028" y="8927"/>
                    <a:pt x="22042" y="8903"/>
                  </a:cubicBezTo>
                  <a:cubicBezTo>
                    <a:pt x="20448" y="8867"/>
                    <a:pt x="18855" y="8894"/>
                    <a:pt x="17261" y="8894"/>
                  </a:cubicBezTo>
                  <a:cubicBezTo>
                    <a:pt x="17261" y="8795"/>
                    <a:pt x="17261" y="8694"/>
                    <a:pt x="17261" y="8595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E0185D65-D980-42F4-9607-FCE59D919DF0}"/>
                </a:ext>
              </a:extLst>
            </p:cNvPr>
            <p:cNvSpPr/>
            <p:nvPr/>
          </p:nvSpPr>
          <p:spPr>
            <a:xfrm>
              <a:off x="-600703" y="417536"/>
              <a:ext cx="19719" cy="8529"/>
            </a:xfrm>
            <a:custGeom>
              <a:avLst/>
              <a:gdLst>
                <a:gd name="connsiteX0" fmla="*/ 9812 w 19719"/>
                <a:gd name="connsiteY0" fmla="*/ 8505 h 8529"/>
                <a:gd name="connsiteX1" fmla="*/ 1896 w 19719"/>
                <a:gd name="connsiteY1" fmla="*/ 8526 h 8529"/>
                <a:gd name="connsiteX2" fmla="*/ 18 w 19719"/>
                <a:gd name="connsiteY2" fmla="*/ 6685 h 8529"/>
                <a:gd name="connsiteX3" fmla="*/ 75 w 19719"/>
                <a:gd name="connsiteY3" fmla="*/ 1608 h 8529"/>
                <a:gd name="connsiteX4" fmla="*/ 1648 w 19719"/>
                <a:gd name="connsiteY4" fmla="*/ 0 h 8529"/>
                <a:gd name="connsiteX5" fmla="*/ 17184 w 19719"/>
                <a:gd name="connsiteY5" fmla="*/ 27 h 8529"/>
                <a:gd name="connsiteX6" fmla="*/ 19630 w 19719"/>
                <a:gd name="connsiteY6" fmla="*/ 2541 h 8529"/>
                <a:gd name="connsiteX7" fmla="*/ 19704 w 19719"/>
                <a:gd name="connsiteY7" fmla="*/ 6721 h 8529"/>
                <a:gd name="connsiteX8" fmla="*/ 17881 w 19719"/>
                <a:gd name="connsiteY8" fmla="*/ 8514 h 8529"/>
                <a:gd name="connsiteX9" fmla="*/ 9812 w 19719"/>
                <a:gd name="connsiteY9" fmla="*/ 8499 h 8529"/>
                <a:gd name="connsiteX10" fmla="*/ 9812 w 19719"/>
                <a:gd name="connsiteY10" fmla="*/ 8505 h 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19" h="8529">
                  <a:moveTo>
                    <a:pt x="9812" y="8505"/>
                  </a:moveTo>
                  <a:cubicBezTo>
                    <a:pt x="7172" y="8505"/>
                    <a:pt x="4532" y="8455"/>
                    <a:pt x="1896" y="8526"/>
                  </a:cubicBezTo>
                  <a:cubicBezTo>
                    <a:pt x="523" y="8565"/>
                    <a:pt x="-119" y="8224"/>
                    <a:pt x="18" y="6685"/>
                  </a:cubicBezTo>
                  <a:cubicBezTo>
                    <a:pt x="171" y="5005"/>
                    <a:pt x="96" y="3301"/>
                    <a:pt x="75" y="1608"/>
                  </a:cubicBezTo>
                  <a:cubicBezTo>
                    <a:pt x="60" y="508"/>
                    <a:pt x="452" y="-9"/>
                    <a:pt x="1648" y="0"/>
                  </a:cubicBezTo>
                  <a:cubicBezTo>
                    <a:pt x="6825" y="42"/>
                    <a:pt x="12006" y="-12"/>
                    <a:pt x="17184" y="27"/>
                  </a:cubicBezTo>
                  <a:cubicBezTo>
                    <a:pt x="19477" y="45"/>
                    <a:pt x="19579" y="206"/>
                    <a:pt x="19630" y="2541"/>
                  </a:cubicBezTo>
                  <a:cubicBezTo>
                    <a:pt x="19660" y="3934"/>
                    <a:pt x="19582" y="5336"/>
                    <a:pt x="19704" y="6721"/>
                  </a:cubicBezTo>
                  <a:cubicBezTo>
                    <a:pt x="19830" y="8162"/>
                    <a:pt x="19181" y="8538"/>
                    <a:pt x="17881" y="8514"/>
                  </a:cubicBezTo>
                  <a:cubicBezTo>
                    <a:pt x="15193" y="8461"/>
                    <a:pt x="12503" y="8499"/>
                    <a:pt x="9812" y="8499"/>
                  </a:cubicBezTo>
                  <a:lnTo>
                    <a:pt x="9812" y="8505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6F3CCE4E-A51B-41DB-9020-1B1063D03DA7}"/>
                </a:ext>
              </a:extLst>
            </p:cNvPr>
            <p:cNvSpPr/>
            <p:nvPr/>
          </p:nvSpPr>
          <p:spPr>
            <a:xfrm>
              <a:off x="-601660" y="455880"/>
              <a:ext cx="21558" cy="6948"/>
            </a:xfrm>
            <a:custGeom>
              <a:avLst/>
              <a:gdLst>
                <a:gd name="connsiteX0" fmla="*/ 10742 w 21558"/>
                <a:gd name="connsiteY0" fmla="*/ 6933 h 6948"/>
                <a:gd name="connsiteX1" fmla="*/ 1495 w 21558"/>
                <a:gd name="connsiteY1" fmla="*/ 6948 h 6948"/>
                <a:gd name="connsiteX2" fmla="*/ 36 w 21558"/>
                <a:gd name="connsiteY2" fmla="*/ 5390 h 6948"/>
                <a:gd name="connsiteX3" fmla="*/ 242 w 21558"/>
                <a:gd name="connsiteY3" fmla="*/ 1372 h 6948"/>
                <a:gd name="connsiteX4" fmla="*/ 1731 w 21558"/>
                <a:gd name="connsiteY4" fmla="*/ 6 h 6948"/>
                <a:gd name="connsiteX5" fmla="*/ 20066 w 21558"/>
                <a:gd name="connsiteY5" fmla="*/ 207 h 6948"/>
                <a:gd name="connsiteX6" fmla="*/ 21474 w 21558"/>
                <a:gd name="connsiteY6" fmla="*/ 1656 h 6948"/>
                <a:gd name="connsiteX7" fmla="*/ 21549 w 21558"/>
                <a:gd name="connsiteY7" fmla="*/ 5384 h 6948"/>
                <a:gd name="connsiteX8" fmla="*/ 19988 w 21558"/>
                <a:gd name="connsiteY8" fmla="*/ 6948 h 6948"/>
                <a:gd name="connsiteX9" fmla="*/ 10742 w 21558"/>
                <a:gd name="connsiteY9" fmla="*/ 6936 h 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8" h="6948">
                  <a:moveTo>
                    <a:pt x="10742" y="6933"/>
                  </a:moveTo>
                  <a:cubicBezTo>
                    <a:pt x="7660" y="6933"/>
                    <a:pt x="4577" y="6909"/>
                    <a:pt x="1495" y="6948"/>
                  </a:cubicBezTo>
                  <a:cubicBezTo>
                    <a:pt x="365" y="6963"/>
                    <a:pt x="-146" y="6661"/>
                    <a:pt x="36" y="5390"/>
                  </a:cubicBezTo>
                  <a:cubicBezTo>
                    <a:pt x="227" y="4069"/>
                    <a:pt x="198" y="2715"/>
                    <a:pt x="242" y="1372"/>
                  </a:cubicBezTo>
                  <a:cubicBezTo>
                    <a:pt x="275" y="395"/>
                    <a:pt x="712" y="-60"/>
                    <a:pt x="1731" y="6"/>
                  </a:cubicBezTo>
                  <a:cubicBezTo>
                    <a:pt x="7839" y="401"/>
                    <a:pt x="13956" y="135"/>
                    <a:pt x="20066" y="207"/>
                  </a:cubicBezTo>
                  <a:cubicBezTo>
                    <a:pt x="21127" y="219"/>
                    <a:pt x="21471" y="706"/>
                    <a:pt x="21474" y="1656"/>
                  </a:cubicBezTo>
                  <a:cubicBezTo>
                    <a:pt x="21480" y="2900"/>
                    <a:pt x="21456" y="4147"/>
                    <a:pt x="21549" y="5384"/>
                  </a:cubicBezTo>
                  <a:cubicBezTo>
                    <a:pt x="21639" y="6583"/>
                    <a:pt x="21118" y="6960"/>
                    <a:pt x="19988" y="6948"/>
                  </a:cubicBezTo>
                  <a:cubicBezTo>
                    <a:pt x="16906" y="6909"/>
                    <a:pt x="13824" y="6936"/>
                    <a:pt x="10742" y="6936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9917F10B-6EFF-40AB-BD49-C52D192ABC1F}"/>
                </a:ext>
              </a:extLst>
            </p:cNvPr>
            <p:cNvSpPr/>
            <p:nvPr/>
          </p:nvSpPr>
          <p:spPr>
            <a:xfrm>
              <a:off x="-599779" y="381594"/>
              <a:ext cx="17848" cy="7362"/>
            </a:xfrm>
            <a:custGeom>
              <a:avLst/>
              <a:gdLst>
                <a:gd name="connsiteX0" fmla="*/ 8811 w 17848"/>
                <a:gd name="connsiteY0" fmla="*/ 85 h 7362"/>
                <a:gd name="connsiteX1" fmla="*/ 15678 w 17848"/>
                <a:gd name="connsiteY1" fmla="*/ 94 h 7362"/>
                <a:gd name="connsiteX2" fmla="*/ 17785 w 17848"/>
                <a:gd name="connsiteY2" fmla="*/ 2258 h 7362"/>
                <a:gd name="connsiteX3" fmla="*/ 17845 w 17848"/>
                <a:gd name="connsiteY3" fmla="*/ 5840 h 7362"/>
                <a:gd name="connsiteX4" fmla="*/ 16565 w 17848"/>
                <a:gd name="connsiteY4" fmla="*/ 7170 h 7362"/>
                <a:gd name="connsiteX5" fmla="*/ 1797 w 17848"/>
                <a:gd name="connsiteY5" fmla="*/ 7362 h 7362"/>
                <a:gd name="connsiteX6" fmla="*/ 15 w 17848"/>
                <a:gd name="connsiteY6" fmla="*/ 5538 h 7362"/>
                <a:gd name="connsiteX7" fmla="*/ 36 w 17848"/>
                <a:gd name="connsiteY7" fmla="*/ 1810 h 7362"/>
                <a:gd name="connsiteX8" fmla="*/ 1794 w 17848"/>
                <a:gd name="connsiteY8" fmla="*/ 7 h 7362"/>
                <a:gd name="connsiteX9" fmla="*/ 8808 w 17848"/>
                <a:gd name="connsiteY9" fmla="*/ 40 h 7362"/>
                <a:gd name="connsiteX10" fmla="*/ 8808 w 17848"/>
                <a:gd name="connsiteY10" fmla="*/ 88 h 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48" h="7362">
                  <a:moveTo>
                    <a:pt x="8811" y="85"/>
                  </a:moveTo>
                  <a:cubicBezTo>
                    <a:pt x="11101" y="85"/>
                    <a:pt x="13388" y="58"/>
                    <a:pt x="15678" y="94"/>
                  </a:cubicBezTo>
                  <a:cubicBezTo>
                    <a:pt x="17654" y="124"/>
                    <a:pt x="17728" y="223"/>
                    <a:pt x="17785" y="2258"/>
                  </a:cubicBezTo>
                  <a:cubicBezTo>
                    <a:pt x="17818" y="3451"/>
                    <a:pt x="17794" y="4647"/>
                    <a:pt x="17845" y="5840"/>
                  </a:cubicBezTo>
                  <a:cubicBezTo>
                    <a:pt x="17884" y="6770"/>
                    <a:pt x="17573" y="7167"/>
                    <a:pt x="16565" y="7170"/>
                  </a:cubicBezTo>
                  <a:cubicBezTo>
                    <a:pt x="11642" y="7191"/>
                    <a:pt x="6721" y="7254"/>
                    <a:pt x="1797" y="7362"/>
                  </a:cubicBezTo>
                  <a:cubicBezTo>
                    <a:pt x="446" y="7391"/>
                    <a:pt x="-101" y="6922"/>
                    <a:pt x="15" y="5538"/>
                  </a:cubicBezTo>
                  <a:cubicBezTo>
                    <a:pt x="120" y="4303"/>
                    <a:pt x="102" y="3048"/>
                    <a:pt x="36" y="1810"/>
                  </a:cubicBezTo>
                  <a:cubicBezTo>
                    <a:pt x="-30" y="516"/>
                    <a:pt x="338" y="-73"/>
                    <a:pt x="1794" y="7"/>
                  </a:cubicBezTo>
                  <a:cubicBezTo>
                    <a:pt x="4126" y="136"/>
                    <a:pt x="6470" y="40"/>
                    <a:pt x="8808" y="40"/>
                  </a:cubicBezTo>
                  <a:lnTo>
                    <a:pt x="8808" y="88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5F9CEE9-2EB7-4F6D-8D2F-DDEF09A4A7FE}"/>
                </a:ext>
              </a:extLst>
            </p:cNvPr>
            <p:cNvSpPr/>
            <p:nvPr/>
          </p:nvSpPr>
          <p:spPr>
            <a:xfrm>
              <a:off x="-598797" y="348772"/>
              <a:ext cx="15732" cy="6185"/>
            </a:xfrm>
            <a:custGeom>
              <a:avLst/>
              <a:gdLst>
                <a:gd name="connsiteX0" fmla="*/ 7814 w 15732"/>
                <a:gd name="connsiteY0" fmla="*/ 6166 h 6185"/>
                <a:gd name="connsiteX1" fmla="*/ 1547 w 15732"/>
                <a:gd name="connsiteY1" fmla="*/ 6184 h 6185"/>
                <a:gd name="connsiteX2" fmla="*/ 38 w 15732"/>
                <a:gd name="connsiteY2" fmla="*/ 4453 h 6185"/>
                <a:gd name="connsiteX3" fmla="*/ 232 w 15732"/>
                <a:gd name="connsiteY3" fmla="*/ 2528 h 6185"/>
                <a:gd name="connsiteX4" fmla="*/ 2782 w 15732"/>
                <a:gd name="connsiteY4" fmla="*/ 1 h 6185"/>
                <a:gd name="connsiteX5" fmla="*/ 14121 w 15732"/>
                <a:gd name="connsiteY5" fmla="*/ 31 h 6185"/>
                <a:gd name="connsiteX6" fmla="*/ 15733 w 15732"/>
                <a:gd name="connsiteY6" fmla="*/ 1661 h 6185"/>
                <a:gd name="connsiteX7" fmla="*/ 11246 w 15732"/>
                <a:gd name="connsiteY7" fmla="*/ 6172 h 6185"/>
                <a:gd name="connsiteX8" fmla="*/ 7814 w 15732"/>
                <a:gd name="connsiteY8" fmla="*/ 6172 h 6185"/>
                <a:gd name="connsiteX9" fmla="*/ 7814 w 15732"/>
                <a:gd name="connsiteY9" fmla="*/ 6163 h 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32" h="6185">
                  <a:moveTo>
                    <a:pt x="7814" y="6166"/>
                  </a:moveTo>
                  <a:cubicBezTo>
                    <a:pt x="5724" y="6166"/>
                    <a:pt x="3634" y="6118"/>
                    <a:pt x="1547" y="6184"/>
                  </a:cubicBezTo>
                  <a:cubicBezTo>
                    <a:pt x="241" y="6223"/>
                    <a:pt x="-130" y="5628"/>
                    <a:pt x="38" y="4453"/>
                  </a:cubicBezTo>
                  <a:cubicBezTo>
                    <a:pt x="130" y="3813"/>
                    <a:pt x="211" y="3170"/>
                    <a:pt x="232" y="2528"/>
                  </a:cubicBezTo>
                  <a:cubicBezTo>
                    <a:pt x="319" y="-10"/>
                    <a:pt x="307" y="-10"/>
                    <a:pt x="2782" y="1"/>
                  </a:cubicBezTo>
                  <a:cubicBezTo>
                    <a:pt x="6564" y="19"/>
                    <a:pt x="10343" y="76"/>
                    <a:pt x="14121" y="31"/>
                  </a:cubicBezTo>
                  <a:cubicBezTo>
                    <a:pt x="15353" y="16"/>
                    <a:pt x="15739" y="423"/>
                    <a:pt x="15733" y="1661"/>
                  </a:cubicBezTo>
                  <a:cubicBezTo>
                    <a:pt x="15706" y="6157"/>
                    <a:pt x="15748" y="6157"/>
                    <a:pt x="11246" y="6172"/>
                  </a:cubicBezTo>
                  <a:cubicBezTo>
                    <a:pt x="10101" y="6175"/>
                    <a:pt x="8959" y="6172"/>
                    <a:pt x="7814" y="6172"/>
                  </a:cubicBezTo>
                  <a:lnTo>
                    <a:pt x="7814" y="616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118475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6;p21">
            <a:extLst>
              <a:ext uri="{FF2B5EF4-FFF2-40B4-BE49-F238E27FC236}">
                <a16:creationId xmlns:a16="http://schemas.microsoft.com/office/drawing/2014/main" id="{3AD6B402-5C41-45AC-BD63-14ABB89DF9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5774" y="1170825"/>
            <a:ext cx="1651196" cy="467999"/>
          </a:xfrm>
          <a:solidFill>
            <a:srgbClr val="FFFFFF"/>
          </a:solidFill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1757;p21">
            <a:extLst>
              <a:ext uri="{FF2B5EF4-FFF2-40B4-BE49-F238E27FC236}">
                <a16:creationId xmlns:a16="http://schemas.microsoft.com/office/drawing/2014/main" id="{58819162-F74D-4013-97A5-DD45B5C0E19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95579" y="3342049"/>
            <a:ext cx="2031595" cy="5283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4" name="Google Shape;1758;p21">
            <a:extLst>
              <a:ext uri="{FF2B5EF4-FFF2-40B4-BE49-F238E27FC236}">
                <a16:creationId xmlns:a16="http://schemas.microsoft.com/office/drawing/2014/main" id="{C26502F9-64BE-41D1-8438-8603DE1C28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46397" y="1170825"/>
            <a:ext cx="1651196" cy="467999"/>
          </a:xfrm>
          <a:solidFill>
            <a:srgbClr val="FFFFFF"/>
          </a:solidFill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1759;p21">
            <a:extLst>
              <a:ext uri="{FF2B5EF4-FFF2-40B4-BE49-F238E27FC236}">
                <a16:creationId xmlns:a16="http://schemas.microsoft.com/office/drawing/2014/main" id="{C950FC48-68D3-43D9-AEC5-E0F897D5FBA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56202" y="3342049"/>
            <a:ext cx="2031595" cy="5283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6" name="Google Shape;1760;p21">
            <a:extLst>
              <a:ext uri="{FF2B5EF4-FFF2-40B4-BE49-F238E27FC236}">
                <a16:creationId xmlns:a16="http://schemas.microsoft.com/office/drawing/2014/main" id="{5222CF3C-1409-45F7-AF87-1BB112FA69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7002" y="1170825"/>
            <a:ext cx="1651196" cy="467999"/>
          </a:xfrm>
          <a:solidFill>
            <a:srgbClr val="FFFFFF"/>
          </a:solidFill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1761;p21">
            <a:extLst>
              <a:ext uri="{FF2B5EF4-FFF2-40B4-BE49-F238E27FC236}">
                <a16:creationId xmlns:a16="http://schemas.microsoft.com/office/drawing/2014/main" id="{B95BFD9E-0C4D-47C4-AA92-25197BADE41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16797" y="3342049"/>
            <a:ext cx="2031595" cy="5283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8" name="Google Shape;1782;p21">
            <a:extLst>
              <a:ext uri="{FF2B5EF4-FFF2-40B4-BE49-F238E27FC236}">
                <a16:creationId xmlns:a16="http://schemas.microsoft.com/office/drawing/2014/main" id="{137037A8-E3FF-49CC-AE68-F86A7FDB40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5579" y="2911275"/>
            <a:ext cx="2031595" cy="467999"/>
          </a:xfrm>
        </p:spPr>
        <p:txBody>
          <a:bodyPr anchor="t"/>
          <a:lstStyle>
            <a:lvl1pPr>
              <a:defRPr sz="2300"/>
            </a:lvl1pPr>
          </a:lstStyle>
          <a:p>
            <a:pPr lvl="0"/>
            <a:endParaRPr lang="es-PE"/>
          </a:p>
        </p:txBody>
      </p:sp>
      <p:sp>
        <p:nvSpPr>
          <p:cNvPr id="9" name="Google Shape;1783;p21">
            <a:extLst>
              <a:ext uri="{FF2B5EF4-FFF2-40B4-BE49-F238E27FC236}">
                <a16:creationId xmlns:a16="http://schemas.microsoft.com/office/drawing/2014/main" id="{11BAB9C7-E463-4D45-B0C0-AA13344722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56202" y="2911275"/>
            <a:ext cx="2031595" cy="467999"/>
          </a:xfrm>
        </p:spPr>
        <p:txBody>
          <a:bodyPr anchor="t"/>
          <a:lstStyle>
            <a:lvl1pPr>
              <a:defRPr sz="2300"/>
            </a:lvl1pPr>
          </a:lstStyle>
          <a:p>
            <a:pPr lvl="0"/>
            <a:endParaRPr lang="es-PE"/>
          </a:p>
        </p:txBody>
      </p:sp>
      <p:sp>
        <p:nvSpPr>
          <p:cNvPr id="10" name="Google Shape;1784;p21">
            <a:extLst>
              <a:ext uri="{FF2B5EF4-FFF2-40B4-BE49-F238E27FC236}">
                <a16:creationId xmlns:a16="http://schemas.microsoft.com/office/drawing/2014/main" id="{7CB3F83A-67FC-4D2F-8522-11AB843597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16797" y="2911275"/>
            <a:ext cx="2031595" cy="467999"/>
          </a:xfrm>
        </p:spPr>
        <p:txBody>
          <a:bodyPr anchor="t"/>
          <a:lstStyle>
            <a:lvl1pPr>
              <a:defRPr sz="2300"/>
            </a:lvl1pPr>
          </a:lstStyle>
          <a:p>
            <a:pPr lvl="0"/>
            <a:endParaRPr lang="es-PE"/>
          </a:p>
        </p:txBody>
      </p:sp>
      <p:sp>
        <p:nvSpPr>
          <p:cNvPr id="12" name="Google Shape;1789;p21">
            <a:extLst>
              <a:ext uri="{FF2B5EF4-FFF2-40B4-BE49-F238E27FC236}">
                <a16:creationId xmlns:a16="http://schemas.microsoft.com/office/drawing/2014/main" id="{6060B4B2-F39E-4F3A-A2DD-E96614E90F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301" y="430673"/>
            <a:ext cx="7715396" cy="467999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2D00BC79-0143-4A73-8185-C6C0C0EE56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-46038"/>
            <a:ext cx="9147175" cy="987426"/>
            <a:chOff x="0" y="-29"/>
            <a:chExt cx="5762" cy="622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26D0C7A9-62F5-4AC2-A08D-43C2EA39729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-29"/>
              <a:ext cx="5760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BC483B6F-9E5B-4DD5-9272-CA712724B7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0" y="526"/>
              <a:ext cx="5632" cy="26"/>
            </a:xfrm>
            <a:prstGeom prst="rect">
              <a:avLst/>
            </a:prstGeom>
            <a:solidFill>
              <a:srgbClr val="3E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6AC35143-B451-49B7-BB48-C33355281C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7" y="214"/>
              <a:ext cx="265" cy="265"/>
            </a:xfrm>
            <a:custGeom>
              <a:avLst/>
              <a:gdLst>
                <a:gd name="T0" fmla="*/ 265 w 265"/>
                <a:gd name="T1" fmla="*/ 265 h 265"/>
                <a:gd name="T2" fmla="*/ 0 w 265"/>
                <a:gd name="T3" fmla="*/ 265 h 265"/>
                <a:gd name="T4" fmla="*/ 265 w 265"/>
                <a:gd name="T5" fmla="*/ 0 h 265"/>
                <a:gd name="T6" fmla="*/ 265 w 265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265">
                  <a:moveTo>
                    <a:pt x="265" y="265"/>
                  </a:moveTo>
                  <a:lnTo>
                    <a:pt x="0" y="265"/>
                  </a:lnTo>
                  <a:lnTo>
                    <a:pt x="265" y="0"/>
                  </a:lnTo>
                  <a:lnTo>
                    <a:pt x="265" y="265"/>
                  </a:lnTo>
                  <a:close/>
                </a:path>
              </a:pathLst>
            </a:custGeom>
            <a:solidFill>
              <a:srgbClr val="3E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82BBC212-7CA5-4D36-866F-0435D00910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9" y="-27"/>
              <a:ext cx="197" cy="375"/>
            </a:xfrm>
            <a:custGeom>
              <a:avLst/>
              <a:gdLst>
                <a:gd name="T0" fmla="*/ 197 w 197"/>
                <a:gd name="T1" fmla="*/ 196 h 375"/>
                <a:gd name="T2" fmla="*/ 0 w 197"/>
                <a:gd name="T3" fmla="*/ 375 h 375"/>
                <a:gd name="T4" fmla="*/ 19 w 197"/>
                <a:gd name="T5" fmla="*/ 0 h 375"/>
                <a:gd name="T6" fmla="*/ 197 w 197"/>
                <a:gd name="T7" fmla="*/ 19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375">
                  <a:moveTo>
                    <a:pt x="197" y="196"/>
                  </a:moveTo>
                  <a:lnTo>
                    <a:pt x="0" y="375"/>
                  </a:lnTo>
                  <a:lnTo>
                    <a:pt x="19" y="0"/>
                  </a:lnTo>
                  <a:lnTo>
                    <a:pt x="197" y="196"/>
                  </a:lnTo>
                  <a:close/>
                </a:path>
              </a:pathLst>
            </a:custGeom>
            <a:solidFill>
              <a:srgbClr val="3E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</p:grp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E3E460D-E3F1-447C-AB28-8AFCAF72B403}"/>
              </a:ext>
            </a:extLst>
          </p:cNvPr>
          <p:cNvSpPr/>
          <p:nvPr userDrawn="1"/>
        </p:nvSpPr>
        <p:spPr>
          <a:xfrm>
            <a:off x="88667" y="102518"/>
            <a:ext cx="549593" cy="6165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DD2FB0E0-93FD-4189-B345-09D7F589B57D}"/>
              </a:ext>
            </a:extLst>
          </p:cNvPr>
          <p:cNvGrpSpPr/>
          <p:nvPr userDrawn="1"/>
        </p:nvGrpSpPr>
        <p:grpSpPr>
          <a:xfrm>
            <a:off x="195254" y="204343"/>
            <a:ext cx="336418" cy="428506"/>
            <a:chOff x="-758453" y="218723"/>
            <a:chExt cx="336418" cy="428506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52A45A7E-8B37-40D9-87B0-F60E3D41DF1C}"/>
                </a:ext>
              </a:extLst>
            </p:cNvPr>
            <p:cNvSpPr/>
            <p:nvPr/>
          </p:nvSpPr>
          <p:spPr>
            <a:xfrm>
              <a:off x="-758453" y="218723"/>
              <a:ext cx="336418" cy="405848"/>
            </a:xfrm>
            <a:custGeom>
              <a:avLst/>
              <a:gdLst>
                <a:gd name="connsiteX0" fmla="*/ 61325 w 336418"/>
                <a:gd name="connsiteY0" fmla="*/ 405823 h 405848"/>
                <a:gd name="connsiteX1" fmla="*/ 2879 w 336418"/>
                <a:gd name="connsiteY1" fmla="*/ 405823 h 405848"/>
                <a:gd name="connsiteX2" fmla="*/ 39 w 336418"/>
                <a:gd name="connsiteY2" fmla="*/ 403102 h 405848"/>
                <a:gd name="connsiteX3" fmla="*/ 1582 w 336418"/>
                <a:gd name="connsiteY3" fmla="*/ 387087 h 405848"/>
                <a:gd name="connsiteX4" fmla="*/ 15089 w 336418"/>
                <a:gd name="connsiteY4" fmla="*/ 346316 h 405848"/>
                <a:gd name="connsiteX5" fmla="*/ 34216 w 336418"/>
                <a:gd name="connsiteY5" fmla="*/ 302988 h 405848"/>
                <a:gd name="connsiteX6" fmla="*/ 47002 w 336418"/>
                <a:gd name="connsiteY6" fmla="*/ 264650 h 405848"/>
                <a:gd name="connsiteX7" fmla="*/ 49923 w 336418"/>
                <a:gd name="connsiteY7" fmla="*/ 241717 h 405848"/>
                <a:gd name="connsiteX8" fmla="*/ 50440 w 336418"/>
                <a:gd name="connsiteY8" fmla="*/ 223355 h 405848"/>
                <a:gd name="connsiteX9" fmla="*/ 49062 w 336418"/>
                <a:gd name="connsiteY9" fmla="*/ 189184 h 405848"/>
                <a:gd name="connsiteX10" fmla="*/ 47460 w 336418"/>
                <a:gd name="connsiteY10" fmla="*/ 166248 h 405848"/>
                <a:gd name="connsiteX11" fmla="*/ 44877 w 336418"/>
                <a:gd name="connsiteY11" fmla="*/ 139052 h 405848"/>
                <a:gd name="connsiteX12" fmla="*/ 41481 w 336418"/>
                <a:gd name="connsiteY12" fmla="*/ 107883 h 405848"/>
                <a:gd name="connsiteX13" fmla="*/ 38350 w 336418"/>
                <a:gd name="connsiteY13" fmla="*/ 82851 h 405848"/>
                <a:gd name="connsiteX14" fmla="*/ 34347 w 336418"/>
                <a:gd name="connsiteY14" fmla="*/ 52510 h 405848"/>
                <a:gd name="connsiteX15" fmla="*/ 30652 w 336418"/>
                <a:gd name="connsiteY15" fmla="*/ 29213 h 405848"/>
                <a:gd name="connsiteX16" fmla="*/ 27564 w 336418"/>
                <a:gd name="connsiteY16" fmla="*/ 7634 h 405848"/>
                <a:gd name="connsiteX17" fmla="*/ 27140 w 336418"/>
                <a:gd name="connsiteY17" fmla="*/ 1828 h 405848"/>
                <a:gd name="connsiteX18" fmla="*/ 28844 w 336418"/>
                <a:gd name="connsiteY18" fmla="*/ 62 h 405848"/>
                <a:gd name="connsiteX19" fmla="*/ 42892 w 336418"/>
                <a:gd name="connsiteY19" fmla="*/ 62 h 405848"/>
                <a:gd name="connsiteX20" fmla="*/ 112246 w 336418"/>
                <a:gd name="connsiteY20" fmla="*/ 115 h 405848"/>
                <a:gd name="connsiteX21" fmla="*/ 142856 w 336418"/>
                <a:gd name="connsiteY21" fmla="*/ 286 h 405848"/>
                <a:gd name="connsiteX22" fmla="*/ 143939 w 336418"/>
                <a:gd name="connsiteY22" fmla="*/ 2047 h 405848"/>
                <a:gd name="connsiteX23" fmla="*/ 136791 w 336418"/>
                <a:gd name="connsiteY23" fmla="*/ 15673 h 405848"/>
                <a:gd name="connsiteX24" fmla="*/ 136303 w 336418"/>
                <a:gd name="connsiteY24" fmla="*/ 22056 h 405848"/>
                <a:gd name="connsiteX25" fmla="*/ 138366 w 336418"/>
                <a:gd name="connsiteY25" fmla="*/ 23422 h 405848"/>
                <a:gd name="connsiteX26" fmla="*/ 145831 w 336418"/>
                <a:gd name="connsiteY26" fmla="*/ 23688 h 405848"/>
                <a:gd name="connsiteX27" fmla="*/ 147514 w 336418"/>
                <a:gd name="connsiteY27" fmla="*/ 25276 h 405848"/>
                <a:gd name="connsiteX28" fmla="*/ 144411 w 336418"/>
                <a:gd name="connsiteY28" fmla="*/ 30298 h 405848"/>
                <a:gd name="connsiteX29" fmla="*/ 127786 w 336418"/>
                <a:gd name="connsiteY29" fmla="*/ 37739 h 405848"/>
                <a:gd name="connsiteX30" fmla="*/ 124844 w 336418"/>
                <a:gd name="connsiteY30" fmla="*/ 39506 h 405848"/>
                <a:gd name="connsiteX31" fmla="*/ 123726 w 336418"/>
                <a:gd name="connsiteY31" fmla="*/ 42803 h 405848"/>
                <a:gd name="connsiteX32" fmla="*/ 127681 w 336418"/>
                <a:gd name="connsiteY32" fmla="*/ 47455 h 405848"/>
                <a:gd name="connsiteX33" fmla="*/ 136602 w 336418"/>
                <a:gd name="connsiteY33" fmla="*/ 50845 h 405848"/>
                <a:gd name="connsiteX34" fmla="*/ 144689 w 336418"/>
                <a:gd name="connsiteY34" fmla="*/ 54962 h 405848"/>
                <a:gd name="connsiteX35" fmla="*/ 144668 w 336418"/>
                <a:gd name="connsiteY35" fmla="*/ 57186 h 405848"/>
                <a:gd name="connsiteX36" fmla="*/ 137702 w 336418"/>
                <a:gd name="connsiteY36" fmla="*/ 60579 h 405848"/>
                <a:gd name="connsiteX37" fmla="*/ 126707 w 336418"/>
                <a:gd name="connsiteY37" fmla="*/ 65228 h 405848"/>
                <a:gd name="connsiteX38" fmla="*/ 123607 w 336418"/>
                <a:gd name="connsiteY38" fmla="*/ 68532 h 405848"/>
                <a:gd name="connsiteX39" fmla="*/ 124503 w 336418"/>
                <a:gd name="connsiteY39" fmla="*/ 72633 h 405848"/>
                <a:gd name="connsiteX40" fmla="*/ 128602 w 336418"/>
                <a:gd name="connsiteY40" fmla="*/ 75037 h 405848"/>
                <a:gd name="connsiteX41" fmla="*/ 141203 w 336418"/>
                <a:gd name="connsiteY41" fmla="*/ 80520 h 405848"/>
                <a:gd name="connsiteX42" fmla="*/ 141738 w 336418"/>
                <a:gd name="connsiteY42" fmla="*/ 82254 h 405848"/>
                <a:gd name="connsiteX43" fmla="*/ 137374 w 336418"/>
                <a:gd name="connsiteY43" fmla="*/ 88663 h 405848"/>
                <a:gd name="connsiteX44" fmla="*/ 136112 w 336418"/>
                <a:gd name="connsiteY44" fmla="*/ 94911 h 405848"/>
                <a:gd name="connsiteX45" fmla="*/ 138139 w 336418"/>
                <a:gd name="connsiteY45" fmla="*/ 96633 h 405848"/>
                <a:gd name="connsiteX46" fmla="*/ 183093 w 336418"/>
                <a:gd name="connsiteY46" fmla="*/ 97405 h 405848"/>
                <a:gd name="connsiteX47" fmla="*/ 196178 w 336418"/>
                <a:gd name="connsiteY47" fmla="*/ 96334 h 405848"/>
                <a:gd name="connsiteX48" fmla="*/ 199221 w 336418"/>
                <a:gd name="connsiteY48" fmla="*/ 91509 h 405848"/>
                <a:gd name="connsiteX49" fmla="*/ 197003 w 336418"/>
                <a:gd name="connsiteY49" fmla="*/ 87306 h 405848"/>
                <a:gd name="connsiteX50" fmla="*/ 193502 w 336418"/>
                <a:gd name="connsiteY50" fmla="*/ 82283 h 405848"/>
                <a:gd name="connsiteX51" fmla="*/ 194214 w 336418"/>
                <a:gd name="connsiteY51" fmla="*/ 80331 h 405848"/>
                <a:gd name="connsiteX52" fmla="*/ 209906 w 336418"/>
                <a:gd name="connsiteY52" fmla="*/ 73351 h 405848"/>
                <a:gd name="connsiteX53" fmla="*/ 211506 w 336418"/>
                <a:gd name="connsiteY53" fmla="*/ 70077 h 405848"/>
                <a:gd name="connsiteX54" fmla="*/ 207006 w 336418"/>
                <a:gd name="connsiteY54" fmla="*/ 64508 h 405848"/>
                <a:gd name="connsiteX55" fmla="*/ 197144 w 336418"/>
                <a:gd name="connsiteY55" fmla="*/ 60621 h 405848"/>
                <a:gd name="connsiteX56" fmla="*/ 191021 w 336418"/>
                <a:gd name="connsiteY56" fmla="*/ 57521 h 405848"/>
                <a:gd name="connsiteX57" fmla="*/ 191081 w 336418"/>
                <a:gd name="connsiteY57" fmla="*/ 54666 h 405848"/>
                <a:gd name="connsiteX58" fmla="*/ 200839 w 336418"/>
                <a:gd name="connsiteY58" fmla="*/ 50182 h 405848"/>
                <a:gd name="connsiteX59" fmla="*/ 208411 w 336418"/>
                <a:gd name="connsiteY59" fmla="*/ 46651 h 405848"/>
                <a:gd name="connsiteX60" fmla="*/ 208307 w 336418"/>
                <a:gd name="connsiteY60" fmla="*/ 37981 h 405848"/>
                <a:gd name="connsiteX61" fmla="*/ 196426 w 336418"/>
                <a:gd name="connsiteY61" fmla="*/ 32737 h 405848"/>
                <a:gd name="connsiteX62" fmla="*/ 190519 w 336418"/>
                <a:gd name="connsiteY62" fmla="*/ 30214 h 405848"/>
                <a:gd name="connsiteX63" fmla="*/ 187685 w 336418"/>
                <a:gd name="connsiteY63" fmla="*/ 25299 h 405848"/>
                <a:gd name="connsiteX64" fmla="*/ 188869 w 336418"/>
                <a:gd name="connsiteY64" fmla="*/ 23933 h 405848"/>
                <a:gd name="connsiteX65" fmla="*/ 197186 w 336418"/>
                <a:gd name="connsiteY65" fmla="*/ 23057 h 405848"/>
                <a:gd name="connsiteX66" fmla="*/ 199347 w 336418"/>
                <a:gd name="connsiteY66" fmla="*/ 20776 h 405848"/>
                <a:gd name="connsiteX67" fmla="*/ 196946 w 336418"/>
                <a:gd name="connsiteY67" fmla="*/ 12400 h 405848"/>
                <a:gd name="connsiteX68" fmla="*/ 191174 w 336418"/>
                <a:gd name="connsiteY68" fmla="*/ 1936 h 405848"/>
                <a:gd name="connsiteX69" fmla="*/ 192339 w 336418"/>
                <a:gd name="connsiteY69" fmla="*/ 68 h 405848"/>
                <a:gd name="connsiteX70" fmla="*/ 296968 w 336418"/>
                <a:gd name="connsiteY70" fmla="*/ 47 h 405848"/>
                <a:gd name="connsiteX71" fmla="*/ 307581 w 336418"/>
                <a:gd name="connsiteY71" fmla="*/ 2 h 405848"/>
                <a:gd name="connsiteX72" fmla="*/ 309285 w 336418"/>
                <a:gd name="connsiteY72" fmla="*/ 1816 h 405848"/>
                <a:gd name="connsiteX73" fmla="*/ 306729 w 336418"/>
                <a:gd name="connsiteY73" fmla="*/ 23159 h 405848"/>
                <a:gd name="connsiteX74" fmla="*/ 300247 w 336418"/>
                <a:gd name="connsiteY74" fmla="*/ 65817 h 405848"/>
                <a:gd name="connsiteX75" fmla="*/ 296478 w 336418"/>
                <a:gd name="connsiteY75" fmla="*/ 95285 h 405848"/>
                <a:gd name="connsiteX76" fmla="*/ 292182 w 336418"/>
                <a:gd name="connsiteY76" fmla="*/ 132960 h 405848"/>
                <a:gd name="connsiteX77" fmla="*/ 288995 w 336418"/>
                <a:gd name="connsiteY77" fmla="*/ 165501 h 405848"/>
                <a:gd name="connsiteX78" fmla="*/ 287052 w 336418"/>
                <a:gd name="connsiteY78" fmla="*/ 193657 h 405848"/>
                <a:gd name="connsiteX79" fmla="*/ 285999 w 336418"/>
                <a:gd name="connsiteY79" fmla="*/ 229636 h 405848"/>
                <a:gd name="connsiteX80" fmla="*/ 290370 w 336418"/>
                <a:gd name="connsiteY80" fmla="*/ 269185 h 405848"/>
                <a:gd name="connsiteX81" fmla="*/ 301542 w 336418"/>
                <a:gd name="connsiteY81" fmla="*/ 301634 h 405848"/>
                <a:gd name="connsiteX82" fmla="*/ 316579 w 336418"/>
                <a:gd name="connsiteY82" fmla="*/ 335329 h 405848"/>
                <a:gd name="connsiteX83" fmla="*/ 333354 w 336418"/>
                <a:gd name="connsiteY83" fmla="*/ 380677 h 405848"/>
                <a:gd name="connsiteX84" fmla="*/ 336418 w 336418"/>
                <a:gd name="connsiteY84" fmla="*/ 401604 h 405848"/>
                <a:gd name="connsiteX85" fmla="*/ 332203 w 336418"/>
                <a:gd name="connsiteY85" fmla="*/ 405826 h 405848"/>
                <a:gd name="connsiteX86" fmla="*/ 251488 w 336418"/>
                <a:gd name="connsiteY86" fmla="*/ 405736 h 405848"/>
                <a:gd name="connsiteX87" fmla="*/ 214277 w 336418"/>
                <a:gd name="connsiteY87" fmla="*/ 405592 h 405848"/>
                <a:gd name="connsiteX88" fmla="*/ 213230 w 336418"/>
                <a:gd name="connsiteY88" fmla="*/ 403847 h 405848"/>
                <a:gd name="connsiteX89" fmla="*/ 214053 w 336418"/>
                <a:gd name="connsiteY89" fmla="*/ 402424 h 405848"/>
                <a:gd name="connsiteX90" fmla="*/ 224092 w 336418"/>
                <a:gd name="connsiteY90" fmla="*/ 381114 h 405848"/>
                <a:gd name="connsiteX91" fmla="*/ 233509 w 336418"/>
                <a:gd name="connsiteY91" fmla="*/ 358011 h 405848"/>
                <a:gd name="connsiteX92" fmla="*/ 236116 w 336418"/>
                <a:gd name="connsiteY92" fmla="*/ 335918 h 405848"/>
                <a:gd name="connsiteX93" fmla="*/ 228642 w 336418"/>
                <a:gd name="connsiteY93" fmla="*/ 321439 h 405848"/>
                <a:gd name="connsiteX94" fmla="*/ 221440 w 336418"/>
                <a:gd name="connsiteY94" fmla="*/ 312871 h 405848"/>
                <a:gd name="connsiteX95" fmla="*/ 219482 w 336418"/>
                <a:gd name="connsiteY95" fmla="*/ 311517 h 405848"/>
                <a:gd name="connsiteX96" fmla="*/ 213885 w 336418"/>
                <a:gd name="connsiteY96" fmla="*/ 312785 h 405848"/>
                <a:gd name="connsiteX97" fmla="*/ 207057 w 336418"/>
                <a:gd name="connsiteY97" fmla="*/ 322043 h 405848"/>
                <a:gd name="connsiteX98" fmla="*/ 195398 w 336418"/>
                <a:gd name="connsiteY98" fmla="*/ 331000 h 405848"/>
                <a:gd name="connsiteX99" fmla="*/ 190988 w 336418"/>
                <a:gd name="connsiteY99" fmla="*/ 331703 h 405848"/>
                <a:gd name="connsiteX100" fmla="*/ 188985 w 336418"/>
                <a:gd name="connsiteY100" fmla="*/ 329720 h 405848"/>
                <a:gd name="connsiteX101" fmla="*/ 188872 w 336418"/>
                <a:gd name="connsiteY101" fmla="*/ 319108 h 405848"/>
                <a:gd name="connsiteX102" fmla="*/ 188797 w 336418"/>
                <a:gd name="connsiteY102" fmla="*/ 317466 h 405848"/>
                <a:gd name="connsiteX103" fmla="*/ 189634 w 336418"/>
                <a:gd name="connsiteY103" fmla="*/ 316049 h 405848"/>
                <a:gd name="connsiteX104" fmla="*/ 205135 w 336418"/>
                <a:gd name="connsiteY104" fmla="*/ 296883 h 405848"/>
                <a:gd name="connsiteX105" fmla="*/ 206355 w 336418"/>
                <a:gd name="connsiteY105" fmla="*/ 287343 h 405848"/>
                <a:gd name="connsiteX106" fmla="*/ 203586 w 336418"/>
                <a:gd name="connsiteY106" fmla="*/ 284524 h 405848"/>
                <a:gd name="connsiteX107" fmla="*/ 192555 w 336418"/>
                <a:gd name="connsiteY107" fmla="*/ 284118 h 405848"/>
                <a:gd name="connsiteX108" fmla="*/ 190462 w 336418"/>
                <a:gd name="connsiteY108" fmla="*/ 284145 h 405848"/>
                <a:gd name="connsiteX109" fmla="*/ 187801 w 336418"/>
                <a:gd name="connsiteY109" fmla="*/ 281612 h 405848"/>
                <a:gd name="connsiteX110" fmla="*/ 187700 w 336418"/>
                <a:gd name="connsiteY110" fmla="*/ 276533 h 405848"/>
                <a:gd name="connsiteX111" fmla="*/ 189114 w 336418"/>
                <a:gd name="connsiteY111" fmla="*/ 274004 h 405848"/>
                <a:gd name="connsiteX112" fmla="*/ 193392 w 336418"/>
                <a:gd name="connsiteY112" fmla="*/ 271556 h 405848"/>
                <a:gd name="connsiteX113" fmla="*/ 197141 w 336418"/>
                <a:gd name="connsiteY113" fmla="*/ 268216 h 405848"/>
                <a:gd name="connsiteX114" fmla="*/ 203266 w 336418"/>
                <a:gd name="connsiteY114" fmla="*/ 249337 h 405848"/>
                <a:gd name="connsiteX115" fmla="*/ 198884 w 336418"/>
                <a:gd name="connsiteY115" fmla="*/ 244126 h 405848"/>
                <a:gd name="connsiteX116" fmla="*/ 189356 w 336418"/>
                <a:gd name="connsiteY116" fmla="*/ 243962 h 405848"/>
                <a:gd name="connsiteX117" fmla="*/ 186803 w 336418"/>
                <a:gd name="connsiteY117" fmla="*/ 241678 h 405848"/>
                <a:gd name="connsiteX118" fmla="*/ 186746 w 336418"/>
                <a:gd name="connsiteY118" fmla="*/ 238246 h 405848"/>
                <a:gd name="connsiteX119" fmla="*/ 188396 w 336418"/>
                <a:gd name="connsiteY119" fmla="*/ 234757 h 405848"/>
                <a:gd name="connsiteX120" fmla="*/ 189455 w 336418"/>
                <a:gd name="connsiteY120" fmla="*/ 233929 h 405848"/>
                <a:gd name="connsiteX121" fmla="*/ 201320 w 336418"/>
                <a:gd name="connsiteY121" fmla="*/ 213824 h 405848"/>
                <a:gd name="connsiteX122" fmla="*/ 201117 w 336418"/>
                <a:gd name="connsiteY122" fmla="*/ 209223 h 405848"/>
                <a:gd name="connsiteX123" fmla="*/ 199006 w 336418"/>
                <a:gd name="connsiteY123" fmla="*/ 207693 h 405848"/>
                <a:gd name="connsiteX124" fmla="*/ 190812 w 336418"/>
                <a:gd name="connsiteY124" fmla="*/ 207292 h 405848"/>
                <a:gd name="connsiteX125" fmla="*/ 187224 w 336418"/>
                <a:gd name="connsiteY125" fmla="*/ 207322 h 405848"/>
                <a:gd name="connsiteX126" fmla="*/ 185963 w 336418"/>
                <a:gd name="connsiteY126" fmla="*/ 206069 h 405848"/>
                <a:gd name="connsiteX127" fmla="*/ 185915 w 336418"/>
                <a:gd name="connsiteY127" fmla="*/ 198296 h 405848"/>
                <a:gd name="connsiteX128" fmla="*/ 186896 w 336418"/>
                <a:gd name="connsiteY128" fmla="*/ 196730 h 405848"/>
                <a:gd name="connsiteX129" fmla="*/ 191975 w 336418"/>
                <a:gd name="connsiteY129" fmla="*/ 192562 h 405848"/>
                <a:gd name="connsiteX130" fmla="*/ 199640 w 336418"/>
                <a:gd name="connsiteY130" fmla="*/ 176066 h 405848"/>
                <a:gd name="connsiteX131" fmla="*/ 199332 w 336418"/>
                <a:gd name="connsiteY131" fmla="*/ 172502 h 405848"/>
                <a:gd name="connsiteX132" fmla="*/ 198157 w 336418"/>
                <a:gd name="connsiteY132" fmla="*/ 171253 h 405848"/>
                <a:gd name="connsiteX133" fmla="*/ 192513 w 336418"/>
                <a:gd name="connsiteY133" fmla="*/ 170018 h 405848"/>
                <a:gd name="connsiteX134" fmla="*/ 186241 w 336418"/>
                <a:gd name="connsiteY134" fmla="*/ 170120 h 405848"/>
                <a:gd name="connsiteX135" fmla="*/ 184794 w 336418"/>
                <a:gd name="connsiteY135" fmla="*/ 168906 h 405848"/>
                <a:gd name="connsiteX136" fmla="*/ 185206 w 336418"/>
                <a:gd name="connsiteY136" fmla="*/ 162060 h 405848"/>
                <a:gd name="connsiteX137" fmla="*/ 187281 w 336418"/>
                <a:gd name="connsiteY137" fmla="*/ 159100 h 405848"/>
                <a:gd name="connsiteX138" fmla="*/ 196674 w 336418"/>
                <a:gd name="connsiteY138" fmla="*/ 140505 h 405848"/>
                <a:gd name="connsiteX139" fmla="*/ 193018 w 336418"/>
                <a:gd name="connsiteY139" fmla="*/ 136517 h 405848"/>
                <a:gd name="connsiteX140" fmla="*/ 185861 w 336418"/>
                <a:gd name="connsiteY140" fmla="*/ 136230 h 405848"/>
                <a:gd name="connsiteX141" fmla="*/ 184091 w 336418"/>
                <a:gd name="connsiteY141" fmla="*/ 134547 h 405848"/>
                <a:gd name="connsiteX142" fmla="*/ 183912 w 336418"/>
                <a:gd name="connsiteY142" fmla="*/ 128876 h 405848"/>
                <a:gd name="connsiteX143" fmla="*/ 184531 w 336418"/>
                <a:gd name="connsiteY143" fmla="*/ 127483 h 405848"/>
                <a:gd name="connsiteX144" fmla="*/ 192202 w 336418"/>
                <a:gd name="connsiteY144" fmla="*/ 119082 h 405848"/>
                <a:gd name="connsiteX145" fmla="*/ 195048 w 336418"/>
                <a:gd name="connsiteY145" fmla="*/ 111246 h 405848"/>
                <a:gd name="connsiteX146" fmla="*/ 190656 w 336418"/>
                <a:gd name="connsiteY146" fmla="*/ 104774 h 405848"/>
                <a:gd name="connsiteX147" fmla="*/ 184253 w 336418"/>
                <a:gd name="connsiteY147" fmla="*/ 104583 h 405848"/>
                <a:gd name="connsiteX148" fmla="*/ 166788 w 336418"/>
                <a:gd name="connsiteY148" fmla="*/ 104326 h 405848"/>
                <a:gd name="connsiteX149" fmla="*/ 144282 w 336418"/>
                <a:gd name="connsiteY149" fmla="*/ 105103 h 405848"/>
                <a:gd name="connsiteX150" fmla="*/ 140339 w 336418"/>
                <a:gd name="connsiteY150" fmla="*/ 109937 h 405848"/>
                <a:gd name="connsiteX151" fmla="*/ 148372 w 336418"/>
                <a:gd name="connsiteY151" fmla="*/ 125952 h 405848"/>
                <a:gd name="connsiteX152" fmla="*/ 151254 w 336418"/>
                <a:gd name="connsiteY152" fmla="*/ 133288 h 405848"/>
                <a:gd name="connsiteX153" fmla="*/ 147930 w 336418"/>
                <a:gd name="connsiteY153" fmla="*/ 136158 h 405848"/>
                <a:gd name="connsiteX154" fmla="*/ 143448 w 336418"/>
                <a:gd name="connsiteY154" fmla="*/ 136188 h 405848"/>
                <a:gd name="connsiteX155" fmla="*/ 138336 w 336418"/>
                <a:gd name="connsiteY155" fmla="*/ 141982 h 405848"/>
                <a:gd name="connsiteX156" fmla="*/ 145939 w 336418"/>
                <a:gd name="connsiteY156" fmla="*/ 158045 h 405848"/>
                <a:gd name="connsiteX157" fmla="*/ 148010 w 336418"/>
                <a:gd name="connsiteY157" fmla="*/ 159492 h 405848"/>
                <a:gd name="connsiteX158" fmla="*/ 150202 w 336418"/>
                <a:gd name="connsiteY158" fmla="*/ 162912 h 405848"/>
                <a:gd name="connsiteX159" fmla="*/ 150261 w 336418"/>
                <a:gd name="connsiteY159" fmla="*/ 168583 h 405848"/>
                <a:gd name="connsiteX160" fmla="*/ 148841 w 336418"/>
                <a:gd name="connsiteY160" fmla="*/ 170006 h 405848"/>
                <a:gd name="connsiteX161" fmla="*/ 140043 w 336418"/>
                <a:gd name="connsiteY161" fmla="*/ 170272 h 405848"/>
                <a:gd name="connsiteX162" fmla="*/ 135592 w 336418"/>
                <a:gd name="connsiteY162" fmla="*/ 175292 h 405848"/>
                <a:gd name="connsiteX163" fmla="*/ 145547 w 336418"/>
                <a:gd name="connsiteY163" fmla="*/ 195929 h 405848"/>
                <a:gd name="connsiteX164" fmla="*/ 148366 w 336418"/>
                <a:gd name="connsiteY164" fmla="*/ 197594 h 405848"/>
                <a:gd name="connsiteX165" fmla="*/ 149595 w 336418"/>
                <a:gd name="connsiteY165" fmla="*/ 199639 h 405848"/>
                <a:gd name="connsiteX166" fmla="*/ 149039 w 336418"/>
                <a:gd name="connsiteY166" fmla="*/ 206033 h 405848"/>
                <a:gd name="connsiteX167" fmla="*/ 147661 w 336418"/>
                <a:gd name="connsiteY167" fmla="*/ 207220 h 405848"/>
                <a:gd name="connsiteX168" fmla="*/ 140952 w 336418"/>
                <a:gd name="connsiteY168" fmla="*/ 207633 h 405848"/>
                <a:gd name="connsiteX169" fmla="*/ 136184 w 336418"/>
                <a:gd name="connsiteY169" fmla="*/ 207920 h 405848"/>
                <a:gd name="connsiteX170" fmla="*/ 134527 w 336418"/>
                <a:gd name="connsiteY170" fmla="*/ 209537 h 405848"/>
                <a:gd name="connsiteX171" fmla="*/ 135128 w 336418"/>
                <a:gd name="connsiteY171" fmla="*/ 219507 h 405848"/>
                <a:gd name="connsiteX172" fmla="*/ 145394 w 336418"/>
                <a:gd name="connsiteY172" fmla="*/ 233639 h 405848"/>
                <a:gd name="connsiteX173" fmla="*/ 147245 w 336418"/>
                <a:gd name="connsiteY173" fmla="*/ 235149 h 405848"/>
                <a:gd name="connsiteX174" fmla="*/ 148719 w 336418"/>
                <a:gd name="connsiteY174" fmla="*/ 238560 h 405848"/>
                <a:gd name="connsiteX175" fmla="*/ 148405 w 336418"/>
                <a:gd name="connsiteY175" fmla="*/ 242727 h 405848"/>
                <a:gd name="connsiteX176" fmla="*/ 147424 w 336418"/>
                <a:gd name="connsiteY176" fmla="*/ 243797 h 405848"/>
                <a:gd name="connsiteX177" fmla="*/ 143403 w 336418"/>
                <a:gd name="connsiteY177" fmla="*/ 243953 h 405848"/>
                <a:gd name="connsiteX178" fmla="*/ 134243 w 336418"/>
                <a:gd name="connsiteY178" fmla="*/ 244739 h 405848"/>
                <a:gd name="connsiteX179" fmla="*/ 132231 w 336418"/>
                <a:gd name="connsiteY179" fmla="*/ 247361 h 405848"/>
                <a:gd name="connsiteX180" fmla="*/ 136572 w 336418"/>
                <a:gd name="connsiteY180" fmla="*/ 263206 h 405848"/>
                <a:gd name="connsiteX181" fmla="*/ 143631 w 336418"/>
                <a:gd name="connsiteY181" fmla="*/ 270787 h 405848"/>
                <a:gd name="connsiteX182" fmla="*/ 147604 w 336418"/>
                <a:gd name="connsiteY182" fmla="*/ 279983 h 405848"/>
                <a:gd name="connsiteX183" fmla="*/ 147547 w 336418"/>
                <a:gd name="connsiteY183" fmla="*/ 280578 h 405848"/>
                <a:gd name="connsiteX184" fmla="*/ 143678 w 336418"/>
                <a:gd name="connsiteY184" fmla="*/ 284133 h 405848"/>
                <a:gd name="connsiteX185" fmla="*/ 134115 w 336418"/>
                <a:gd name="connsiteY185" fmla="*/ 284118 h 405848"/>
                <a:gd name="connsiteX186" fmla="*/ 128426 w 336418"/>
                <a:gd name="connsiteY186" fmla="*/ 289902 h 405848"/>
                <a:gd name="connsiteX187" fmla="*/ 130145 w 336418"/>
                <a:gd name="connsiteY187" fmla="*/ 298028 h 405848"/>
                <a:gd name="connsiteX188" fmla="*/ 145203 w 336418"/>
                <a:gd name="connsiteY188" fmla="*/ 315906 h 405848"/>
                <a:gd name="connsiteX189" fmla="*/ 146468 w 336418"/>
                <a:gd name="connsiteY189" fmla="*/ 318447 h 405848"/>
                <a:gd name="connsiteX190" fmla="*/ 146097 w 336418"/>
                <a:gd name="connsiteY190" fmla="*/ 329942 h 405848"/>
                <a:gd name="connsiteX191" fmla="*/ 144387 w 336418"/>
                <a:gd name="connsiteY191" fmla="*/ 331646 h 405848"/>
                <a:gd name="connsiteX192" fmla="*/ 136357 w 336418"/>
                <a:gd name="connsiteY192" fmla="*/ 329203 h 405848"/>
                <a:gd name="connsiteX193" fmla="*/ 124327 w 336418"/>
                <a:gd name="connsiteY193" fmla="*/ 317096 h 405848"/>
                <a:gd name="connsiteX194" fmla="*/ 120590 w 336418"/>
                <a:gd name="connsiteY194" fmla="*/ 312249 h 405848"/>
                <a:gd name="connsiteX195" fmla="*/ 114390 w 336418"/>
                <a:gd name="connsiteY195" fmla="*/ 312190 h 405848"/>
                <a:gd name="connsiteX196" fmla="*/ 100793 w 336418"/>
                <a:gd name="connsiteY196" fmla="*/ 330847 h 405848"/>
                <a:gd name="connsiteX197" fmla="*/ 99541 w 336418"/>
                <a:gd name="connsiteY197" fmla="*/ 337637 h 405848"/>
                <a:gd name="connsiteX198" fmla="*/ 100171 w 336418"/>
                <a:gd name="connsiteY198" fmla="*/ 347768 h 405848"/>
                <a:gd name="connsiteX199" fmla="*/ 103693 w 336418"/>
                <a:gd name="connsiteY199" fmla="*/ 363365 h 405848"/>
                <a:gd name="connsiteX200" fmla="*/ 116542 w 336418"/>
                <a:gd name="connsiteY200" fmla="*/ 394265 h 405848"/>
                <a:gd name="connsiteX201" fmla="*/ 121140 w 336418"/>
                <a:gd name="connsiteY201" fmla="*/ 402471 h 405848"/>
                <a:gd name="connsiteX202" fmla="*/ 119182 w 336418"/>
                <a:gd name="connsiteY202" fmla="*/ 405817 h 405848"/>
                <a:gd name="connsiteX203" fmla="*/ 61334 w 336418"/>
                <a:gd name="connsiteY203" fmla="*/ 405817 h 4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36418" h="405848">
                  <a:moveTo>
                    <a:pt x="61325" y="405823"/>
                  </a:moveTo>
                  <a:cubicBezTo>
                    <a:pt x="41842" y="405823"/>
                    <a:pt x="22362" y="405823"/>
                    <a:pt x="2879" y="405823"/>
                  </a:cubicBezTo>
                  <a:cubicBezTo>
                    <a:pt x="195" y="405823"/>
                    <a:pt x="150" y="405823"/>
                    <a:pt x="39" y="403102"/>
                  </a:cubicBezTo>
                  <a:cubicBezTo>
                    <a:pt x="-176" y="397697"/>
                    <a:pt x="515" y="392370"/>
                    <a:pt x="1582" y="387087"/>
                  </a:cubicBezTo>
                  <a:cubicBezTo>
                    <a:pt x="4434" y="372949"/>
                    <a:pt x="9567" y="359568"/>
                    <a:pt x="15089" y="346316"/>
                  </a:cubicBezTo>
                  <a:cubicBezTo>
                    <a:pt x="21163" y="331741"/>
                    <a:pt x="28114" y="317553"/>
                    <a:pt x="34216" y="302988"/>
                  </a:cubicBezTo>
                  <a:cubicBezTo>
                    <a:pt x="39439" y="290524"/>
                    <a:pt x="44285" y="277944"/>
                    <a:pt x="47002" y="264650"/>
                  </a:cubicBezTo>
                  <a:cubicBezTo>
                    <a:pt x="48548" y="257077"/>
                    <a:pt x="49484" y="249430"/>
                    <a:pt x="49923" y="241717"/>
                  </a:cubicBezTo>
                  <a:cubicBezTo>
                    <a:pt x="50273" y="235600"/>
                    <a:pt x="50557" y="229480"/>
                    <a:pt x="50440" y="223355"/>
                  </a:cubicBezTo>
                  <a:cubicBezTo>
                    <a:pt x="50222" y="211956"/>
                    <a:pt x="49863" y="200559"/>
                    <a:pt x="49062" y="189184"/>
                  </a:cubicBezTo>
                  <a:cubicBezTo>
                    <a:pt x="48524" y="181540"/>
                    <a:pt x="48099" y="173884"/>
                    <a:pt x="47460" y="166248"/>
                  </a:cubicBezTo>
                  <a:cubicBezTo>
                    <a:pt x="46697" y="157175"/>
                    <a:pt x="45809" y="148111"/>
                    <a:pt x="44877" y="139052"/>
                  </a:cubicBezTo>
                  <a:cubicBezTo>
                    <a:pt x="43806" y="128658"/>
                    <a:pt x="42679" y="118266"/>
                    <a:pt x="41481" y="107883"/>
                  </a:cubicBezTo>
                  <a:cubicBezTo>
                    <a:pt x="40515" y="99530"/>
                    <a:pt x="39427" y="91189"/>
                    <a:pt x="38350" y="82851"/>
                  </a:cubicBezTo>
                  <a:cubicBezTo>
                    <a:pt x="37041" y="72735"/>
                    <a:pt x="35696" y="62624"/>
                    <a:pt x="34347" y="52510"/>
                  </a:cubicBezTo>
                  <a:cubicBezTo>
                    <a:pt x="33310" y="44714"/>
                    <a:pt x="31926" y="36971"/>
                    <a:pt x="30652" y="29213"/>
                  </a:cubicBezTo>
                  <a:cubicBezTo>
                    <a:pt x="29474" y="22041"/>
                    <a:pt x="28371" y="14857"/>
                    <a:pt x="27564" y="7634"/>
                  </a:cubicBezTo>
                  <a:cubicBezTo>
                    <a:pt x="27349" y="5709"/>
                    <a:pt x="27316" y="3760"/>
                    <a:pt x="27140" y="1828"/>
                  </a:cubicBezTo>
                  <a:cubicBezTo>
                    <a:pt x="27020" y="525"/>
                    <a:pt x="27558" y="53"/>
                    <a:pt x="28844" y="62"/>
                  </a:cubicBezTo>
                  <a:cubicBezTo>
                    <a:pt x="33525" y="94"/>
                    <a:pt x="38210" y="59"/>
                    <a:pt x="42892" y="62"/>
                  </a:cubicBezTo>
                  <a:cubicBezTo>
                    <a:pt x="66010" y="74"/>
                    <a:pt x="89128" y="77"/>
                    <a:pt x="112246" y="115"/>
                  </a:cubicBezTo>
                  <a:cubicBezTo>
                    <a:pt x="122450" y="133"/>
                    <a:pt x="132653" y="223"/>
                    <a:pt x="142856" y="286"/>
                  </a:cubicBezTo>
                  <a:cubicBezTo>
                    <a:pt x="144617" y="298"/>
                    <a:pt x="144752" y="474"/>
                    <a:pt x="143939" y="2047"/>
                  </a:cubicBezTo>
                  <a:cubicBezTo>
                    <a:pt x="141580" y="6603"/>
                    <a:pt x="139203" y="11147"/>
                    <a:pt x="136791" y="15673"/>
                  </a:cubicBezTo>
                  <a:cubicBezTo>
                    <a:pt x="135684" y="17748"/>
                    <a:pt x="135098" y="19793"/>
                    <a:pt x="136303" y="22056"/>
                  </a:cubicBezTo>
                  <a:cubicBezTo>
                    <a:pt x="136779" y="22944"/>
                    <a:pt x="137320" y="23404"/>
                    <a:pt x="138366" y="23422"/>
                  </a:cubicBezTo>
                  <a:cubicBezTo>
                    <a:pt x="140853" y="23461"/>
                    <a:pt x="143341" y="23640"/>
                    <a:pt x="145831" y="23688"/>
                  </a:cubicBezTo>
                  <a:cubicBezTo>
                    <a:pt x="146949" y="23709"/>
                    <a:pt x="147421" y="24157"/>
                    <a:pt x="147514" y="25276"/>
                  </a:cubicBezTo>
                  <a:cubicBezTo>
                    <a:pt x="147792" y="28609"/>
                    <a:pt x="147556" y="29015"/>
                    <a:pt x="144411" y="30298"/>
                  </a:cubicBezTo>
                  <a:cubicBezTo>
                    <a:pt x="138788" y="32594"/>
                    <a:pt x="133131" y="34824"/>
                    <a:pt x="127786" y="37739"/>
                  </a:cubicBezTo>
                  <a:cubicBezTo>
                    <a:pt x="126782" y="38286"/>
                    <a:pt x="125849" y="38965"/>
                    <a:pt x="124844" y="39506"/>
                  </a:cubicBezTo>
                  <a:cubicBezTo>
                    <a:pt x="123418" y="40274"/>
                    <a:pt x="123329" y="41431"/>
                    <a:pt x="123726" y="42803"/>
                  </a:cubicBezTo>
                  <a:cubicBezTo>
                    <a:pt x="124351" y="44953"/>
                    <a:pt x="125792" y="46385"/>
                    <a:pt x="127681" y="47455"/>
                  </a:cubicBezTo>
                  <a:cubicBezTo>
                    <a:pt x="130483" y="49043"/>
                    <a:pt x="133601" y="49790"/>
                    <a:pt x="136602" y="50845"/>
                  </a:cubicBezTo>
                  <a:cubicBezTo>
                    <a:pt x="139484" y="51859"/>
                    <a:pt x="142252" y="53081"/>
                    <a:pt x="144689" y="54962"/>
                  </a:cubicBezTo>
                  <a:cubicBezTo>
                    <a:pt x="145930" y="55919"/>
                    <a:pt x="145939" y="56268"/>
                    <a:pt x="144668" y="57186"/>
                  </a:cubicBezTo>
                  <a:cubicBezTo>
                    <a:pt x="142548" y="58720"/>
                    <a:pt x="140103" y="59608"/>
                    <a:pt x="137702" y="60579"/>
                  </a:cubicBezTo>
                  <a:cubicBezTo>
                    <a:pt x="134013" y="62074"/>
                    <a:pt x="130181" y="63228"/>
                    <a:pt x="126707" y="65228"/>
                  </a:cubicBezTo>
                  <a:cubicBezTo>
                    <a:pt x="125341" y="66014"/>
                    <a:pt x="124187" y="66983"/>
                    <a:pt x="123607" y="68532"/>
                  </a:cubicBezTo>
                  <a:cubicBezTo>
                    <a:pt x="123012" y="70119"/>
                    <a:pt x="123338" y="71455"/>
                    <a:pt x="124503" y="72633"/>
                  </a:cubicBezTo>
                  <a:cubicBezTo>
                    <a:pt x="125657" y="73799"/>
                    <a:pt x="127146" y="74394"/>
                    <a:pt x="128602" y="75037"/>
                  </a:cubicBezTo>
                  <a:cubicBezTo>
                    <a:pt x="132794" y="76881"/>
                    <a:pt x="136988" y="78726"/>
                    <a:pt x="141203" y="80520"/>
                  </a:cubicBezTo>
                  <a:cubicBezTo>
                    <a:pt x="142187" y="80938"/>
                    <a:pt x="142157" y="81449"/>
                    <a:pt x="141738" y="82254"/>
                  </a:cubicBezTo>
                  <a:cubicBezTo>
                    <a:pt x="140536" y="84568"/>
                    <a:pt x="138713" y="86451"/>
                    <a:pt x="137374" y="88663"/>
                  </a:cubicBezTo>
                  <a:cubicBezTo>
                    <a:pt x="136208" y="90591"/>
                    <a:pt x="135493" y="92597"/>
                    <a:pt x="136112" y="94911"/>
                  </a:cubicBezTo>
                  <a:cubicBezTo>
                    <a:pt x="136408" y="96015"/>
                    <a:pt x="136904" y="96547"/>
                    <a:pt x="138139" y="96633"/>
                  </a:cubicBezTo>
                  <a:cubicBezTo>
                    <a:pt x="153111" y="97689"/>
                    <a:pt x="168103" y="97650"/>
                    <a:pt x="183093" y="97405"/>
                  </a:cubicBezTo>
                  <a:cubicBezTo>
                    <a:pt x="187461" y="97333"/>
                    <a:pt x="191849" y="97130"/>
                    <a:pt x="196178" y="96334"/>
                  </a:cubicBezTo>
                  <a:cubicBezTo>
                    <a:pt x="199458" y="95731"/>
                    <a:pt x="200091" y="94780"/>
                    <a:pt x="199221" y="91509"/>
                  </a:cubicBezTo>
                  <a:cubicBezTo>
                    <a:pt x="198803" y="89940"/>
                    <a:pt x="197939" y="88603"/>
                    <a:pt x="197003" y="87306"/>
                  </a:cubicBezTo>
                  <a:cubicBezTo>
                    <a:pt x="195810" y="85650"/>
                    <a:pt x="194504" y="84080"/>
                    <a:pt x="193502" y="82283"/>
                  </a:cubicBezTo>
                  <a:cubicBezTo>
                    <a:pt x="192934" y="81267"/>
                    <a:pt x="193021" y="80774"/>
                    <a:pt x="194214" y="80331"/>
                  </a:cubicBezTo>
                  <a:cubicBezTo>
                    <a:pt x="199586" y="78334"/>
                    <a:pt x="204782" y="75928"/>
                    <a:pt x="209906" y="73351"/>
                  </a:cubicBezTo>
                  <a:cubicBezTo>
                    <a:pt x="211401" y="72597"/>
                    <a:pt x="211718" y="71557"/>
                    <a:pt x="211506" y="70077"/>
                  </a:cubicBezTo>
                  <a:cubicBezTo>
                    <a:pt x="211114" y="67312"/>
                    <a:pt x="209314" y="65685"/>
                    <a:pt x="207006" y="64508"/>
                  </a:cubicBezTo>
                  <a:cubicBezTo>
                    <a:pt x="203846" y="62896"/>
                    <a:pt x="200420" y="61943"/>
                    <a:pt x="197144" y="60621"/>
                  </a:cubicBezTo>
                  <a:cubicBezTo>
                    <a:pt x="195012" y="59763"/>
                    <a:pt x="192955" y="58762"/>
                    <a:pt x="191021" y="57521"/>
                  </a:cubicBezTo>
                  <a:cubicBezTo>
                    <a:pt x="189120" y="56298"/>
                    <a:pt x="189138" y="55910"/>
                    <a:pt x="191081" y="54666"/>
                  </a:cubicBezTo>
                  <a:cubicBezTo>
                    <a:pt x="194124" y="52717"/>
                    <a:pt x="197526" y="51545"/>
                    <a:pt x="200839" y="50182"/>
                  </a:cubicBezTo>
                  <a:cubicBezTo>
                    <a:pt x="203419" y="49120"/>
                    <a:pt x="206041" y="48146"/>
                    <a:pt x="208411" y="46651"/>
                  </a:cubicBezTo>
                  <a:cubicBezTo>
                    <a:pt x="212749" y="43915"/>
                    <a:pt x="212734" y="40624"/>
                    <a:pt x="208307" y="37981"/>
                  </a:cubicBezTo>
                  <a:cubicBezTo>
                    <a:pt x="204570" y="35751"/>
                    <a:pt x="200369" y="34525"/>
                    <a:pt x="196426" y="32737"/>
                  </a:cubicBezTo>
                  <a:cubicBezTo>
                    <a:pt x="194477" y="31853"/>
                    <a:pt x="192486" y="31057"/>
                    <a:pt x="190519" y="30214"/>
                  </a:cubicBezTo>
                  <a:cubicBezTo>
                    <a:pt x="188351" y="29285"/>
                    <a:pt x="187529" y="27598"/>
                    <a:pt x="187685" y="25299"/>
                  </a:cubicBezTo>
                  <a:cubicBezTo>
                    <a:pt x="187742" y="24468"/>
                    <a:pt x="187972" y="24020"/>
                    <a:pt x="188869" y="23933"/>
                  </a:cubicBezTo>
                  <a:cubicBezTo>
                    <a:pt x="191643" y="23667"/>
                    <a:pt x="194408" y="23317"/>
                    <a:pt x="197186" y="23057"/>
                  </a:cubicBezTo>
                  <a:cubicBezTo>
                    <a:pt x="198991" y="22887"/>
                    <a:pt x="199290" y="22654"/>
                    <a:pt x="199347" y="20776"/>
                  </a:cubicBezTo>
                  <a:cubicBezTo>
                    <a:pt x="199443" y="17733"/>
                    <a:pt x="198280" y="15042"/>
                    <a:pt x="196946" y="12400"/>
                  </a:cubicBezTo>
                  <a:cubicBezTo>
                    <a:pt x="195153" y="8839"/>
                    <a:pt x="192800" y="5589"/>
                    <a:pt x="191174" y="1936"/>
                  </a:cubicBezTo>
                  <a:cubicBezTo>
                    <a:pt x="190414" y="235"/>
                    <a:pt x="190492" y="68"/>
                    <a:pt x="192339" y="68"/>
                  </a:cubicBezTo>
                  <a:cubicBezTo>
                    <a:pt x="227216" y="59"/>
                    <a:pt x="262092" y="53"/>
                    <a:pt x="296968" y="47"/>
                  </a:cubicBezTo>
                  <a:cubicBezTo>
                    <a:pt x="300505" y="47"/>
                    <a:pt x="304044" y="91"/>
                    <a:pt x="307581" y="2"/>
                  </a:cubicBezTo>
                  <a:cubicBezTo>
                    <a:pt x="308998" y="-34"/>
                    <a:pt x="309372" y="459"/>
                    <a:pt x="309285" y="1816"/>
                  </a:cubicBezTo>
                  <a:cubicBezTo>
                    <a:pt x="308822" y="8979"/>
                    <a:pt x="307847" y="16080"/>
                    <a:pt x="306729" y="23159"/>
                  </a:cubicBezTo>
                  <a:cubicBezTo>
                    <a:pt x="304487" y="37365"/>
                    <a:pt x="301996" y="51536"/>
                    <a:pt x="300247" y="65817"/>
                  </a:cubicBezTo>
                  <a:cubicBezTo>
                    <a:pt x="299046" y="75647"/>
                    <a:pt x="297653" y="85452"/>
                    <a:pt x="296478" y="95285"/>
                  </a:cubicBezTo>
                  <a:cubicBezTo>
                    <a:pt x="294977" y="107835"/>
                    <a:pt x="293617" y="120400"/>
                    <a:pt x="292182" y="132960"/>
                  </a:cubicBezTo>
                  <a:cubicBezTo>
                    <a:pt x="290944" y="143791"/>
                    <a:pt x="289901" y="154640"/>
                    <a:pt x="288995" y="165501"/>
                  </a:cubicBezTo>
                  <a:cubicBezTo>
                    <a:pt x="288212" y="174876"/>
                    <a:pt x="287533" y="184257"/>
                    <a:pt x="287052" y="193657"/>
                  </a:cubicBezTo>
                  <a:cubicBezTo>
                    <a:pt x="286439" y="205645"/>
                    <a:pt x="285841" y="217633"/>
                    <a:pt x="285999" y="229636"/>
                  </a:cubicBezTo>
                  <a:cubicBezTo>
                    <a:pt x="286173" y="242951"/>
                    <a:pt x="287243" y="256192"/>
                    <a:pt x="290370" y="269185"/>
                  </a:cubicBezTo>
                  <a:cubicBezTo>
                    <a:pt x="293058" y="280354"/>
                    <a:pt x="297105" y="291062"/>
                    <a:pt x="301542" y="301634"/>
                  </a:cubicBezTo>
                  <a:cubicBezTo>
                    <a:pt x="306304" y="312979"/>
                    <a:pt x="311605" y="324082"/>
                    <a:pt x="316579" y="335329"/>
                  </a:cubicBezTo>
                  <a:cubicBezTo>
                    <a:pt x="323112" y="350094"/>
                    <a:pt x="329261" y="365009"/>
                    <a:pt x="333354" y="380677"/>
                  </a:cubicBezTo>
                  <a:cubicBezTo>
                    <a:pt x="335145" y="387536"/>
                    <a:pt x="336424" y="394480"/>
                    <a:pt x="336418" y="401604"/>
                  </a:cubicBezTo>
                  <a:cubicBezTo>
                    <a:pt x="336415" y="405826"/>
                    <a:pt x="336391" y="405829"/>
                    <a:pt x="332203" y="405826"/>
                  </a:cubicBezTo>
                  <a:cubicBezTo>
                    <a:pt x="305297" y="405814"/>
                    <a:pt x="278391" y="405927"/>
                    <a:pt x="251488" y="405736"/>
                  </a:cubicBezTo>
                  <a:cubicBezTo>
                    <a:pt x="239084" y="405646"/>
                    <a:pt x="226680" y="405706"/>
                    <a:pt x="214277" y="405592"/>
                  </a:cubicBezTo>
                  <a:cubicBezTo>
                    <a:pt x="212498" y="405578"/>
                    <a:pt x="212414" y="405446"/>
                    <a:pt x="213230" y="403847"/>
                  </a:cubicBezTo>
                  <a:cubicBezTo>
                    <a:pt x="213479" y="403359"/>
                    <a:pt x="213742" y="402875"/>
                    <a:pt x="214053" y="402424"/>
                  </a:cubicBezTo>
                  <a:cubicBezTo>
                    <a:pt x="218567" y="395870"/>
                    <a:pt x="221072" y="388370"/>
                    <a:pt x="224092" y="381114"/>
                  </a:cubicBezTo>
                  <a:cubicBezTo>
                    <a:pt x="227287" y="373437"/>
                    <a:pt x="230570" y="365787"/>
                    <a:pt x="233509" y="358011"/>
                  </a:cubicBezTo>
                  <a:cubicBezTo>
                    <a:pt x="236190" y="350913"/>
                    <a:pt x="237763" y="343574"/>
                    <a:pt x="236116" y="335918"/>
                  </a:cubicBezTo>
                  <a:cubicBezTo>
                    <a:pt x="234935" y="330420"/>
                    <a:pt x="232053" y="325765"/>
                    <a:pt x="228642" y="321439"/>
                  </a:cubicBezTo>
                  <a:cubicBezTo>
                    <a:pt x="226334" y="318513"/>
                    <a:pt x="224101" y="315508"/>
                    <a:pt x="221440" y="312871"/>
                  </a:cubicBezTo>
                  <a:cubicBezTo>
                    <a:pt x="220869" y="312303"/>
                    <a:pt x="220199" y="311873"/>
                    <a:pt x="219482" y="311517"/>
                  </a:cubicBezTo>
                  <a:cubicBezTo>
                    <a:pt x="216806" y="310193"/>
                    <a:pt x="215676" y="310408"/>
                    <a:pt x="213885" y="312785"/>
                  </a:cubicBezTo>
                  <a:cubicBezTo>
                    <a:pt x="211577" y="315846"/>
                    <a:pt x="209410" y="319018"/>
                    <a:pt x="207057" y="322043"/>
                  </a:cubicBezTo>
                  <a:cubicBezTo>
                    <a:pt x="203960" y="326025"/>
                    <a:pt x="200393" y="329457"/>
                    <a:pt x="195398" y="331000"/>
                  </a:cubicBezTo>
                  <a:cubicBezTo>
                    <a:pt x="193960" y="331442"/>
                    <a:pt x="192480" y="331565"/>
                    <a:pt x="190988" y="331703"/>
                  </a:cubicBezTo>
                  <a:cubicBezTo>
                    <a:pt x="189419" y="331846"/>
                    <a:pt x="188988" y="331120"/>
                    <a:pt x="188985" y="329720"/>
                  </a:cubicBezTo>
                  <a:cubicBezTo>
                    <a:pt x="188979" y="326184"/>
                    <a:pt x="188916" y="322647"/>
                    <a:pt x="188872" y="319108"/>
                  </a:cubicBezTo>
                  <a:cubicBezTo>
                    <a:pt x="188866" y="318560"/>
                    <a:pt x="188851" y="318010"/>
                    <a:pt x="188797" y="317466"/>
                  </a:cubicBezTo>
                  <a:cubicBezTo>
                    <a:pt x="188728" y="316776"/>
                    <a:pt x="189015" y="316339"/>
                    <a:pt x="189634" y="316049"/>
                  </a:cubicBezTo>
                  <a:cubicBezTo>
                    <a:pt x="197897" y="312169"/>
                    <a:pt x="202366" y="305185"/>
                    <a:pt x="205135" y="296883"/>
                  </a:cubicBezTo>
                  <a:cubicBezTo>
                    <a:pt x="206160" y="293810"/>
                    <a:pt x="206878" y="290635"/>
                    <a:pt x="206355" y="287343"/>
                  </a:cubicBezTo>
                  <a:cubicBezTo>
                    <a:pt x="205999" y="285101"/>
                    <a:pt x="205798" y="284934"/>
                    <a:pt x="203586" y="284524"/>
                  </a:cubicBezTo>
                  <a:cubicBezTo>
                    <a:pt x="199927" y="283852"/>
                    <a:pt x="196235" y="284177"/>
                    <a:pt x="192555" y="284118"/>
                  </a:cubicBezTo>
                  <a:cubicBezTo>
                    <a:pt x="191858" y="284106"/>
                    <a:pt x="191162" y="284145"/>
                    <a:pt x="190462" y="284145"/>
                  </a:cubicBezTo>
                  <a:cubicBezTo>
                    <a:pt x="187888" y="284145"/>
                    <a:pt x="187861" y="284130"/>
                    <a:pt x="187801" y="281612"/>
                  </a:cubicBezTo>
                  <a:cubicBezTo>
                    <a:pt x="187759" y="279920"/>
                    <a:pt x="187816" y="278219"/>
                    <a:pt x="187700" y="276533"/>
                  </a:cubicBezTo>
                  <a:cubicBezTo>
                    <a:pt x="187616" y="275316"/>
                    <a:pt x="188088" y="274566"/>
                    <a:pt x="189114" y="274004"/>
                  </a:cubicBezTo>
                  <a:cubicBezTo>
                    <a:pt x="190555" y="273215"/>
                    <a:pt x="191942" y="272324"/>
                    <a:pt x="193392" y="271556"/>
                  </a:cubicBezTo>
                  <a:cubicBezTo>
                    <a:pt x="194925" y="270745"/>
                    <a:pt x="196196" y="269672"/>
                    <a:pt x="197141" y="268216"/>
                  </a:cubicBezTo>
                  <a:cubicBezTo>
                    <a:pt x="200869" y="262470"/>
                    <a:pt x="203428" y="256339"/>
                    <a:pt x="203266" y="249337"/>
                  </a:cubicBezTo>
                  <a:cubicBezTo>
                    <a:pt x="203192" y="246064"/>
                    <a:pt x="202133" y="244811"/>
                    <a:pt x="198884" y="244126"/>
                  </a:cubicBezTo>
                  <a:cubicBezTo>
                    <a:pt x="195724" y="243460"/>
                    <a:pt x="192531" y="243744"/>
                    <a:pt x="189356" y="243962"/>
                  </a:cubicBezTo>
                  <a:cubicBezTo>
                    <a:pt x="186934" y="244129"/>
                    <a:pt x="186821" y="244108"/>
                    <a:pt x="186803" y="241678"/>
                  </a:cubicBezTo>
                  <a:cubicBezTo>
                    <a:pt x="186794" y="240533"/>
                    <a:pt x="186934" y="239361"/>
                    <a:pt x="186746" y="238246"/>
                  </a:cubicBezTo>
                  <a:cubicBezTo>
                    <a:pt x="186471" y="236623"/>
                    <a:pt x="187111" y="235579"/>
                    <a:pt x="188396" y="234757"/>
                  </a:cubicBezTo>
                  <a:cubicBezTo>
                    <a:pt x="188773" y="234518"/>
                    <a:pt x="189084" y="234177"/>
                    <a:pt x="189455" y="233929"/>
                  </a:cubicBezTo>
                  <a:cubicBezTo>
                    <a:pt x="196629" y="229128"/>
                    <a:pt x="199846" y="221995"/>
                    <a:pt x="201320" y="213824"/>
                  </a:cubicBezTo>
                  <a:cubicBezTo>
                    <a:pt x="201601" y="212267"/>
                    <a:pt x="201338" y="210748"/>
                    <a:pt x="201117" y="209223"/>
                  </a:cubicBezTo>
                  <a:cubicBezTo>
                    <a:pt x="200940" y="208009"/>
                    <a:pt x="199936" y="207857"/>
                    <a:pt x="199006" y="207693"/>
                  </a:cubicBezTo>
                  <a:cubicBezTo>
                    <a:pt x="196295" y="207205"/>
                    <a:pt x="193550" y="207274"/>
                    <a:pt x="190812" y="207292"/>
                  </a:cubicBezTo>
                  <a:cubicBezTo>
                    <a:pt x="189616" y="207298"/>
                    <a:pt x="188420" y="207286"/>
                    <a:pt x="187224" y="207322"/>
                  </a:cubicBezTo>
                  <a:cubicBezTo>
                    <a:pt x="186330" y="207349"/>
                    <a:pt x="185963" y="206933"/>
                    <a:pt x="185963" y="206069"/>
                  </a:cubicBezTo>
                  <a:cubicBezTo>
                    <a:pt x="185960" y="203477"/>
                    <a:pt x="185945" y="200888"/>
                    <a:pt x="185915" y="198296"/>
                  </a:cubicBezTo>
                  <a:cubicBezTo>
                    <a:pt x="185906" y="197543"/>
                    <a:pt x="186375" y="197148"/>
                    <a:pt x="186896" y="196730"/>
                  </a:cubicBezTo>
                  <a:cubicBezTo>
                    <a:pt x="188603" y="195358"/>
                    <a:pt x="190429" y="194129"/>
                    <a:pt x="191975" y="192562"/>
                  </a:cubicBezTo>
                  <a:cubicBezTo>
                    <a:pt x="196504" y="187982"/>
                    <a:pt x="198794" y="182356"/>
                    <a:pt x="199640" y="176066"/>
                  </a:cubicBezTo>
                  <a:cubicBezTo>
                    <a:pt x="199801" y="174861"/>
                    <a:pt x="199464" y="173686"/>
                    <a:pt x="199332" y="172502"/>
                  </a:cubicBezTo>
                  <a:cubicBezTo>
                    <a:pt x="199257" y="171824"/>
                    <a:pt x="198692" y="171528"/>
                    <a:pt x="198157" y="171253"/>
                  </a:cubicBezTo>
                  <a:cubicBezTo>
                    <a:pt x="196387" y="170341"/>
                    <a:pt x="194456" y="170072"/>
                    <a:pt x="192513" y="170018"/>
                  </a:cubicBezTo>
                  <a:cubicBezTo>
                    <a:pt x="190423" y="169958"/>
                    <a:pt x="188327" y="170015"/>
                    <a:pt x="186241" y="170120"/>
                  </a:cubicBezTo>
                  <a:cubicBezTo>
                    <a:pt x="185278" y="170168"/>
                    <a:pt x="184830" y="169851"/>
                    <a:pt x="184794" y="168906"/>
                  </a:cubicBezTo>
                  <a:cubicBezTo>
                    <a:pt x="184710" y="166610"/>
                    <a:pt x="184887" y="164329"/>
                    <a:pt x="185206" y="162060"/>
                  </a:cubicBezTo>
                  <a:cubicBezTo>
                    <a:pt x="185392" y="160742"/>
                    <a:pt x="186229" y="159887"/>
                    <a:pt x="187281" y="159100"/>
                  </a:cubicBezTo>
                  <a:cubicBezTo>
                    <a:pt x="193484" y="154469"/>
                    <a:pt x="196537" y="148182"/>
                    <a:pt x="196674" y="140505"/>
                  </a:cubicBezTo>
                  <a:cubicBezTo>
                    <a:pt x="196731" y="137327"/>
                    <a:pt x="196208" y="136936"/>
                    <a:pt x="193018" y="136517"/>
                  </a:cubicBezTo>
                  <a:cubicBezTo>
                    <a:pt x="190638" y="136206"/>
                    <a:pt x="188250" y="136137"/>
                    <a:pt x="185861" y="136230"/>
                  </a:cubicBezTo>
                  <a:cubicBezTo>
                    <a:pt x="184600" y="136278"/>
                    <a:pt x="184058" y="135898"/>
                    <a:pt x="184091" y="134547"/>
                  </a:cubicBezTo>
                  <a:cubicBezTo>
                    <a:pt x="184133" y="132661"/>
                    <a:pt x="183984" y="130768"/>
                    <a:pt x="183912" y="128876"/>
                  </a:cubicBezTo>
                  <a:cubicBezTo>
                    <a:pt x="183891" y="128308"/>
                    <a:pt x="183912" y="127734"/>
                    <a:pt x="184531" y="127483"/>
                  </a:cubicBezTo>
                  <a:cubicBezTo>
                    <a:pt x="188426" y="125901"/>
                    <a:pt x="190462" y="122625"/>
                    <a:pt x="192202" y="119082"/>
                  </a:cubicBezTo>
                  <a:cubicBezTo>
                    <a:pt x="193437" y="116574"/>
                    <a:pt x="194540" y="114021"/>
                    <a:pt x="195048" y="111246"/>
                  </a:cubicBezTo>
                  <a:cubicBezTo>
                    <a:pt x="195712" y="107605"/>
                    <a:pt x="194304" y="105524"/>
                    <a:pt x="190656" y="104774"/>
                  </a:cubicBezTo>
                  <a:cubicBezTo>
                    <a:pt x="188531" y="104337"/>
                    <a:pt x="186384" y="104475"/>
                    <a:pt x="184253" y="104583"/>
                  </a:cubicBezTo>
                  <a:cubicBezTo>
                    <a:pt x="178423" y="104879"/>
                    <a:pt x="172608" y="104424"/>
                    <a:pt x="166788" y="104326"/>
                  </a:cubicBezTo>
                  <a:cubicBezTo>
                    <a:pt x="159272" y="104200"/>
                    <a:pt x="151744" y="103865"/>
                    <a:pt x="144282" y="105103"/>
                  </a:cubicBezTo>
                  <a:cubicBezTo>
                    <a:pt x="140979" y="105650"/>
                    <a:pt x="140208" y="106550"/>
                    <a:pt x="140339" y="109937"/>
                  </a:cubicBezTo>
                  <a:cubicBezTo>
                    <a:pt x="140593" y="116460"/>
                    <a:pt x="143224" y="121997"/>
                    <a:pt x="148372" y="125952"/>
                  </a:cubicBezTo>
                  <a:cubicBezTo>
                    <a:pt x="151048" y="128009"/>
                    <a:pt x="151777" y="130224"/>
                    <a:pt x="151254" y="133288"/>
                  </a:cubicBezTo>
                  <a:cubicBezTo>
                    <a:pt x="150758" y="136179"/>
                    <a:pt x="150818" y="136182"/>
                    <a:pt x="147930" y="136158"/>
                  </a:cubicBezTo>
                  <a:cubicBezTo>
                    <a:pt x="146435" y="136146"/>
                    <a:pt x="144937" y="136111"/>
                    <a:pt x="143448" y="136188"/>
                  </a:cubicBezTo>
                  <a:cubicBezTo>
                    <a:pt x="139723" y="136386"/>
                    <a:pt x="137930" y="138293"/>
                    <a:pt x="138336" y="141982"/>
                  </a:cubicBezTo>
                  <a:cubicBezTo>
                    <a:pt x="139021" y="148179"/>
                    <a:pt x="141834" y="153438"/>
                    <a:pt x="145939" y="158045"/>
                  </a:cubicBezTo>
                  <a:cubicBezTo>
                    <a:pt x="146504" y="158679"/>
                    <a:pt x="147221" y="159172"/>
                    <a:pt x="148010" y="159492"/>
                  </a:cubicBezTo>
                  <a:cubicBezTo>
                    <a:pt x="149565" y="160123"/>
                    <a:pt x="150154" y="161360"/>
                    <a:pt x="150202" y="162912"/>
                  </a:cubicBezTo>
                  <a:cubicBezTo>
                    <a:pt x="150258" y="164801"/>
                    <a:pt x="150208" y="166694"/>
                    <a:pt x="150261" y="168583"/>
                  </a:cubicBezTo>
                  <a:cubicBezTo>
                    <a:pt x="150288" y="169615"/>
                    <a:pt x="149846" y="169964"/>
                    <a:pt x="148841" y="170006"/>
                  </a:cubicBezTo>
                  <a:cubicBezTo>
                    <a:pt x="145909" y="170120"/>
                    <a:pt x="142952" y="169677"/>
                    <a:pt x="140043" y="170272"/>
                  </a:cubicBezTo>
                  <a:cubicBezTo>
                    <a:pt x="135607" y="171184"/>
                    <a:pt x="135616" y="171295"/>
                    <a:pt x="135592" y="175292"/>
                  </a:cubicBezTo>
                  <a:cubicBezTo>
                    <a:pt x="135541" y="183758"/>
                    <a:pt x="139036" y="190592"/>
                    <a:pt x="145547" y="195929"/>
                  </a:cubicBezTo>
                  <a:cubicBezTo>
                    <a:pt x="146396" y="196625"/>
                    <a:pt x="147320" y="197253"/>
                    <a:pt x="148366" y="197594"/>
                  </a:cubicBezTo>
                  <a:cubicBezTo>
                    <a:pt x="149430" y="197941"/>
                    <a:pt x="149705" y="198604"/>
                    <a:pt x="149595" y="199639"/>
                  </a:cubicBezTo>
                  <a:cubicBezTo>
                    <a:pt x="149368" y="201767"/>
                    <a:pt x="149161" y="203899"/>
                    <a:pt x="149039" y="206033"/>
                  </a:cubicBezTo>
                  <a:cubicBezTo>
                    <a:pt x="148982" y="207011"/>
                    <a:pt x="148393" y="207169"/>
                    <a:pt x="147661" y="207220"/>
                  </a:cubicBezTo>
                  <a:cubicBezTo>
                    <a:pt x="145424" y="207370"/>
                    <a:pt x="143188" y="207495"/>
                    <a:pt x="140952" y="207633"/>
                  </a:cubicBezTo>
                  <a:cubicBezTo>
                    <a:pt x="139362" y="207731"/>
                    <a:pt x="137774" y="207881"/>
                    <a:pt x="136184" y="207920"/>
                  </a:cubicBezTo>
                  <a:cubicBezTo>
                    <a:pt x="135066" y="207947"/>
                    <a:pt x="134773" y="208709"/>
                    <a:pt x="134527" y="209537"/>
                  </a:cubicBezTo>
                  <a:cubicBezTo>
                    <a:pt x="133511" y="212930"/>
                    <a:pt x="134016" y="216252"/>
                    <a:pt x="135128" y="219507"/>
                  </a:cubicBezTo>
                  <a:cubicBezTo>
                    <a:pt x="137095" y="225265"/>
                    <a:pt x="140282" y="230150"/>
                    <a:pt x="145394" y="233639"/>
                  </a:cubicBezTo>
                  <a:cubicBezTo>
                    <a:pt x="146049" y="234087"/>
                    <a:pt x="146623" y="234652"/>
                    <a:pt x="147245" y="235149"/>
                  </a:cubicBezTo>
                  <a:cubicBezTo>
                    <a:pt x="148348" y="236025"/>
                    <a:pt x="148829" y="237161"/>
                    <a:pt x="148719" y="238560"/>
                  </a:cubicBezTo>
                  <a:cubicBezTo>
                    <a:pt x="148611" y="239950"/>
                    <a:pt x="148495" y="241337"/>
                    <a:pt x="148405" y="242727"/>
                  </a:cubicBezTo>
                  <a:cubicBezTo>
                    <a:pt x="148363" y="243367"/>
                    <a:pt x="148097" y="243803"/>
                    <a:pt x="147424" y="243797"/>
                  </a:cubicBezTo>
                  <a:cubicBezTo>
                    <a:pt x="146082" y="243786"/>
                    <a:pt x="144758" y="244040"/>
                    <a:pt x="143403" y="243953"/>
                  </a:cubicBezTo>
                  <a:cubicBezTo>
                    <a:pt x="140318" y="243756"/>
                    <a:pt x="137236" y="243702"/>
                    <a:pt x="134243" y="244739"/>
                  </a:cubicBezTo>
                  <a:cubicBezTo>
                    <a:pt x="132967" y="245182"/>
                    <a:pt x="132375" y="245974"/>
                    <a:pt x="132231" y="247361"/>
                  </a:cubicBezTo>
                  <a:cubicBezTo>
                    <a:pt x="131631" y="253221"/>
                    <a:pt x="133738" y="258315"/>
                    <a:pt x="136572" y="263206"/>
                  </a:cubicBezTo>
                  <a:cubicBezTo>
                    <a:pt x="138342" y="266258"/>
                    <a:pt x="140584" y="268925"/>
                    <a:pt x="143631" y="270787"/>
                  </a:cubicBezTo>
                  <a:cubicBezTo>
                    <a:pt x="147140" y="272934"/>
                    <a:pt x="148282" y="276052"/>
                    <a:pt x="147604" y="279983"/>
                  </a:cubicBezTo>
                  <a:cubicBezTo>
                    <a:pt x="147571" y="280177"/>
                    <a:pt x="147565" y="280381"/>
                    <a:pt x="147547" y="280578"/>
                  </a:cubicBezTo>
                  <a:cubicBezTo>
                    <a:pt x="147230" y="284040"/>
                    <a:pt x="147798" y="284028"/>
                    <a:pt x="143678" y="284133"/>
                  </a:cubicBezTo>
                  <a:cubicBezTo>
                    <a:pt x="140492" y="284213"/>
                    <a:pt x="137299" y="284222"/>
                    <a:pt x="134115" y="284118"/>
                  </a:cubicBezTo>
                  <a:cubicBezTo>
                    <a:pt x="130172" y="283986"/>
                    <a:pt x="128575" y="286417"/>
                    <a:pt x="128426" y="289902"/>
                  </a:cubicBezTo>
                  <a:cubicBezTo>
                    <a:pt x="128303" y="292737"/>
                    <a:pt x="129051" y="295442"/>
                    <a:pt x="130145" y="298028"/>
                  </a:cubicBezTo>
                  <a:cubicBezTo>
                    <a:pt x="133317" y="305532"/>
                    <a:pt x="138252" y="311586"/>
                    <a:pt x="145203" y="315906"/>
                  </a:cubicBezTo>
                  <a:cubicBezTo>
                    <a:pt x="146241" y="316551"/>
                    <a:pt x="146569" y="317224"/>
                    <a:pt x="146468" y="318447"/>
                  </a:cubicBezTo>
                  <a:cubicBezTo>
                    <a:pt x="146151" y="322267"/>
                    <a:pt x="146390" y="326112"/>
                    <a:pt x="146097" y="329942"/>
                  </a:cubicBezTo>
                  <a:cubicBezTo>
                    <a:pt x="146001" y="331206"/>
                    <a:pt x="145490" y="331616"/>
                    <a:pt x="144387" y="331646"/>
                  </a:cubicBezTo>
                  <a:cubicBezTo>
                    <a:pt x="141439" y="331726"/>
                    <a:pt x="138814" y="330719"/>
                    <a:pt x="136357" y="329203"/>
                  </a:cubicBezTo>
                  <a:cubicBezTo>
                    <a:pt x="131379" y="326133"/>
                    <a:pt x="127687" y="321774"/>
                    <a:pt x="124327" y="317096"/>
                  </a:cubicBezTo>
                  <a:cubicBezTo>
                    <a:pt x="123137" y="315436"/>
                    <a:pt x="122013" y="313723"/>
                    <a:pt x="120590" y="312249"/>
                  </a:cubicBezTo>
                  <a:cubicBezTo>
                    <a:pt x="118297" y="309876"/>
                    <a:pt x="116677" y="309840"/>
                    <a:pt x="114390" y="312190"/>
                  </a:cubicBezTo>
                  <a:cubicBezTo>
                    <a:pt x="108973" y="317759"/>
                    <a:pt x="104476" y="324010"/>
                    <a:pt x="100793" y="330847"/>
                  </a:cubicBezTo>
                  <a:cubicBezTo>
                    <a:pt x="99654" y="332961"/>
                    <a:pt x="99296" y="335212"/>
                    <a:pt x="99541" y="337637"/>
                  </a:cubicBezTo>
                  <a:cubicBezTo>
                    <a:pt x="99878" y="341003"/>
                    <a:pt x="100160" y="344390"/>
                    <a:pt x="100171" y="347768"/>
                  </a:cubicBezTo>
                  <a:cubicBezTo>
                    <a:pt x="100189" y="353254"/>
                    <a:pt x="101535" y="358345"/>
                    <a:pt x="103693" y="363365"/>
                  </a:cubicBezTo>
                  <a:cubicBezTo>
                    <a:pt x="108097" y="373613"/>
                    <a:pt x="112234" y="383975"/>
                    <a:pt x="116542" y="394265"/>
                  </a:cubicBezTo>
                  <a:cubicBezTo>
                    <a:pt x="117756" y="397165"/>
                    <a:pt x="119601" y="399739"/>
                    <a:pt x="121140" y="402471"/>
                  </a:cubicBezTo>
                  <a:cubicBezTo>
                    <a:pt x="122985" y="405742"/>
                    <a:pt x="122937" y="405817"/>
                    <a:pt x="119182" y="405817"/>
                  </a:cubicBezTo>
                  <a:cubicBezTo>
                    <a:pt x="99899" y="405817"/>
                    <a:pt x="80617" y="405817"/>
                    <a:pt x="61334" y="405817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C334D00B-C525-4CF1-885E-5799ED869683}"/>
                </a:ext>
              </a:extLst>
            </p:cNvPr>
            <p:cNvSpPr/>
            <p:nvPr/>
          </p:nvSpPr>
          <p:spPr>
            <a:xfrm>
              <a:off x="-650503" y="540924"/>
              <a:ext cx="120256" cy="63013"/>
            </a:xfrm>
            <a:custGeom>
              <a:avLst/>
              <a:gdLst>
                <a:gd name="connsiteX0" fmla="*/ 59230 w 120256"/>
                <a:gd name="connsiteY0" fmla="*/ 62972 h 63013"/>
                <a:gd name="connsiteX1" fmla="*/ 46228 w 120256"/>
                <a:gd name="connsiteY1" fmla="*/ 62960 h 63013"/>
                <a:gd name="connsiteX2" fmla="*/ 43316 w 120256"/>
                <a:gd name="connsiteY2" fmla="*/ 60063 h 63013"/>
                <a:gd name="connsiteX3" fmla="*/ 43002 w 120256"/>
                <a:gd name="connsiteY3" fmla="*/ 33767 h 63013"/>
                <a:gd name="connsiteX4" fmla="*/ 36934 w 120256"/>
                <a:gd name="connsiteY4" fmla="*/ 30237 h 63013"/>
                <a:gd name="connsiteX5" fmla="*/ 30847 w 120256"/>
                <a:gd name="connsiteY5" fmla="*/ 35477 h 63013"/>
                <a:gd name="connsiteX6" fmla="*/ 17232 w 120256"/>
                <a:gd name="connsiteY6" fmla="*/ 50150 h 63013"/>
                <a:gd name="connsiteX7" fmla="*/ 12685 w 120256"/>
                <a:gd name="connsiteY7" fmla="*/ 55104 h 63013"/>
                <a:gd name="connsiteX8" fmla="*/ 10978 w 120256"/>
                <a:gd name="connsiteY8" fmla="*/ 55167 h 63013"/>
                <a:gd name="connsiteX9" fmla="*/ 9185 w 120256"/>
                <a:gd name="connsiteY9" fmla="*/ 52610 h 63013"/>
                <a:gd name="connsiteX10" fmla="*/ 1149 w 120256"/>
                <a:gd name="connsiteY10" fmla="*/ 30485 h 63013"/>
                <a:gd name="connsiteX11" fmla="*/ 249 w 120256"/>
                <a:gd name="connsiteY11" fmla="*/ 14739 h 63013"/>
                <a:gd name="connsiteX12" fmla="*/ 2841 w 120256"/>
                <a:gd name="connsiteY12" fmla="*/ 7973 h 63013"/>
                <a:gd name="connsiteX13" fmla="*/ 8171 w 120256"/>
                <a:gd name="connsiteY13" fmla="*/ 580 h 63013"/>
                <a:gd name="connsiteX14" fmla="*/ 9947 w 120256"/>
                <a:gd name="connsiteY14" fmla="*/ 628 h 63013"/>
                <a:gd name="connsiteX15" fmla="*/ 14966 w 120256"/>
                <a:gd name="connsiteY15" fmla="*/ 6359 h 63013"/>
                <a:gd name="connsiteX16" fmla="*/ 22362 w 120256"/>
                <a:gd name="connsiteY16" fmla="*/ 13292 h 63013"/>
                <a:gd name="connsiteX17" fmla="*/ 35104 w 120256"/>
                <a:gd name="connsiteY17" fmla="*/ 17426 h 63013"/>
                <a:gd name="connsiteX18" fmla="*/ 71974 w 120256"/>
                <a:gd name="connsiteY18" fmla="*/ 18275 h 63013"/>
                <a:gd name="connsiteX19" fmla="*/ 87897 w 120256"/>
                <a:gd name="connsiteY19" fmla="*/ 17074 h 63013"/>
                <a:gd name="connsiteX20" fmla="*/ 100492 w 120256"/>
                <a:gd name="connsiteY20" fmla="*/ 10335 h 63013"/>
                <a:gd name="connsiteX21" fmla="*/ 108659 w 120256"/>
                <a:gd name="connsiteY21" fmla="*/ 1244 h 63013"/>
                <a:gd name="connsiteX22" fmla="*/ 111302 w 120256"/>
                <a:gd name="connsiteY22" fmla="*/ 1047 h 63013"/>
                <a:gd name="connsiteX23" fmla="*/ 119173 w 120256"/>
                <a:gd name="connsiteY23" fmla="*/ 28207 h 63013"/>
                <a:gd name="connsiteX24" fmla="*/ 110429 w 120256"/>
                <a:gd name="connsiteY24" fmla="*/ 51998 h 63013"/>
                <a:gd name="connsiteX25" fmla="*/ 105101 w 120256"/>
                <a:gd name="connsiteY25" fmla="*/ 52889 h 63013"/>
                <a:gd name="connsiteX26" fmla="*/ 85795 w 120256"/>
                <a:gd name="connsiteY26" fmla="*/ 33331 h 63013"/>
                <a:gd name="connsiteX27" fmla="*/ 80527 w 120256"/>
                <a:gd name="connsiteY27" fmla="*/ 29764 h 63013"/>
                <a:gd name="connsiteX28" fmla="*/ 77000 w 120256"/>
                <a:gd name="connsiteY28" fmla="*/ 31456 h 63013"/>
                <a:gd name="connsiteX29" fmla="*/ 75765 w 120256"/>
                <a:gd name="connsiteY29" fmla="*/ 37585 h 63013"/>
                <a:gd name="connsiteX30" fmla="*/ 75911 w 120256"/>
                <a:gd name="connsiteY30" fmla="*/ 57280 h 63013"/>
                <a:gd name="connsiteX31" fmla="*/ 75983 w 120256"/>
                <a:gd name="connsiteY31" fmla="*/ 59669 h 63013"/>
                <a:gd name="connsiteX32" fmla="*/ 72674 w 120256"/>
                <a:gd name="connsiteY32" fmla="*/ 62999 h 63013"/>
                <a:gd name="connsiteX33" fmla="*/ 61313 w 120256"/>
                <a:gd name="connsiteY33" fmla="*/ 62999 h 63013"/>
                <a:gd name="connsiteX34" fmla="*/ 59221 w 120256"/>
                <a:gd name="connsiteY34" fmla="*/ 62999 h 63013"/>
                <a:gd name="connsiteX35" fmla="*/ 59221 w 120256"/>
                <a:gd name="connsiteY35" fmla="*/ 62969 h 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56" h="63013">
                  <a:moveTo>
                    <a:pt x="59230" y="62972"/>
                  </a:moveTo>
                  <a:cubicBezTo>
                    <a:pt x="54895" y="62972"/>
                    <a:pt x="50560" y="63002"/>
                    <a:pt x="46228" y="62960"/>
                  </a:cubicBezTo>
                  <a:cubicBezTo>
                    <a:pt x="43508" y="62933"/>
                    <a:pt x="43346" y="62712"/>
                    <a:pt x="43316" y="60063"/>
                  </a:cubicBezTo>
                  <a:cubicBezTo>
                    <a:pt x="43218" y="51298"/>
                    <a:pt x="43116" y="42533"/>
                    <a:pt x="43002" y="33767"/>
                  </a:cubicBezTo>
                  <a:cubicBezTo>
                    <a:pt x="42952" y="29935"/>
                    <a:pt x="40285" y="28377"/>
                    <a:pt x="36934" y="30237"/>
                  </a:cubicBezTo>
                  <a:cubicBezTo>
                    <a:pt x="34551" y="31561"/>
                    <a:pt x="32590" y="33429"/>
                    <a:pt x="30847" y="35477"/>
                  </a:cubicBezTo>
                  <a:cubicBezTo>
                    <a:pt x="26518" y="40566"/>
                    <a:pt x="21788" y="45277"/>
                    <a:pt x="17232" y="50150"/>
                  </a:cubicBezTo>
                  <a:cubicBezTo>
                    <a:pt x="15702" y="51788"/>
                    <a:pt x="14159" y="53415"/>
                    <a:pt x="12685" y="55104"/>
                  </a:cubicBezTo>
                  <a:cubicBezTo>
                    <a:pt x="12063" y="55818"/>
                    <a:pt x="11609" y="55770"/>
                    <a:pt x="10978" y="55167"/>
                  </a:cubicBezTo>
                  <a:cubicBezTo>
                    <a:pt x="10207" y="54425"/>
                    <a:pt x="9648" y="53543"/>
                    <a:pt x="9185" y="52610"/>
                  </a:cubicBezTo>
                  <a:cubicBezTo>
                    <a:pt x="5684" y="45534"/>
                    <a:pt x="2751" y="38210"/>
                    <a:pt x="1149" y="30485"/>
                  </a:cubicBezTo>
                  <a:cubicBezTo>
                    <a:pt x="81" y="25340"/>
                    <a:pt x="-298" y="20033"/>
                    <a:pt x="249" y="14739"/>
                  </a:cubicBezTo>
                  <a:cubicBezTo>
                    <a:pt x="506" y="12260"/>
                    <a:pt x="1412" y="10000"/>
                    <a:pt x="2841" y="7973"/>
                  </a:cubicBezTo>
                  <a:cubicBezTo>
                    <a:pt x="4590" y="5489"/>
                    <a:pt x="6425" y="3064"/>
                    <a:pt x="8171" y="580"/>
                  </a:cubicBezTo>
                  <a:cubicBezTo>
                    <a:pt x="8859" y="-400"/>
                    <a:pt x="9418" y="33"/>
                    <a:pt x="9947" y="628"/>
                  </a:cubicBezTo>
                  <a:cubicBezTo>
                    <a:pt x="11639" y="2523"/>
                    <a:pt x="13292" y="4452"/>
                    <a:pt x="14966" y="6359"/>
                  </a:cubicBezTo>
                  <a:cubicBezTo>
                    <a:pt x="17206" y="8909"/>
                    <a:pt x="19612" y="11268"/>
                    <a:pt x="22362" y="13292"/>
                  </a:cubicBezTo>
                  <a:cubicBezTo>
                    <a:pt x="26174" y="16096"/>
                    <a:pt x="30527" y="17008"/>
                    <a:pt x="35104" y="17426"/>
                  </a:cubicBezTo>
                  <a:cubicBezTo>
                    <a:pt x="47376" y="18553"/>
                    <a:pt x="59675" y="18506"/>
                    <a:pt x="71974" y="18275"/>
                  </a:cubicBezTo>
                  <a:cubicBezTo>
                    <a:pt x="77296" y="18177"/>
                    <a:pt x="82614" y="17812"/>
                    <a:pt x="87897" y="17074"/>
                  </a:cubicBezTo>
                  <a:cubicBezTo>
                    <a:pt x="92928" y="16371"/>
                    <a:pt x="96770" y="13453"/>
                    <a:pt x="100492" y="10335"/>
                  </a:cubicBezTo>
                  <a:cubicBezTo>
                    <a:pt x="103640" y="7698"/>
                    <a:pt x="106246" y="4553"/>
                    <a:pt x="108659" y="1244"/>
                  </a:cubicBezTo>
                  <a:cubicBezTo>
                    <a:pt x="109825" y="-356"/>
                    <a:pt x="109813" y="-344"/>
                    <a:pt x="111302" y="1047"/>
                  </a:cubicBezTo>
                  <a:cubicBezTo>
                    <a:pt x="119326" y="8538"/>
                    <a:pt x="121980" y="17594"/>
                    <a:pt x="119173" y="28207"/>
                  </a:cubicBezTo>
                  <a:cubicBezTo>
                    <a:pt x="117006" y="36407"/>
                    <a:pt x="114300" y="44437"/>
                    <a:pt x="110429" y="51998"/>
                  </a:cubicBezTo>
                  <a:cubicBezTo>
                    <a:pt x="107831" y="57071"/>
                    <a:pt x="108384" y="55893"/>
                    <a:pt x="105101" y="52889"/>
                  </a:cubicBezTo>
                  <a:cubicBezTo>
                    <a:pt x="98330" y="46694"/>
                    <a:pt x="92228" y="39851"/>
                    <a:pt x="85795" y="33331"/>
                  </a:cubicBezTo>
                  <a:cubicBezTo>
                    <a:pt x="84297" y="31812"/>
                    <a:pt x="82650" y="30398"/>
                    <a:pt x="80527" y="29764"/>
                  </a:cubicBezTo>
                  <a:cubicBezTo>
                    <a:pt x="78653" y="29205"/>
                    <a:pt x="77735" y="29660"/>
                    <a:pt x="77000" y="31456"/>
                  </a:cubicBezTo>
                  <a:cubicBezTo>
                    <a:pt x="76198" y="33421"/>
                    <a:pt x="75971" y="35507"/>
                    <a:pt x="75765" y="37585"/>
                  </a:cubicBezTo>
                  <a:cubicBezTo>
                    <a:pt x="75110" y="44153"/>
                    <a:pt x="75654" y="50715"/>
                    <a:pt x="75911" y="57280"/>
                  </a:cubicBezTo>
                  <a:cubicBezTo>
                    <a:pt x="75941" y="58075"/>
                    <a:pt x="75977" y="58874"/>
                    <a:pt x="75983" y="59669"/>
                  </a:cubicBezTo>
                  <a:cubicBezTo>
                    <a:pt x="76007" y="62327"/>
                    <a:pt x="75400" y="62975"/>
                    <a:pt x="72674" y="62999"/>
                  </a:cubicBezTo>
                  <a:cubicBezTo>
                    <a:pt x="68889" y="63032"/>
                    <a:pt x="65101" y="62999"/>
                    <a:pt x="61313" y="62999"/>
                  </a:cubicBezTo>
                  <a:cubicBezTo>
                    <a:pt x="60617" y="62999"/>
                    <a:pt x="59917" y="62999"/>
                    <a:pt x="59221" y="62999"/>
                  </a:cubicBezTo>
                  <a:cubicBezTo>
                    <a:pt x="59221" y="62990"/>
                    <a:pt x="59221" y="62978"/>
                    <a:pt x="59221" y="62969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A432F302-23B6-4729-A72F-EB8174198F06}"/>
                </a:ext>
              </a:extLst>
            </p:cNvPr>
            <p:cNvSpPr/>
            <p:nvPr/>
          </p:nvSpPr>
          <p:spPr>
            <a:xfrm>
              <a:off x="-619690" y="218775"/>
              <a:ext cx="57498" cy="88696"/>
            </a:xfrm>
            <a:custGeom>
              <a:avLst/>
              <a:gdLst>
                <a:gd name="connsiteX0" fmla="*/ 28742 w 57498"/>
                <a:gd name="connsiteY0" fmla="*/ 88653 h 88696"/>
                <a:gd name="connsiteX1" fmla="*/ 10958 w 57498"/>
                <a:gd name="connsiteY1" fmla="*/ 88644 h 88696"/>
                <a:gd name="connsiteX2" fmla="*/ 9723 w 57498"/>
                <a:gd name="connsiteY2" fmla="*/ 88398 h 88696"/>
                <a:gd name="connsiteX3" fmla="*/ 10174 w 57498"/>
                <a:gd name="connsiteY3" fmla="*/ 87209 h 88696"/>
                <a:gd name="connsiteX4" fmla="*/ 12156 w 57498"/>
                <a:gd name="connsiteY4" fmla="*/ 84404 h 88696"/>
                <a:gd name="connsiteX5" fmla="*/ 13283 w 57498"/>
                <a:gd name="connsiteY5" fmla="*/ 82476 h 88696"/>
                <a:gd name="connsiteX6" fmla="*/ 11256 w 57498"/>
                <a:gd name="connsiteY6" fmla="*/ 75478 h 88696"/>
                <a:gd name="connsiteX7" fmla="*/ 5418 w 57498"/>
                <a:gd name="connsiteY7" fmla="*/ 72814 h 88696"/>
                <a:gd name="connsiteX8" fmla="*/ 638 w 57498"/>
                <a:gd name="connsiteY8" fmla="*/ 70368 h 88696"/>
                <a:gd name="connsiteX9" fmla="*/ 733 w 57498"/>
                <a:gd name="connsiteY9" fmla="*/ 68957 h 88696"/>
                <a:gd name="connsiteX10" fmla="*/ 7227 w 57498"/>
                <a:gd name="connsiteY10" fmla="*/ 66294 h 88696"/>
                <a:gd name="connsiteX11" fmla="*/ 12183 w 57498"/>
                <a:gd name="connsiteY11" fmla="*/ 63878 h 88696"/>
                <a:gd name="connsiteX12" fmla="*/ 15481 w 57498"/>
                <a:gd name="connsiteY12" fmla="*/ 58906 h 88696"/>
                <a:gd name="connsiteX13" fmla="*/ 15663 w 57498"/>
                <a:gd name="connsiteY13" fmla="*/ 52066 h 88696"/>
                <a:gd name="connsiteX14" fmla="*/ 14204 w 57498"/>
                <a:gd name="connsiteY14" fmla="*/ 49600 h 88696"/>
                <a:gd name="connsiteX15" fmla="*/ 7567 w 57498"/>
                <a:gd name="connsiteY15" fmla="*/ 46225 h 88696"/>
                <a:gd name="connsiteX16" fmla="*/ 1035 w 57498"/>
                <a:gd name="connsiteY16" fmla="*/ 43280 h 88696"/>
                <a:gd name="connsiteX17" fmla="*/ 1026 w 57498"/>
                <a:gd name="connsiteY17" fmla="*/ 41531 h 88696"/>
                <a:gd name="connsiteX18" fmla="*/ 8754 w 57498"/>
                <a:gd name="connsiteY18" fmla="*/ 37985 h 88696"/>
                <a:gd name="connsiteX19" fmla="*/ 13122 w 57498"/>
                <a:gd name="connsiteY19" fmla="*/ 36045 h 88696"/>
                <a:gd name="connsiteX20" fmla="*/ 16844 w 57498"/>
                <a:gd name="connsiteY20" fmla="*/ 31325 h 88696"/>
                <a:gd name="connsiteX21" fmla="*/ 16976 w 57498"/>
                <a:gd name="connsiteY21" fmla="*/ 17830 h 88696"/>
                <a:gd name="connsiteX22" fmla="*/ 15274 w 57498"/>
                <a:gd name="connsiteY22" fmla="*/ 16018 h 88696"/>
                <a:gd name="connsiteX23" fmla="*/ 9517 w 57498"/>
                <a:gd name="connsiteY23" fmla="*/ 15217 h 88696"/>
                <a:gd name="connsiteX24" fmla="*/ 8706 w 57498"/>
                <a:gd name="connsiteY24" fmla="*/ 13588 h 88696"/>
                <a:gd name="connsiteX25" fmla="*/ 15230 w 57498"/>
                <a:gd name="connsiteY25" fmla="*/ 1151 h 88696"/>
                <a:gd name="connsiteX26" fmla="*/ 16952 w 57498"/>
                <a:gd name="connsiteY26" fmla="*/ 0 h 88696"/>
                <a:gd name="connsiteX27" fmla="*/ 41003 w 57498"/>
                <a:gd name="connsiteY27" fmla="*/ 230 h 88696"/>
                <a:gd name="connsiteX28" fmla="*/ 42426 w 57498"/>
                <a:gd name="connsiteY28" fmla="*/ 1094 h 88696"/>
                <a:gd name="connsiteX29" fmla="*/ 48856 w 57498"/>
                <a:gd name="connsiteY29" fmla="*/ 13917 h 88696"/>
                <a:gd name="connsiteX30" fmla="*/ 48076 w 57498"/>
                <a:gd name="connsiteY30" fmla="*/ 15289 h 88696"/>
                <a:gd name="connsiteX31" fmla="*/ 42599 w 57498"/>
                <a:gd name="connsiteY31" fmla="*/ 16000 h 88696"/>
                <a:gd name="connsiteX32" fmla="*/ 40629 w 57498"/>
                <a:gd name="connsiteY32" fmla="*/ 17791 h 88696"/>
                <a:gd name="connsiteX33" fmla="*/ 40805 w 57498"/>
                <a:gd name="connsiteY33" fmla="*/ 31136 h 88696"/>
                <a:gd name="connsiteX34" fmla="*/ 44668 w 57498"/>
                <a:gd name="connsiteY34" fmla="*/ 35935 h 88696"/>
                <a:gd name="connsiteX35" fmla="*/ 53281 w 57498"/>
                <a:gd name="connsiteY35" fmla="*/ 39719 h 88696"/>
                <a:gd name="connsiteX36" fmla="*/ 56530 w 57498"/>
                <a:gd name="connsiteY36" fmla="*/ 41534 h 88696"/>
                <a:gd name="connsiteX37" fmla="*/ 56357 w 57498"/>
                <a:gd name="connsiteY37" fmla="*/ 43504 h 88696"/>
                <a:gd name="connsiteX38" fmla="*/ 44482 w 57498"/>
                <a:gd name="connsiteY38" fmla="*/ 49140 h 88696"/>
                <a:gd name="connsiteX39" fmla="*/ 41914 w 57498"/>
                <a:gd name="connsiteY39" fmla="*/ 53086 h 88696"/>
                <a:gd name="connsiteX40" fmla="*/ 41923 w 57498"/>
                <a:gd name="connsiteY40" fmla="*/ 57418 h 88696"/>
                <a:gd name="connsiteX41" fmla="*/ 46787 w 57498"/>
                <a:gd name="connsiteY41" fmla="*/ 64476 h 88696"/>
                <a:gd name="connsiteX42" fmla="*/ 56213 w 57498"/>
                <a:gd name="connsiteY42" fmla="*/ 68620 h 88696"/>
                <a:gd name="connsiteX43" fmla="*/ 56312 w 57498"/>
                <a:gd name="connsiteY43" fmla="*/ 70581 h 88696"/>
                <a:gd name="connsiteX44" fmla="*/ 48952 w 57498"/>
                <a:gd name="connsiteY44" fmla="*/ 74180 h 88696"/>
                <a:gd name="connsiteX45" fmla="*/ 44874 w 57498"/>
                <a:gd name="connsiteY45" fmla="*/ 76359 h 88696"/>
                <a:gd name="connsiteX46" fmla="*/ 43738 w 57498"/>
                <a:gd name="connsiteY46" fmla="*/ 80751 h 88696"/>
                <a:gd name="connsiteX47" fmla="*/ 47445 w 57498"/>
                <a:gd name="connsiteY47" fmla="*/ 87059 h 88696"/>
                <a:gd name="connsiteX48" fmla="*/ 46524 w 57498"/>
                <a:gd name="connsiteY48" fmla="*/ 88611 h 88696"/>
                <a:gd name="connsiteX49" fmla="*/ 28739 w 57498"/>
                <a:gd name="connsiteY49" fmla="*/ 88614 h 88696"/>
                <a:gd name="connsiteX50" fmla="*/ 28739 w 57498"/>
                <a:gd name="connsiteY50" fmla="*/ 88653 h 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7498" h="88696">
                  <a:moveTo>
                    <a:pt x="28742" y="88653"/>
                  </a:moveTo>
                  <a:cubicBezTo>
                    <a:pt x="22814" y="88653"/>
                    <a:pt x="16886" y="88656"/>
                    <a:pt x="10958" y="88644"/>
                  </a:cubicBezTo>
                  <a:cubicBezTo>
                    <a:pt x="10536" y="88644"/>
                    <a:pt x="9968" y="88865"/>
                    <a:pt x="9723" y="88398"/>
                  </a:cubicBezTo>
                  <a:cubicBezTo>
                    <a:pt x="9487" y="87950"/>
                    <a:pt x="9938" y="87561"/>
                    <a:pt x="10174" y="87209"/>
                  </a:cubicBezTo>
                  <a:cubicBezTo>
                    <a:pt x="10808" y="86255"/>
                    <a:pt x="11517" y="85352"/>
                    <a:pt x="12156" y="84404"/>
                  </a:cubicBezTo>
                  <a:cubicBezTo>
                    <a:pt x="12572" y="83789"/>
                    <a:pt x="13023" y="83164"/>
                    <a:pt x="13283" y="82476"/>
                  </a:cubicBezTo>
                  <a:cubicBezTo>
                    <a:pt x="14742" y="78596"/>
                    <a:pt x="14354" y="77262"/>
                    <a:pt x="11256" y="75478"/>
                  </a:cubicBezTo>
                  <a:cubicBezTo>
                    <a:pt x="9394" y="74404"/>
                    <a:pt x="7400" y="73621"/>
                    <a:pt x="5418" y="72814"/>
                  </a:cubicBezTo>
                  <a:cubicBezTo>
                    <a:pt x="3753" y="72135"/>
                    <a:pt x="2153" y="71334"/>
                    <a:pt x="638" y="70368"/>
                  </a:cubicBezTo>
                  <a:cubicBezTo>
                    <a:pt x="-226" y="69818"/>
                    <a:pt x="-229" y="69433"/>
                    <a:pt x="733" y="68957"/>
                  </a:cubicBezTo>
                  <a:cubicBezTo>
                    <a:pt x="2841" y="67920"/>
                    <a:pt x="5062" y="67179"/>
                    <a:pt x="7227" y="66294"/>
                  </a:cubicBezTo>
                  <a:cubicBezTo>
                    <a:pt x="8934" y="65597"/>
                    <a:pt x="10644" y="64918"/>
                    <a:pt x="12183" y="63878"/>
                  </a:cubicBezTo>
                  <a:cubicBezTo>
                    <a:pt x="13971" y="62667"/>
                    <a:pt x="15023" y="60996"/>
                    <a:pt x="15481" y="58906"/>
                  </a:cubicBezTo>
                  <a:cubicBezTo>
                    <a:pt x="15974" y="56634"/>
                    <a:pt x="15819" y="54350"/>
                    <a:pt x="15663" y="52066"/>
                  </a:cubicBezTo>
                  <a:cubicBezTo>
                    <a:pt x="15588" y="50999"/>
                    <a:pt x="15077" y="50228"/>
                    <a:pt x="14204" y="49600"/>
                  </a:cubicBezTo>
                  <a:cubicBezTo>
                    <a:pt x="12159" y="48132"/>
                    <a:pt x="9857" y="47193"/>
                    <a:pt x="7567" y="46225"/>
                  </a:cubicBezTo>
                  <a:cubicBezTo>
                    <a:pt x="5367" y="45292"/>
                    <a:pt x="3143" y="44425"/>
                    <a:pt x="1035" y="43280"/>
                  </a:cubicBezTo>
                  <a:cubicBezTo>
                    <a:pt x="-179" y="42622"/>
                    <a:pt x="88" y="42144"/>
                    <a:pt x="1026" y="41531"/>
                  </a:cubicBezTo>
                  <a:cubicBezTo>
                    <a:pt x="3427" y="39962"/>
                    <a:pt x="6156" y="39119"/>
                    <a:pt x="8754" y="37985"/>
                  </a:cubicBezTo>
                  <a:cubicBezTo>
                    <a:pt x="10213" y="37349"/>
                    <a:pt x="11687" y="36736"/>
                    <a:pt x="13122" y="36045"/>
                  </a:cubicBezTo>
                  <a:cubicBezTo>
                    <a:pt x="15119" y="35089"/>
                    <a:pt x="16405" y="33594"/>
                    <a:pt x="16844" y="31325"/>
                  </a:cubicBezTo>
                  <a:cubicBezTo>
                    <a:pt x="17717" y="26822"/>
                    <a:pt x="17872" y="22341"/>
                    <a:pt x="16976" y="17830"/>
                  </a:cubicBezTo>
                  <a:cubicBezTo>
                    <a:pt x="16775" y="16816"/>
                    <a:pt x="16252" y="16275"/>
                    <a:pt x="15274" y="16018"/>
                  </a:cubicBezTo>
                  <a:cubicBezTo>
                    <a:pt x="13385" y="15516"/>
                    <a:pt x="11442" y="15420"/>
                    <a:pt x="9517" y="15217"/>
                  </a:cubicBezTo>
                  <a:cubicBezTo>
                    <a:pt x="8327" y="15091"/>
                    <a:pt x="8123" y="14673"/>
                    <a:pt x="8706" y="13588"/>
                  </a:cubicBezTo>
                  <a:cubicBezTo>
                    <a:pt x="10925" y="9465"/>
                    <a:pt x="13080" y="5310"/>
                    <a:pt x="15230" y="1151"/>
                  </a:cubicBezTo>
                  <a:cubicBezTo>
                    <a:pt x="15609" y="416"/>
                    <a:pt x="16070" y="-9"/>
                    <a:pt x="16952" y="0"/>
                  </a:cubicBezTo>
                  <a:cubicBezTo>
                    <a:pt x="24970" y="93"/>
                    <a:pt x="32988" y="165"/>
                    <a:pt x="41003" y="230"/>
                  </a:cubicBezTo>
                  <a:cubicBezTo>
                    <a:pt x="41678" y="236"/>
                    <a:pt x="42124" y="487"/>
                    <a:pt x="42426" y="1094"/>
                  </a:cubicBezTo>
                  <a:cubicBezTo>
                    <a:pt x="44560" y="5372"/>
                    <a:pt x="46692" y="9653"/>
                    <a:pt x="48856" y="13917"/>
                  </a:cubicBezTo>
                  <a:cubicBezTo>
                    <a:pt x="49334" y="14858"/>
                    <a:pt x="48955" y="15175"/>
                    <a:pt x="48076" y="15289"/>
                  </a:cubicBezTo>
                  <a:cubicBezTo>
                    <a:pt x="46249" y="15525"/>
                    <a:pt x="44429" y="15791"/>
                    <a:pt x="42599" y="16000"/>
                  </a:cubicBezTo>
                  <a:cubicBezTo>
                    <a:pt x="41484" y="16129"/>
                    <a:pt x="40841" y="16553"/>
                    <a:pt x="40629" y="17791"/>
                  </a:cubicBezTo>
                  <a:cubicBezTo>
                    <a:pt x="39867" y="22260"/>
                    <a:pt x="39768" y="26706"/>
                    <a:pt x="40805" y="31136"/>
                  </a:cubicBezTo>
                  <a:cubicBezTo>
                    <a:pt x="41319" y="33334"/>
                    <a:pt x="42479" y="35020"/>
                    <a:pt x="44668" y="35935"/>
                  </a:cubicBezTo>
                  <a:cubicBezTo>
                    <a:pt x="47562" y="37142"/>
                    <a:pt x="50405" y="38467"/>
                    <a:pt x="53281" y="39719"/>
                  </a:cubicBezTo>
                  <a:cubicBezTo>
                    <a:pt x="54426" y="40219"/>
                    <a:pt x="55544" y="40754"/>
                    <a:pt x="56530" y="41534"/>
                  </a:cubicBezTo>
                  <a:cubicBezTo>
                    <a:pt x="57849" y="42577"/>
                    <a:pt x="57849" y="42784"/>
                    <a:pt x="56357" y="43504"/>
                  </a:cubicBezTo>
                  <a:cubicBezTo>
                    <a:pt x="52411" y="45409"/>
                    <a:pt x="48494" y="47382"/>
                    <a:pt x="44482" y="49140"/>
                  </a:cubicBezTo>
                  <a:cubicBezTo>
                    <a:pt x="42626" y="49953"/>
                    <a:pt x="41717" y="51017"/>
                    <a:pt x="41914" y="53086"/>
                  </a:cubicBezTo>
                  <a:cubicBezTo>
                    <a:pt x="42049" y="54518"/>
                    <a:pt x="41926" y="55971"/>
                    <a:pt x="41923" y="57418"/>
                  </a:cubicBezTo>
                  <a:cubicBezTo>
                    <a:pt x="41920" y="60889"/>
                    <a:pt x="43421" y="63265"/>
                    <a:pt x="46787" y="64476"/>
                  </a:cubicBezTo>
                  <a:cubicBezTo>
                    <a:pt x="50019" y="65639"/>
                    <a:pt x="53182" y="66990"/>
                    <a:pt x="56213" y="68620"/>
                  </a:cubicBezTo>
                  <a:cubicBezTo>
                    <a:pt x="57669" y="69400"/>
                    <a:pt x="57645" y="69549"/>
                    <a:pt x="56312" y="70581"/>
                  </a:cubicBezTo>
                  <a:cubicBezTo>
                    <a:pt x="54100" y="72288"/>
                    <a:pt x="51424" y="73023"/>
                    <a:pt x="48952" y="74180"/>
                  </a:cubicBezTo>
                  <a:cubicBezTo>
                    <a:pt x="47553" y="74835"/>
                    <a:pt x="46130" y="75445"/>
                    <a:pt x="44874" y="76359"/>
                  </a:cubicBezTo>
                  <a:cubicBezTo>
                    <a:pt x="43149" y="77612"/>
                    <a:pt x="42745" y="78871"/>
                    <a:pt x="43738" y="80751"/>
                  </a:cubicBezTo>
                  <a:cubicBezTo>
                    <a:pt x="44874" y="82907"/>
                    <a:pt x="46210" y="84954"/>
                    <a:pt x="47445" y="87059"/>
                  </a:cubicBezTo>
                  <a:cubicBezTo>
                    <a:pt x="48255" y="88440"/>
                    <a:pt x="48160" y="88611"/>
                    <a:pt x="46524" y="88611"/>
                  </a:cubicBezTo>
                  <a:cubicBezTo>
                    <a:pt x="40596" y="88620"/>
                    <a:pt x="34668" y="88614"/>
                    <a:pt x="28739" y="88614"/>
                  </a:cubicBezTo>
                  <a:lnTo>
                    <a:pt x="28739" y="8865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CFB41B99-5068-4042-84D2-AF560EA2BCD9}"/>
                </a:ext>
              </a:extLst>
            </p:cNvPr>
            <p:cNvSpPr/>
            <p:nvPr/>
          </p:nvSpPr>
          <p:spPr>
            <a:xfrm>
              <a:off x="-607235" y="611949"/>
              <a:ext cx="32762" cy="35280"/>
            </a:xfrm>
            <a:custGeom>
              <a:avLst/>
              <a:gdLst>
                <a:gd name="connsiteX0" fmla="*/ 32763 w 32762"/>
                <a:gd name="connsiteY0" fmla="*/ 13903 h 35280"/>
                <a:gd name="connsiteX1" fmla="*/ 32763 w 32762"/>
                <a:gd name="connsiteY1" fmla="*/ 25992 h 35280"/>
                <a:gd name="connsiteX2" fmla="*/ 32051 w 32762"/>
                <a:gd name="connsiteY2" fmla="*/ 27652 h 35280"/>
                <a:gd name="connsiteX3" fmla="*/ 20754 w 32762"/>
                <a:gd name="connsiteY3" fmla="*/ 34049 h 35280"/>
                <a:gd name="connsiteX4" fmla="*/ 11970 w 32762"/>
                <a:gd name="connsiteY4" fmla="*/ 34112 h 35280"/>
                <a:gd name="connsiteX5" fmla="*/ 1468 w 32762"/>
                <a:gd name="connsiteY5" fmla="*/ 27837 h 35280"/>
                <a:gd name="connsiteX6" fmla="*/ 0 w 32762"/>
                <a:gd name="connsiteY6" fmla="*/ 24979 h 35280"/>
                <a:gd name="connsiteX7" fmla="*/ 0 w 32762"/>
                <a:gd name="connsiteY7" fmla="*/ 2130 h 35280"/>
                <a:gd name="connsiteX8" fmla="*/ 1884 w 32762"/>
                <a:gd name="connsiteY8" fmla="*/ 231 h 35280"/>
                <a:gd name="connsiteX9" fmla="*/ 22195 w 32762"/>
                <a:gd name="connsiteY9" fmla="*/ 178 h 35280"/>
                <a:gd name="connsiteX10" fmla="*/ 30401 w 32762"/>
                <a:gd name="connsiteY10" fmla="*/ 4 h 35280"/>
                <a:gd name="connsiteX11" fmla="*/ 32461 w 32762"/>
                <a:gd name="connsiteY11" fmla="*/ 2109 h 35280"/>
                <a:gd name="connsiteX12" fmla="*/ 32464 w 32762"/>
                <a:gd name="connsiteY12" fmla="*/ 13903 h 35280"/>
                <a:gd name="connsiteX13" fmla="*/ 32763 w 32762"/>
                <a:gd name="connsiteY13" fmla="*/ 13903 h 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2" h="35280">
                  <a:moveTo>
                    <a:pt x="32763" y="13903"/>
                  </a:moveTo>
                  <a:cubicBezTo>
                    <a:pt x="32763" y="17933"/>
                    <a:pt x="32763" y="21963"/>
                    <a:pt x="32763" y="25992"/>
                  </a:cubicBezTo>
                  <a:cubicBezTo>
                    <a:pt x="32763" y="26647"/>
                    <a:pt x="32790" y="27305"/>
                    <a:pt x="32051" y="27652"/>
                  </a:cubicBezTo>
                  <a:cubicBezTo>
                    <a:pt x="28123" y="29493"/>
                    <a:pt x="24586" y="32022"/>
                    <a:pt x="20754" y="34049"/>
                  </a:cubicBezTo>
                  <a:cubicBezTo>
                    <a:pt x="17749" y="35640"/>
                    <a:pt x="14972" y="35720"/>
                    <a:pt x="11970" y="34112"/>
                  </a:cubicBezTo>
                  <a:cubicBezTo>
                    <a:pt x="8368" y="32181"/>
                    <a:pt x="4843" y="30142"/>
                    <a:pt x="1468" y="27837"/>
                  </a:cubicBezTo>
                  <a:cubicBezTo>
                    <a:pt x="437" y="27131"/>
                    <a:pt x="-9" y="26282"/>
                    <a:pt x="0" y="24979"/>
                  </a:cubicBezTo>
                  <a:cubicBezTo>
                    <a:pt x="57" y="17362"/>
                    <a:pt x="54" y="9744"/>
                    <a:pt x="0" y="2130"/>
                  </a:cubicBezTo>
                  <a:cubicBezTo>
                    <a:pt x="-12" y="701"/>
                    <a:pt x="455" y="225"/>
                    <a:pt x="1884" y="231"/>
                  </a:cubicBezTo>
                  <a:cubicBezTo>
                    <a:pt x="8655" y="264"/>
                    <a:pt x="15423" y="222"/>
                    <a:pt x="22195" y="178"/>
                  </a:cubicBezTo>
                  <a:cubicBezTo>
                    <a:pt x="24930" y="160"/>
                    <a:pt x="27666" y="40"/>
                    <a:pt x="30401" y="4"/>
                  </a:cubicBezTo>
                  <a:cubicBezTo>
                    <a:pt x="32419" y="-23"/>
                    <a:pt x="32452" y="16"/>
                    <a:pt x="32461" y="2109"/>
                  </a:cubicBezTo>
                  <a:cubicBezTo>
                    <a:pt x="32476" y="6040"/>
                    <a:pt x="32464" y="9971"/>
                    <a:pt x="32464" y="13903"/>
                  </a:cubicBezTo>
                  <a:cubicBezTo>
                    <a:pt x="32562" y="13903"/>
                    <a:pt x="32664" y="13903"/>
                    <a:pt x="32763" y="1390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87953194-BC81-4AF2-9538-B0E3FE2A864B}"/>
                </a:ext>
              </a:extLst>
            </p:cNvPr>
            <p:cNvSpPr/>
            <p:nvPr/>
          </p:nvSpPr>
          <p:spPr>
            <a:xfrm>
              <a:off x="-620430" y="511160"/>
              <a:ext cx="59204" cy="17336"/>
            </a:xfrm>
            <a:custGeom>
              <a:avLst/>
              <a:gdLst>
                <a:gd name="connsiteX0" fmla="*/ 29676 w 59204"/>
                <a:gd name="connsiteY0" fmla="*/ 0 h 17336"/>
                <a:gd name="connsiteX1" fmla="*/ 57455 w 59204"/>
                <a:gd name="connsiteY1" fmla="*/ 0 h 17336"/>
                <a:gd name="connsiteX2" fmla="*/ 58929 w 59204"/>
                <a:gd name="connsiteY2" fmla="*/ 1934 h 17336"/>
                <a:gd name="connsiteX3" fmla="*/ 52657 w 59204"/>
                <a:gd name="connsiteY3" fmla="*/ 12804 h 17336"/>
                <a:gd name="connsiteX4" fmla="*/ 40582 w 59204"/>
                <a:gd name="connsiteY4" fmla="*/ 17330 h 17336"/>
                <a:gd name="connsiteX5" fmla="*/ 17895 w 59204"/>
                <a:gd name="connsiteY5" fmla="*/ 17103 h 17336"/>
                <a:gd name="connsiteX6" fmla="*/ 65 w 59204"/>
                <a:gd name="connsiteY6" fmla="*/ 1280 h 17336"/>
                <a:gd name="connsiteX7" fmla="*/ 1004 w 59204"/>
                <a:gd name="connsiteY7" fmla="*/ 27 h 17336"/>
                <a:gd name="connsiteX8" fmla="*/ 2645 w 59204"/>
                <a:gd name="connsiteY8" fmla="*/ 0 h 17336"/>
                <a:gd name="connsiteX9" fmla="*/ 29676 w 59204"/>
                <a:gd name="connsiteY9" fmla="*/ 0 h 1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204" h="17336">
                  <a:moveTo>
                    <a:pt x="29676" y="0"/>
                  </a:moveTo>
                  <a:cubicBezTo>
                    <a:pt x="38935" y="0"/>
                    <a:pt x="48194" y="0"/>
                    <a:pt x="57455" y="0"/>
                  </a:cubicBezTo>
                  <a:cubicBezTo>
                    <a:pt x="59405" y="0"/>
                    <a:pt x="59434" y="63"/>
                    <a:pt x="58929" y="1934"/>
                  </a:cubicBezTo>
                  <a:cubicBezTo>
                    <a:pt x="57802" y="6117"/>
                    <a:pt x="55623" y="9671"/>
                    <a:pt x="52657" y="12804"/>
                  </a:cubicBezTo>
                  <a:cubicBezTo>
                    <a:pt x="49354" y="16293"/>
                    <a:pt x="45132" y="17432"/>
                    <a:pt x="40582" y="17330"/>
                  </a:cubicBezTo>
                  <a:cubicBezTo>
                    <a:pt x="33019" y="17163"/>
                    <a:pt x="25449" y="17363"/>
                    <a:pt x="17895" y="17103"/>
                  </a:cubicBezTo>
                  <a:cubicBezTo>
                    <a:pt x="7984" y="16762"/>
                    <a:pt x="2630" y="11453"/>
                    <a:pt x="65" y="1280"/>
                  </a:cubicBezTo>
                  <a:cubicBezTo>
                    <a:pt x="-144" y="448"/>
                    <a:pt x="149" y="39"/>
                    <a:pt x="1004" y="27"/>
                  </a:cubicBezTo>
                  <a:cubicBezTo>
                    <a:pt x="1551" y="18"/>
                    <a:pt x="2098" y="0"/>
                    <a:pt x="2645" y="0"/>
                  </a:cubicBezTo>
                  <a:cubicBezTo>
                    <a:pt x="11655" y="0"/>
                    <a:pt x="20666" y="0"/>
                    <a:pt x="29676" y="0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90B30CA8-D639-4AAC-AC29-20748BAAE8C2}"/>
                </a:ext>
              </a:extLst>
            </p:cNvPr>
            <p:cNvSpPr/>
            <p:nvPr/>
          </p:nvSpPr>
          <p:spPr>
            <a:xfrm>
              <a:off x="-616850" y="471061"/>
              <a:ext cx="52676" cy="14651"/>
            </a:xfrm>
            <a:custGeom>
              <a:avLst/>
              <a:gdLst>
                <a:gd name="connsiteX0" fmla="*/ 26267 w 52676"/>
                <a:gd name="connsiteY0" fmla="*/ 75 h 14651"/>
                <a:gd name="connsiteX1" fmla="*/ 50758 w 52676"/>
                <a:gd name="connsiteY1" fmla="*/ 75 h 14651"/>
                <a:gd name="connsiteX2" fmla="*/ 52531 w 52676"/>
                <a:gd name="connsiteY2" fmla="*/ 2102 h 14651"/>
                <a:gd name="connsiteX3" fmla="*/ 48937 w 52676"/>
                <a:gd name="connsiteY3" fmla="*/ 10813 h 14651"/>
                <a:gd name="connsiteX4" fmla="*/ 39783 w 52676"/>
                <a:gd name="connsiteY4" fmla="*/ 14476 h 14651"/>
                <a:gd name="connsiteX5" fmla="*/ 22913 w 52676"/>
                <a:gd name="connsiteY5" fmla="*/ 14559 h 14651"/>
                <a:gd name="connsiteX6" fmla="*/ 11484 w 52676"/>
                <a:gd name="connsiteY6" fmla="*/ 14006 h 14651"/>
                <a:gd name="connsiteX7" fmla="*/ 55 w 52676"/>
                <a:gd name="connsiteY7" fmla="*/ 1205 h 14651"/>
                <a:gd name="connsiteX8" fmla="*/ 1332 w 52676"/>
                <a:gd name="connsiteY8" fmla="*/ 0 h 14651"/>
                <a:gd name="connsiteX9" fmla="*/ 17311 w 52676"/>
                <a:gd name="connsiteY9" fmla="*/ 27 h 14651"/>
                <a:gd name="connsiteX10" fmla="*/ 26270 w 52676"/>
                <a:gd name="connsiteY10" fmla="*/ 27 h 14651"/>
                <a:gd name="connsiteX11" fmla="*/ 26270 w 52676"/>
                <a:gd name="connsiteY11" fmla="*/ 72 h 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676" h="14651">
                  <a:moveTo>
                    <a:pt x="26267" y="75"/>
                  </a:moveTo>
                  <a:cubicBezTo>
                    <a:pt x="34432" y="75"/>
                    <a:pt x="42593" y="75"/>
                    <a:pt x="50758" y="75"/>
                  </a:cubicBezTo>
                  <a:cubicBezTo>
                    <a:pt x="52731" y="75"/>
                    <a:pt x="52874" y="203"/>
                    <a:pt x="52531" y="2102"/>
                  </a:cubicBezTo>
                  <a:cubicBezTo>
                    <a:pt x="51960" y="5256"/>
                    <a:pt x="51158" y="8323"/>
                    <a:pt x="48937" y="10813"/>
                  </a:cubicBezTo>
                  <a:cubicBezTo>
                    <a:pt x="46486" y="13558"/>
                    <a:pt x="43236" y="14401"/>
                    <a:pt x="39783" y="14476"/>
                  </a:cubicBezTo>
                  <a:cubicBezTo>
                    <a:pt x="34163" y="14598"/>
                    <a:pt x="28533" y="14422"/>
                    <a:pt x="22913" y="14559"/>
                  </a:cubicBezTo>
                  <a:cubicBezTo>
                    <a:pt x="19080" y="14652"/>
                    <a:pt x="15266" y="14864"/>
                    <a:pt x="11484" y="14006"/>
                  </a:cubicBezTo>
                  <a:cubicBezTo>
                    <a:pt x="4749" y="12479"/>
                    <a:pt x="1430" y="7292"/>
                    <a:pt x="55" y="1205"/>
                  </a:cubicBezTo>
                  <a:cubicBezTo>
                    <a:pt x="-205" y="51"/>
                    <a:pt x="497" y="-3"/>
                    <a:pt x="1332" y="0"/>
                  </a:cubicBezTo>
                  <a:cubicBezTo>
                    <a:pt x="6659" y="18"/>
                    <a:pt x="11983" y="21"/>
                    <a:pt x="17311" y="27"/>
                  </a:cubicBezTo>
                  <a:cubicBezTo>
                    <a:pt x="20297" y="30"/>
                    <a:pt x="23284" y="27"/>
                    <a:pt x="26270" y="27"/>
                  </a:cubicBezTo>
                  <a:cubicBezTo>
                    <a:pt x="26270" y="42"/>
                    <a:pt x="26270" y="57"/>
                    <a:pt x="26270" y="72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19BB13A2-3811-488F-9850-5DF1A78B0094}"/>
                </a:ext>
              </a:extLst>
            </p:cNvPr>
            <p:cNvSpPr/>
            <p:nvPr/>
          </p:nvSpPr>
          <p:spPr>
            <a:xfrm>
              <a:off x="-638486" y="585987"/>
              <a:ext cx="23000" cy="49171"/>
            </a:xfrm>
            <a:custGeom>
              <a:avLst/>
              <a:gdLst>
                <a:gd name="connsiteX0" fmla="*/ 22707 w 23000"/>
                <a:gd name="connsiteY0" fmla="*/ 49165 h 49171"/>
                <a:gd name="connsiteX1" fmla="*/ 17101 w 23000"/>
                <a:gd name="connsiteY1" fmla="*/ 42953 h 49171"/>
                <a:gd name="connsiteX2" fmla="*/ 491 w 23000"/>
                <a:gd name="connsiteY2" fmla="*/ 22185 h 49171"/>
                <a:gd name="connsiteX3" fmla="*/ 970 w 23000"/>
                <a:gd name="connsiteY3" fmla="*/ 20612 h 49171"/>
                <a:gd name="connsiteX4" fmla="*/ 4339 w 23000"/>
                <a:gd name="connsiteY4" fmla="*/ 18271 h 49171"/>
                <a:gd name="connsiteX5" fmla="*/ 18991 w 23000"/>
                <a:gd name="connsiteY5" fmla="*/ 2525 h 49171"/>
                <a:gd name="connsiteX6" fmla="*/ 21272 w 23000"/>
                <a:gd name="connsiteY6" fmla="*/ 597 h 49171"/>
                <a:gd name="connsiteX7" fmla="*/ 22587 w 23000"/>
                <a:gd name="connsiteY7" fmla="*/ 56 h 49171"/>
                <a:gd name="connsiteX8" fmla="*/ 22988 w 23000"/>
                <a:gd name="connsiteY8" fmla="*/ 1401 h 49171"/>
                <a:gd name="connsiteX9" fmla="*/ 22985 w 23000"/>
                <a:gd name="connsiteY9" fmla="*/ 10818 h 49171"/>
                <a:gd name="connsiteX10" fmla="*/ 22802 w 23000"/>
                <a:gd name="connsiteY10" fmla="*/ 47724 h 49171"/>
                <a:gd name="connsiteX11" fmla="*/ 22707 w 23000"/>
                <a:gd name="connsiteY11" fmla="*/ 49171 h 4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00" h="49171">
                  <a:moveTo>
                    <a:pt x="22707" y="49165"/>
                  </a:moveTo>
                  <a:cubicBezTo>
                    <a:pt x="20423" y="47139"/>
                    <a:pt x="18793" y="45013"/>
                    <a:pt x="17101" y="42953"/>
                  </a:cubicBezTo>
                  <a:cubicBezTo>
                    <a:pt x="11475" y="36101"/>
                    <a:pt x="6297" y="28890"/>
                    <a:pt x="491" y="22185"/>
                  </a:cubicBezTo>
                  <a:cubicBezTo>
                    <a:pt x="-244" y="21333"/>
                    <a:pt x="-208" y="20875"/>
                    <a:pt x="970" y="20612"/>
                  </a:cubicBezTo>
                  <a:cubicBezTo>
                    <a:pt x="2396" y="20295"/>
                    <a:pt x="3370" y="19321"/>
                    <a:pt x="4339" y="18271"/>
                  </a:cubicBezTo>
                  <a:cubicBezTo>
                    <a:pt x="9194" y="12995"/>
                    <a:pt x="13867" y="7551"/>
                    <a:pt x="18991" y="2525"/>
                  </a:cubicBezTo>
                  <a:cubicBezTo>
                    <a:pt x="19699" y="1829"/>
                    <a:pt x="20492" y="1216"/>
                    <a:pt x="21272" y="597"/>
                  </a:cubicBezTo>
                  <a:cubicBezTo>
                    <a:pt x="21651" y="295"/>
                    <a:pt x="22094" y="-159"/>
                    <a:pt x="22587" y="56"/>
                  </a:cubicBezTo>
                  <a:cubicBezTo>
                    <a:pt x="23116" y="283"/>
                    <a:pt x="22985" y="917"/>
                    <a:pt x="22988" y="1401"/>
                  </a:cubicBezTo>
                  <a:cubicBezTo>
                    <a:pt x="22997" y="4540"/>
                    <a:pt x="23000" y="7679"/>
                    <a:pt x="22985" y="10818"/>
                  </a:cubicBezTo>
                  <a:cubicBezTo>
                    <a:pt x="22928" y="23120"/>
                    <a:pt x="22868" y="35422"/>
                    <a:pt x="22802" y="47724"/>
                  </a:cubicBezTo>
                  <a:cubicBezTo>
                    <a:pt x="22802" y="48068"/>
                    <a:pt x="22758" y="48409"/>
                    <a:pt x="22707" y="4917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670F0D5C-7831-4E22-BBC3-A3CB673B778B}"/>
                </a:ext>
              </a:extLst>
            </p:cNvPr>
            <p:cNvSpPr/>
            <p:nvPr/>
          </p:nvSpPr>
          <p:spPr>
            <a:xfrm>
              <a:off x="-566177" y="585880"/>
              <a:ext cx="22253" cy="48999"/>
            </a:xfrm>
            <a:custGeom>
              <a:avLst/>
              <a:gdLst>
                <a:gd name="connsiteX0" fmla="*/ 189 w 22253"/>
                <a:gd name="connsiteY0" fmla="*/ 26665 h 48999"/>
                <a:gd name="connsiteX1" fmla="*/ 180 w 22253"/>
                <a:gd name="connsiteY1" fmla="*/ 6641 h 48999"/>
                <a:gd name="connsiteX2" fmla="*/ 15 w 22253"/>
                <a:gd name="connsiteY2" fmla="*/ 1269 h 48999"/>
                <a:gd name="connsiteX3" fmla="*/ 377 w 22253"/>
                <a:gd name="connsiteY3" fmla="*/ 55 h 48999"/>
                <a:gd name="connsiteX4" fmla="*/ 1534 w 22253"/>
                <a:gd name="connsiteY4" fmla="*/ 569 h 48999"/>
                <a:gd name="connsiteX5" fmla="*/ 10159 w 22253"/>
                <a:gd name="connsiteY5" fmla="*/ 9242 h 48999"/>
                <a:gd name="connsiteX6" fmla="*/ 21585 w 22253"/>
                <a:gd name="connsiteY6" fmla="*/ 20372 h 48999"/>
                <a:gd name="connsiteX7" fmla="*/ 21854 w 22253"/>
                <a:gd name="connsiteY7" fmla="*/ 22169 h 48999"/>
                <a:gd name="connsiteX8" fmla="*/ 1423 w 22253"/>
                <a:gd name="connsiteY8" fmla="*/ 48298 h 48999"/>
                <a:gd name="connsiteX9" fmla="*/ 574 w 22253"/>
                <a:gd name="connsiteY9" fmla="*/ 48961 h 48999"/>
                <a:gd name="connsiteX10" fmla="*/ 302 w 22253"/>
                <a:gd name="connsiteY10" fmla="*/ 47882 h 48999"/>
                <a:gd name="connsiteX11" fmla="*/ 296 w 22253"/>
                <a:gd name="connsiteY11" fmla="*/ 26662 h 48999"/>
                <a:gd name="connsiteX12" fmla="*/ 189 w 22253"/>
                <a:gd name="connsiteY12" fmla="*/ 26662 h 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53" h="48999">
                  <a:moveTo>
                    <a:pt x="189" y="26665"/>
                  </a:moveTo>
                  <a:cubicBezTo>
                    <a:pt x="189" y="19990"/>
                    <a:pt x="201" y="13314"/>
                    <a:pt x="180" y="6641"/>
                  </a:cubicBezTo>
                  <a:cubicBezTo>
                    <a:pt x="174" y="4850"/>
                    <a:pt x="57" y="3060"/>
                    <a:pt x="15" y="1269"/>
                  </a:cubicBezTo>
                  <a:cubicBezTo>
                    <a:pt x="6" y="835"/>
                    <a:pt x="-95" y="273"/>
                    <a:pt x="377" y="55"/>
                  </a:cubicBezTo>
                  <a:cubicBezTo>
                    <a:pt x="846" y="-160"/>
                    <a:pt x="1199" y="306"/>
                    <a:pt x="1534" y="569"/>
                  </a:cubicBezTo>
                  <a:cubicBezTo>
                    <a:pt x="4769" y="3102"/>
                    <a:pt x="7453" y="6184"/>
                    <a:pt x="10159" y="9242"/>
                  </a:cubicBezTo>
                  <a:cubicBezTo>
                    <a:pt x="13692" y="13239"/>
                    <a:pt x="17238" y="17218"/>
                    <a:pt x="21585" y="20372"/>
                  </a:cubicBezTo>
                  <a:cubicBezTo>
                    <a:pt x="22356" y="20931"/>
                    <a:pt x="22479" y="21374"/>
                    <a:pt x="21854" y="22169"/>
                  </a:cubicBezTo>
                  <a:cubicBezTo>
                    <a:pt x="15029" y="30866"/>
                    <a:pt x="8237" y="39589"/>
                    <a:pt x="1423" y="48298"/>
                  </a:cubicBezTo>
                  <a:cubicBezTo>
                    <a:pt x="1199" y="48585"/>
                    <a:pt x="1059" y="49153"/>
                    <a:pt x="574" y="48961"/>
                  </a:cubicBezTo>
                  <a:cubicBezTo>
                    <a:pt x="141" y="48791"/>
                    <a:pt x="305" y="48259"/>
                    <a:pt x="302" y="47882"/>
                  </a:cubicBezTo>
                  <a:cubicBezTo>
                    <a:pt x="293" y="40809"/>
                    <a:pt x="296" y="33736"/>
                    <a:pt x="296" y="26662"/>
                  </a:cubicBezTo>
                  <a:lnTo>
                    <a:pt x="189" y="26662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8A8EFFA0-0D65-426A-8143-9B1C41C7EC98}"/>
                </a:ext>
              </a:extLst>
            </p:cNvPr>
            <p:cNvSpPr/>
            <p:nvPr/>
          </p:nvSpPr>
          <p:spPr>
            <a:xfrm>
              <a:off x="-615080" y="434296"/>
              <a:ext cx="48388" cy="13384"/>
            </a:xfrm>
            <a:custGeom>
              <a:avLst/>
              <a:gdLst>
                <a:gd name="connsiteX0" fmla="*/ 24246 w 48388"/>
                <a:gd name="connsiteY0" fmla="*/ 0 h 13384"/>
                <a:gd name="connsiteX1" fmla="*/ 46360 w 48388"/>
                <a:gd name="connsiteY1" fmla="*/ 0 h 13384"/>
                <a:gd name="connsiteX2" fmla="*/ 48043 w 48388"/>
                <a:gd name="connsiteY2" fmla="*/ 2344 h 13384"/>
                <a:gd name="connsiteX3" fmla="*/ 41684 w 48388"/>
                <a:gd name="connsiteY3" fmla="*/ 11366 h 13384"/>
                <a:gd name="connsiteX4" fmla="*/ 35484 w 48388"/>
                <a:gd name="connsiteY4" fmla="*/ 13247 h 13384"/>
                <a:gd name="connsiteX5" fmla="*/ 12940 w 48388"/>
                <a:gd name="connsiteY5" fmla="*/ 12984 h 13384"/>
                <a:gd name="connsiteX6" fmla="*/ 73 w 48388"/>
                <a:gd name="connsiteY6" fmla="*/ 1513 h 13384"/>
                <a:gd name="connsiteX7" fmla="*/ 1535 w 48388"/>
                <a:gd name="connsiteY7" fmla="*/ 78 h 13384"/>
                <a:gd name="connsiteX8" fmla="*/ 23050 w 48388"/>
                <a:gd name="connsiteY8" fmla="*/ 36 h 13384"/>
                <a:gd name="connsiteX9" fmla="*/ 24246 w 48388"/>
                <a:gd name="connsiteY9" fmla="*/ 36 h 13384"/>
                <a:gd name="connsiteX10" fmla="*/ 24246 w 48388"/>
                <a:gd name="connsiteY10" fmla="*/ 3 h 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88" h="13384">
                  <a:moveTo>
                    <a:pt x="24246" y="0"/>
                  </a:moveTo>
                  <a:cubicBezTo>
                    <a:pt x="31618" y="0"/>
                    <a:pt x="38991" y="0"/>
                    <a:pt x="46360" y="0"/>
                  </a:cubicBezTo>
                  <a:cubicBezTo>
                    <a:pt x="48506" y="0"/>
                    <a:pt x="48728" y="266"/>
                    <a:pt x="48043" y="2344"/>
                  </a:cubicBezTo>
                  <a:cubicBezTo>
                    <a:pt x="46841" y="5988"/>
                    <a:pt x="44719" y="9020"/>
                    <a:pt x="41684" y="11366"/>
                  </a:cubicBezTo>
                  <a:cubicBezTo>
                    <a:pt x="39879" y="12762"/>
                    <a:pt x="37669" y="13214"/>
                    <a:pt x="35484" y="13247"/>
                  </a:cubicBezTo>
                  <a:cubicBezTo>
                    <a:pt x="27968" y="13366"/>
                    <a:pt x="20443" y="13582"/>
                    <a:pt x="12940" y="12984"/>
                  </a:cubicBezTo>
                  <a:cubicBezTo>
                    <a:pt x="5899" y="12422"/>
                    <a:pt x="1600" y="8490"/>
                    <a:pt x="73" y="1513"/>
                  </a:cubicBezTo>
                  <a:cubicBezTo>
                    <a:pt x="-256" y="9"/>
                    <a:pt x="584" y="81"/>
                    <a:pt x="1535" y="78"/>
                  </a:cubicBezTo>
                  <a:cubicBezTo>
                    <a:pt x="8706" y="63"/>
                    <a:pt x="15878" y="48"/>
                    <a:pt x="23050" y="36"/>
                  </a:cubicBezTo>
                  <a:cubicBezTo>
                    <a:pt x="23448" y="36"/>
                    <a:pt x="23849" y="36"/>
                    <a:pt x="24246" y="36"/>
                  </a:cubicBezTo>
                  <a:cubicBezTo>
                    <a:pt x="24246" y="24"/>
                    <a:pt x="24246" y="15"/>
                    <a:pt x="24246" y="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F36B4C8C-E3F3-4CC7-AAD1-16BC2851E774}"/>
                </a:ext>
              </a:extLst>
            </p:cNvPr>
            <p:cNvSpPr/>
            <p:nvPr/>
          </p:nvSpPr>
          <p:spPr>
            <a:xfrm>
              <a:off x="-613574" y="397174"/>
              <a:ext cx="45213" cy="12153"/>
            </a:xfrm>
            <a:custGeom>
              <a:avLst/>
              <a:gdLst>
                <a:gd name="connsiteX0" fmla="*/ 22755 w 45213"/>
                <a:gd name="connsiteY0" fmla="*/ 27 h 12153"/>
                <a:gd name="connsiteX1" fmla="*/ 43506 w 45213"/>
                <a:gd name="connsiteY1" fmla="*/ 30 h 12153"/>
                <a:gd name="connsiteX2" fmla="*/ 44863 w 45213"/>
                <a:gd name="connsiteY2" fmla="*/ 1988 h 12153"/>
                <a:gd name="connsiteX3" fmla="*/ 42546 w 45213"/>
                <a:gd name="connsiteY3" fmla="*/ 6978 h 12153"/>
                <a:gd name="connsiteX4" fmla="*/ 32304 w 45213"/>
                <a:gd name="connsiteY4" fmla="*/ 11851 h 12153"/>
                <a:gd name="connsiteX5" fmla="*/ 11864 w 45213"/>
                <a:gd name="connsiteY5" fmla="*/ 12153 h 12153"/>
                <a:gd name="connsiteX6" fmla="*/ 6728 w 45213"/>
                <a:gd name="connsiteY6" fmla="*/ 11342 h 12153"/>
                <a:gd name="connsiteX7" fmla="*/ 1446 w 45213"/>
                <a:gd name="connsiteY7" fmla="*/ 6009 h 12153"/>
                <a:gd name="connsiteX8" fmla="*/ 100 w 45213"/>
                <a:gd name="connsiteY8" fmla="*/ 1591 h 12153"/>
                <a:gd name="connsiteX9" fmla="*/ 1407 w 45213"/>
                <a:gd name="connsiteY9" fmla="*/ 0 h 12153"/>
                <a:gd name="connsiteX10" fmla="*/ 22755 w 45213"/>
                <a:gd name="connsiteY10" fmla="*/ 24 h 1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213" h="12153">
                  <a:moveTo>
                    <a:pt x="22755" y="27"/>
                  </a:moveTo>
                  <a:cubicBezTo>
                    <a:pt x="29673" y="27"/>
                    <a:pt x="36588" y="27"/>
                    <a:pt x="43506" y="30"/>
                  </a:cubicBezTo>
                  <a:cubicBezTo>
                    <a:pt x="45407" y="30"/>
                    <a:pt x="45491" y="150"/>
                    <a:pt x="44863" y="1988"/>
                  </a:cubicBezTo>
                  <a:cubicBezTo>
                    <a:pt x="44271" y="3734"/>
                    <a:pt x="43598" y="5438"/>
                    <a:pt x="42546" y="6978"/>
                  </a:cubicBezTo>
                  <a:cubicBezTo>
                    <a:pt x="40074" y="10598"/>
                    <a:pt x="36352" y="11626"/>
                    <a:pt x="32304" y="11851"/>
                  </a:cubicBezTo>
                  <a:cubicBezTo>
                    <a:pt x="25497" y="12227"/>
                    <a:pt x="18677" y="12081"/>
                    <a:pt x="11864" y="12153"/>
                  </a:cubicBezTo>
                  <a:cubicBezTo>
                    <a:pt x="10109" y="12171"/>
                    <a:pt x="8393" y="11893"/>
                    <a:pt x="6728" y="11342"/>
                  </a:cubicBezTo>
                  <a:cubicBezTo>
                    <a:pt x="4068" y="10467"/>
                    <a:pt x="2483" y="8505"/>
                    <a:pt x="1446" y="6009"/>
                  </a:cubicBezTo>
                  <a:cubicBezTo>
                    <a:pt x="851" y="4580"/>
                    <a:pt x="483" y="3085"/>
                    <a:pt x="100" y="1591"/>
                  </a:cubicBezTo>
                  <a:cubicBezTo>
                    <a:pt x="-199" y="422"/>
                    <a:pt x="151" y="-6"/>
                    <a:pt x="1407" y="0"/>
                  </a:cubicBezTo>
                  <a:cubicBezTo>
                    <a:pt x="8522" y="45"/>
                    <a:pt x="15640" y="21"/>
                    <a:pt x="22755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8130E612-00A1-47D1-A1E6-B4CD1C372C5D}"/>
                </a:ext>
              </a:extLst>
            </p:cNvPr>
            <p:cNvSpPr/>
            <p:nvPr/>
          </p:nvSpPr>
          <p:spPr>
            <a:xfrm>
              <a:off x="-603898" y="536613"/>
              <a:ext cx="25919" cy="13874"/>
            </a:xfrm>
            <a:custGeom>
              <a:avLst/>
              <a:gdLst>
                <a:gd name="connsiteX0" fmla="*/ 12899 w 25919"/>
                <a:gd name="connsiteY0" fmla="*/ 13846 h 13874"/>
                <a:gd name="connsiteX1" fmla="*/ 1709 w 25919"/>
                <a:gd name="connsiteY1" fmla="*/ 13863 h 13874"/>
                <a:gd name="connsiteX2" fmla="*/ 2 w 25919"/>
                <a:gd name="connsiteY2" fmla="*/ 12282 h 13874"/>
                <a:gd name="connsiteX3" fmla="*/ 251 w 25919"/>
                <a:gd name="connsiteY3" fmla="*/ 1251 h 13874"/>
                <a:gd name="connsiteX4" fmla="*/ 1841 w 25919"/>
                <a:gd name="connsiteY4" fmla="*/ 1 h 13874"/>
                <a:gd name="connsiteX5" fmla="*/ 12574 w 25919"/>
                <a:gd name="connsiteY5" fmla="*/ 192 h 13874"/>
                <a:gd name="connsiteX6" fmla="*/ 24059 w 25919"/>
                <a:gd name="connsiteY6" fmla="*/ 279 h 13874"/>
                <a:gd name="connsiteX7" fmla="*/ 25868 w 25919"/>
                <a:gd name="connsiteY7" fmla="*/ 2112 h 13874"/>
                <a:gd name="connsiteX8" fmla="*/ 25916 w 25919"/>
                <a:gd name="connsiteY8" fmla="*/ 11956 h 13874"/>
                <a:gd name="connsiteX9" fmla="*/ 23940 w 25919"/>
                <a:gd name="connsiteY9" fmla="*/ 13872 h 13874"/>
                <a:gd name="connsiteX10" fmla="*/ 12899 w 25919"/>
                <a:gd name="connsiteY10" fmla="*/ 13843 h 1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19" h="13874">
                  <a:moveTo>
                    <a:pt x="12899" y="13846"/>
                  </a:moveTo>
                  <a:cubicBezTo>
                    <a:pt x="9168" y="13846"/>
                    <a:pt x="5440" y="13813"/>
                    <a:pt x="1709" y="13863"/>
                  </a:cubicBezTo>
                  <a:cubicBezTo>
                    <a:pt x="538" y="13878"/>
                    <a:pt x="-42" y="13570"/>
                    <a:pt x="2" y="12282"/>
                  </a:cubicBezTo>
                  <a:cubicBezTo>
                    <a:pt x="128" y="8608"/>
                    <a:pt x="206" y="4928"/>
                    <a:pt x="251" y="1251"/>
                  </a:cubicBezTo>
                  <a:cubicBezTo>
                    <a:pt x="265" y="85"/>
                    <a:pt x="992" y="-11"/>
                    <a:pt x="1841" y="1"/>
                  </a:cubicBezTo>
                  <a:cubicBezTo>
                    <a:pt x="5419" y="58"/>
                    <a:pt x="8995" y="144"/>
                    <a:pt x="12574" y="192"/>
                  </a:cubicBezTo>
                  <a:cubicBezTo>
                    <a:pt x="16403" y="243"/>
                    <a:pt x="20233" y="303"/>
                    <a:pt x="24059" y="279"/>
                  </a:cubicBezTo>
                  <a:cubicBezTo>
                    <a:pt x="25402" y="270"/>
                    <a:pt x="25898" y="736"/>
                    <a:pt x="25868" y="2112"/>
                  </a:cubicBezTo>
                  <a:cubicBezTo>
                    <a:pt x="25802" y="5391"/>
                    <a:pt x="25796" y="8677"/>
                    <a:pt x="25916" y="11956"/>
                  </a:cubicBezTo>
                  <a:cubicBezTo>
                    <a:pt x="25973" y="13508"/>
                    <a:pt x="25408" y="13908"/>
                    <a:pt x="23940" y="13872"/>
                  </a:cubicBezTo>
                  <a:cubicBezTo>
                    <a:pt x="20263" y="13783"/>
                    <a:pt x="16580" y="13843"/>
                    <a:pt x="12899" y="1384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1A81D1F3-5077-476F-866A-A367CE0D875D}"/>
                </a:ext>
              </a:extLst>
            </p:cNvPr>
            <p:cNvSpPr/>
            <p:nvPr/>
          </p:nvSpPr>
          <p:spPr>
            <a:xfrm>
              <a:off x="-610364" y="363213"/>
              <a:ext cx="38851" cy="10183"/>
            </a:xfrm>
            <a:custGeom>
              <a:avLst/>
              <a:gdLst>
                <a:gd name="connsiteX0" fmla="*/ 18612 w 38851"/>
                <a:gd name="connsiteY0" fmla="*/ 191 h 10183"/>
                <a:gd name="connsiteX1" fmla="*/ 36813 w 38851"/>
                <a:gd name="connsiteY1" fmla="*/ 21 h 10183"/>
                <a:gd name="connsiteX2" fmla="*/ 38675 w 38851"/>
                <a:gd name="connsiteY2" fmla="*/ 2203 h 10183"/>
                <a:gd name="connsiteX3" fmla="*/ 31488 w 38851"/>
                <a:gd name="connsiteY3" fmla="*/ 9235 h 10183"/>
                <a:gd name="connsiteX4" fmla="*/ 8002 w 38851"/>
                <a:gd name="connsiteY4" fmla="*/ 9333 h 10183"/>
                <a:gd name="connsiteX5" fmla="*/ 92 w 38851"/>
                <a:gd name="connsiteY5" fmla="*/ 1283 h 10183"/>
                <a:gd name="connsiteX6" fmla="*/ 1413 w 38851"/>
                <a:gd name="connsiteY6" fmla="*/ 203 h 10183"/>
                <a:gd name="connsiteX7" fmla="*/ 18609 w 38851"/>
                <a:gd name="connsiteY7" fmla="*/ 191 h 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51" h="10183">
                  <a:moveTo>
                    <a:pt x="18612" y="191"/>
                  </a:moveTo>
                  <a:cubicBezTo>
                    <a:pt x="24071" y="90"/>
                    <a:pt x="30445" y="341"/>
                    <a:pt x="36813" y="21"/>
                  </a:cubicBezTo>
                  <a:cubicBezTo>
                    <a:pt x="38959" y="-87"/>
                    <a:pt x="39064" y="159"/>
                    <a:pt x="38675" y="2203"/>
                  </a:cubicBezTo>
                  <a:cubicBezTo>
                    <a:pt x="37910" y="6227"/>
                    <a:pt x="35348" y="8610"/>
                    <a:pt x="31488" y="9235"/>
                  </a:cubicBezTo>
                  <a:cubicBezTo>
                    <a:pt x="23689" y="10496"/>
                    <a:pt x="15814" y="10470"/>
                    <a:pt x="8002" y="9333"/>
                  </a:cubicBezTo>
                  <a:cubicBezTo>
                    <a:pt x="3527" y="8682"/>
                    <a:pt x="1342" y="5324"/>
                    <a:pt x="92" y="1283"/>
                  </a:cubicBezTo>
                  <a:cubicBezTo>
                    <a:pt x="-321" y="-51"/>
                    <a:pt x="750" y="206"/>
                    <a:pt x="1413" y="203"/>
                  </a:cubicBezTo>
                  <a:cubicBezTo>
                    <a:pt x="6842" y="179"/>
                    <a:pt x="12268" y="191"/>
                    <a:pt x="18609" y="19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07BBD095-7F4C-4CE9-B527-139506AA0BCC}"/>
                </a:ext>
              </a:extLst>
            </p:cNvPr>
            <p:cNvSpPr/>
            <p:nvPr/>
          </p:nvSpPr>
          <p:spPr>
            <a:xfrm>
              <a:off x="-608168" y="331765"/>
              <a:ext cx="34795" cy="8599"/>
            </a:xfrm>
            <a:custGeom>
              <a:avLst/>
              <a:gdLst>
                <a:gd name="connsiteX0" fmla="*/ 17496 w 34795"/>
                <a:gd name="connsiteY0" fmla="*/ 21 h 8599"/>
                <a:gd name="connsiteX1" fmla="*/ 33035 w 34795"/>
                <a:gd name="connsiteY1" fmla="*/ 24 h 8599"/>
                <a:gd name="connsiteX2" fmla="*/ 34605 w 34795"/>
                <a:gd name="connsiteY2" fmla="*/ 2042 h 8599"/>
                <a:gd name="connsiteX3" fmla="*/ 29971 w 34795"/>
                <a:gd name="connsiteY3" fmla="*/ 7310 h 8599"/>
                <a:gd name="connsiteX4" fmla="*/ 25032 w 34795"/>
                <a:gd name="connsiteY4" fmla="*/ 8401 h 8599"/>
                <a:gd name="connsiteX5" fmla="*/ 7726 w 34795"/>
                <a:gd name="connsiteY5" fmla="*/ 8207 h 8599"/>
                <a:gd name="connsiteX6" fmla="*/ 3110 w 34795"/>
                <a:gd name="connsiteY6" fmla="*/ 6610 h 8599"/>
                <a:gd name="connsiteX7" fmla="*/ 61 w 34795"/>
                <a:gd name="connsiteY7" fmla="*/ 1686 h 8599"/>
                <a:gd name="connsiteX8" fmla="*/ 1508 w 34795"/>
                <a:gd name="connsiteY8" fmla="*/ 0 h 8599"/>
                <a:gd name="connsiteX9" fmla="*/ 17496 w 34795"/>
                <a:gd name="connsiteY9" fmla="*/ 24 h 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95" h="8599">
                  <a:moveTo>
                    <a:pt x="17496" y="21"/>
                  </a:moveTo>
                  <a:cubicBezTo>
                    <a:pt x="22677" y="21"/>
                    <a:pt x="27855" y="21"/>
                    <a:pt x="33035" y="24"/>
                  </a:cubicBezTo>
                  <a:cubicBezTo>
                    <a:pt x="34856" y="24"/>
                    <a:pt x="35024" y="245"/>
                    <a:pt x="34605" y="2042"/>
                  </a:cubicBezTo>
                  <a:cubicBezTo>
                    <a:pt x="34007" y="4628"/>
                    <a:pt x="32390" y="6320"/>
                    <a:pt x="29971" y="7310"/>
                  </a:cubicBezTo>
                  <a:cubicBezTo>
                    <a:pt x="28387" y="7959"/>
                    <a:pt x="26716" y="8356"/>
                    <a:pt x="25032" y="8401"/>
                  </a:cubicBezTo>
                  <a:cubicBezTo>
                    <a:pt x="19263" y="8547"/>
                    <a:pt x="13487" y="8846"/>
                    <a:pt x="7726" y="8207"/>
                  </a:cubicBezTo>
                  <a:cubicBezTo>
                    <a:pt x="6082" y="8024"/>
                    <a:pt x="4515" y="7534"/>
                    <a:pt x="3110" y="6610"/>
                  </a:cubicBezTo>
                  <a:cubicBezTo>
                    <a:pt x="1328" y="5438"/>
                    <a:pt x="431" y="3746"/>
                    <a:pt x="61" y="1686"/>
                  </a:cubicBezTo>
                  <a:cubicBezTo>
                    <a:pt x="-161" y="452"/>
                    <a:pt x="201" y="-15"/>
                    <a:pt x="1508" y="0"/>
                  </a:cubicBezTo>
                  <a:cubicBezTo>
                    <a:pt x="6835" y="51"/>
                    <a:pt x="12165" y="21"/>
                    <a:pt x="17496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0F8FA3E5-D613-43DF-AC95-A0110DDB3E35}"/>
                </a:ext>
              </a:extLst>
            </p:cNvPr>
            <p:cNvSpPr/>
            <p:nvPr/>
          </p:nvSpPr>
          <p:spPr>
            <a:xfrm>
              <a:off x="-602714" y="494006"/>
              <a:ext cx="23489" cy="8904"/>
            </a:xfrm>
            <a:custGeom>
              <a:avLst/>
              <a:gdLst>
                <a:gd name="connsiteX0" fmla="*/ 17258 w 23489"/>
                <a:gd name="connsiteY0" fmla="*/ 8598 h 8904"/>
                <a:gd name="connsiteX1" fmla="*/ 1578 w 23489"/>
                <a:gd name="connsiteY1" fmla="*/ 8613 h 8904"/>
                <a:gd name="connsiteX2" fmla="*/ 9 w 23489"/>
                <a:gd name="connsiteY2" fmla="*/ 7061 h 8904"/>
                <a:gd name="connsiteX3" fmla="*/ 281 w 23489"/>
                <a:gd name="connsiteY3" fmla="*/ 1094 h 8904"/>
                <a:gd name="connsiteX4" fmla="*/ 1515 w 23489"/>
                <a:gd name="connsiteY4" fmla="*/ 18 h 8904"/>
                <a:gd name="connsiteX5" fmla="*/ 22287 w 23489"/>
                <a:gd name="connsiteY5" fmla="*/ 0 h 8904"/>
                <a:gd name="connsiteX6" fmla="*/ 23465 w 23489"/>
                <a:gd name="connsiteY6" fmla="*/ 1100 h 8904"/>
                <a:gd name="connsiteX7" fmla="*/ 23489 w 23489"/>
                <a:gd name="connsiteY7" fmla="*/ 7525 h 8904"/>
                <a:gd name="connsiteX8" fmla="*/ 22042 w 23489"/>
                <a:gd name="connsiteY8" fmla="*/ 8903 h 8904"/>
                <a:gd name="connsiteX9" fmla="*/ 17261 w 23489"/>
                <a:gd name="connsiteY9" fmla="*/ 8894 h 8904"/>
                <a:gd name="connsiteX10" fmla="*/ 17261 w 23489"/>
                <a:gd name="connsiteY10" fmla="*/ 8595 h 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89" h="8904">
                  <a:moveTo>
                    <a:pt x="17258" y="8598"/>
                  </a:moveTo>
                  <a:cubicBezTo>
                    <a:pt x="12033" y="8598"/>
                    <a:pt x="6804" y="8577"/>
                    <a:pt x="1578" y="8613"/>
                  </a:cubicBezTo>
                  <a:cubicBezTo>
                    <a:pt x="442" y="8622"/>
                    <a:pt x="-75" y="8263"/>
                    <a:pt x="9" y="7061"/>
                  </a:cubicBezTo>
                  <a:cubicBezTo>
                    <a:pt x="146" y="5076"/>
                    <a:pt x="224" y="3085"/>
                    <a:pt x="281" y="1094"/>
                  </a:cubicBezTo>
                  <a:cubicBezTo>
                    <a:pt x="305" y="227"/>
                    <a:pt x="735" y="18"/>
                    <a:pt x="1515" y="18"/>
                  </a:cubicBezTo>
                  <a:cubicBezTo>
                    <a:pt x="8439" y="30"/>
                    <a:pt x="15363" y="27"/>
                    <a:pt x="22287" y="0"/>
                  </a:cubicBezTo>
                  <a:cubicBezTo>
                    <a:pt x="23100" y="-3"/>
                    <a:pt x="23474" y="245"/>
                    <a:pt x="23465" y="1100"/>
                  </a:cubicBezTo>
                  <a:cubicBezTo>
                    <a:pt x="23441" y="3241"/>
                    <a:pt x="23441" y="5384"/>
                    <a:pt x="23489" y="7525"/>
                  </a:cubicBezTo>
                  <a:cubicBezTo>
                    <a:pt x="23513" y="8583"/>
                    <a:pt x="23028" y="8927"/>
                    <a:pt x="22042" y="8903"/>
                  </a:cubicBezTo>
                  <a:cubicBezTo>
                    <a:pt x="20448" y="8867"/>
                    <a:pt x="18855" y="8894"/>
                    <a:pt x="17261" y="8894"/>
                  </a:cubicBezTo>
                  <a:cubicBezTo>
                    <a:pt x="17261" y="8795"/>
                    <a:pt x="17261" y="8694"/>
                    <a:pt x="17261" y="8595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5D3C9347-5674-4161-8578-5EB661CCE7AA}"/>
                </a:ext>
              </a:extLst>
            </p:cNvPr>
            <p:cNvSpPr/>
            <p:nvPr/>
          </p:nvSpPr>
          <p:spPr>
            <a:xfrm>
              <a:off x="-600703" y="417536"/>
              <a:ext cx="19719" cy="8529"/>
            </a:xfrm>
            <a:custGeom>
              <a:avLst/>
              <a:gdLst>
                <a:gd name="connsiteX0" fmla="*/ 9812 w 19719"/>
                <a:gd name="connsiteY0" fmla="*/ 8505 h 8529"/>
                <a:gd name="connsiteX1" fmla="*/ 1896 w 19719"/>
                <a:gd name="connsiteY1" fmla="*/ 8526 h 8529"/>
                <a:gd name="connsiteX2" fmla="*/ 18 w 19719"/>
                <a:gd name="connsiteY2" fmla="*/ 6685 h 8529"/>
                <a:gd name="connsiteX3" fmla="*/ 75 w 19719"/>
                <a:gd name="connsiteY3" fmla="*/ 1608 h 8529"/>
                <a:gd name="connsiteX4" fmla="*/ 1648 w 19719"/>
                <a:gd name="connsiteY4" fmla="*/ 0 h 8529"/>
                <a:gd name="connsiteX5" fmla="*/ 17184 w 19719"/>
                <a:gd name="connsiteY5" fmla="*/ 27 h 8529"/>
                <a:gd name="connsiteX6" fmla="*/ 19630 w 19719"/>
                <a:gd name="connsiteY6" fmla="*/ 2541 h 8529"/>
                <a:gd name="connsiteX7" fmla="*/ 19704 w 19719"/>
                <a:gd name="connsiteY7" fmla="*/ 6721 h 8529"/>
                <a:gd name="connsiteX8" fmla="*/ 17881 w 19719"/>
                <a:gd name="connsiteY8" fmla="*/ 8514 h 8529"/>
                <a:gd name="connsiteX9" fmla="*/ 9812 w 19719"/>
                <a:gd name="connsiteY9" fmla="*/ 8499 h 8529"/>
                <a:gd name="connsiteX10" fmla="*/ 9812 w 19719"/>
                <a:gd name="connsiteY10" fmla="*/ 8505 h 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19" h="8529">
                  <a:moveTo>
                    <a:pt x="9812" y="8505"/>
                  </a:moveTo>
                  <a:cubicBezTo>
                    <a:pt x="7172" y="8505"/>
                    <a:pt x="4532" y="8455"/>
                    <a:pt x="1896" y="8526"/>
                  </a:cubicBezTo>
                  <a:cubicBezTo>
                    <a:pt x="523" y="8565"/>
                    <a:pt x="-119" y="8224"/>
                    <a:pt x="18" y="6685"/>
                  </a:cubicBezTo>
                  <a:cubicBezTo>
                    <a:pt x="171" y="5005"/>
                    <a:pt x="96" y="3301"/>
                    <a:pt x="75" y="1608"/>
                  </a:cubicBezTo>
                  <a:cubicBezTo>
                    <a:pt x="60" y="508"/>
                    <a:pt x="452" y="-9"/>
                    <a:pt x="1648" y="0"/>
                  </a:cubicBezTo>
                  <a:cubicBezTo>
                    <a:pt x="6825" y="42"/>
                    <a:pt x="12006" y="-12"/>
                    <a:pt x="17184" y="27"/>
                  </a:cubicBezTo>
                  <a:cubicBezTo>
                    <a:pt x="19477" y="45"/>
                    <a:pt x="19579" y="206"/>
                    <a:pt x="19630" y="2541"/>
                  </a:cubicBezTo>
                  <a:cubicBezTo>
                    <a:pt x="19660" y="3934"/>
                    <a:pt x="19582" y="5336"/>
                    <a:pt x="19704" y="6721"/>
                  </a:cubicBezTo>
                  <a:cubicBezTo>
                    <a:pt x="19830" y="8162"/>
                    <a:pt x="19181" y="8538"/>
                    <a:pt x="17881" y="8514"/>
                  </a:cubicBezTo>
                  <a:cubicBezTo>
                    <a:pt x="15193" y="8461"/>
                    <a:pt x="12503" y="8499"/>
                    <a:pt x="9812" y="8499"/>
                  </a:cubicBezTo>
                  <a:lnTo>
                    <a:pt x="9812" y="8505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41595760-E730-487C-B075-B0C7C6870807}"/>
                </a:ext>
              </a:extLst>
            </p:cNvPr>
            <p:cNvSpPr/>
            <p:nvPr/>
          </p:nvSpPr>
          <p:spPr>
            <a:xfrm>
              <a:off x="-601660" y="455880"/>
              <a:ext cx="21558" cy="6948"/>
            </a:xfrm>
            <a:custGeom>
              <a:avLst/>
              <a:gdLst>
                <a:gd name="connsiteX0" fmla="*/ 10742 w 21558"/>
                <a:gd name="connsiteY0" fmla="*/ 6933 h 6948"/>
                <a:gd name="connsiteX1" fmla="*/ 1495 w 21558"/>
                <a:gd name="connsiteY1" fmla="*/ 6948 h 6948"/>
                <a:gd name="connsiteX2" fmla="*/ 36 w 21558"/>
                <a:gd name="connsiteY2" fmla="*/ 5390 h 6948"/>
                <a:gd name="connsiteX3" fmla="*/ 242 w 21558"/>
                <a:gd name="connsiteY3" fmla="*/ 1372 h 6948"/>
                <a:gd name="connsiteX4" fmla="*/ 1731 w 21558"/>
                <a:gd name="connsiteY4" fmla="*/ 6 h 6948"/>
                <a:gd name="connsiteX5" fmla="*/ 20066 w 21558"/>
                <a:gd name="connsiteY5" fmla="*/ 207 h 6948"/>
                <a:gd name="connsiteX6" fmla="*/ 21474 w 21558"/>
                <a:gd name="connsiteY6" fmla="*/ 1656 h 6948"/>
                <a:gd name="connsiteX7" fmla="*/ 21549 w 21558"/>
                <a:gd name="connsiteY7" fmla="*/ 5384 h 6948"/>
                <a:gd name="connsiteX8" fmla="*/ 19988 w 21558"/>
                <a:gd name="connsiteY8" fmla="*/ 6948 h 6948"/>
                <a:gd name="connsiteX9" fmla="*/ 10742 w 21558"/>
                <a:gd name="connsiteY9" fmla="*/ 6936 h 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8" h="6948">
                  <a:moveTo>
                    <a:pt x="10742" y="6933"/>
                  </a:moveTo>
                  <a:cubicBezTo>
                    <a:pt x="7660" y="6933"/>
                    <a:pt x="4577" y="6909"/>
                    <a:pt x="1495" y="6948"/>
                  </a:cubicBezTo>
                  <a:cubicBezTo>
                    <a:pt x="365" y="6963"/>
                    <a:pt x="-146" y="6661"/>
                    <a:pt x="36" y="5390"/>
                  </a:cubicBezTo>
                  <a:cubicBezTo>
                    <a:pt x="227" y="4069"/>
                    <a:pt x="198" y="2715"/>
                    <a:pt x="242" y="1372"/>
                  </a:cubicBezTo>
                  <a:cubicBezTo>
                    <a:pt x="275" y="395"/>
                    <a:pt x="712" y="-60"/>
                    <a:pt x="1731" y="6"/>
                  </a:cubicBezTo>
                  <a:cubicBezTo>
                    <a:pt x="7839" y="401"/>
                    <a:pt x="13956" y="135"/>
                    <a:pt x="20066" y="207"/>
                  </a:cubicBezTo>
                  <a:cubicBezTo>
                    <a:pt x="21127" y="219"/>
                    <a:pt x="21471" y="706"/>
                    <a:pt x="21474" y="1656"/>
                  </a:cubicBezTo>
                  <a:cubicBezTo>
                    <a:pt x="21480" y="2900"/>
                    <a:pt x="21456" y="4147"/>
                    <a:pt x="21549" y="5384"/>
                  </a:cubicBezTo>
                  <a:cubicBezTo>
                    <a:pt x="21639" y="6583"/>
                    <a:pt x="21118" y="6960"/>
                    <a:pt x="19988" y="6948"/>
                  </a:cubicBezTo>
                  <a:cubicBezTo>
                    <a:pt x="16906" y="6909"/>
                    <a:pt x="13824" y="6936"/>
                    <a:pt x="10742" y="6936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B646D121-1D7C-4D3D-B96A-AF779EA1BD62}"/>
                </a:ext>
              </a:extLst>
            </p:cNvPr>
            <p:cNvSpPr/>
            <p:nvPr/>
          </p:nvSpPr>
          <p:spPr>
            <a:xfrm>
              <a:off x="-599779" y="381594"/>
              <a:ext cx="17848" cy="7362"/>
            </a:xfrm>
            <a:custGeom>
              <a:avLst/>
              <a:gdLst>
                <a:gd name="connsiteX0" fmla="*/ 8811 w 17848"/>
                <a:gd name="connsiteY0" fmla="*/ 85 h 7362"/>
                <a:gd name="connsiteX1" fmla="*/ 15678 w 17848"/>
                <a:gd name="connsiteY1" fmla="*/ 94 h 7362"/>
                <a:gd name="connsiteX2" fmla="*/ 17785 w 17848"/>
                <a:gd name="connsiteY2" fmla="*/ 2258 h 7362"/>
                <a:gd name="connsiteX3" fmla="*/ 17845 w 17848"/>
                <a:gd name="connsiteY3" fmla="*/ 5840 h 7362"/>
                <a:gd name="connsiteX4" fmla="*/ 16565 w 17848"/>
                <a:gd name="connsiteY4" fmla="*/ 7170 h 7362"/>
                <a:gd name="connsiteX5" fmla="*/ 1797 w 17848"/>
                <a:gd name="connsiteY5" fmla="*/ 7362 h 7362"/>
                <a:gd name="connsiteX6" fmla="*/ 15 w 17848"/>
                <a:gd name="connsiteY6" fmla="*/ 5538 h 7362"/>
                <a:gd name="connsiteX7" fmla="*/ 36 w 17848"/>
                <a:gd name="connsiteY7" fmla="*/ 1810 h 7362"/>
                <a:gd name="connsiteX8" fmla="*/ 1794 w 17848"/>
                <a:gd name="connsiteY8" fmla="*/ 7 h 7362"/>
                <a:gd name="connsiteX9" fmla="*/ 8808 w 17848"/>
                <a:gd name="connsiteY9" fmla="*/ 40 h 7362"/>
                <a:gd name="connsiteX10" fmla="*/ 8808 w 17848"/>
                <a:gd name="connsiteY10" fmla="*/ 88 h 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48" h="7362">
                  <a:moveTo>
                    <a:pt x="8811" y="85"/>
                  </a:moveTo>
                  <a:cubicBezTo>
                    <a:pt x="11101" y="85"/>
                    <a:pt x="13388" y="58"/>
                    <a:pt x="15678" y="94"/>
                  </a:cubicBezTo>
                  <a:cubicBezTo>
                    <a:pt x="17654" y="124"/>
                    <a:pt x="17728" y="223"/>
                    <a:pt x="17785" y="2258"/>
                  </a:cubicBezTo>
                  <a:cubicBezTo>
                    <a:pt x="17818" y="3451"/>
                    <a:pt x="17794" y="4647"/>
                    <a:pt x="17845" y="5840"/>
                  </a:cubicBezTo>
                  <a:cubicBezTo>
                    <a:pt x="17884" y="6770"/>
                    <a:pt x="17573" y="7167"/>
                    <a:pt x="16565" y="7170"/>
                  </a:cubicBezTo>
                  <a:cubicBezTo>
                    <a:pt x="11642" y="7191"/>
                    <a:pt x="6721" y="7254"/>
                    <a:pt x="1797" y="7362"/>
                  </a:cubicBezTo>
                  <a:cubicBezTo>
                    <a:pt x="446" y="7391"/>
                    <a:pt x="-101" y="6922"/>
                    <a:pt x="15" y="5538"/>
                  </a:cubicBezTo>
                  <a:cubicBezTo>
                    <a:pt x="120" y="4303"/>
                    <a:pt x="102" y="3048"/>
                    <a:pt x="36" y="1810"/>
                  </a:cubicBezTo>
                  <a:cubicBezTo>
                    <a:pt x="-30" y="516"/>
                    <a:pt x="338" y="-73"/>
                    <a:pt x="1794" y="7"/>
                  </a:cubicBezTo>
                  <a:cubicBezTo>
                    <a:pt x="4126" y="136"/>
                    <a:pt x="6470" y="40"/>
                    <a:pt x="8808" y="40"/>
                  </a:cubicBezTo>
                  <a:lnTo>
                    <a:pt x="8808" y="88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B08CA954-2230-4E83-BCEB-84844007D850}"/>
                </a:ext>
              </a:extLst>
            </p:cNvPr>
            <p:cNvSpPr/>
            <p:nvPr/>
          </p:nvSpPr>
          <p:spPr>
            <a:xfrm>
              <a:off x="-598797" y="348772"/>
              <a:ext cx="15732" cy="6185"/>
            </a:xfrm>
            <a:custGeom>
              <a:avLst/>
              <a:gdLst>
                <a:gd name="connsiteX0" fmla="*/ 7814 w 15732"/>
                <a:gd name="connsiteY0" fmla="*/ 6166 h 6185"/>
                <a:gd name="connsiteX1" fmla="*/ 1547 w 15732"/>
                <a:gd name="connsiteY1" fmla="*/ 6184 h 6185"/>
                <a:gd name="connsiteX2" fmla="*/ 38 w 15732"/>
                <a:gd name="connsiteY2" fmla="*/ 4453 h 6185"/>
                <a:gd name="connsiteX3" fmla="*/ 232 w 15732"/>
                <a:gd name="connsiteY3" fmla="*/ 2528 h 6185"/>
                <a:gd name="connsiteX4" fmla="*/ 2782 w 15732"/>
                <a:gd name="connsiteY4" fmla="*/ 1 h 6185"/>
                <a:gd name="connsiteX5" fmla="*/ 14121 w 15732"/>
                <a:gd name="connsiteY5" fmla="*/ 31 h 6185"/>
                <a:gd name="connsiteX6" fmla="*/ 15733 w 15732"/>
                <a:gd name="connsiteY6" fmla="*/ 1661 h 6185"/>
                <a:gd name="connsiteX7" fmla="*/ 11246 w 15732"/>
                <a:gd name="connsiteY7" fmla="*/ 6172 h 6185"/>
                <a:gd name="connsiteX8" fmla="*/ 7814 w 15732"/>
                <a:gd name="connsiteY8" fmla="*/ 6172 h 6185"/>
                <a:gd name="connsiteX9" fmla="*/ 7814 w 15732"/>
                <a:gd name="connsiteY9" fmla="*/ 6163 h 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32" h="6185">
                  <a:moveTo>
                    <a:pt x="7814" y="6166"/>
                  </a:moveTo>
                  <a:cubicBezTo>
                    <a:pt x="5724" y="6166"/>
                    <a:pt x="3634" y="6118"/>
                    <a:pt x="1547" y="6184"/>
                  </a:cubicBezTo>
                  <a:cubicBezTo>
                    <a:pt x="241" y="6223"/>
                    <a:pt x="-130" y="5628"/>
                    <a:pt x="38" y="4453"/>
                  </a:cubicBezTo>
                  <a:cubicBezTo>
                    <a:pt x="130" y="3813"/>
                    <a:pt x="211" y="3170"/>
                    <a:pt x="232" y="2528"/>
                  </a:cubicBezTo>
                  <a:cubicBezTo>
                    <a:pt x="319" y="-10"/>
                    <a:pt x="307" y="-10"/>
                    <a:pt x="2782" y="1"/>
                  </a:cubicBezTo>
                  <a:cubicBezTo>
                    <a:pt x="6564" y="19"/>
                    <a:pt x="10343" y="76"/>
                    <a:pt x="14121" y="31"/>
                  </a:cubicBezTo>
                  <a:cubicBezTo>
                    <a:pt x="15353" y="16"/>
                    <a:pt x="15739" y="423"/>
                    <a:pt x="15733" y="1661"/>
                  </a:cubicBezTo>
                  <a:cubicBezTo>
                    <a:pt x="15706" y="6157"/>
                    <a:pt x="15748" y="6157"/>
                    <a:pt x="11246" y="6172"/>
                  </a:cubicBezTo>
                  <a:cubicBezTo>
                    <a:pt x="10101" y="6175"/>
                    <a:pt x="8959" y="6172"/>
                    <a:pt x="7814" y="6172"/>
                  </a:cubicBezTo>
                  <a:lnTo>
                    <a:pt x="7814" y="616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6105492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6835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>
            <a:extLst>
              <a:ext uri="{FF2B5EF4-FFF2-40B4-BE49-F238E27FC236}">
                <a16:creationId xmlns:a16="http://schemas.microsoft.com/office/drawing/2014/main" id="{687450B4-5BD1-472C-85CE-758DF9067CF2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628650" y="476726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81AF42B0-9381-4908-AAC4-2E30F9119B0F}" type="datetime1">
              <a:rPr lang="en-US"/>
              <a:pPr lvl="0"/>
              <a:t>10/20/2023</a:t>
            </a:fld>
            <a:endParaRPr lang="en-US"/>
          </a:p>
        </p:txBody>
      </p:sp>
      <p:sp>
        <p:nvSpPr>
          <p:cNvPr id="3" name="页脚占位符 3">
            <a:extLst>
              <a:ext uri="{FF2B5EF4-FFF2-40B4-BE49-F238E27FC236}">
                <a16:creationId xmlns:a16="http://schemas.microsoft.com/office/drawing/2014/main" id="{874BDD48-46A7-4184-98BE-E2FA229C50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028949" y="4767260"/>
            <a:ext cx="3086099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B3C0EF53-1F6C-447B-AD8B-390BF0090D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457949" y="4767260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 lvl="0"/>
            <a:fld id="{24CBED79-CB9C-45CF-854A-C19990F12215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859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82A2181-554A-4B2D-87C7-B379E25287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55"/>
            <a:ext cx="7169307" cy="649288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179617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971CD02-DABC-4D4E-8C23-CD7E98BF16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262626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Icon Sets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9AB365-C43D-4DF1-8958-77233FF50EF5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E3B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8CD1CD-0291-4D13-BE95-1180EE361B69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07BB3A4E-3FB7-41B4-9EFE-776F504CDB5B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C1E26BAA-8243-42B4-BE7B-BA3B4287772D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E59EB29E-8484-4CE6-A45A-59D630E3A64B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6B114C35-4DE2-4D55-B67F-D22A8F044580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82B441E9-6AFA-4EDE-A394-C51040151649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16">
            <a:extLst>
              <a:ext uri="{FF2B5EF4-FFF2-40B4-BE49-F238E27FC236}">
                <a16:creationId xmlns:a16="http://schemas.microsoft.com/office/drawing/2014/main" id="{18B9E39E-0824-4604-8144-5F9830909AC0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7">
              <a:extLst>
                <a:ext uri="{FF2B5EF4-FFF2-40B4-BE49-F238E27FC236}">
                  <a16:creationId xmlns:a16="http://schemas.microsoft.com/office/drawing/2014/main" id="{75F2B728-073E-4339-B4A8-76AEA2527E85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8">
              <a:extLst>
                <a:ext uri="{FF2B5EF4-FFF2-40B4-BE49-F238E27FC236}">
                  <a16:creationId xmlns:a16="http://schemas.microsoft.com/office/drawing/2014/main" id="{79D20988-5C1B-4C38-91FA-BD06DB55D4D6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79ECCF88-0521-4093-A65C-1C39B40E1C5B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8EC1BB6E-A202-4CC0-B20E-B0C6FEC49D10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EA9C88C7-73B9-451C-967C-529C54F34C56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0CEF8D4-5761-48AF-B2D2-DD05164F7031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23">
            <a:extLst>
              <a:ext uri="{FF2B5EF4-FFF2-40B4-BE49-F238E27FC236}">
                <a16:creationId xmlns:a16="http://schemas.microsoft.com/office/drawing/2014/main" id="{49C71D1F-07B1-4F60-A8CD-387D765CCE73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9B2519EA-0ED8-4513-AB52-04316AE8C720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29B0869D-783D-4AAC-B5BF-89ECBEC9DDC8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CB5CDC36-DE79-49E2-8991-6F050C74FE0D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27">
              <a:extLst>
                <a:ext uri="{FF2B5EF4-FFF2-40B4-BE49-F238E27FC236}">
                  <a16:creationId xmlns:a16="http://schemas.microsoft.com/office/drawing/2014/main" id="{00990E29-3FA6-48EC-AEDB-2374EC553950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3E3B8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28">
              <a:extLst>
                <a:ext uri="{FF2B5EF4-FFF2-40B4-BE49-F238E27FC236}">
                  <a16:creationId xmlns:a16="http://schemas.microsoft.com/office/drawing/2014/main" id="{E823A43E-4BFE-475D-A446-94AD609C46F3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42357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66364B9-4EDC-4AF6-BAF5-E646EE329DD4}"/>
              </a:ext>
            </a:extLst>
          </p:cNvPr>
          <p:cNvGrpSpPr/>
          <p:nvPr/>
        </p:nvGrpSpPr>
        <p:grpSpPr>
          <a:xfrm>
            <a:off x="0" y="4929301"/>
            <a:ext cx="9115616" cy="132588"/>
            <a:chOff x="0" y="4929301"/>
            <a:chExt cx="9115616" cy="132588"/>
          </a:xfrm>
        </p:grpSpPr>
        <p:sp>
          <p:nvSpPr>
            <p:cNvPr id="3" name="Rectangle 36">
              <a:extLst>
                <a:ext uri="{FF2B5EF4-FFF2-40B4-BE49-F238E27FC236}">
                  <a16:creationId xmlns:a16="http://schemas.microsoft.com/office/drawing/2014/main" id="{CC6395C6-D1A9-4EA4-84EA-169234A0DE5E}"/>
                </a:ext>
              </a:extLst>
            </p:cNvPr>
            <p:cNvSpPr/>
            <p:nvPr/>
          </p:nvSpPr>
          <p:spPr>
            <a:xfrm>
              <a:off x="0" y="4929301"/>
              <a:ext cx="3828053" cy="132588"/>
            </a:xfrm>
            <a:prstGeom prst="rect">
              <a:avLst/>
            </a:prstGeom>
            <a:solidFill>
              <a:srgbClr val="58B6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Rectangle 37">
              <a:extLst>
                <a:ext uri="{FF2B5EF4-FFF2-40B4-BE49-F238E27FC236}">
                  <a16:creationId xmlns:a16="http://schemas.microsoft.com/office/drawing/2014/main" id="{59CFA52E-7C57-464E-897E-7D148FD3ED19}"/>
                </a:ext>
              </a:extLst>
            </p:cNvPr>
            <p:cNvSpPr/>
            <p:nvPr/>
          </p:nvSpPr>
          <p:spPr>
            <a:xfrm>
              <a:off x="3812188" y="4929301"/>
              <a:ext cx="2725478" cy="132588"/>
            </a:xfrm>
            <a:prstGeom prst="rect">
              <a:avLst/>
            </a:prstGeom>
            <a:solidFill>
              <a:srgbClr val="8CC0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Rectangle 38">
              <a:extLst>
                <a:ext uri="{FF2B5EF4-FFF2-40B4-BE49-F238E27FC236}">
                  <a16:creationId xmlns:a16="http://schemas.microsoft.com/office/drawing/2014/main" id="{09C52217-F6E5-4743-BD61-8DC53ABF26ED}"/>
                </a:ext>
              </a:extLst>
            </p:cNvPr>
            <p:cNvSpPr/>
            <p:nvPr/>
          </p:nvSpPr>
          <p:spPr>
            <a:xfrm>
              <a:off x="6537667" y="4929301"/>
              <a:ext cx="1611812" cy="132588"/>
            </a:xfrm>
            <a:prstGeom prst="rect">
              <a:avLst/>
            </a:prstGeom>
            <a:solidFill>
              <a:srgbClr val="3494B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Rectangle 39">
              <a:extLst>
                <a:ext uri="{FF2B5EF4-FFF2-40B4-BE49-F238E27FC236}">
                  <a16:creationId xmlns:a16="http://schemas.microsoft.com/office/drawing/2014/main" id="{065336DC-5083-4E6E-A438-48460E6A5D7B}"/>
                </a:ext>
              </a:extLst>
            </p:cNvPr>
            <p:cNvSpPr/>
            <p:nvPr/>
          </p:nvSpPr>
          <p:spPr>
            <a:xfrm>
              <a:off x="8149480" y="4929301"/>
              <a:ext cx="966136" cy="132588"/>
            </a:xfrm>
            <a:prstGeom prst="rect">
              <a:avLst/>
            </a:prstGeom>
            <a:solidFill>
              <a:srgbClr val="53348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6967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3">
            <a:extLst>
              <a:ext uri="{FF2B5EF4-FFF2-40B4-BE49-F238E27FC236}">
                <a16:creationId xmlns:a16="http://schemas.microsoft.com/office/drawing/2014/main" id="{769AFDA6-B721-4CBA-9268-2384E593FD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150851"/>
            <a:ext cx="8520598" cy="841796"/>
          </a:xfrm>
        </p:spPr>
        <p:txBody>
          <a:bodyPr/>
          <a:lstStyle>
            <a:lvl1pPr>
              <a:defRPr sz="3600"/>
            </a:lvl1pPr>
          </a:lstStyle>
          <a:p>
            <a:pPr lvl="0"/>
            <a:endParaRPr lang="es-PE"/>
          </a:p>
        </p:txBody>
      </p:sp>
      <p:sp>
        <p:nvSpPr>
          <p:cNvPr id="3" name="Google Shape;15;p3">
            <a:extLst>
              <a:ext uri="{FF2B5EF4-FFF2-40B4-BE49-F238E27FC236}">
                <a16:creationId xmlns:a16="http://schemas.microsoft.com/office/drawing/2014/main" id="{54F455F4-79E7-41D2-A255-5FB445041F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76F05D-28CA-41A3-9695-58D1596870A7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89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47942E-52B5-45AC-829E-282AAF1F162B}"/>
              </a:ext>
            </a:extLst>
          </p:cNvPr>
          <p:cNvSpPr/>
          <p:nvPr/>
        </p:nvSpPr>
        <p:spPr>
          <a:xfrm>
            <a:off x="0" y="355546"/>
            <a:ext cx="8778221" cy="4432398"/>
          </a:xfrm>
          <a:prstGeom prst="rect">
            <a:avLst/>
          </a:prstGeom>
          <a:solidFill>
            <a:srgbClr val="C0B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4F94F4F-DDF8-4578-B8D2-71DF9B64FB7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192484" cy="5143499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None/>
              <a:defRPr lang="en-US" sz="9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69553837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272A90-4CB3-400C-BC02-EE05C73C62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2"/>
            <a:ext cx="5392898" cy="5143499"/>
          </a:xfrm>
          <a:custGeom>
            <a:avLst/>
            <a:gdLst>
              <a:gd name="connsiteX0" fmla="*/ 0 w 7190531"/>
              <a:gd name="connsiteY0" fmla="*/ 0 h 6857999"/>
              <a:gd name="connsiteX1" fmla="*/ 6164429 w 7190531"/>
              <a:gd name="connsiteY1" fmla="*/ 0 h 6857999"/>
              <a:gd name="connsiteX2" fmla="*/ 6476156 w 7190531"/>
              <a:gd name="connsiteY2" fmla="*/ 311727 h 6857999"/>
              <a:gd name="connsiteX3" fmla="*/ 6227252 w 7190531"/>
              <a:gd name="connsiteY3" fmla="*/ 617122 h 6857999"/>
              <a:gd name="connsiteX4" fmla="*/ 6164430 w 7190531"/>
              <a:gd name="connsiteY4" fmla="*/ 623455 h 6857999"/>
              <a:gd name="connsiteX5" fmla="*/ 6878804 w 7190531"/>
              <a:gd name="connsiteY5" fmla="*/ 623455 h 6857999"/>
              <a:gd name="connsiteX6" fmla="*/ 7190531 w 7190531"/>
              <a:gd name="connsiteY6" fmla="*/ 935182 h 6857999"/>
              <a:gd name="connsiteX7" fmla="*/ 6878804 w 7190531"/>
              <a:gd name="connsiteY7" fmla="*/ 1246909 h 6857999"/>
              <a:gd name="connsiteX8" fmla="*/ 6489146 w 7190531"/>
              <a:gd name="connsiteY8" fmla="*/ 1246909 h 6857999"/>
              <a:gd name="connsiteX9" fmla="*/ 6551968 w 7190531"/>
              <a:gd name="connsiteY9" fmla="*/ 1253242 h 6857999"/>
              <a:gd name="connsiteX10" fmla="*/ 6800872 w 7190531"/>
              <a:gd name="connsiteY10" fmla="*/ 1558637 h 6857999"/>
              <a:gd name="connsiteX11" fmla="*/ 6489145 w 7190531"/>
              <a:gd name="connsiteY11" fmla="*/ 1870364 h 6857999"/>
              <a:gd name="connsiteX12" fmla="*/ 5988154 w 7190531"/>
              <a:gd name="connsiteY12" fmla="*/ 1870364 h 6857999"/>
              <a:gd name="connsiteX13" fmla="*/ 6050977 w 7190531"/>
              <a:gd name="connsiteY13" fmla="*/ 1876697 h 6857999"/>
              <a:gd name="connsiteX14" fmla="*/ 6299881 w 7190531"/>
              <a:gd name="connsiteY14" fmla="*/ 2182091 h 6857999"/>
              <a:gd name="connsiteX15" fmla="*/ 5988153 w 7190531"/>
              <a:gd name="connsiteY15" fmla="*/ 2493818 h 6857999"/>
              <a:gd name="connsiteX16" fmla="*/ 6776748 w 7190531"/>
              <a:gd name="connsiteY16" fmla="*/ 2493818 h 6857999"/>
              <a:gd name="connsiteX17" fmla="*/ 7088475 w 7190531"/>
              <a:gd name="connsiteY17" fmla="*/ 2805545 h 6857999"/>
              <a:gd name="connsiteX18" fmla="*/ 6776748 w 7190531"/>
              <a:gd name="connsiteY18" fmla="*/ 3117272 h 6857999"/>
              <a:gd name="connsiteX19" fmla="*/ 4995449 w 7190531"/>
              <a:gd name="connsiteY19" fmla="*/ 3117272 h 6857999"/>
              <a:gd name="connsiteX20" fmla="*/ 5307176 w 7190531"/>
              <a:gd name="connsiteY20" fmla="*/ 3428999 h 6857999"/>
              <a:gd name="connsiteX21" fmla="*/ 4995449 w 7190531"/>
              <a:gd name="connsiteY21" fmla="*/ 3740726 h 6857999"/>
              <a:gd name="connsiteX22" fmla="*/ 5997428 w 7190531"/>
              <a:gd name="connsiteY22" fmla="*/ 3740726 h 6857999"/>
              <a:gd name="connsiteX23" fmla="*/ 6309155 w 7190531"/>
              <a:gd name="connsiteY23" fmla="*/ 4052454 h 6857999"/>
              <a:gd name="connsiteX24" fmla="*/ 5997428 w 7190531"/>
              <a:gd name="connsiteY24" fmla="*/ 4364181 h 6857999"/>
              <a:gd name="connsiteX25" fmla="*/ 6405641 w 7190531"/>
              <a:gd name="connsiteY25" fmla="*/ 4364181 h 6857999"/>
              <a:gd name="connsiteX26" fmla="*/ 6717369 w 7190531"/>
              <a:gd name="connsiteY26" fmla="*/ 4675908 h 6857999"/>
              <a:gd name="connsiteX27" fmla="*/ 6405641 w 7190531"/>
              <a:gd name="connsiteY27" fmla="*/ 4987636 h 6857999"/>
              <a:gd name="connsiteX28" fmla="*/ 5719098 w 7190531"/>
              <a:gd name="connsiteY28" fmla="*/ 4987636 h 6857999"/>
              <a:gd name="connsiteX29" fmla="*/ 6030826 w 7190531"/>
              <a:gd name="connsiteY29" fmla="*/ 5299363 h 6857999"/>
              <a:gd name="connsiteX30" fmla="*/ 5719098 w 7190531"/>
              <a:gd name="connsiteY30" fmla="*/ 5611090 h 6857999"/>
              <a:gd name="connsiteX31" fmla="*/ 4939779 w 7190531"/>
              <a:gd name="connsiteY31" fmla="*/ 5611090 h 6857999"/>
              <a:gd name="connsiteX32" fmla="*/ 5251506 w 7190531"/>
              <a:gd name="connsiteY32" fmla="*/ 5922817 h 6857999"/>
              <a:gd name="connsiteX33" fmla="*/ 4939779 w 7190531"/>
              <a:gd name="connsiteY33" fmla="*/ 6234545 h 6857999"/>
              <a:gd name="connsiteX34" fmla="*/ 5988147 w 7190531"/>
              <a:gd name="connsiteY34" fmla="*/ 6234545 h 6857999"/>
              <a:gd name="connsiteX35" fmla="*/ 6299874 w 7190531"/>
              <a:gd name="connsiteY35" fmla="*/ 6546272 h 6857999"/>
              <a:gd name="connsiteX36" fmla="*/ 5988147 w 7190531"/>
              <a:gd name="connsiteY36" fmla="*/ 6857999 h 6857999"/>
              <a:gd name="connsiteX37" fmla="*/ 0 w 7190531"/>
              <a:gd name="connsiteY3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90531" h="6857999">
                <a:moveTo>
                  <a:pt x="0" y="0"/>
                </a:moveTo>
                <a:lnTo>
                  <a:pt x="6164429" y="0"/>
                </a:lnTo>
                <a:cubicBezTo>
                  <a:pt x="6336591" y="0"/>
                  <a:pt x="6476156" y="139565"/>
                  <a:pt x="6476156" y="311727"/>
                </a:cubicBezTo>
                <a:cubicBezTo>
                  <a:pt x="6476156" y="462369"/>
                  <a:pt x="6369301" y="588054"/>
                  <a:pt x="6227252" y="617122"/>
                </a:cubicBezTo>
                <a:lnTo>
                  <a:pt x="6164430" y="623455"/>
                </a:lnTo>
                <a:lnTo>
                  <a:pt x="6878804" y="623455"/>
                </a:lnTo>
                <a:cubicBezTo>
                  <a:pt x="7050966" y="623455"/>
                  <a:pt x="7190531" y="763020"/>
                  <a:pt x="7190531" y="935182"/>
                </a:cubicBezTo>
                <a:cubicBezTo>
                  <a:pt x="7190531" y="1107344"/>
                  <a:pt x="7050966" y="1246909"/>
                  <a:pt x="6878804" y="1246909"/>
                </a:cubicBezTo>
                <a:lnTo>
                  <a:pt x="6489146" y="1246909"/>
                </a:lnTo>
                <a:lnTo>
                  <a:pt x="6551968" y="1253242"/>
                </a:lnTo>
                <a:cubicBezTo>
                  <a:pt x="6694017" y="1282309"/>
                  <a:pt x="6800872" y="1407995"/>
                  <a:pt x="6800872" y="1558637"/>
                </a:cubicBezTo>
                <a:cubicBezTo>
                  <a:pt x="6800872" y="1730799"/>
                  <a:pt x="6661307" y="1870364"/>
                  <a:pt x="6489145" y="1870364"/>
                </a:cubicBezTo>
                <a:lnTo>
                  <a:pt x="5988154" y="1870364"/>
                </a:lnTo>
                <a:lnTo>
                  <a:pt x="6050977" y="1876697"/>
                </a:lnTo>
                <a:cubicBezTo>
                  <a:pt x="6193026" y="1905764"/>
                  <a:pt x="6299881" y="2031449"/>
                  <a:pt x="6299881" y="2182091"/>
                </a:cubicBezTo>
                <a:cubicBezTo>
                  <a:pt x="6299881" y="2354253"/>
                  <a:pt x="6160315" y="2493818"/>
                  <a:pt x="5988153" y="2493818"/>
                </a:cubicBezTo>
                <a:lnTo>
                  <a:pt x="6776748" y="2493818"/>
                </a:lnTo>
                <a:cubicBezTo>
                  <a:pt x="6948910" y="2493818"/>
                  <a:pt x="7088475" y="2633383"/>
                  <a:pt x="7088475" y="2805545"/>
                </a:cubicBezTo>
                <a:cubicBezTo>
                  <a:pt x="7088475" y="2977707"/>
                  <a:pt x="6948910" y="3117272"/>
                  <a:pt x="6776748" y="3117272"/>
                </a:cubicBezTo>
                <a:lnTo>
                  <a:pt x="4995449" y="3117272"/>
                </a:lnTo>
                <a:cubicBezTo>
                  <a:pt x="5167611" y="3117272"/>
                  <a:pt x="5307176" y="3256837"/>
                  <a:pt x="5307176" y="3428999"/>
                </a:cubicBezTo>
                <a:cubicBezTo>
                  <a:pt x="5307176" y="3601161"/>
                  <a:pt x="5167611" y="3740726"/>
                  <a:pt x="4995449" y="3740726"/>
                </a:cubicBezTo>
                <a:lnTo>
                  <a:pt x="5997428" y="3740726"/>
                </a:lnTo>
                <a:cubicBezTo>
                  <a:pt x="6169590" y="3740726"/>
                  <a:pt x="6309155" y="3880292"/>
                  <a:pt x="6309155" y="4052454"/>
                </a:cubicBezTo>
                <a:cubicBezTo>
                  <a:pt x="6309155" y="4224616"/>
                  <a:pt x="6169590" y="4364181"/>
                  <a:pt x="5997428" y="4364181"/>
                </a:cubicBezTo>
                <a:lnTo>
                  <a:pt x="6405641" y="4364181"/>
                </a:lnTo>
                <a:cubicBezTo>
                  <a:pt x="6577803" y="4364181"/>
                  <a:pt x="6717369" y="4503746"/>
                  <a:pt x="6717369" y="4675908"/>
                </a:cubicBezTo>
                <a:cubicBezTo>
                  <a:pt x="6717369" y="4848070"/>
                  <a:pt x="6577803" y="4987636"/>
                  <a:pt x="6405641" y="4987636"/>
                </a:cubicBezTo>
                <a:lnTo>
                  <a:pt x="5719098" y="4987636"/>
                </a:lnTo>
                <a:cubicBezTo>
                  <a:pt x="5891260" y="4987636"/>
                  <a:pt x="6030826" y="5127201"/>
                  <a:pt x="6030826" y="5299363"/>
                </a:cubicBezTo>
                <a:cubicBezTo>
                  <a:pt x="6030826" y="5471525"/>
                  <a:pt x="5891260" y="5611090"/>
                  <a:pt x="5719098" y="5611090"/>
                </a:cubicBezTo>
                <a:lnTo>
                  <a:pt x="4939779" y="5611090"/>
                </a:lnTo>
                <a:cubicBezTo>
                  <a:pt x="5111941" y="5611090"/>
                  <a:pt x="5251506" y="5750655"/>
                  <a:pt x="5251506" y="5922817"/>
                </a:cubicBezTo>
                <a:cubicBezTo>
                  <a:pt x="5251506" y="6094979"/>
                  <a:pt x="5111941" y="6234545"/>
                  <a:pt x="4939779" y="6234545"/>
                </a:cubicBezTo>
                <a:lnTo>
                  <a:pt x="5988147" y="6234545"/>
                </a:lnTo>
                <a:cubicBezTo>
                  <a:pt x="6160309" y="6234545"/>
                  <a:pt x="6299874" y="6374110"/>
                  <a:pt x="6299874" y="6546272"/>
                </a:cubicBezTo>
                <a:cubicBezTo>
                  <a:pt x="6299874" y="6718434"/>
                  <a:pt x="6160309" y="6857999"/>
                  <a:pt x="598814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2198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080773" y="4495758"/>
            <a:ext cx="434577" cy="434580"/>
          </a:xfrm>
          <a:prstGeom prst="rect">
            <a:avLst/>
          </a:prstGeom>
        </p:spPr>
        <p:txBody>
          <a:bodyPr/>
          <a:lstStyle>
            <a:defPPr/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B8170-242D-42EF-8B64-B507C79780A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4DBD1CC-458D-4345-95C7-74B3B8B06F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13334" y="899445"/>
            <a:ext cx="1600619" cy="1600619"/>
          </a:xfrm>
          <a:custGeom>
            <a:avLst/>
            <a:gdLst>
              <a:gd name="connsiteX0" fmla="*/ 1067079 w 2134158"/>
              <a:gd name="connsiteY0" fmla="*/ 0 h 2134158"/>
              <a:gd name="connsiteX1" fmla="*/ 2134158 w 2134158"/>
              <a:gd name="connsiteY1" fmla="*/ 1067079 h 2134158"/>
              <a:gd name="connsiteX2" fmla="*/ 1067079 w 2134158"/>
              <a:gd name="connsiteY2" fmla="*/ 2134158 h 2134158"/>
              <a:gd name="connsiteX3" fmla="*/ 0 w 2134158"/>
              <a:gd name="connsiteY3" fmla="*/ 1067079 h 2134158"/>
              <a:gd name="connsiteX4" fmla="*/ 1067079 w 2134158"/>
              <a:gd name="connsiteY4" fmla="*/ 0 h 21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158" h="2134158">
                <a:moveTo>
                  <a:pt x="1067079" y="0"/>
                </a:moveTo>
                <a:cubicBezTo>
                  <a:pt x="1656410" y="0"/>
                  <a:pt x="2134158" y="477748"/>
                  <a:pt x="2134158" y="1067079"/>
                </a:cubicBezTo>
                <a:cubicBezTo>
                  <a:pt x="2134158" y="1656410"/>
                  <a:pt x="1656410" y="2134158"/>
                  <a:pt x="1067079" y="2134158"/>
                </a:cubicBezTo>
                <a:cubicBezTo>
                  <a:pt x="477748" y="2134158"/>
                  <a:pt x="0" y="1656410"/>
                  <a:pt x="0" y="1067079"/>
                </a:cubicBezTo>
                <a:cubicBezTo>
                  <a:pt x="0" y="477748"/>
                  <a:pt x="477748" y="0"/>
                  <a:pt x="10670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defPPr/>
            <a:lvl1pPr marL="0" indent="0">
              <a:buNone/>
              <a:defRPr sz="7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4038471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99685" y="0"/>
            <a:ext cx="5544316" cy="51435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829332" y="1419638"/>
            <a:ext cx="2192219" cy="2304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1088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4">
            <a:extLst>
              <a:ext uri="{FF2B5EF4-FFF2-40B4-BE49-F238E27FC236}">
                <a16:creationId xmlns:a16="http://schemas.microsoft.com/office/drawing/2014/main" id="{B12CD456-8BB3-4CC9-9AC4-4AF29A51B5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8;p4">
            <a:extLst>
              <a:ext uri="{FF2B5EF4-FFF2-40B4-BE49-F238E27FC236}">
                <a16:creationId xmlns:a16="http://schemas.microsoft.com/office/drawing/2014/main" id="{56EB1E82-EE01-4C31-AF95-A8493E89C72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9;p4">
            <a:extLst>
              <a:ext uri="{FF2B5EF4-FFF2-40B4-BE49-F238E27FC236}">
                <a16:creationId xmlns:a16="http://schemas.microsoft.com/office/drawing/2014/main" id="{249FEBC5-661C-44C5-98A6-82AA6D6693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4099FF-2AA9-4C73-B5BF-A5602799B5C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5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5">
            <a:extLst>
              <a:ext uri="{FF2B5EF4-FFF2-40B4-BE49-F238E27FC236}">
                <a16:creationId xmlns:a16="http://schemas.microsoft.com/office/drawing/2014/main" id="{02A5273A-9A74-4D0B-AB47-C943BC004A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2;p5">
            <a:extLst>
              <a:ext uri="{FF2B5EF4-FFF2-40B4-BE49-F238E27FC236}">
                <a16:creationId xmlns:a16="http://schemas.microsoft.com/office/drawing/2014/main" id="{9BC8C402-8F10-4A74-A51A-97AE0244BF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3999896" cy="3416399"/>
          </a:xfrm>
        </p:spPr>
        <p:txBody>
          <a:bodyPr/>
          <a:lstStyle>
            <a:lvl1pPr indent="-317497"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4" name="Google Shape;23;p5">
            <a:extLst>
              <a:ext uri="{FF2B5EF4-FFF2-40B4-BE49-F238E27FC236}">
                <a16:creationId xmlns:a16="http://schemas.microsoft.com/office/drawing/2014/main" id="{73F5A261-5F47-4A29-9115-6A6B90CE9E1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832402" y="1152473"/>
            <a:ext cx="3999896" cy="3416399"/>
          </a:xfrm>
        </p:spPr>
        <p:txBody>
          <a:bodyPr/>
          <a:lstStyle>
            <a:lvl1pPr indent="-317497"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5" name="Google Shape;24;p5">
            <a:extLst>
              <a:ext uri="{FF2B5EF4-FFF2-40B4-BE49-F238E27FC236}">
                <a16:creationId xmlns:a16="http://schemas.microsoft.com/office/drawing/2014/main" id="{CBAEE6FA-4B41-465C-A945-8CAF63C10B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8E0AED-1779-48B0-814D-DF8834E0BD9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1">
            <a:extLst>
              <a:ext uri="{FF2B5EF4-FFF2-40B4-BE49-F238E27FC236}">
                <a16:creationId xmlns:a16="http://schemas.microsoft.com/office/drawing/2014/main" id="{B72F27A3-48CB-4F54-BB56-194E6C90826F}"/>
              </a:ext>
            </a:extLst>
          </p:cNvPr>
          <p:cNvGrpSpPr/>
          <p:nvPr/>
        </p:nvGrpSpPr>
        <p:grpSpPr>
          <a:xfrm>
            <a:off x="122850" y="4410553"/>
            <a:ext cx="8918572" cy="642942"/>
            <a:chOff x="122850" y="4410553"/>
            <a:chExt cx="8918572" cy="642942"/>
          </a:xfrm>
        </p:grpSpPr>
        <p:grpSp>
          <p:nvGrpSpPr>
            <p:cNvPr id="3" name="Grupo 20">
              <a:extLst>
                <a:ext uri="{FF2B5EF4-FFF2-40B4-BE49-F238E27FC236}">
                  <a16:creationId xmlns:a16="http://schemas.microsoft.com/office/drawing/2014/main" id="{A8441DA2-266A-4162-95A1-B6D3ECA20D40}"/>
                </a:ext>
              </a:extLst>
            </p:cNvPr>
            <p:cNvGrpSpPr/>
            <p:nvPr/>
          </p:nvGrpSpPr>
          <p:grpSpPr>
            <a:xfrm>
              <a:off x="232595" y="4593909"/>
              <a:ext cx="2030416" cy="138119"/>
              <a:chOff x="232595" y="4593909"/>
              <a:chExt cx="2030416" cy="138119"/>
            </a:xfrm>
          </p:grpSpPr>
          <p:sp>
            <p:nvSpPr>
              <p:cNvPr id="4" name="Freeform 6">
                <a:extLst>
                  <a:ext uri="{FF2B5EF4-FFF2-40B4-BE49-F238E27FC236}">
                    <a16:creationId xmlns:a16="http://schemas.microsoft.com/office/drawing/2014/main" id="{9C2DE488-469A-409C-B972-94F2EE509177}"/>
                  </a:ext>
                </a:extLst>
              </p:cNvPr>
              <p:cNvSpPr/>
              <p:nvPr/>
            </p:nvSpPr>
            <p:spPr>
              <a:xfrm rot="10799991">
                <a:off x="929495" y="4593919"/>
                <a:ext cx="142875" cy="1333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22"/>
                  <a:gd name="f8" fmla="val 11"/>
                  <a:gd name="f9" fmla="val 21"/>
                  <a:gd name="f10" fmla="val 3"/>
                  <a:gd name="f11" fmla="val 18"/>
                  <a:gd name="f12" fmla="val 1"/>
                  <a:gd name="f13" fmla="val 10"/>
                  <a:gd name="f14" fmla="val 2"/>
                  <a:gd name="f15" fmla="val 4"/>
                  <a:gd name="f16" fmla="val 20"/>
                  <a:gd name="f17" fmla="val 19"/>
                  <a:gd name="f18" fmla="+- 0 0 -90"/>
                  <a:gd name="f19" fmla="*/ f3 1 24"/>
                  <a:gd name="f20" fmla="*/ f4 1 22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24"/>
                  <a:gd name="f29" fmla="*/ f25 1 22"/>
                  <a:gd name="f30" fmla="*/ 11 f26 1"/>
                  <a:gd name="f31" fmla="*/ 21 f25 1"/>
                  <a:gd name="f32" fmla="*/ 1 f26 1"/>
                  <a:gd name="f33" fmla="*/ 10 f25 1"/>
                  <a:gd name="f34" fmla="*/ 0 f25 1"/>
                  <a:gd name="f35" fmla="*/ 24 f26 1"/>
                  <a:gd name="f36" fmla="+- f27 0 f1"/>
                  <a:gd name="f37" fmla="*/ f30 1 24"/>
                  <a:gd name="f38" fmla="*/ f31 1 22"/>
                  <a:gd name="f39" fmla="*/ f32 1 24"/>
                  <a:gd name="f40" fmla="*/ f33 1 22"/>
                  <a:gd name="f41" fmla="*/ f34 1 22"/>
                  <a:gd name="f42" fmla="*/ f35 1 24"/>
                  <a:gd name="f43" fmla="*/ 0 1 f28"/>
                  <a:gd name="f44" fmla="*/ f22 1 f28"/>
                  <a:gd name="f45" fmla="*/ 0 1 f29"/>
                  <a:gd name="f46" fmla="*/ f23 1 f29"/>
                  <a:gd name="f47" fmla="*/ f37 1 f28"/>
                  <a:gd name="f48" fmla="*/ f38 1 f29"/>
                  <a:gd name="f49" fmla="*/ f39 1 f28"/>
                  <a:gd name="f50" fmla="*/ f40 1 f29"/>
                  <a:gd name="f51" fmla="*/ f41 1 f29"/>
                  <a:gd name="f52" fmla="*/ f42 1 f28"/>
                  <a:gd name="f53" fmla="*/ f43 f19 1"/>
                  <a:gd name="f54" fmla="*/ f44 f19 1"/>
                  <a:gd name="f55" fmla="*/ f46 f20 1"/>
                  <a:gd name="f56" fmla="*/ f45 f20 1"/>
                  <a:gd name="f57" fmla="*/ f47 f19 1"/>
                  <a:gd name="f58" fmla="*/ f48 f20 1"/>
                  <a:gd name="f59" fmla="*/ f49 f19 1"/>
                  <a:gd name="f60" fmla="*/ f50 f20 1"/>
                  <a:gd name="f61" fmla="*/ f51 f20 1"/>
                  <a:gd name="f62" fmla="*/ f52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57" y="f58"/>
                  </a:cxn>
                  <a:cxn ang="f36">
                    <a:pos x="f59" y="f60"/>
                  </a:cxn>
                  <a:cxn ang="f36">
                    <a:pos x="f57" y="f61"/>
                  </a:cxn>
                  <a:cxn ang="f36">
                    <a:pos x="f62" y="f60"/>
                  </a:cxn>
                  <a:cxn ang="f36">
                    <a:pos x="f57" y="f58"/>
                  </a:cxn>
                </a:cxnLst>
                <a:rect l="f53" t="f56" r="f54" b="f55"/>
                <a:pathLst>
                  <a:path w="24" h="22">
                    <a:moveTo>
                      <a:pt x="f8" y="f9"/>
                    </a:moveTo>
                    <a:cubicBezTo>
                      <a:pt x="f10" y="f7"/>
                      <a:pt x="f5" y="f11"/>
                      <a:pt x="f12" y="f13"/>
                    </a:cubicBezTo>
                    <a:cubicBezTo>
                      <a:pt x="f12" y="f14"/>
                      <a:pt x="f15" y="f5"/>
                      <a:pt x="f8" y="f5"/>
                    </a:cubicBezTo>
                    <a:cubicBezTo>
                      <a:pt x="f11" y="f12"/>
                      <a:pt x="f6" y="f12"/>
                      <a:pt x="f6" y="f13"/>
                    </a:cubicBezTo>
                    <a:cubicBezTo>
                      <a:pt x="f6" y="f16"/>
                      <a:pt x="f17" y="f7"/>
                      <a:pt x="f8" y="f9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7E04DE09-C5E8-4896-973E-69CFB83AC353}"/>
                  </a:ext>
                </a:extLst>
              </p:cNvPr>
              <p:cNvSpPr/>
              <p:nvPr/>
            </p:nvSpPr>
            <p:spPr>
              <a:xfrm rot="10799991">
                <a:off x="1613714" y="4600254"/>
                <a:ext cx="131765" cy="127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21"/>
                  <a:gd name="f8" fmla="val 10"/>
                  <a:gd name="f9" fmla="val 20"/>
                  <a:gd name="f10" fmla="val 18"/>
                  <a:gd name="f11" fmla="val 16"/>
                  <a:gd name="f12" fmla="val 8"/>
                  <a:gd name="f13" fmla="val 1"/>
                  <a:gd name="f14" fmla="val 11"/>
                  <a:gd name="f15" fmla="val 4"/>
                  <a:gd name="f16" fmla="val 2"/>
                  <a:gd name="f17" fmla="val 17"/>
                  <a:gd name="f18" fmla="+- 0 0 -90"/>
                  <a:gd name="f19" fmla="*/ f3 1 22"/>
                  <a:gd name="f20" fmla="*/ f4 1 21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22"/>
                  <a:gd name="f29" fmla="*/ f25 1 21"/>
                  <a:gd name="f30" fmla="*/ 21 f26 1"/>
                  <a:gd name="f31" fmla="*/ 10 f25 1"/>
                  <a:gd name="f32" fmla="*/ 8 f26 1"/>
                  <a:gd name="f33" fmla="*/ 21 f25 1"/>
                  <a:gd name="f34" fmla="*/ 0 f26 1"/>
                  <a:gd name="f35" fmla="*/ 11 f25 1"/>
                  <a:gd name="f36" fmla="*/ 10 f26 1"/>
                  <a:gd name="f37" fmla="*/ 0 f25 1"/>
                  <a:gd name="f38" fmla="+- f27 0 f1"/>
                  <a:gd name="f39" fmla="*/ f30 1 22"/>
                  <a:gd name="f40" fmla="*/ f31 1 21"/>
                  <a:gd name="f41" fmla="*/ f32 1 22"/>
                  <a:gd name="f42" fmla="*/ f33 1 21"/>
                  <a:gd name="f43" fmla="*/ f34 1 22"/>
                  <a:gd name="f44" fmla="*/ f35 1 21"/>
                  <a:gd name="f45" fmla="*/ f36 1 22"/>
                  <a:gd name="f46" fmla="*/ f37 1 21"/>
                  <a:gd name="f47" fmla="*/ 0 1 f28"/>
                  <a:gd name="f48" fmla="*/ f22 1 f28"/>
                  <a:gd name="f49" fmla="*/ 0 1 f29"/>
                  <a:gd name="f50" fmla="*/ f23 1 f29"/>
                  <a:gd name="f51" fmla="*/ f39 1 f28"/>
                  <a:gd name="f52" fmla="*/ f40 1 f29"/>
                  <a:gd name="f53" fmla="*/ f41 1 f28"/>
                  <a:gd name="f54" fmla="*/ f42 1 f29"/>
                  <a:gd name="f55" fmla="*/ f43 1 f28"/>
                  <a:gd name="f56" fmla="*/ f44 1 f29"/>
                  <a:gd name="f57" fmla="*/ f45 1 f28"/>
                  <a:gd name="f58" fmla="*/ f46 1 f29"/>
                  <a:gd name="f59" fmla="*/ f47 f19 1"/>
                  <a:gd name="f60" fmla="*/ f48 f19 1"/>
                  <a:gd name="f61" fmla="*/ f50 f20 1"/>
                  <a:gd name="f62" fmla="*/ f49 f20 1"/>
                  <a:gd name="f63" fmla="*/ f51 f19 1"/>
                  <a:gd name="f64" fmla="*/ f52 f20 1"/>
                  <a:gd name="f65" fmla="*/ f53 f19 1"/>
                  <a:gd name="f66" fmla="*/ f54 f20 1"/>
                  <a:gd name="f67" fmla="*/ f55 f19 1"/>
                  <a:gd name="f68" fmla="*/ f56 f20 1"/>
                  <a:gd name="f69" fmla="*/ f57 f19 1"/>
                  <a:gd name="f70" fmla="*/ f5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63" y="f64"/>
                  </a:cxn>
                  <a:cxn ang="f38">
                    <a:pos x="f65" y="f66"/>
                  </a:cxn>
                  <a:cxn ang="f38">
                    <a:pos x="f67" y="f68"/>
                  </a:cxn>
                  <a:cxn ang="f38">
                    <a:pos x="f69" y="f70"/>
                  </a:cxn>
                  <a:cxn ang="f38">
                    <a:pos x="f63" y="f64"/>
                  </a:cxn>
                </a:cxnLst>
                <a:rect l="f59" t="f62" r="f60" b="f61"/>
                <a:pathLst>
                  <a:path w="22" h="21">
                    <a:moveTo>
                      <a:pt x="f7" y="f8"/>
                    </a:moveTo>
                    <a:cubicBezTo>
                      <a:pt x="f9" y="f10"/>
                      <a:pt x="f11" y="f7"/>
                      <a:pt x="f12" y="f7"/>
                    </a:cubicBezTo>
                    <a:cubicBezTo>
                      <a:pt x="f5" y="f7"/>
                      <a:pt x="f13" y="f11"/>
                      <a:pt x="f5" y="f14"/>
                    </a:cubicBezTo>
                    <a:cubicBezTo>
                      <a:pt x="f5" y="f15"/>
                      <a:pt x="f16" y="f5"/>
                      <a:pt x="f8" y="f5"/>
                    </a:cubicBezTo>
                    <a:cubicBezTo>
                      <a:pt x="f17" y="f13"/>
                      <a:pt x="f6" y="f16"/>
                      <a:pt x="f7" y="f8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8DB33714-FADA-4782-B365-E88E6B2D9E34}"/>
                  </a:ext>
                </a:extLst>
              </p:cNvPr>
              <p:cNvSpPr/>
              <p:nvPr/>
            </p:nvSpPr>
            <p:spPr>
              <a:xfrm rot="10799991">
                <a:off x="756465" y="4593909"/>
                <a:ext cx="138110" cy="1381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12"/>
                  <a:gd name="f8" fmla="val 2"/>
                  <a:gd name="f9" fmla="val 7"/>
                  <a:gd name="f10" fmla="val 4"/>
                  <a:gd name="f11" fmla="val 13"/>
                  <a:gd name="f12" fmla="val 1"/>
                  <a:gd name="f13" fmla="val 20"/>
                  <a:gd name="f14" fmla="val 3"/>
                  <a:gd name="f15" fmla="val 11"/>
                  <a:gd name="f16" fmla="val 18"/>
                  <a:gd name="f17" fmla="val 22"/>
                  <a:gd name="f18" fmla="val 14"/>
                  <a:gd name="f19" fmla="val 5"/>
                  <a:gd name="f20" fmla="+- 0 0 -90"/>
                  <a:gd name="f21" fmla="*/ f3 1 23"/>
                  <a:gd name="f22" fmla="*/ f4 1 23"/>
                  <a:gd name="f23" fmla="val f5"/>
                  <a:gd name="f24" fmla="val f6"/>
                  <a:gd name="f25" fmla="*/ f20 f0 1"/>
                  <a:gd name="f26" fmla="+- f24 0 f23"/>
                  <a:gd name="f27" fmla="*/ f25 1 f2"/>
                  <a:gd name="f28" fmla="*/ f26 1 23"/>
                  <a:gd name="f29" fmla="*/ 0 f26 1"/>
                  <a:gd name="f30" fmla="*/ 12 f26 1"/>
                  <a:gd name="f31" fmla="*/ 13 f26 1"/>
                  <a:gd name="f32" fmla="*/ 1 f26 1"/>
                  <a:gd name="f33" fmla="*/ 23 f26 1"/>
                  <a:gd name="f34" fmla="*/ 11 f26 1"/>
                  <a:gd name="f35" fmla="*/ 14 f26 1"/>
                  <a:gd name="f36" fmla="*/ 22 f26 1"/>
                  <a:gd name="f37" fmla="+- f27 0 f1"/>
                  <a:gd name="f38" fmla="*/ f29 1 23"/>
                  <a:gd name="f39" fmla="*/ f30 1 23"/>
                  <a:gd name="f40" fmla="*/ f31 1 23"/>
                  <a:gd name="f41" fmla="*/ f32 1 23"/>
                  <a:gd name="f42" fmla="*/ f33 1 23"/>
                  <a:gd name="f43" fmla="*/ f34 1 23"/>
                  <a:gd name="f44" fmla="*/ f35 1 23"/>
                  <a:gd name="f45" fmla="*/ f36 1 23"/>
                  <a:gd name="f46" fmla="*/ 0 1 f28"/>
                  <a:gd name="f47" fmla="*/ f24 1 f28"/>
                  <a:gd name="f48" fmla="*/ f38 1 f28"/>
                  <a:gd name="f49" fmla="*/ f39 1 f28"/>
                  <a:gd name="f50" fmla="*/ f40 1 f28"/>
                  <a:gd name="f51" fmla="*/ f41 1 f28"/>
                  <a:gd name="f52" fmla="*/ f42 1 f28"/>
                  <a:gd name="f53" fmla="*/ f43 1 f28"/>
                  <a:gd name="f54" fmla="*/ f44 1 f28"/>
                  <a:gd name="f55" fmla="*/ f45 1 f28"/>
                  <a:gd name="f56" fmla="*/ f46 f21 1"/>
                  <a:gd name="f57" fmla="*/ f47 f21 1"/>
                  <a:gd name="f58" fmla="*/ f47 f22 1"/>
                  <a:gd name="f59" fmla="*/ f46 f22 1"/>
                  <a:gd name="f60" fmla="*/ f48 f21 1"/>
                  <a:gd name="f61" fmla="*/ f49 f22 1"/>
                  <a:gd name="f62" fmla="*/ f50 f21 1"/>
                  <a:gd name="f63" fmla="*/ f51 f22 1"/>
                  <a:gd name="f64" fmla="*/ f52 f21 1"/>
                  <a:gd name="f65" fmla="*/ f53 f22 1"/>
                  <a:gd name="f66" fmla="*/ f54 f21 1"/>
                  <a:gd name="f67" fmla="*/ f55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60" y="f61"/>
                  </a:cxn>
                  <a:cxn ang="f37">
                    <a:pos x="f62" y="f63"/>
                  </a:cxn>
                  <a:cxn ang="f37">
                    <a:pos x="f64" y="f65"/>
                  </a:cxn>
                  <a:cxn ang="f37">
                    <a:pos x="f66" y="f67"/>
                  </a:cxn>
                  <a:cxn ang="f37">
                    <a:pos x="f60" y="f61"/>
                  </a:cxn>
                </a:cxnLst>
                <a:rect l="f56" t="f59" r="f57" b="f58"/>
                <a:pathLst>
                  <a:path w="23" h="23">
                    <a:moveTo>
                      <a:pt x="f5" y="f7"/>
                    </a:moveTo>
                    <a:cubicBezTo>
                      <a:pt x="f8" y="f9"/>
                      <a:pt x="f10" y="f5"/>
                      <a:pt x="f11" y="f12"/>
                    </a:cubicBezTo>
                    <a:cubicBezTo>
                      <a:pt x="f13" y="f8"/>
                      <a:pt x="f6" y="f14"/>
                      <a:pt x="f6" y="f15"/>
                    </a:cubicBezTo>
                    <a:cubicBezTo>
                      <a:pt x="f6" y="f16"/>
                      <a:pt x="f17" y="f17"/>
                      <a:pt x="f18" y="f17"/>
                    </a:cubicBezTo>
                    <a:cubicBezTo>
                      <a:pt x="f19" y="f6"/>
                      <a:pt x="f8" y="f16"/>
                      <a:pt x="f5" y="f7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Freeform 9">
                <a:extLst>
                  <a:ext uri="{FF2B5EF4-FFF2-40B4-BE49-F238E27FC236}">
                    <a16:creationId xmlns:a16="http://schemas.microsoft.com/office/drawing/2014/main" id="{EB773706-93D5-4405-B73B-7401103EC576}"/>
                  </a:ext>
                </a:extLst>
              </p:cNvPr>
              <p:cNvSpPr/>
              <p:nvPr/>
            </p:nvSpPr>
            <p:spPr>
              <a:xfrm rot="10799991">
                <a:off x="2137602" y="4593919"/>
                <a:ext cx="125409" cy="1333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"/>
                  <a:gd name="f7" fmla="val 22"/>
                  <a:gd name="f8" fmla="val 10"/>
                  <a:gd name="f9" fmla="val 2"/>
                  <a:gd name="f10" fmla="val 18"/>
                  <a:gd name="f11" fmla="val 11"/>
                  <a:gd name="f12" fmla="val 3"/>
                  <a:gd name="f13" fmla="val 12"/>
                  <a:gd name="f14" fmla="val 20"/>
                  <a:gd name="f15" fmla="val 17"/>
                  <a:gd name="f16" fmla="+- 0 0 -90"/>
                  <a:gd name="f17" fmla="*/ f3 1 21"/>
                  <a:gd name="f18" fmla="*/ f4 1 22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21"/>
                  <a:gd name="f27" fmla="*/ f23 1 22"/>
                  <a:gd name="f28" fmla="*/ 10 f24 1"/>
                  <a:gd name="f29" fmla="*/ 21 f23 1"/>
                  <a:gd name="f30" fmla="*/ 0 f24 1"/>
                  <a:gd name="f31" fmla="*/ 11 f23 1"/>
                  <a:gd name="f32" fmla="*/ 0 f23 1"/>
                  <a:gd name="f33" fmla="*/ 21 f24 1"/>
                  <a:gd name="f34" fmla="*/ 12 f23 1"/>
                  <a:gd name="f35" fmla="+- f25 0 f1"/>
                  <a:gd name="f36" fmla="*/ f28 1 21"/>
                  <a:gd name="f37" fmla="*/ f29 1 22"/>
                  <a:gd name="f38" fmla="*/ f30 1 21"/>
                  <a:gd name="f39" fmla="*/ f31 1 22"/>
                  <a:gd name="f40" fmla="*/ f32 1 22"/>
                  <a:gd name="f41" fmla="*/ f33 1 21"/>
                  <a:gd name="f42" fmla="*/ f34 1 22"/>
                  <a:gd name="f43" fmla="*/ 0 1 f26"/>
                  <a:gd name="f44" fmla="*/ f20 1 f26"/>
                  <a:gd name="f45" fmla="*/ 0 1 f27"/>
                  <a:gd name="f46" fmla="*/ f21 1 f27"/>
                  <a:gd name="f47" fmla="*/ f36 1 f26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1 f26"/>
                  <a:gd name="f53" fmla="*/ f42 1 f27"/>
                  <a:gd name="f54" fmla="*/ f43 f17 1"/>
                  <a:gd name="f55" fmla="*/ f44 f17 1"/>
                  <a:gd name="f56" fmla="*/ f46 f18 1"/>
                  <a:gd name="f57" fmla="*/ f45 f18 1"/>
                  <a:gd name="f58" fmla="*/ f47 f17 1"/>
                  <a:gd name="f59" fmla="*/ f48 f18 1"/>
                  <a:gd name="f60" fmla="*/ f49 f17 1"/>
                  <a:gd name="f61" fmla="*/ f50 f18 1"/>
                  <a:gd name="f62" fmla="*/ f51 f18 1"/>
                  <a:gd name="f63" fmla="*/ f52 f17 1"/>
                  <a:gd name="f64" fmla="*/ f53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58" y="f59"/>
                  </a:cxn>
                  <a:cxn ang="f35">
                    <a:pos x="f60" y="f61"/>
                  </a:cxn>
                  <a:cxn ang="f35">
                    <a:pos x="f58" y="f62"/>
                  </a:cxn>
                  <a:cxn ang="f35">
                    <a:pos x="f63" y="f64"/>
                  </a:cxn>
                  <a:cxn ang="f35">
                    <a:pos x="f58" y="f59"/>
                  </a:cxn>
                </a:cxnLst>
                <a:rect l="f54" t="f57" r="f55" b="f56"/>
                <a:pathLst>
                  <a:path w="21" h="22">
                    <a:moveTo>
                      <a:pt x="f8" y="f6"/>
                    </a:moveTo>
                    <a:cubicBezTo>
                      <a:pt x="f9" y="f7"/>
                      <a:pt x="f5" y="f10"/>
                      <a:pt x="f5" y="f11"/>
                    </a:cubicBezTo>
                    <a:cubicBezTo>
                      <a:pt x="f5" y="f12"/>
                      <a:pt x="f9" y="f5"/>
                      <a:pt x="f8" y="f5"/>
                    </a:cubicBezTo>
                    <a:cubicBezTo>
                      <a:pt x="f10" y="f5"/>
                      <a:pt x="f6" y="f12"/>
                      <a:pt x="f6" y="f13"/>
                    </a:cubicBezTo>
                    <a:cubicBezTo>
                      <a:pt x="f6" y="f14"/>
                      <a:pt x="f15" y="f7"/>
                      <a:pt x="f8" y="f6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8FE80855-9B1B-4DF2-8CF7-193268538ED2}"/>
                  </a:ext>
                </a:extLst>
              </p:cNvPr>
              <p:cNvSpPr/>
              <p:nvPr/>
            </p:nvSpPr>
            <p:spPr>
              <a:xfrm rot="10799991">
                <a:off x="1966142" y="4600254"/>
                <a:ext cx="130173" cy="127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21"/>
                  <a:gd name="f8" fmla="val 11"/>
                  <a:gd name="f9" fmla="val 19"/>
                  <a:gd name="f10" fmla="val 18"/>
                  <a:gd name="f11" fmla="val 2"/>
                  <a:gd name="f12" fmla="val 1"/>
                  <a:gd name="f13" fmla="val 17"/>
                  <a:gd name="f14" fmla="val 10"/>
                  <a:gd name="f15" fmla="val 4"/>
                  <a:gd name="f16" fmla="val 20"/>
                  <a:gd name="f17" fmla="+- 0 0 -90"/>
                  <a:gd name="f18" fmla="*/ f3 1 22"/>
                  <a:gd name="f19" fmla="*/ f4 1 21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22"/>
                  <a:gd name="f28" fmla="*/ f24 1 21"/>
                  <a:gd name="f29" fmla="*/ 21 f25 1"/>
                  <a:gd name="f30" fmla="*/ 11 f24 1"/>
                  <a:gd name="f31" fmla="*/ 11 f25 1"/>
                  <a:gd name="f32" fmla="*/ 21 f24 1"/>
                  <a:gd name="f33" fmla="*/ 1 f25 1"/>
                  <a:gd name="f34" fmla="*/ 10 f24 1"/>
                  <a:gd name="f35" fmla="*/ 0 f24 1"/>
                  <a:gd name="f36" fmla="+- f26 0 f1"/>
                  <a:gd name="f37" fmla="*/ f29 1 22"/>
                  <a:gd name="f38" fmla="*/ f30 1 21"/>
                  <a:gd name="f39" fmla="*/ f31 1 22"/>
                  <a:gd name="f40" fmla="*/ f32 1 21"/>
                  <a:gd name="f41" fmla="*/ f33 1 22"/>
                  <a:gd name="f42" fmla="*/ f34 1 21"/>
                  <a:gd name="f43" fmla="*/ f35 1 21"/>
                  <a:gd name="f44" fmla="*/ 0 1 f27"/>
                  <a:gd name="f45" fmla="*/ f21 1 f27"/>
                  <a:gd name="f46" fmla="*/ 0 1 f28"/>
                  <a:gd name="f47" fmla="*/ f22 1 f28"/>
                  <a:gd name="f48" fmla="*/ f37 1 f27"/>
                  <a:gd name="f49" fmla="*/ f38 1 f28"/>
                  <a:gd name="f50" fmla="*/ f39 1 f27"/>
                  <a:gd name="f51" fmla="*/ f40 1 f28"/>
                  <a:gd name="f52" fmla="*/ f41 1 f27"/>
                  <a:gd name="f53" fmla="*/ f42 1 f28"/>
                  <a:gd name="f54" fmla="*/ f43 1 f28"/>
                  <a:gd name="f55" fmla="*/ f44 f18 1"/>
                  <a:gd name="f56" fmla="*/ f45 f18 1"/>
                  <a:gd name="f57" fmla="*/ f47 f19 1"/>
                  <a:gd name="f58" fmla="*/ f46 f19 1"/>
                  <a:gd name="f59" fmla="*/ f48 f18 1"/>
                  <a:gd name="f60" fmla="*/ f49 f19 1"/>
                  <a:gd name="f61" fmla="*/ f50 f18 1"/>
                  <a:gd name="f62" fmla="*/ f51 f19 1"/>
                  <a:gd name="f63" fmla="*/ f52 f18 1"/>
                  <a:gd name="f64" fmla="*/ f53 f19 1"/>
                  <a:gd name="f65" fmla="*/ f54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59" y="f60"/>
                  </a:cxn>
                  <a:cxn ang="f36">
                    <a:pos x="f61" y="f62"/>
                  </a:cxn>
                  <a:cxn ang="f36">
                    <a:pos x="f63" y="f64"/>
                  </a:cxn>
                  <a:cxn ang="f36">
                    <a:pos x="f61" y="f65"/>
                  </a:cxn>
                  <a:cxn ang="f36">
                    <a:pos x="f59" y="f60"/>
                  </a:cxn>
                </a:cxnLst>
                <a:rect l="f55" t="f58" r="f56" b="f57"/>
                <a:pathLst>
                  <a:path w="22" h="21">
                    <a:moveTo>
                      <a:pt x="f7" y="f8"/>
                    </a:moveTo>
                    <a:cubicBezTo>
                      <a:pt x="f6" y="f9"/>
                      <a:pt x="f10" y="f7"/>
                      <a:pt x="f8" y="f7"/>
                    </a:cubicBezTo>
                    <a:cubicBezTo>
                      <a:pt x="f11" y="f7"/>
                      <a:pt x="f12" y="f13"/>
                      <a:pt x="f12" y="f14"/>
                    </a:cubicBezTo>
                    <a:cubicBezTo>
                      <a:pt x="f5" y="f11"/>
                      <a:pt x="f15" y="f12"/>
                      <a:pt x="f8" y="f5"/>
                    </a:cubicBezTo>
                    <a:cubicBezTo>
                      <a:pt x="f16" y="f5"/>
                      <a:pt x="f6" y="f15"/>
                      <a:pt x="f7" y="f8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1F38A11E-6B8C-400D-ADCD-CDCC82953EC0}"/>
                  </a:ext>
                </a:extLst>
              </p:cNvPr>
              <p:cNvSpPr/>
              <p:nvPr/>
            </p:nvSpPr>
            <p:spPr>
              <a:xfrm rot="10799991">
                <a:off x="1793101" y="4593919"/>
                <a:ext cx="130173" cy="1333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10"/>
                  <a:gd name="f8" fmla="val 21"/>
                  <a:gd name="f9" fmla="val 3"/>
                  <a:gd name="f10" fmla="val 18"/>
                  <a:gd name="f11" fmla="val 11"/>
                  <a:gd name="f12" fmla="val 1"/>
                  <a:gd name="f13" fmla="val 5"/>
                  <a:gd name="f14" fmla="val 12"/>
                  <a:gd name="f15" fmla="val 20"/>
                  <a:gd name="f16" fmla="val 17"/>
                  <a:gd name="f17" fmla="+- 0 0 -90"/>
                  <a:gd name="f18" fmla="*/ f3 1 22"/>
                  <a:gd name="f19" fmla="*/ f4 1 22"/>
                  <a:gd name="f20" fmla="val f5"/>
                  <a:gd name="f21" fmla="val f6"/>
                  <a:gd name="f22" fmla="*/ f17 f0 1"/>
                  <a:gd name="f23" fmla="+- f21 0 f20"/>
                  <a:gd name="f24" fmla="*/ f22 1 f2"/>
                  <a:gd name="f25" fmla="*/ f23 1 22"/>
                  <a:gd name="f26" fmla="*/ 10 f23 1"/>
                  <a:gd name="f27" fmla="*/ 21 f23 1"/>
                  <a:gd name="f28" fmla="*/ 0 f23 1"/>
                  <a:gd name="f29" fmla="*/ 11 f23 1"/>
                  <a:gd name="f30" fmla="*/ 12 f23 1"/>
                  <a:gd name="f31" fmla="+- f24 0 f1"/>
                  <a:gd name="f32" fmla="*/ f26 1 22"/>
                  <a:gd name="f33" fmla="*/ f27 1 22"/>
                  <a:gd name="f34" fmla="*/ f28 1 22"/>
                  <a:gd name="f35" fmla="*/ f29 1 22"/>
                  <a:gd name="f36" fmla="*/ f30 1 22"/>
                  <a:gd name="f37" fmla="*/ 0 1 f25"/>
                  <a:gd name="f38" fmla="*/ f21 1 f25"/>
                  <a:gd name="f39" fmla="*/ f32 1 f25"/>
                  <a:gd name="f40" fmla="*/ f33 1 f25"/>
                  <a:gd name="f41" fmla="*/ f34 1 f25"/>
                  <a:gd name="f42" fmla="*/ f35 1 f25"/>
                  <a:gd name="f43" fmla="*/ f36 1 f25"/>
                  <a:gd name="f44" fmla="*/ f37 f18 1"/>
                  <a:gd name="f45" fmla="*/ f38 f18 1"/>
                  <a:gd name="f46" fmla="*/ f38 f19 1"/>
                  <a:gd name="f47" fmla="*/ f37 f19 1"/>
                  <a:gd name="f48" fmla="*/ f39 f18 1"/>
                  <a:gd name="f49" fmla="*/ f40 f19 1"/>
                  <a:gd name="f50" fmla="*/ f41 f18 1"/>
                  <a:gd name="f51" fmla="*/ f42 f19 1"/>
                  <a:gd name="f52" fmla="*/ f43 f18 1"/>
                  <a:gd name="f53" fmla="*/ f41 f19 1"/>
                  <a:gd name="f54" fmla="*/ f40 f18 1"/>
                  <a:gd name="f55" fmla="*/ f43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48" y="f49"/>
                  </a:cxn>
                  <a:cxn ang="f31">
                    <a:pos x="f50" y="f51"/>
                  </a:cxn>
                  <a:cxn ang="f31">
                    <a:pos x="f52" y="f53"/>
                  </a:cxn>
                  <a:cxn ang="f31">
                    <a:pos x="f54" y="f55"/>
                  </a:cxn>
                  <a:cxn ang="f31">
                    <a:pos x="f48" y="f49"/>
                  </a:cxn>
                </a:cxnLst>
                <a:rect l="f44" t="f47" r="f45" b="f46"/>
                <a:pathLst>
                  <a:path w="22" h="22">
                    <a:moveTo>
                      <a:pt x="f7" y="f8"/>
                    </a:moveTo>
                    <a:cubicBezTo>
                      <a:pt x="f9" y="f6"/>
                      <a:pt x="f5" y="f10"/>
                      <a:pt x="f5" y="f11"/>
                    </a:cubicBezTo>
                    <a:cubicBezTo>
                      <a:pt x="f5" y="f12"/>
                      <a:pt x="f13" y="f12"/>
                      <a:pt x="f14" y="f5"/>
                    </a:cubicBezTo>
                    <a:cubicBezTo>
                      <a:pt x="f8" y="f5"/>
                      <a:pt x="f8" y="f13"/>
                      <a:pt x="f8" y="f14"/>
                    </a:cubicBezTo>
                    <a:cubicBezTo>
                      <a:pt x="f6" y="f15"/>
                      <a:pt x="f16" y="f6"/>
                      <a:pt x="f7" y="f8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EBEFFB2E-3133-4A79-97B6-8BE717CF18E6}"/>
                  </a:ext>
                </a:extLst>
              </p:cNvPr>
              <p:cNvSpPr/>
              <p:nvPr/>
            </p:nvSpPr>
            <p:spPr>
              <a:xfrm rot="10799991">
                <a:off x="1447028" y="4593919"/>
                <a:ext cx="131765" cy="1333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2"/>
                  <a:gd name="f8" fmla="val 12"/>
                  <a:gd name="f9" fmla="val 4"/>
                  <a:gd name="f10" fmla="val 11"/>
                  <a:gd name="f11" fmla="val 1"/>
                  <a:gd name="f12" fmla="val 16"/>
                  <a:gd name="f13" fmla="val 9"/>
                  <a:gd name="f14" fmla="val 17"/>
                  <a:gd name="f15" fmla="val 21"/>
                  <a:gd name="f16" fmla="val 5"/>
                  <a:gd name="f17" fmla="val 20"/>
                  <a:gd name="f18" fmla="+- 0 0 -90"/>
                  <a:gd name="f19" fmla="*/ f3 1 22"/>
                  <a:gd name="f20" fmla="*/ f4 1 22"/>
                  <a:gd name="f21" fmla="val f5"/>
                  <a:gd name="f22" fmla="val f6"/>
                  <a:gd name="f23" fmla="*/ f18 f0 1"/>
                  <a:gd name="f24" fmla="+- f22 0 f21"/>
                  <a:gd name="f25" fmla="*/ f23 1 f2"/>
                  <a:gd name="f26" fmla="*/ f24 1 22"/>
                  <a:gd name="f27" fmla="*/ 2 f24 1"/>
                  <a:gd name="f28" fmla="*/ 12 f24 1"/>
                  <a:gd name="f29" fmla="*/ 11 f24 1"/>
                  <a:gd name="f30" fmla="*/ 1 f24 1"/>
                  <a:gd name="f31" fmla="*/ 22 f24 1"/>
                  <a:gd name="f32" fmla="*/ 9 f24 1"/>
                  <a:gd name="f33" fmla="*/ 21 f24 1"/>
                  <a:gd name="f34" fmla="+- f25 0 f1"/>
                  <a:gd name="f35" fmla="*/ f27 1 22"/>
                  <a:gd name="f36" fmla="*/ f28 1 22"/>
                  <a:gd name="f37" fmla="*/ f29 1 22"/>
                  <a:gd name="f38" fmla="*/ f30 1 22"/>
                  <a:gd name="f39" fmla="*/ f31 1 22"/>
                  <a:gd name="f40" fmla="*/ f32 1 22"/>
                  <a:gd name="f41" fmla="*/ f33 1 22"/>
                  <a:gd name="f42" fmla="*/ 0 1 f26"/>
                  <a:gd name="f43" fmla="*/ f22 1 f26"/>
                  <a:gd name="f44" fmla="*/ f35 1 f26"/>
                  <a:gd name="f45" fmla="*/ f36 1 f26"/>
                  <a:gd name="f46" fmla="*/ f37 1 f26"/>
                  <a:gd name="f47" fmla="*/ f38 1 f26"/>
                  <a:gd name="f48" fmla="*/ f39 1 f26"/>
                  <a:gd name="f49" fmla="*/ f40 1 f26"/>
                  <a:gd name="f50" fmla="*/ f41 1 f26"/>
                  <a:gd name="f51" fmla="*/ f42 f19 1"/>
                  <a:gd name="f52" fmla="*/ f43 f19 1"/>
                  <a:gd name="f53" fmla="*/ f43 f20 1"/>
                  <a:gd name="f54" fmla="*/ f42 f20 1"/>
                  <a:gd name="f55" fmla="*/ f44 f19 1"/>
                  <a:gd name="f56" fmla="*/ f45 f20 1"/>
                  <a:gd name="f57" fmla="*/ f46 f19 1"/>
                  <a:gd name="f58" fmla="*/ f47 f20 1"/>
                  <a:gd name="f59" fmla="*/ f48 f19 1"/>
                  <a:gd name="f60" fmla="*/ f49 f20 1"/>
                  <a:gd name="f61" fmla="*/ f45 f19 1"/>
                  <a:gd name="f62" fmla="*/ f5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5" y="f56"/>
                  </a:cxn>
                  <a:cxn ang="f34">
                    <a:pos x="f57" y="f58"/>
                  </a:cxn>
                  <a:cxn ang="f34">
                    <a:pos x="f59" y="f60"/>
                  </a:cxn>
                  <a:cxn ang="f34">
                    <a:pos x="f61" y="f62"/>
                  </a:cxn>
                  <a:cxn ang="f34">
                    <a:pos x="f55" y="f56"/>
                  </a:cxn>
                </a:cxnLst>
                <a:rect l="f51" t="f54" r="f52" b="f53"/>
                <a:pathLst>
                  <a:path w="22" h="22">
                    <a:moveTo>
                      <a:pt x="f7" y="f8"/>
                    </a:moveTo>
                    <a:cubicBezTo>
                      <a:pt x="f5" y="f9"/>
                      <a:pt x="f7" y="f5"/>
                      <a:pt x="f10" y="f11"/>
                    </a:cubicBezTo>
                    <a:cubicBezTo>
                      <a:pt x="f12" y="f11"/>
                      <a:pt x="f6" y="f5"/>
                      <a:pt x="f6" y="f13"/>
                    </a:cubicBezTo>
                    <a:cubicBezTo>
                      <a:pt x="f6" y="f14"/>
                      <a:pt x="f15" y="f6"/>
                      <a:pt x="f8" y="f15"/>
                    </a:cubicBezTo>
                    <a:cubicBezTo>
                      <a:pt x="f16" y="f15"/>
                      <a:pt x="f5" y="f17"/>
                      <a:pt x="f7" y="f8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650F625B-DEE4-4169-B32A-20E7E5918780}"/>
                  </a:ext>
                </a:extLst>
              </p:cNvPr>
              <p:cNvSpPr/>
              <p:nvPr/>
            </p:nvSpPr>
            <p:spPr>
              <a:xfrm rot="10799991">
                <a:off x="1275578" y="4600254"/>
                <a:ext cx="130173" cy="127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21"/>
                  <a:gd name="f8" fmla="val 11"/>
                  <a:gd name="f9" fmla="val 20"/>
                  <a:gd name="f10" fmla="val 17"/>
                  <a:gd name="f11" fmla="val 10"/>
                  <a:gd name="f12" fmla="val 2"/>
                  <a:gd name="f13" fmla="val 1"/>
                  <a:gd name="f14" fmla="val 5"/>
                  <a:gd name="f15" fmla="val 12"/>
                  <a:gd name="f16" fmla="+- 0 0 -90"/>
                  <a:gd name="f17" fmla="*/ f3 1 22"/>
                  <a:gd name="f18" fmla="*/ f4 1 21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22"/>
                  <a:gd name="f27" fmla="*/ f23 1 21"/>
                  <a:gd name="f28" fmla="*/ 21 f24 1"/>
                  <a:gd name="f29" fmla="*/ 11 f23 1"/>
                  <a:gd name="f30" fmla="*/ 10 f24 1"/>
                  <a:gd name="f31" fmla="*/ 21 f23 1"/>
                  <a:gd name="f32" fmla="*/ 1 f24 1"/>
                  <a:gd name="f33" fmla="*/ 10 f23 1"/>
                  <a:gd name="f34" fmla="*/ 12 f24 1"/>
                  <a:gd name="f35" fmla="*/ 0 f23 1"/>
                  <a:gd name="f36" fmla="+- f25 0 f1"/>
                  <a:gd name="f37" fmla="*/ f28 1 22"/>
                  <a:gd name="f38" fmla="*/ f29 1 21"/>
                  <a:gd name="f39" fmla="*/ f30 1 22"/>
                  <a:gd name="f40" fmla="*/ f31 1 21"/>
                  <a:gd name="f41" fmla="*/ f32 1 22"/>
                  <a:gd name="f42" fmla="*/ f33 1 21"/>
                  <a:gd name="f43" fmla="*/ f34 1 22"/>
                  <a:gd name="f44" fmla="*/ f35 1 21"/>
                  <a:gd name="f45" fmla="*/ 0 1 f26"/>
                  <a:gd name="f46" fmla="*/ f20 1 f26"/>
                  <a:gd name="f47" fmla="*/ 0 1 f27"/>
                  <a:gd name="f48" fmla="*/ f21 1 f27"/>
                  <a:gd name="f49" fmla="*/ f37 1 f26"/>
                  <a:gd name="f50" fmla="*/ f38 1 f27"/>
                  <a:gd name="f51" fmla="*/ f39 1 f26"/>
                  <a:gd name="f52" fmla="*/ f40 1 f27"/>
                  <a:gd name="f53" fmla="*/ f41 1 f26"/>
                  <a:gd name="f54" fmla="*/ f42 1 f27"/>
                  <a:gd name="f55" fmla="*/ f43 1 f26"/>
                  <a:gd name="f56" fmla="*/ f44 1 f27"/>
                  <a:gd name="f57" fmla="*/ f45 f17 1"/>
                  <a:gd name="f58" fmla="*/ f46 f17 1"/>
                  <a:gd name="f59" fmla="*/ f48 f18 1"/>
                  <a:gd name="f60" fmla="*/ f47 f18 1"/>
                  <a:gd name="f61" fmla="*/ f49 f17 1"/>
                  <a:gd name="f62" fmla="*/ f50 f18 1"/>
                  <a:gd name="f63" fmla="*/ f51 f17 1"/>
                  <a:gd name="f64" fmla="*/ f52 f18 1"/>
                  <a:gd name="f65" fmla="*/ f53 f17 1"/>
                  <a:gd name="f66" fmla="*/ f54 f18 1"/>
                  <a:gd name="f67" fmla="*/ f55 f17 1"/>
                  <a:gd name="f68" fmla="*/ f56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61" y="f62"/>
                  </a:cxn>
                  <a:cxn ang="f36">
                    <a:pos x="f63" y="f64"/>
                  </a:cxn>
                  <a:cxn ang="f36">
                    <a:pos x="f65" y="f66"/>
                  </a:cxn>
                  <a:cxn ang="f36">
                    <a:pos x="f67" y="f68"/>
                  </a:cxn>
                  <a:cxn ang="f36">
                    <a:pos x="f61" y="f62"/>
                  </a:cxn>
                </a:cxnLst>
                <a:rect l="f57" t="f60" r="f58" b="f59"/>
                <a:pathLst>
                  <a:path w="22" h="21">
                    <a:moveTo>
                      <a:pt x="f7" y="f8"/>
                    </a:moveTo>
                    <a:cubicBezTo>
                      <a:pt x="f6" y="f9"/>
                      <a:pt x="f10" y="f7"/>
                      <a:pt x="f11" y="f7"/>
                    </a:cubicBezTo>
                    <a:cubicBezTo>
                      <a:pt x="f12" y="f7"/>
                      <a:pt x="f13" y="f10"/>
                      <a:pt x="f13" y="f11"/>
                    </a:cubicBezTo>
                    <a:cubicBezTo>
                      <a:pt x="f5" y="f13"/>
                      <a:pt x="f14" y="f13"/>
                      <a:pt x="f15" y="f5"/>
                    </a:cubicBezTo>
                    <a:cubicBezTo>
                      <a:pt x="f7" y="f5"/>
                      <a:pt x="f6" y="f14"/>
                      <a:pt x="f7" y="f8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B441DDBF-CBC3-47AF-868B-C0BFAAC2D67F}"/>
                  </a:ext>
                </a:extLst>
              </p:cNvPr>
              <p:cNvSpPr/>
              <p:nvPr/>
            </p:nvSpPr>
            <p:spPr>
              <a:xfrm rot="10799991">
                <a:off x="1102547" y="4600263"/>
                <a:ext cx="125409" cy="1317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"/>
                  <a:gd name="f7" fmla="val 22"/>
                  <a:gd name="f8" fmla="val 11"/>
                  <a:gd name="f9" fmla="val 2"/>
                  <a:gd name="f10" fmla="val 19"/>
                  <a:gd name="f11" fmla="val 7"/>
                  <a:gd name="f12" fmla="val 13"/>
                  <a:gd name="f13" fmla="val 20"/>
                  <a:gd name="f14" fmla="val 17"/>
                  <a:gd name="f15" fmla="val 10"/>
                  <a:gd name="f16" fmla="val 12"/>
                  <a:gd name="f17" fmla="val 4"/>
                  <a:gd name="f18" fmla="val 3"/>
                  <a:gd name="f19" fmla="+- 0 0 -90"/>
                  <a:gd name="f20" fmla="*/ f3 1 21"/>
                  <a:gd name="f21" fmla="*/ f4 1 22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1"/>
                  <a:gd name="f30" fmla="*/ f26 1 22"/>
                  <a:gd name="f31" fmla="*/ 11 f27 1"/>
                  <a:gd name="f32" fmla="*/ 2 f26 1"/>
                  <a:gd name="f33" fmla="*/ 19 f27 1"/>
                  <a:gd name="f34" fmla="*/ 13 f26 1"/>
                  <a:gd name="f35" fmla="*/ 10 f27 1"/>
                  <a:gd name="f36" fmla="*/ 22 f26 1"/>
                  <a:gd name="f37" fmla="*/ 0 f27 1"/>
                  <a:gd name="f38" fmla="*/ 12 f26 1"/>
                  <a:gd name="f39" fmla="+- f28 0 f1"/>
                  <a:gd name="f40" fmla="*/ f31 1 21"/>
                  <a:gd name="f41" fmla="*/ f32 1 22"/>
                  <a:gd name="f42" fmla="*/ f33 1 21"/>
                  <a:gd name="f43" fmla="*/ f34 1 22"/>
                  <a:gd name="f44" fmla="*/ f35 1 21"/>
                  <a:gd name="f45" fmla="*/ f36 1 22"/>
                  <a:gd name="f46" fmla="*/ f37 1 21"/>
                  <a:gd name="f47" fmla="*/ f38 1 22"/>
                  <a:gd name="f48" fmla="*/ 0 1 f29"/>
                  <a:gd name="f49" fmla="*/ f23 1 f29"/>
                  <a:gd name="f50" fmla="*/ 0 1 f30"/>
                  <a:gd name="f51" fmla="*/ f24 1 f30"/>
                  <a:gd name="f52" fmla="*/ f40 1 f29"/>
                  <a:gd name="f53" fmla="*/ f41 1 f30"/>
                  <a:gd name="f54" fmla="*/ f42 1 f29"/>
                  <a:gd name="f55" fmla="*/ f43 1 f30"/>
                  <a:gd name="f56" fmla="*/ f44 1 f29"/>
                  <a:gd name="f57" fmla="*/ f45 1 f30"/>
                  <a:gd name="f58" fmla="*/ f46 1 f29"/>
                  <a:gd name="f59" fmla="*/ f47 1 f30"/>
                  <a:gd name="f60" fmla="*/ f48 f20 1"/>
                  <a:gd name="f61" fmla="*/ f49 f20 1"/>
                  <a:gd name="f62" fmla="*/ f51 f21 1"/>
                  <a:gd name="f63" fmla="*/ f50 f21 1"/>
                  <a:gd name="f64" fmla="*/ f52 f20 1"/>
                  <a:gd name="f65" fmla="*/ f53 f21 1"/>
                  <a:gd name="f66" fmla="*/ f54 f20 1"/>
                  <a:gd name="f67" fmla="*/ f55 f21 1"/>
                  <a:gd name="f68" fmla="*/ f56 f20 1"/>
                  <a:gd name="f69" fmla="*/ f57 f21 1"/>
                  <a:gd name="f70" fmla="*/ f58 f20 1"/>
                  <a:gd name="f71" fmla="*/ f59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4" y="f65"/>
                  </a:cxn>
                  <a:cxn ang="f39">
                    <a:pos x="f66" y="f67"/>
                  </a:cxn>
                  <a:cxn ang="f39">
                    <a:pos x="f68" y="f69"/>
                  </a:cxn>
                  <a:cxn ang="f39">
                    <a:pos x="f70" y="f71"/>
                  </a:cxn>
                  <a:cxn ang="f39">
                    <a:pos x="f64" y="f65"/>
                  </a:cxn>
                </a:cxnLst>
                <a:rect l="f60" t="f63" r="f61" b="f62"/>
                <a:pathLst>
                  <a:path w="21" h="22">
                    <a:moveTo>
                      <a:pt x="f8" y="f9"/>
                    </a:moveTo>
                    <a:cubicBezTo>
                      <a:pt x="f6" y="f5"/>
                      <a:pt x="f10" y="f11"/>
                      <a:pt x="f10" y="f12"/>
                    </a:cubicBezTo>
                    <a:cubicBezTo>
                      <a:pt x="f13" y="f10"/>
                      <a:pt x="f14" y="f7"/>
                      <a:pt x="f15" y="f7"/>
                    </a:cubicBezTo>
                    <a:cubicBezTo>
                      <a:pt x="f9" y="f7"/>
                      <a:pt x="f5" y="f10"/>
                      <a:pt x="f5" y="f16"/>
                    </a:cubicBezTo>
                    <a:cubicBezTo>
                      <a:pt x="f5" y="f17"/>
                      <a:pt x="f18" y="f5"/>
                      <a:pt x="f8" y="f9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E1CF9915-6ECF-4624-B7EB-C84185662ED1}"/>
                  </a:ext>
                </a:extLst>
              </p:cNvPr>
              <p:cNvSpPr/>
              <p:nvPr/>
            </p:nvSpPr>
            <p:spPr>
              <a:xfrm rot="10799991">
                <a:off x="578668" y="4600254"/>
                <a:ext cx="130173" cy="127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21"/>
                  <a:gd name="f8" fmla="val 20"/>
                  <a:gd name="f9" fmla="val 11"/>
                  <a:gd name="f10" fmla="val 17"/>
                  <a:gd name="f11" fmla="val 10"/>
                  <a:gd name="f12" fmla="val 2"/>
                  <a:gd name="f13" fmla="val 1"/>
                  <a:gd name="f14" fmla="val 5"/>
                  <a:gd name="f15" fmla="+- 0 0 -90"/>
                  <a:gd name="f16" fmla="*/ f3 1 22"/>
                  <a:gd name="f17" fmla="*/ f4 1 21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21"/>
                  <a:gd name="f27" fmla="*/ 20 f23 1"/>
                  <a:gd name="f28" fmla="*/ 11 f22 1"/>
                  <a:gd name="f29" fmla="*/ 10 f23 1"/>
                  <a:gd name="f30" fmla="*/ 21 f22 1"/>
                  <a:gd name="f31" fmla="*/ 0 f23 1"/>
                  <a:gd name="f32" fmla="*/ 10 f22 1"/>
                  <a:gd name="f33" fmla="*/ 11 f23 1"/>
                  <a:gd name="f34" fmla="*/ 0 f22 1"/>
                  <a:gd name="f35" fmla="+- f24 0 f1"/>
                  <a:gd name="f36" fmla="*/ f27 1 22"/>
                  <a:gd name="f37" fmla="*/ f28 1 21"/>
                  <a:gd name="f38" fmla="*/ f29 1 22"/>
                  <a:gd name="f39" fmla="*/ f30 1 21"/>
                  <a:gd name="f40" fmla="*/ f31 1 22"/>
                  <a:gd name="f41" fmla="*/ f32 1 21"/>
                  <a:gd name="f42" fmla="*/ f33 1 22"/>
                  <a:gd name="f43" fmla="*/ f34 1 21"/>
                  <a:gd name="f44" fmla="*/ 0 1 f25"/>
                  <a:gd name="f45" fmla="*/ f19 1 f25"/>
                  <a:gd name="f46" fmla="*/ 0 1 f26"/>
                  <a:gd name="f47" fmla="*/ f20 1 f26"/>
                  <a:gd name="f48" fmla="*/ f36 1 f25"/>
                  <a:gd name="f49" fmla="*/ f37 1 f26"/>
                  <a:gd name="f50" fmla="*/ f38 1 f25"/>
                  <a:gd name="f51" fmla="*/ f39 1 f26"/>
                  <a:gd name="f52" fmla="*/ f40 1 f25"/>
                  <a:gd name="f53" fmla="*/ f41 1 f26"/>
                  <a:gd name="f54" fmla="*/ f42 1 f25"/>
                  <a:gd name="f55" fmla="*/ f43 1 f26"/>
                  <a:gd name="f56" fmla="*/ f44 f16 1"/>
                  <a:gd name="f57" fmla="*/ f45 f16 1"/>
                  <a:gd name="f58" fmla="*/ f47 f17 1"/>
                  <a:gd name="f59" fmla="*/ f46 f17 1"/>
                  <a:gd name="f60" fmla="*/ f48 f16 1"/>
                  <a:gd name="f61" fmla="*/ f49 f17 1"/>
                  <a:gd name="f62" fmla="*/ f50 f16 1"/>
                  <a:gd name="f63" fmla="*/ f51 f17 1"/>
                  <a:gd name="f64" fmla="*/ f52 f16 1"/>
                  <a:gd name="f65" fmla="*/ f53 f17 1"/>
                  <a:gd name="f66" fmla="*/ f54 f16 1"/>
                  <a:gd name="f67" fmla="*/ f55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60" y="f61"/>
                  </a:cxn>
                  <a:cxn ang="f35">
                    <a:pos x="f62" y="f63"/>
                  </a:cxn>
                  <a:cxn ang="f35">
                    <a:pos x="f64" y="f65"/>
                  </a:cxn>
                  <a:cxn ang="f35">
                    <a:pos x="f66" y="f67"/>
                  </a:cxn>
                  <a:cxn ang="f35">
                    <a:pos x="f60" y="f61"/>
                  </a:cxn>
                </a:cxnLst>
                <a:rect l="f56" t="f59" r="f57" b="f58"/>
                <a:pathLst>
                  <a:path w="22" h="21">
                    <a:moveTo>
                      <a:pt x="f8" y="f9"/>
                    </a:moveTo>
                    <a:cubicBezTo>
                      <a:pt x="f6" y="f8"/>
                      <a:pt x="f10" y="f7"/>
                      <a:pt x="f11" y="f7"/>
                    </a:cubicBezTo>
                    <a:cubicBezTo>
                      <a:pt x="f12" y="f7"/>
                      <a:pt x="f5" y="f10"/>
                      <a:pt x="f5" y="f11"/>
                    </a:cubicBezTo>
                    <a:cubicBezTo>
                      <a:pt x="f5" y="f13"/>
                      <a:pt x="f14" y="f13"/>
                      <a:pt x="f9" y="f5"/>
                    </a:cubicBezTo>
                    <a:cubicBezTo>
                      <a:pt x="f8" y="f5"/>
                      <a:pt x="f7" y="f14"/>
                      <a:pt x="f8" y="f9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9A8B7E92-D8D7-4A4F-BE3D-B9E0B68F3F5A}"/>
                  </a:ext>
                </a:extLst>
              </p:cNvPr>
              <p:cNvSpPr/>
              <p:nvPr/>
            </p:nvSpPr>
            <p:spPr>
              <a:xfrm rot="10799991">
                <a:off x="232595" y="4600263"/>
                <a:ext cx="131765" cy="1317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11"/>
                  <a:gd name="f8" fmla="val 2"/>
                  <a:gd name="f9" fmla="val 19"/>
                  <a:gd name="f10" fmla="val 4"/>
                  <a:gd name="f11" fmla="val 20"/>
                  <a:gd name="f12" fmla="val 18"/>
                  <a:gd name="f13" fmla="val 10"/>
                  <a:gd name="f14" fmla="val 1"/>
                  <a:gd name="f15" fmla="val 17"/>
                  <a:gd name="f16" fmla="val 3"/>
                  <a:gd name="f17" fmla="+- 0 0 -90"/>
                  <a:gd name="f18" fmla="*/ f3 1 22"/>
                  <a:gd name="f19" fmla="*/ f4 1 22"/>
                  <a:gd name="f20" fmla="val f5"/>
                  <a:gd name="f21" fmla="val f6"/>
                  <a:gd name="f22" fmla="*/ f17 f0 1"/>
                  <a:gd name="f23" fmla="+- f21 0 f20"/>
                  <a:gd name="f24" fmla="*/ f22 1 f2"/>
                  <a:gd name="f25" fmla="*/ f23 1 22"/>
                  <a:gd name="f26" fmla="*/ 11 f23 1"/>
                  <a:gd name="f27" fmla="*/ 2 f23 1"/>
                  <a:gd name="f28" fmla="*/ 22 f23 1"/>
                  <a:gd name="f29" fmla="*/ 10 f23 1"/>
                  <a:gd name="f30" fmla="*/ 1 f23 1"/>
                  <a:gd name="f31" fmla="+- f24 0 f1"/>
                  <a:gd name="f32" fmla="*/ f26 1 22"/>
                  <a:gd name="f33" fmla="*/ f27 1 22"/>
                  <a:gd name="f34" fmla="*/ f28 1 22"/>
                  <a:gd name="f35" fmla="*/ f29 1 22"/>
                  <a:gd name="f36" fmla="*/ f30 1 22"/>
                  <a:gd name="f37" fmla="*/ 0 1 f25"/>
                  <a:gd name="f38" fmla="*/ f21 1 f25"/>
                  <a:gd name="f39" fmla="*/ f32 1 f25"/>
                  <a:gd name="f40" fmla="*/ f33 1 f25"/>
                  <a:gd name="f41" fmla="*/ f34 1 f25"/>
                  <a:gd name="f42" fmla="*/ f35 1 f25"/>
                  <a:gd name="f43" fmla="*/ f36 1 f25"/>
                  <a:gd name="f44" fmla="*/ f37 f18 1"/>
                  <a:gd name="f45" fmla="*/ f38 f18 1"/>
                  <a:gd name="f46" fmla="*/ f38 f19 1"/>
                  <a:gd name="f47" fmla="*/ f37 f19 1"/>
                  <a:gd name="f48" fmla="*/ f39 f18 1"/>
                  <a:gd name="f49" fmla="*/ f40 f19 1"/>
                  <a:gd name="f50" fmla="*/ f41 f18 1"/>
                  <a:gd name="f51" fmla="*/ f39 f19 1"/>
                  <a:gd name="f52" fmla="*/ f42 f18 1"/>
                  <a:gd name="f53" fmla="*/ f41 f19 1"/>
                  <a:gd name="f54" fmla="*/ f43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48" y="f49"/>
                  </a:cxn>
                  <a:cxn ang="f31">
                    <a:pos x="f50" y="f51"/>
                  </a:cxn>
                  <a:cxn ang="f31">
                    <a:pos x="f52" y="f53"/>
                  </a:cxn>
                  <a:cxn ang="f31">
                    <a:pos x="f54" y="f51"/>
                  </a:cxn>
                  <a:cxn ang="f31">
                    <a:pos x="f48" y="f49"/>
                  </a:cxn>
                </a:cxnLst>
                <a:rect l="f44" t="f47" r="f45" b="f46"/>
                <a:pathLst>
                  <a:path w="22" h="22">
                    <a:moveTo>
                      <a:pt x="f7" y="f8"/>
                    </a:moveTo>
                    <a:cubicBezTo>
                      <a:pt x="f9" y="f5"/>
                      <a:pt x="f6" y="f10"/>
                      <a:pt x="f6" y="f7"/>
                    </a:cubicBezTo>
                    <a:cubicBezTo>
                      <a:pt x="f6" y="f11"/>
                      <a:pt x="f12" y="f6"/>
                      <a:pt x="f13" y="f6"/>
                    </a:cubicBezTo>
                    <a:cubicBezTo>
                      <a:pt x="f14" y="f6"/>
                      <a:pt x="f14" y="f15"/>
                      <a:pt x="f14" y="f7"/>
                    </a:cubicBezTo>
                    <a:cubicBezTo>
                      <a:pt x="f5" y="f16"/>
                      <a:pt x="f10" y="f5"/>
                      <a:pt x="f7" y="f8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EE349B74-35F8-48E1-8176-6F9B79FA26F2}"/>
                  </a:ext>
                </a:extLst>
              </p:cNvPr>
              <p:cNvSpPr/>
              <p:nvPr/>
            </p:nvSpPr>
            <p:spPr>
              <a:xfrm rot="10799991">
                <a:off x="405637" y="4600254"/>
                <a:ext cx="125409" cy="127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"/>
                  <a:gd name="f7" fmla="val 20"/>
                  <a:gd name="f8" fmla="val 10"/>
                  <a:gd name="f9" fmla="val 18"/>
                  <a:gd name="f10" fmla="val 2"/>
                  <a:gd name="f11" fmla="val 11"/>
                  <a:gd name="f12" fmla="val 3"/>
                  <a:gd name="f13" fmla="val 17"/>
                  <a:gd name="f14" fmla="+- 0 0 -90"/>
                  <a:gd name="f15" fmla="*/ f3 1 21"/>
                  <a:gd name="f16" fmla="*/ f4 1 21"/>
                  <a:gd name="f17" fmla="val f5"/>
                  <a:gd name="f18" fmla="val f6"/>
                  <a:gd name="f19" fmla="*/ f14 f0 1"/>
                  <a:gd name="f20" fmla="+- f18 0 f17"/>
                  <a:gd name="f21" fmla="*/ f19 1 f2"/>
                  <a:gd name="f22" fmla="*/ f20 1 21"/>
                  <a:gd name="f23" fmla="*/ 20 f20 1"/>
                  <a:gd name="f24" fmla="*/ 10 f20 1"/>
                  <a:gd name="f25" fmla="*/ 21 f20 1"/>
                  <a:gd name="f26" fmla="*/ 0 f20 1"/>
                  <a:gd name="f27" fmla="*/ 11 f20 1"/>
                  <a:gd name="f28" fmla="+- f21 0 f1"/>
                  <a:gd name="f29" fmla="*/ f23 1 21"/>
                  <a:gd name="f30" fmla="*/ f24 1 21"/>
                  <a:gd name="f31" fmla="*/ f25 1 21"/>
                  <a:gd name="f32" fmla="*/ f26 1 21"/>
                  <a:gd name="f33" fmla="*/ f27 1 21"/>
                  <a:gd name="f34" fmla="*/ 0 1 f22"/>
                  <a:gd name="f35" fmla="*/ f18 1 f22"/>
                  <a:gd name="f36" fmla="*/ f29 1 f22"/>
                  <a:gd name="f37" fmla="*/ f30 1 f22"/>
                  <a:gd name="f38" fmla="*/ f31 1 f22"/>
                  <a:gd name="f39" fmla="*/ f32 1 f22"/>
                  <a:gd name="f40" fmla="*/ f33 1 f22"/>
                  <a:gd name="f41" fmla="*/ f34 f15 1"/>
                  <a:gd name="f42" fmla="*/ f35 f15 1"/>
                  <a:gd name="f43" fmla="*/ f35 f16 1"/>
                  <a:gd name="f44" fmla="*/ f34 f16 1"/>
                  <a:gd name="f45" fmla="*/ f36 f15 1"/>
                  <a:gd name="f46" fmla="*/ f37 f16 1"/>
                  <a:gd name="f47" fmla="*/ f37 f15 1"/>
                  <a:gd name="f48" fmla="*/ f38 f16 1"/>
                  <a:gd name="f49" fmla="*/ f39 f15 1"/>
                  <a:gd name="f50" fmla="*/ f40 f16 1"/>
                  <a:gd name="f51" fmla="*/ f39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5" y="f46"/>
                  </a:cxn>
                  <a:cxn ang="f28">
                    <a:pos x="f47" y="f48"/>
                  </a:cxn>
                  <a:cxn ang="f28">
                    <a:pos x="f49" y="f50"/>
                  </a:cxn>
                  <a:cxn ang="f28">
                    <a:pos x="f47" y="f51"/>
                  </a:cxn>
                  <a:cxn ang="f28">
                    <a:pos x="f45" y="f46"/>
                  </a:cxn>
                </a:cxnLst>
                <a:rect l="f41" t="f44" r="f42" b="f43"/>
                <a:pathLst>
                  <a:path w="21" h="21">
                    <a:moveTo>
                      <a:pt x="f7" y="f8"/>
                    </a:moveTo>
                    <a:cubicBezTo>
                      <a:pt x="f6" y="f9"/>
                      <a:pt x="f9" y="f6"/>
                      <a:pt x="f8" y="f6"/>
                    </a:cubicBezTo>
                    <a:cubicBezTo>
                      <a:pt x="f10" y="f6"/>
                      <a:pt x="f5" y="f9"/>
                      <a:pt x="f5" y="f11"/>
                    </a:cubicBezTo>
                    <a:cubicBezTo>
                      <a:pt x="f5" y="f12"/>
                      <a:pt x="f10" y="f5"/>
                      <a:pt x="f8" y="f5"/>
                    </a:cubicBezTo>
                    <a:cubicBezTo>
                      <a:pt x="f13" y="f5"/>
                      <a:pt x="f6" y="f12"/>
                      <a:pt x="f7" y="f8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4FFD9E7-5B70-4BC0-8824-0DDCA4F2D4EA}"/>
                </a:ext>
              </a:extLst>
            </p:cNvPr>
            <p:cNvSpPr/>
            <p:nvPr/>
          </p:nvSpPr>
          <p:spPr>
            <a:xfrm rot="10799991">
              <a:off x="122850" y="4410553"/>
              <a:ext cx="8918572" cy="6429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98"/>
                <a:gd name="f7" fmla="val 106"/>
                <a:gd name="f8" fmla="val 803"/>
                <a:gd name="f9" fmla="val 1"/>
                <a:gd name="f10" fmla="val 1024"/>
                <a:gd name="f11" fmla="val 1244"/>
                <a:gd name="f12" fmla="val 1465"/>
                <a:gd name="f13" fmla="val 1471"/>
                <a:gd name="f14" fmla="val 1477"/>
                <a:gd name="f15" fmla="val 1483"/>
                <a:gd name="f16" fmla="val 1492"/>
                <a:gd name="f17" fmla="val 4"/>
                <a:gd name="f18" fmla="val 10"/>
                <a:gd name="f19" fmla="val 1497"/>
                <a:gd name="f20" fmla="val 20"/>
                <a:gd name="f21" fmla="val 1496"/>
                <a:gd name="f22" fmla="val 29"/>
                <a:gd name="f23" fmla="val 1491"/>
                <a:gd name="f24" fmla="val 35"/>
                <a:gd name="f25" fmla="val 1482"/>
                <a:gd name="f26" fmla="val 36"/>
                <a:gd name="f27" fmla="val 1476"/>
                <a:gd name="f28" fmla="val 37"/>
                <a:gd name="f29" fmla="val 1470"/>
                <a:gd name="f30" fmla="val 1464"/>
                <a:gd name="f31" fmla="val 1030"/>
                <a:gd name="f32" fmla="val 597"/>
                <a:gd name="f33" fmla="val 163"/>
                <a:gd name="f34" fmla="val 125"/>
                <a:gd name="f35" fmla="val 98"/>
                <a:gd name="f36" fmla="val 54"/>
                <a:gd name="f37" fmla="val 70"/>
                <a:gd name="f38" fmla="val 72"/>
                <a:gd name="f39" fmla="val 57"/>
                <a:gd name="f40" fmla="val 80"/>
                <a:gd name="f41" fmla="val 45"/>
                <a:gd name="f42" fmla="val 90"/>
                <a:gd name="f43" fmla="val 33"/>
                <a:gd name="f44" fmla="val 99"/>
                <a:gd name="f45" fmla="val 24"/>
                <a:gd name="f46" fmla="val 15"/>
                <a:gd name="f47" fmla="val 105"/>
                <a:gd name="f48" fmla="val 8"/>
                <a:gd name="f49" fmla="val 97"/>
                <a:gd name="f50" fmla="val 88"/>
                <a:gd name="f51" fmla="val 2"/>
                <a:gd name="f52" fmla="val 78"/>
                <a:gd name="f53" fmla="val 12"/>
                <a:gd name="f54" fmla="val 71"/>
                <a:gd name="f55" fmla="val 43"/>
                <a:gd name="f56" fmla="val 48"/>
                <a:gd name="f57" fmla="val 73"/>
                <a:gd name="f58" fmla="val 23"/>
                <a:gd name="f59" fmla="val 109"/>
                <a:gd name="f60" fmla="val 6"/>
                <a:gd name="f61" fmla="val 119"/>
                <a:gd name="f62" fmla="val 130"/>
                <a:gd name="f63" fmla="val 142"/>
                <a:gd name="f64" fmla="val 362"/>
                <a:gd name="f65" fmla="val 583"/>
                <a:gd name="f66" fmla="+- 0 0 -90"/>
                <a:gd name="f67" fmla="*/ f3 1 1498"/>
                <a:gd name="f68" fmla="*/ f4 1 106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1498"/>
                <a:gd name="f77" fmla="*/ f73 1 106"/>
                <a:gd name="f78" fmla="*/ 803 f74 1"/>
                <a:gd name="f79" fmla="*/ 1 f73 1"/>
                <a:gd name="f80" fmla="*/ 1465 f74 1"/>
                <a:gd name="f81" fmla="*/ 1483 f74 1"/>
                <a:gd name="f82" fmla="*/ 1497 f74 1"/>
                <a:gd name="f83" fmla="*/ 20 f73 1"/>
                <a:gd name="f84" fmla="*/ 1482 f74 1"/>
                <a:gd name="f85" fmla="*/ 36 f73 1"/>
                <a:gd name="f86" fmla="*/ 1464 f74 1"/>
                <a:gd name="f87" fmla="*/ 37 f73 1"/>
                <a:gd name="f88" fmla="*/ 163 f74 1"/>
                <a:gd name="f89" fmla="*/ 70 f74 1"/>
                <a:gd name="f90" fmla="*/ 72 f73 1"/>
                <a:gd name="f91" fmla="*/ 33 f74 1"/>
                <a:gd name="f92" fmla="*/ 99 f73 1"/>
                <a:gd name="f93" fmla="*/ 8 f74 1"/>
                <a:gd name="f94" fmla="*/ 97 f73 1"/>
                <a:gd name="f95" fmla="*/ 12 f74 1"/>
                <a:gd name="f96" fmla="*/ 71 f73 1"/>
                <a:gd name="f97" fmla="*/ 109 f74 1"/>
                <a:gd name="f98" fmla="*/ 6 f73 1"/>
                <a:gd name="f99" fmla="*/ 142 f74 1"/>
                <a:gd name="f100" fmla="+- f75 0 f1"/>
                <a:gd name="f101" fmla="*/ f78 1 1498"/>
                <a:gd name="f102" fmla="*/ f79 1 106"/>
                <a:gd name="f103" fmla="*/ f80 1 1498"/>
                <a:gd name="f104" fmla="*/ f81 1 1498"/>
                <a:gd name="f105" fmla="*/ f82 1 1498"/>
                <a:gd name="f106" fmla="*/ f83 1 106"/>
                <a:gd name="f107" fmla="*/ f84 1 1498"/>
                <a:gd name="f108" fmla="*/ f85 1 106"/>
                <a:gd name="f109" fmla="*/ f86 1 1498"/>
                <a:gd name="f110" fmla="*/ f87 1 106"/>
                <a:gd name="f111" fmla="*/ f88 1 1498"/>
                <a:gd name="f112" fmla="*/ f89 1 1498"/>
                <a:gd name="f113" fmla="*/ f90 1 106"/>
                <a:gd name="f114" fmla="*/ f91 1 1498"/>
                <a:gd name="f115" fmla="*/ f92 1 106"/>
                <a:gd name="f116" fmla="*/ f93 1 1498"/>
                <a:gd name="f117" fmla="*/ f94 1 106"/>
                <a:gd name="f118" fmla="*/ f95 1 1498"/>
                <a:gd name="f119" fmla="*/ f96 1 106"/>
                <a:gd name="f120" fmla="*/ f97 1 1498"/>
                <a:gd name="f121" fmla="*/ f98 1 106"/>
                <a:gd name="f122" fmla="*/ f99 1 1498"/>
                <a:gd name="f123" fmla="*/ 0 1 f76"/>
                <a:gd name="f124" fmla="*/ f70 1 f76"/>
                <a:gd name="f125" fmla="*/ 0 1 f77"/>
                <a:gd name="f126" fmla="*/ f71 1 f77"/>
                <a:gd name="f127" fmla="*/ f101 1 f76"/>
                <a:gd name="f128" fmla="*/ f102 1 f77"/>
                <a:gd name="f129" fmla="*/ f103 1 f76"/>
                <a:gd name="f130" fmla="*/ f104 1 f76"/>
                <a:gd name="f131" fmla="*/ f105 1 f76"/>
                <a:gd name="f132" fmla="*/ f106 1 f77"/>
                <a:gd name="f133" fmla="*/ f107 1 f76"/>
                <a:gd name="f134" fmla="*/ f108 1 f77"/>
                <a:gd name="f135" fmla="*/ f109 1 f76"/>
                <a:gd name="f136" fmla="*/ f110 1 f77"/>
                <a:gd name="f137" fmla="*/ f111 1 f76"/>
                <a:gd name="f138" fmla="*/ f112 1 f76"/>
                <a:gd name="f139" fmla="*/ f113 1 f77"/>
                <a:gd name="f140" fmla="*/ f114 1 f76"/>
                <a:gd name="f141" fmla="*/ f115 1 f77"/>
                <a:gd name="f142" fmla="*/ f116 1 f76"/>
                <a:gd name="f143" fmla="*/ f117 1 f77"/>
                <a:gd name="f144" fmla="*/ f118 1 f76"/>
                <a:gd name="f145" fmla="*/ f119 1 f77"/>
                <a:gd name="f146" fmla="*/ f120 1 f76"/>
                <a:gd name="f147" fmla="*/ f121 1 f77"/>
                <a:gd name="f148" fmla="*/ f122 1 f76"/>
                <a:gd name="f149" fmla="*/ f123 f67 1"/>
                <a:gd name="f150" fmla="*/ f124 f67 1"/>
                <a:gd name="f151" fmla="*/ f126 f68 1"/>
                <a:gd name="f152" fmla="*/ f125 f68 1"/>
                <a:gd name="f153" fmla="*/ f127 f67 1"/>
                <a:gd name="f154" fmla="*/ f128 f68 1"/>
                <a:gd name="f155" fmla="*/ f129 f67 1"/>
                <a:gd name="f156" fmla="*/ f130 f67 1"/>
                <a:gd name="f157" fmla="*/ f131 f67 1"/>
                <a:gd name="f158" fmla="*/ f132 f68 1"/>
                <a:gd name="f159" fmla="*/ f133 f67 1"/>
                <a:gd name="f160" fmla="*/ f134 f68 1"/>
                <a:gd name="f161" fmla="*/ f135 f67 1"/>
                <a:gd name="f162" fmla="*/ f136 f68 1"/>
                <a:gd name="f163" fmla="*/ f137 f67 1"/>
                <a:gd name="f164" fmla="*/ f138 f67 1"/>
                <a:gd name="f165" fmla="*/ f139 f68 1"/>
                <a:gd name="f166" fmla="*/ f140 f67 1"/>
                <a:gd name="f167" fmla="*/ f141 f68 1"/>
                <a:gd name="f168" fmla="*/ f142 f67 1"/>
                <a:gd name="f169" fmla="*/ f143 f68 1"/>
                <a:gd name="f170" fmla="*/ f144 f67 1"/>
                <a:gd name="f171" fmla="*/ f145 f68 1"/>
                <a:gd name="f172" fmla="*/ f146 f67 1"/>
                <a:gd name="f173" fmla="*/ f147 f68 1"/>
                <a:gd name="f174" fmla="*/ f148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3" y="f154"/>
                </a:cxn>
                <a:cxn ang="f100">
                  <a:pos x="f155" y="f154"/>
                </a:cxn>
                <a:cxn ang="f100">
                  <a:pos x="f156" y="f154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0"/>
                </a:cxn>
                <a:cxn ang="f100">
                  <a:pos x="f164" y="f165"/>
                </a:cxn>
                <a:cxn ang="f100">
                  <a:pos x="f166" y="f167"/>
                </a:cxn>
                <a:cxn ang="f100">
                  <a:pos x="f168" y="f169"/>
                </a:cxn>
                <a:cxn ang="f100">
                  <a:pos x="f170" y="f171"/>
                </a:cxn>
                <a:cxn ang="f100">
                  <a:pos x="f172" y="f173"/>
                </a:cxn>
                <a:cxn ang="f100">
                  <a:pos x="f174" y="f154"/>
                </a:cxn>
                <a:cxn ang="f100">
                  <a:pos x="f153" y="f154"/>
                </a:cxn>
              </a:cxnLst>
              <a:rect l="f149" t="f152" r="f150" b="f151"/>
              <a:pathLst>
                <a:path w="1498" h="106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5"/>
                    <a:pt x="f15" y="f9"/>
                  </a:cubicBezTo>
                  <a:cubicBezTo>
                    <a:pt x="f16" y="f17"/>
                    <a:pt x="f6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8"/>
                    <a:pt x="f30" y="f28"/>
                  </a:cubicBezTo>
                  <a:cubicBezTo>
                    <a:pt x="f31" y="f28"/>
                    <a:pt x="f32" y="f28"/>
                    <a:pt x="f33" y="f26"/>
                  </a:cubicBezTo>
                  <a:cubicBezTo>
                    <a:pt x="f34" y="f26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9"/>
                    <a:pt x="f62" y="f9"/>
                    <a:pt x="f63" y="f9"/>
                  </a:cubicBezTo>
                  <a:cubicBezTo>
                    <a:pt x="f64" y="f9"/>
                    <a:pt x="f65" y="f9"/>
                    <a:pt x="f8" y="f9"/>
                  </a:cubicBezTo>
                  <a:close/>
                </a:path>
              </a:pathLst>
            </a:custGeom>
            <a:solidFill>
              <a:srgbClr val="5756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7" name="Rectangle 22">
            <a:extLst>
              <a:ext uri="{FF2B5EF4-FFF2-40B4-BE49-F238E27FC236}">
                <a16:creationId xmlns:a16="http://schemas.microsoft.com/office/drawing/2014/main" id="{32BF8A9C-F96F-479D-A0C3-06CF57A65F24}"/>
              </a:ext>
            </a:extLst>
          </p:cNvPr>
          <p:cNvSpPr/>
          <p:nvPr/>
        </p:nvSpPr>
        <p:spPr>
          <a:xfrm>
            <a:off x="298478" y="149166"/>
            <a:ext cx="8940802" cy="41276"/>
          </a:xfrm>
          <a:prstGeom prst="rect">
            <a:avLst/>
          </a:prstGeom>
          <a:solidFill>
            <a:srgbClr val="3E3B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4D3041DF-85D2-4FA8-8FF5-9E205A088672}"/>
              </a:ext>
            </a:extLst>
          </p:cNvPr>
          <p:cNvSpPr/>
          <p:nvPr userDrawn="1"/>
        </p:nvSpPr>
        <p:spPr>
          <a:xfrm>
            <a:off x="122849" y="89993"/>
            <a:ext cx="549593" cy="6165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F883C92-FA5B-4413-A709-D42085D7C21F}"/>
              </a:ext>
            </a:extLst>
          </p:cNvPr>
          <p:cNvGrpSpPr/>
          <p:nvPr userDrawn="1"/>
        </p:nvGrpSpPr>
        <p:grpSpPr>
          <a:xfrm>
            <a:off x="229436" y="191818"/>
            <a:ext cx="336418" cy="428506"/>
            <a:chOff x="-758453" y="218723"/>
            <a:chExt cx="336418" cy="428506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A17A4385-AE14-45D7-BE83-0AF2CD6C3D18}"/>
                </a:ext>
              </a:extLst>
            </p:cNvPr>
            <p:cNvSpPr/>
            <p:nvPr/>
          </p:nvSpPr>
          <p:spPr>
            <a:xfrm>
              <a:off x="-758453" y="218723"/>
              <a:ext cx="336418" cy="405848"/>
            </a:xfrm>
            <a:custGeom>
              <a:avLst/>
              <a:gdLst>
                <a:gd name="connsiteX0" fmla="*/ 61325 w 336418"/>
                <a:gd name="connsiteY0" fmla="*/ 405823 h 405848"/>
                <a:gd name="connsiteX1" fmla="*/ 2879 w 336418"/>
                <a:gd name="connsiteY1" fmla="*/ 405823 h 405848"/>
                <a:gd name="connsiteX2" fmla="*/ 39 w 336418"/>
                <a:gd name="connsiteY2" fmla="*/ 403102 h 405848"/>
                <a:gd name="connsiteX3" fmla="*/ 1582 w 336418"/>
                <a:gd name="connsiteY3" fmla="*/ 387087 h 405848"/>
                <a:gd name="connsiteX4" fmla="*/ 15089 w 336418"/>
                <a:gd name="connsiteY4" fmla="*/ 346316 h 405848"/>
                <a:gd name="connsiteX5" fmla="*/ 34216 w 336418"/>
                <a:gd name="connsiteY5" fmla="*/ 302988 h 405848"/>
                <a:gd name="connsiteX6" fmla="*/ 47002 w 336418"/>
                <a:gd name="connsiteY6" fmla="*/ 264650 h 405848"/>
                <a:gd name="connsiteX7" fmla="*/ 49923 w 336418"/>
                <a:gd name="connsiteY7" fmla="*/ 241717 h 405848"/>
                <a:gd name="connsiteX8" fmla="*/ 50440 w 336418"/>
                <a:gd name="connsiteY8" fmla="*/ 223355 h 405848"/>
                <a:gd name="connsiteX9" fmla="*/ 49062 w 336418"/>
                <a:gd name="connsiteY9" fmla="*/ 189184 h 405848"/>
                <a:gd name="connsiteX10" fmla="*/ 47460 w 336418"/>
                <a:gd name="connsiteY10" fmla="*/ 166248 h 405848"/>
                <a:gd name="connsiteX11" fmla="*/ 44877 w 336418"/>
                <a:gd name="connsiteY11" fmla="*/ 139052 h 405848"/>
                <a:gd name="connsiteX12" fmla="*/ 41481 w 336418"/>
                <a:gd name="connsiteY12" fmla="*/ 107883 h 405848"/>
                <a:gd name="connsiteX13" fmla="*/ 38350 w 336418"/>
                <a:gd name="connsiteY13" fmla="*/ 82851 h 405848"/>
                <a:gd name="connsiteX14" fmla="*/ 34347 w 336418"/>
                <a:gd name="connsiteY14" fmla="*/ 52510 h 405848"/>
                <a:gd name="connsiteX15" fmla="*/ 30652 w 336418"/>
                <a:gd name="connsiteY15" fmla="*/ 29213 h 405848"/>
                <a:gd name="connsiteX16" fmla="*/ 27564 w 336418"/>
                <a:gd name="connsiteY16" fmla="*/ 7634 h 405848"/>
                <a:gd name="connsiteX17" fmla="*/ 27140 w 336418"/>
                <a:gd name="connsiteY17" fmla="*/ 1828 h 405848"/>
                <a:gd name="connsiteX18" fmla="*/ 28844 w 336418"/>
                <a:gd name="connsiteY18" fmla="*/ 62 h 405848"/>
                <a:gd name="connsiteX19" fmla="*/ 42892 w 336418"/>
                <a:gd name="connsiteY19" fmla="*/ 62 h 405848"/>
                <a:gd name="connsiteX20" fmla="*/ 112246 w 336418"/>
                <a:gd name="connsiteY20" fmla="*/ 115 h 405848"/>
                <a:gd name="connsiteX21" fmla="*/ 142856 w 336418"/>
                <a:gd name="connsiteY21" fmla="*/ 286 h 405848"/>
                <a:gd name="connsiteX22" fmla="*/ 143939 w 336418"/>
                <a:gd name="connsiteY22" fmla="*/ 2047 h 405848"/>
                <a:gd name="connsiteX23" fmla="*/ 136791 w 336418"/>
                <a:gd name="connsiteY23" fmla="*/ 15673 h 405848"/>
                <a:gd name="connsiteX24" fmla="*/ 136303 w 336418"/>
                <a:gd name="connsiteY24" fmla="*/ 22056 h 405848"/>
                <a:gd name="connsiteX25" fmla="*/ 138366 w 336418"/>
                <a:gd name="connsiteY25" fmla="*/ 23422 h 405848"/>
                <a:gd name="connsiteX26" fmla="*/ 145831 w 336418"/>
                <a:gd name="connsiteY26" fmla="*/ 23688 h 405848"/>
                <a:gd name="connsiteX27" fmla="*/ 147514 w 336418"/>
                <a:gd name="connsiteY27" fmla="*/ 25276 h 405848"/>
                <a:gd name="connsiteX28" fmla="*/ 144411 w 336418"/>
                <a:gd name="connsiteY28" fmla="*/ 30298 h 405848"/>
                <a:gd name="connsiteX29" fmla="*/ 127786 w 336418"/>
                <a:gd name="connsiteY29" fmla="*/ 37739 h 405848"/>
                <a:gd name="connsiteX30" fmla="*/ 124844 w 336418"/>
                <a:gd name="connsiteY30" fmla="*/ 39506 h 405848"/>
                <a:gd name="connsiteX31" fmla="*/ 123726 w 336418"/>
                <a:gd name="connsiteY31" fmla="*/ 42803 h 405848"/>
                <a:gd name="connsiteX32" fmla="*/ 127681 w 336418"/>
                <a:gd name="connsiteY32" fmla="*/ 47455 h 405848"/>
                <a:gd name="connsiteX33" fmla="*/ 136602 w 336418"/>
                <a:gd name="connsiteY33" fmla="*/ 50845 h 405848"/>
                <a:gd name="connsiteX34" fmla="*/ 144689 w 336418"/>
                <a:gd name="connsiteY34" fmla="*/ 54962 h 405848"/>
                <a:gd name="connsiteX35" fmla="*/ 144668 w 336418"/>
                <a:gd name="connsiteY35" fmla="*/ 57186 h 405848"/>
                <a:gd name="connsiteX36" fmla="*/ 137702 w 336418"/>
                <a:gd name="connsiteY36" fmla="*/ 60579 h 405848"/>
                <a:gd name="connsiteX37" fmla="*/ 126707 w 336418"/>
                <a:gd name="connsiteY37" fmla="*/ 65228 h 405848"/>
                <a:gd name="connsiteX38" fmla="*/ 123607 w 336418"/>
                <a:gd name="connsiteY38" fmla="*/ 68532 h 405848"/>
                <a:gd name="connsiteX39" fmla="*/ 124503 w 336418"/>
                <a:gd name="connsiteY39" fmla="*/ 72633 h 405848"/>
                <a:gd name="connsiteX40" fmla="*/ 128602 w 336418"/>
                <a:gd name="connsiteY40" fmla="*/ 75037 h 405848"/>
                <a:gd name="connsiteX41" fmla="*/ 141203 w 336418"/>
                <a:gd name="connsiteY41" fmla="*/ 80520 h 405848"/>
                <a:gd name="connsiteX42" fmla="*/ 141738 w 336418"/>
                <a:gd name="connsiteY42" fmla="*/ 82254 h 405848"/>
                <a:gd name="connsiteX43" fmla="*/ 137374 w 336418"/>
                <a:gd name="connsiteY43" fmla="*/ 88663 h 405848"/>
                <a:gd name="connsiteX44" fmla="*/ 136112 w 336418"/>
                <a:gd name="connsiteY44" fmla="*/ 94911 h 405848"/>
                <a:gd name="connsiteX45" fmla="*/ 138139 w 336418"/>
                <a:gd name="connsiteY45" fmla="*/ 96633 h 405848"/>
                <a:gd name="connsiteX46" fmla="*/ 183093 w 336418"/>
                <a:gd name="connsiteY46" fmla="*/ 97405 h 405848"/>
                <a:gd name="connsiteX47" fmla="*/ 196178 w 336418"/>
                <a:gd name="connsiteY47" fmla="*/ 96334 h 405848"/>
                <a:gd name="connsiteX48" fmla="*/ 199221 w 336418"/>
                <a:gd name="connsiteY48" fmla="*/ 91509 h 405848"/>
                <a:gd name="connsiteX49" fmla="*/ 197003 w 336418"/>
                <a:gd name="connsiteY49" fmla="*/ 87306 h 405848"/>
                <a:gd name="connsiteX50" fmla="*/ 193502 w 336418"/>
                <a:gd name="connsiteY50" fmla="*/ 82283 h 405848"/>
                <a:gd name="connsiteX51" fmla="*/ 194214 w 336418"/>
                <a:gd name="connsiteY51" fmla="*/ 80331 h 405848"/>
                <a:gd name="connsiteX52" fmla="*/ 209906 w 336418"/>
                <a:gd name="connsiteY52" fmla="*/ 73351 h 405848"/>
                <a:gd name="connsiteX53" fmla="*/ 211506 w 336418"/>
                <a:gd name="connsiteY53" fmla="*/ 70077 h 405848"/>
                <a:gd name="connsiteX54" fmla="*/ 207006 w 336418"/>
                <a:gd name="connsiteY54" fmla="*/ 64508 h 405848"/>
                <a:gd name="connsiteX55" fmla="*/ 197144 w 336418"/>
                <a:gd name="connsiteY55" fmla="*/ 60621 h 405848"/>
                <a:gd name="connsiteX56" fmla="*/ 191021 w 336418"/>
                <a:gd name="connsiteY56" fmla="*/ 57521 h 405848"/>
                <a:gd name="connsiteX57" fmla="*/ 191081 w 336418"/>
                <a:gd name="connsiteY57" fmla="*/ 54666 h 405848"/>
                <a:gd name="connsiteX58" fmla="*/ 200839 w 336418"/>
                <a:gd name="connsiteY58" fmla="*/ 50182 h 405848"/>
                <a:gd name="connsiteX59" fmla="*/ 208411 w 336418"/>
                <a:gd name="connsiteY59" fmla="*/ 46651 h 405848"/>
                <a:gd name="connsiteX60" fmla="*/ 208307 w 336418"/>
                <a:gd name="connsiteY60" fmla="*/ 37981 h 405848"/>
                <a:gd name="connsiteX61" fmla="*/ 196426 w 336418"/>
                <a:gd name="connsiteY61" fmla="*/ 32737 h 405848"/>
                <a:gd name="connsiteX62" fmla="*/ 190519 w 336418"/>
                <a:gd name="connsiteY62" fmla="*/ 30214 h 405848"/>
                <a:gd name="connsiteX63" fmla="*/ 187685 w 336418"/>
                <a:gd name="connsiteY63" fmla="*/ 25299 h 405848"/>
                <a:gd name="connsiteX64" fmla="*/ 188869 w 336418"/>
                <a:gd name="connsiteY64" fmla="*/ 23933 h 405848"/>
                <a:gd name="connsiteX65" fmla="*/ 197186 w 336418"/>
                <a:gd name="connsiteY65" fmla="*/ 23057 h 405848"/>
                <a:gd name="connsiteX66" fmla="*/ 199347 w 336418"/>
                <a:gd name="connsiteY66" fmla="*/ 20776 h 405848"/>
                <a:gd name="connsiteX67" fmla="*/ 196946 w 336418"/>
                <a:gd name="connsiteY67" fmla="*/ 12400 h 405848"/>
                <a:gd name="connsiteX68" fmla="*/ 191174 w 336418"/>
                <a:gd name="connsiteY68" fmla="*/ 1936 h 405848"/>
                <a:gd name="connsiteX69" fmla="*/ 192339 w 336418"/>
                <a:gd name="connsiteY69" fmla="*/ 68 h 405848"/>
                <a:gd name="connsiteX70" fmla="*/ 296968 w 336418"/>
                <a:gd name="connsiteY70" fmla="*/ 47 h 405848"/>
                <a:gd name="connsiteX71" fmla="*/ 307581 w 336418"/>
                <a:gd name="connsiteY71" fmla="*/ 2 h 405848"/>
                <a:gd name="connsiteX72" fmla="*/ 309285 w 336418"/>
                <a:gd name="connsiteY72" fmla="*/ 1816 h 405848"/>
                <a:gd name="connsiteX73" fmla="*/ 306729 w 336418"/>
                <a:gd name="connsiteY73" fmla="*/ 23159 h 405848"/>
                <a:gd name="connsiteX74" fmla="*/ 300247 w 336418"/>
                <a:gd name="connsiteY74" fmla="*/ 65817 h 405848"/>
                <a:gd name="connsiteX75" fmla="*/ 296478 w 336418"/>
                <a:gd name="connsiteY75" fmla="*/ 95285 h 405848"/>
                <a:gd name="connsiteX76" fmla="*/ 292182 w 336418"/>
                <a:gd name="connsiteY76" fmla="*/ 132960 h 405848"/>
                <a:gd name="connsiteX77" fmla="*/ 288995 w 336418"/>
                <a:gd name="connsiteY77" fmla="*/ 165501 h 405848"/>
                <a:gd name="connsiteX78" fmla="*/ 287052 w 336418"/>
                <a:gd name="connsiteY78" fmla="*/ 193657 h 405848"/>
                <a:gd name="connsiteX79" fmla="*/ 285999 w 336418"/>
                <a:gd name="connsiteY79" fmla="*/ 229636 h 405848"/>
                <a:gd name="connsiteX80" fmla="*/ 290370 w 336418"/>
                <a:gd name="connsiteY80" fmla="*/ 269185 h 405848"/>
                <a:gd name="connsiteX81" fmla="*/ 301542 w 336418"/>
                <a:gd name="connsiteY81" fmla="*/ 301634 h 405848"/>
                <a:gd name="connsiteX82" fmla="*/ 316579 w 336418"/>
                <a:gd name="connsiteY82" fmla="*/ 335329 h 405848"/>
                <a:gd name="connsiteX83" fmla="*/ 333354 w 336418"/>
                <a:gd name="connsiteY83" fmla="*/ 380677 h 405848"/>
                <a:gd name="connsiteX84" fmla="*/ 336418 w 336418"/>
                <a:gd name="connsiteY84" fmla="*/ 401604 h 405848"/>
                <a:gd name="connsiteX85" fmla="*/ 332203 w 336418"/>
                <a:gd name="connsiteY85" fmla="*/ 405826 h 405848"/>
                <a:gd name="connsiteX86" fmla="*/ 251488 w 336418"/>
                <a:gd name="connsiteY86" fmla="*/ 405736 h 405848"/>
                <a:gd name="connsiteX87" fmla="*/ 214277 w 336418"/>
                <a:gd name="connsiteY87" fmla="*/ 405592 h 405848"/>
                <a:gd name="connsiteX88" fmla="*/ 213230 w 336418"/>
                <a:gd name="connsiteY88" fmla="*/ 403847 h 405848"/>
                <a:gd name="connsiteX89" fmla="*/ 214053 w 336418"/>
                <a:gd name="connsiteY89" fmla="*/ 402424 h 405848"/>
                <a:gd name="connsiteX90" fmla="*/ 224092 w 336418"/>
                <a:gd name="connsiteY90" fmla="*/ 381114 h 405848"/>
                <a:gd name="connsiteX91" fmla="*/ 233509 w 336418"/>
                <a:gd name="connsiteY91" fmla="*/ 358011 h 405848"/>
                <a:gd name="connsiteX92" fmla="*/ 236116 w 336418"/>
                <a:gd name="connsiteY92" fmla="*/ 335918 h 405848"/>
                <a:gd name="connsiteX93" fmla="*/ 228642 w 336418"/>
                <a:gd name="connsiteY93" fmla="*/ 321439 h 405848"/>
                <a:gd name="connsiteX94" fmla="*/ 221440 w 336418"/>
                <a:gd name="connsiteY94" fmla="*/ 312871 h 405848"/>
                <a:gd name="connsiteX95" fmla="*/ 219482 w 336418"/>
                <a:gd name="connsiteY95" fmla="*/ 311517 h 405848"/>
                <a:gd name="connsiteX96" fmla="*/ 213885 w 336418"/>
                <a:gd name="connsiteY96" fmla="*/ 312785 h 405848"/>
                <a:gd name="connsiteX97" fmla="*/ 207057 w 336418"/>
                <a:gd name="connsiteY97" fmla="*/ 322043 h 405848"/>
                <a:gd name="connsiteX98" fmla="*/ 195398 w 336418"/>
                <a:gd name="connsiteY98" fmla="*/ 331000 h 405848"/>
                <a:gd name="connsiteX99" fmla="*/ 190988 w 336418"/>
                <a:gd name="connsiteY99" fmla="*/ 331703 h 405848"/>
                <a:gd name="connsiteX100" fmla="*/ 188985 w 336418"/>
                <a:gd name="connsiteY100" fmla="*/ 329720 h 405848"/>
                <a:gd name="connsiteX101" fmla="*/ 188872 w 336418"/>
                <a:gd name="connsiteY101" fmla="*/ 319108 h 405848"/>
                <a:gd name="connsiteX102" fmla="*/ 188797 w 336418"/>
                <a:gd name="connsiteY102" fmla="*/ 317466 h 405848"/>
                <a:gd name="connsiteX103" fmla="*/ 189634 w 336418"/>
                <a:gd name="connsiteY103" fmla="*/ 316049 h 405848"/>
                <a:gd name="connsiteX104" fmla="*/ 205135 w 336418"/>
                <a:gd name="connsiteY104" fmla="*/ 296883 h 405848"/>
                <a:gd name="connsiteX105" fmla="*/ 206355 w 336418"/>
                <a:gd name="connsiteY105" fmla="*/ 287343 h 405848"/>
                <a:gd name="connsiteX106" fmla="*/ 203586 w 336418"/>
                <a:gd name="connsiteY106" fmla="*/ 284524 h 405848"/>
                <a:gd name="connsiteX107" fmla="*/ 192555 w 336418"/>
                <a:gd name="connsiteY107" fmla="*/ 284118 h 405848"/>
                <a:gd name="connsiteX108" fmla="*/ 190462 w 336418"/>
                <a:gd name="connsiteY108" fmla="*/ 284145 h 405848"/>
                <a:gd name="connsiteX109" fmla="*/ 187801 w 336418"/>
                <a:gd name="connsiteY109" fmla="*/ 281612 h 405848"/>
                <a:gd name="connsiteX110" fmla="*/ 187700 w 336418"/>
                <a:gd name="connsiteY110" fmla="*/ 276533 h 405848"/>
                <a:gd name="connsiteX111" fmla="*/ 189114 w 336418"/>
                <a:gd name="connsiteY111" fmla="*/ 274004 h 405848"/>
                <a:gd name="connsiteX112" fmla="*/ 193392 w 336418"/>
                <a:gd name="connsiteY112" fmla="*/ 271556 h 405848"/>
                <a:gd name="connsiteX113" fmla="*/ 197141 w 336418"/>
                <a:gd name="connsiteY113" fmla="*/ 268216 h 405848"/>
                <a:gd name="connsiteX114" fmla="*/ 203266 w 336418"/>
                <a:gd name="connsiteY114" fmla="*/ 249337 h 405848"/>
                <a:gd name="connsiteX115" fmla="*/ 198884 w 336418"/>
                <a:gd name="connsiteY115" fmla="*/ 244126 h 405848"/>
                <a:gd name="connsiteX116" fmla="*/ 189356 w 336418"/>
                <a:gd name="connsiteY116" fmla="*/ 243962 h 405848"/>
                <a:gd name="connsiteX117" fmla="*/ 186803 w 336418"/>
                <a:gd name="connsiteY117" fmla="*/ 241678 h 405848"/>
                <a:gd name="connsiteX118" fmla="*/ 186746 w 336418"/>
                <a:gd name="connsiteY118" fmla="*/ 238246 h 405848"/>
                <a:gd name="connsiteX119" fmla="*/ 188396 w 336418"/>
                <a:gd name="connsiteY119" fmla="*/ 234757 h 405848"/>
                <a:gd name="connsiteX120" fmla="*/ 189455 w 336418"/>
                <a:gd name="connsiteY120" fmla="*/ 233929 h 405848"/>
                <a:gd name="connsiteX121" fmla="*/ 201320 w 336418"/>
                <a:gd name="connsiteY121" fmla="*/ 213824 h 405848"/>
                <a:gd name="connsiteX122" fmla="*/ 201117 w 336418"/>
                <a:gd name="connsiteY122" fmla="*/ 209223 h 405848"/>
                <a:gd name="connsiteX123" fmla="*/ 199006 w 336418"/>
                <a:gd name="connsiteY123" fmla="*/ 207693 h 405848"/>
                <a:gd name="connsiteX124" fmla="*/ 190812 w 336418"/>
                <a:gd name="connsiteY124" fmla="*/ 207292 h 405848"/>
                <a:gd name="connsiteX125" fmla="*/ 187224 w 336418"/>
                <a:gd name="connsiteY125" fmla="*/ 207322 h 405848"/>
                <a:gd name="connsiteX126" fmla="*/ 185963 w 336418"/>
                <a:gd name="connsiteY126" fmla="*/ 206069 h 405848"/>
                <a:gd name="connsiteX127" fmla="*/ 185915 w 336418"/>
                <a:gd name="connsiteY127" fmla="*/ 198296 h 405848"/>
                <a:gd name="connsiteX128" fmla="*/ 186896 w 336418"/>
                <a:gd name="connsiteY128" fmla="*/ 196730 h 405848"/>
                <a:gd name="connsiteX129" fmla="*/ 191975 w 336418"/>
                <a:gd name="connsiteY129" fmla="*/ 192562 h 405848"/>
                <a:gd name="connsiteX130" fmla="*/ 199640 w 336418"/>
                <a:gd name="connsiteY130" fmla="*/ 176066 h 405848"/>
                <a:gd name="connsiteX131" fmla="*/ 199332 w 336418"/>
                <a:gd name="connsiteY131" fmla="*/ 172502 h 405848"/>
                <a:gd name="connsiteX132" fmla="*/ 198157 w 336418"/>
                <a:gd name="connsiteY132" fmla="*/ 171253 h 405848"/>
                <a:gd name="connsiteX133" fmla="*/ 192513 w 336418"/>
                <a:gd name="connsiteY133" fmla="*/ 170018 h 405848"/>
                <a:gd name="connsiteX134" fmla="*/ 186241 w 336418"/>
                <a:gd name="connsiteY134" fmla="*/ 170120 h 405848"/>
                <a:gd name="connsiteX135" fmla="*/ 184794 w 336418"/>
                <a:gd name="connsiteY135" fmla="*/ 168906 h 405848"/>
                <a:gd name="connsiteX136" fmla="*/ 185206 w 336418"/>
                <a:gd name="connsiteY136" fmla="*/ 162060 h 405848"/>
                <a:gd name="connsiteX137" fmla="*/ 187281 w 336418"/>
                <a:gd name="connsiteY137" fmla="*/ 159100 h 405848"/>
                <a:gd name="connsiteX138" fmla="*/ 196674 w 336418"/>
                <a:gd name="connsiteY138" fmla="*/ 140505 h 405848"/>
                <a:gd name="connsiteX139" fmla="*/ 193018 w 336418"/>
                <a:gd name="connsiteY139" fmla="*/ 136517 h 405848"/>
                <a:gd name="connsiteX140" fmla="*/ 185861 w 336418"/>
                <a:gd name="connsiteY140" fmla="*/ 136230 h 405848"/>
                <a:gd name="connsiteX141" fmla="*/ 184091 w 336418"/>
                <a:gd name="connsiteY141" fmla="*/ 134547 h 405848"/>
                <a:gd name="connsiteX142" fmla="*/ 183912 w 336418"/>
                <a:gd name="connsiteY142" fmla="*/ 128876 h 405848"/>
                <a:gd name="connsiteX143" fmla="*/ 184531 w 336418"/>
                <a:gd name="connsiteY143" fmla="*/ 127483 h 405848"/>
                <a:gd name="connsiteX144" fmla="*/ 192202 w 336418"/>
                <a:gd name="connsiteY144" fmla="*/ 119082 h 405848"/>
                <a:gd name="connsiteX145" fmla="*/ 195048 w 336418"/>
                <a:gd name="connsiteY145" fmla="*/ 111246 h 405848"/>
                <a:gd name="connsiteX146" fmla="*/ 190656 w 336418"/>
                <a:gd name="connsiteY146" fmla="*/ 104774 h 405848"/>
                <a:gd name="connsiteX147" fmla="*/ 184253 w 336418"/>
                <a:gd name="connsiteY147" fmla="*/ 104583 h 405848"/>
                <a:gd name="connsiteX148" fmla="*/ 166788 w 336418"/>
                <a:gd name="connsiteY148" fmla="*/ 104326 h 405848"/>
                <a:gd name="connsiteX149" fmla="*/ 144282 w 336418"/>
                <a:gd name="connsiteY149" fmla="*/ 105103 h 405848"/>
                <a:gd name="connsiteX150" fmla="*/ 140339 w 336418"/>
                <a:gd name="connsiteY150" fmla="*/ 109937 h 405848"/>
                <a:gd name="connsiteX151" fmla="*/ 148372 w 336418"/>
                <a:gd name="connsiteY151" fmla="*/ 125952 h 405848"/>
                <a:gd name="connsiteX152" fmla="*/ 151254 w 336418"/>
                <a:gd name="connsiteY152" fmla="*/ 133288 h 405848"/>
                <a:gd name="connsiteX153" fmla="*/ 147930 w 336418"/>
                <a:gd name="connsiteY153" fmla="*/ 136158 h 405848"/>
                <a:gd name="connsiteX154" fmla="*/ 143448 w 336418"/>
                <a:gd name="connsiteY154" fmla="*/ 136188 h 405848"/>
                <a:gd name="connsiteX155" fmla="*/ 138336 w 336418"/>
                <a:gd name="connsiteY155" fmla="*/ 141982 h 405848"/>
                <a:gd name="connsiteX156" fmla="*/ 145939 w 336418"/>
                <a:gd name="connsiteY156" fmla="*/ 158045 h 405848"/>
                <a:gd name="connsiteX157" fmla="*/ 148010 w 336418"/>
                <a:gd name="connsiteY157" fmla="*/ 159492 h 405848"/>
                <a:gd name="connsiteX158" fmla="*/ 150202 w 336418"/>
                <a:gd name="connsiteY158" fmla="*/ 162912 h 405848"/>
                <a:gd name="connsiteX159" fmla="*/ 150261 w 336418"/>
                <a:gd name="connsiteY159" fmla="*/ 168583 h 405848"/>
                <a:gd name="connsiteX160" fmla="*/ 148841 w 336418"/>
                <a:gd name="connsiteY160" fmla="*/ 170006 h 405848"/>
                <a:gd name="connsiteX161" fmla="*/ 140043 w 336418"/>
                <a:gd name="connsiteY161" fmla="*/ 170272 h 405848"/>
                <a:gd name="connsiteX162" fmla="*/ 135592 w 336418"/>
                <a:gd name="connsiteY162" fmla="*/ 175292 h 405848"/>
                <a:gd name="connsiteX163" fmla="*/ 145547 w 336418"/>
                <a:gd name="connsiteY163" fmla="*/ 195929 h 405848"/>
                <a:gd name="connsiteX164" fmla="*/ 148366 w 336418"/>
                <a:gd name="connsiteY164" fmla="*/ 197594 h 405848"/>
                <a:gd name="connsiteX165" fmla="*/ 149595 w 336418"/>
                <a:gd name="connsiteY165" fmla="*/ 199639 h 405848"/>
                <a:gd name="connsiteX166" fmla="*/ 149039 w 336418"/>
                <a:gd name="connsiteY166" fmla="*/ 206033 h 405848"/>
                <a:gd name="connsiteX167" fmla="*/ 147661 w 336418"/>
                <a:gd name="connsiteY167" fmla="*/ 207220 h 405848"/>
                <a:gd name="connsiteX168" fmla="*/ 140952 w 336418"/>
                <a:gd name="connsiteY168" fmla="*/ 207633 h 405848"/>
                <a:gd name="connsiteX169" fmla="*/ 136184 w 336418"/>
                <a:gd name="connsiteY169" fmla="*/ 207920 h 405848"/>
                <a:gd name="connsiteX170" fmla="*/ 134527 w 336418"/>
                <a:gd name="connsiteY170" fmla="*/ 209537 h 405848"/>
                <a:gd name="connsiteX171" fmla="*/ 135128 w 336418"/>
                <a:gd name="connsiteY171" fmla="*/ 219507 h 405848"/>
                <a:gd name="connsiteX172" fmla="*/ 145394 w 336418"/>
                <a:gd name="connsiteY172" fmla="*/ 233639 h 405848"/>
                <a:gd name="connsiteX173" fmla="*/ 147245 w 336418"/>
                <a:gd name="connsiteY173" fmla="*/ 235149 h 405848"/>
                <a:gd name="connsiteX174" fmla="*/ 148719 w 336418"/>
                <a:gd name="connsiteY174" fmla="*/ 238560 h 405848"/>
                <a:gd name="connsiteX175" fmla="*/ 148405 w 336418"/>
                <a:gd name="connsiteY175" fmla="*/ 242727 h 405848"/>
                <a:gd name="connsiteX176" fmla="*/ 147424 w 336418"/>
                <a:gd name="connsiteY176" fmla="*/ 243797 h 405848"/>
                <a:gd name="connsiteX177" fmla="*/ 143403 w 336418"/>
                <a:gd name="connsiteY177" fmla="*/ 243953 h 405848"/>
                <a:gd name="connsiteX178" fmla="*/ 134243 w 336418"/>
                <a:gd name="connsiteY178" fmla="*/ 244739 h 405848"/>
                <a:gd name="connsiteX179" fmla="*/ 132231 w 336418"/>
                <a:gd name="connsiteY179" fmla="*/ 247361 h 405848"/>
                <a:gd name="connsiteX180" fmla="*/ 136572 w 336418"/>
                <a:gd name="connsiteY180" fmla="*/ 263206 h 405848"/>
                <a:gd name="connsiteX181" fmla="*/ 143631 w 336418"/>
                <a:gd name="connsiteY181" fmla="*/ 270787 h 405848"/>
                <a:gd name="connsiteX182" fmla="*/ 147604 w 336418"/>
                <a:gd name="connsiteY182" fmla="*/ 279983 h 405848"/>
                <a:gd name="connsiteX183" fmla="*/ 147547 w 336418"/>
                <a:gd name="connsiteY183" fmla="*/ 280578 h 405848"/>
                <a:gd name="connsiteX184" fmla="*/ 143678 w 336418"/>
                <a:gd name="connsiteY184" fmla="*/ 284133 h 405848"/>
                <a:gd name="connsiteX185" fmla="*/ 134115 w 336418"/>
                <a:gd name="connsiteY185" fmla="*/ 284118 h 405848"/>
                <a:gd name="connsiteX186" fmla="*/ 128426 w 336418"/>
                <a:gd name="connsiteY186" fmla="*/ 289902 h 405848"/>
                <a:gd name="connsiteX187" fmla="*/ 130145 w 336418"/>
                <a:gd name="connsiteY187" fmla="*/ 298028 h 405848"/>
                <a:gd name="connsiteX188" fmla="*/ 145203 w 336418"/>
                <a:gd name="connsiteY188" fmla="*/ 315906 h 405848"/>
                <a:gd name="connsiteX189" fmla="*/ 146468 w 336418"/>
                <a:gd name="connsiteY189" fmla="*/ 318447 h 405848"/>
                <a:gd name="connsiteX190" fmla="*/ 146097 w 336418"/>
                <a:gd name="connsiteY190" fmla="*/ 329942 h 405848"/>
                <a:gd name="connsiteX191" fmla="*/ 144387 w 336418"/>
                <a:gd name="connsiteY191" fmla="*/ 331646 h 405848"/>
                <a:gd name="connsiteX192" fmla="*/ 136357 w 336418"/>
                <a:gd name="connsiteY192" fmla="*/ 329203 h 405848"/>
                <a:gd name="connsiteX193" fmla="*/ 124327 w 336418"/>
                <a:gd name="connsiteY193" fmla="*/ 317096 h 405848"/>
                <a:gd name="connsiteX194" fmla="*/ 120590 w 336418"/>
                <a:gd name="connsiteY194" fmla="*/ 312249 h 405848"/>
                <a:gd name="connsiteX195" fmla="*/ 114390 w 336418"/>
                <a:gd name="connsiteY195" fmla="*/ 312190 h 405848"/>
                <a:gd name="connsiteX196" fmla="*/ 100793 w 336418"/>
                <a:gd name="connsiteY196" fmla="*/ 330847 h 405848"/>
                <a:gd name="connsiteX197" fmla="*/ 99541 w 336418"/>
                <a:gd name="connsiteY197" fmla="*/ 337637 h 405848"/>
                <a:gd name="connsiteX198" fmla="*/ 100171 w 336418"/>
                <a:gd name="connsiteY198" fmla="*/ 347768 h 405848"/>
                <a:gd name="connsiteX199" fmla="*/ 103693 w 336418"/>
                <a:gd name="connsiteY199" fmla="*/ 363365 h 405848"/>
                <a:gd name="connsiteX200" fmla="*/ 116542 w 336418"/>
                <a:gd name="connsiteY200" fmla="*/ 394265 h 405848"/>
                <a:gd name="connsiteX201" fmla="*/ 121140 w 336418"/>
                <a:gd name="connsiteY201" fmla="*/ 402471 h 405848"/>
                <a:gd name="connsiteX202" fmla="*/ 119182 w 336418"/>
                <a:gd name="connsiteY202" fmla="*/ 405817 h 405848"/>
                <a:gd name="connsiteX203" fmla="*/ 61334 w 336418"/>
                <a:gd name="connsiteY203" fmla="*/ 405817 h 4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36418" h="405848">
                  <a:moveTo>
                    <a:pt x="61325" y="405823"/>
                  </a:moveTo>
                  <a:cubicBezTo>
                    <a:pt x="41842" y="405823"/>
                    <a:pt x="22362" y="405823"/>
                    <a:pt x="2879" y="405823"/>
                  </a:cubicBezTo>
                  <a:cubicBezTo>
                    <a:pt x="195" y="405823"/>
                    <a:pt x="150" y="405823"/>
                    <a:pt x="39" y="403102"/>
                  </a:cubicBezTo>
                  <a:cubicBezTo>
                    <a:pt x="-176" y="397697"/>
                    <a:pt x="515" y="392370"/>
                    <a:pt x="1582" y="387087"/>
                  </a:cubicBezTo>
                  <a:cubicBezTo>
                    <a:pt x="4434" y="372949"/>
                    <a:pt x="9567" y="359568"/>
                    <a:pt x="15089" y="346316"/>
                  </a:cubicBezTo>
                  <a:cubicBezTo>
                    <a:pt x="21163" y="331741"/>
                    <a:pt x="28114" y="317553"/>
                    <a:pt x="34216" y="302988"/>
                  </a:cubicBezTo>
                  <a:cubicBezTo>
                    <a:pt x="39439" y="290524"/>
                    <a:pt x="44285" y="277944"/>
                    <a:pt x="47002" y="264650"/>
                  </a:cubicBezTo>
                  <a:cubicBezTo>
                    <a:pt x="48548" y="257077"/>
                    <a:pt x="49484" y="249430"/>
                    <a:pt x="49923" y="241717"/>
                  </a:cubicBezTo>
                  <a:cubicBezTo>
                    <a:pt x="50273" y="235600"/>
                    <a:pt x="50557" y="229480"/>
                    <a:pt x="50440" y="223355"/>
                  </a:cubicBezTo>
                  <a:cubicBezTo>
                    <a:pt x="50222" y="211956"/>
                    <a:pt x="49863" y="200559"/>
                    <a:pt x="49062" y="189184"/>
                  </a:cubicBezTo>
                  <a:cubicBezTo>
                    <a:pt x="48524" y="181540"/>
                    <a:pt x="48099" y="173884"/>
                    <a:pt x="47460" y="166248"/>
                  </a:cubicBezTo>
                  <a:cubicBezTo>
                    <a:pt x="46697" y="157175"/>
                    <a:pt x="45809" y="148111"/>
                    <a:pt x="44877" y="139052"/>
                  </a:cubicBezTo>
                  <a:cubicBezTo>
                    <a:pt x="43806" y="128658"/>
                    <a:pt x="42679" y="118266"/>
                    <a:pt x="41481" y="107883"/>
                  </a:cubicBezTo>
                  <a:cubicBezTo>
                    <a:pt x="40515" y="99530"/>
                    <a:pt x="39427" y="91189"/>
                    <a:pt x="38350" y="82851"/>
                  </a:cubicBezTo>
                  <a:cubicBezTo>
                    <a:pt x="37041" y="72735"/>
                    <a:pt x="35696" y="62624"/>
                    <a:pt x="34347" y="52510"/>
                  </a:cubicBezTo>
                  <a:cubicBezTo>
                    <a:pt x="33310" y="44714"/>
                    <a:pt x="31926" y="36971"/>
                    <a:pt x="30652" y="29213"/>
                  </a:cubicBezTo>
                  <a:cubicBezTo>
                    <a:pt x="29474" y="22041"/>
                    <a:pt x="28371" y="14857"/>
                    <a:pt x="27564" y="7634"/>
                  </a:cubicBezTo>
                  <a:cubicBezTo>
                    <a:pt x="27349" y="5709"/>
                    <a:pt x="27316" y="3760"/>
                    <a:pt x="27140" y="1828"/>
                  </a:cubicBezTo>
                  <a:cubicBezTo>
                    <a:pt x="27020" y="525"/>
                    <a:pt x="27558" y="53"/>
                    <a:pt x="28844" y="62"/>
                  </a:cubicBezTo>
                  <a:cubicBezTo>
                    <a:pt x="33525" y="94"/>
                    <a:pt x="38210" y="59"/>
                    <a:pt x="42892" y="62"/>
                  </a:cubicBezTo>
                  <a:cubicBezTo>
                    <a:pt x="66010" y="74"/>
                    <a:pt x="89128" y="77"/>
                    <a:pt x="112246" y="115"/>
                  </a:cubicBezTo>
                  <a:cubicBezTo>
                    <a:pt x="122450" y="133"/>
                    <a:pt x="132653" y="223"/>
                    <a:pt x="142856" y="286"/>
                  </a:cubicBezTo>
                  <a:cubicBezTo>
                    <a:pt x="144617" y="298"/>
                    <a:pt x="144752" y="474"/>
                    <a:pt x="143939" y="2047"/>
                  </a:cubicBezTo>
                  <a:cubicBezTo>
                    <a:pt x="141580" y="6603"/>
                    <a:pt x="139203" y="11147"/>
                    <a:pt x="136791" y="15673"/>
                  </a:cubicBezTo>
                  <a:cubicBezTo>
                    <a:pt x="135684" y="17748"/>
                    <a:pt x="135098" y="19793"/>
                    <a:pt x="136303" y="22056"/>
                  </a:cubicBezTo>
                  <a:cubicBezTo>
                    <a:pt x="136779" y="22944"/>
                    <a:pt x="137320" y="23404"/>
                    <a:pt x="138366" y="23422"/>
                  </a:cubicBezTo>
                  <a:cubicBezTo>
                    <a:pt x="140853" y="23461"/>
                    <a:pt x="143341" y="23640"/>
                    <a:pt x="145831" y="23688"/>
                  </a:cubicBezTo>
                  <a:cubicBezTo>
                    <a:pt x="146949" y="23709"/>
                    <a:pt x="147421" y="24157"/>
                    <a:pt x="147514" y="25276"/>
                  </a:cubicBezTo>
                  <a:cubicBezTo>
                    <a:pt x="147792" y="28609"/>
                    <a:pt x="147556" y="29015"/>
                    <a:pt x="144411" y="30298"/>
                  </a:cubicBezTo>
                  <a:cubicBezTo>
                    <a:pt x="138788" y="32594"/>
                    <a:pt x="133131" y="34824"/>
                    <a:pt x="127786" y="37739"/>
                  </a:cubicBezTo>
                  <a:cubicBezTo>
                    <a:pt x="126782" y="38286"/>
                    <a:pt x="125849" y="38965"/>
                    <a:pt x="124844" y="39506"/>
                  </a:cubicBezTo>
                  <a:cubicBezTo>
                    <a:pt x="123418" y="40274"/>
                    <a:pt x="123329" y="41431"/>
                    <a:pt x="123726" y="42803"/>
                  </a:cubicBezTo>
                  <a:cubicBezTo>
                    <a:pt x="124351" y="44953"/>
                    <a:pt x="125792" y="46385"/>
                    <a:pt x="127681" y="47455"/>
                  </a:cubicBezTo>
                  <a:cubicBezTo>
                    <a:pt x="130483" y="49043"/>
                    <a:pt x="133601" y="49790"/>
                    <a:pt x="136602" y="50845"/>
                  </a:cubicBezTo>
                  <a:cubicBezTo>
                    <a:pt x="139484" y="51859"/>
                    <a:pt x="142252" y="53081"/>
                    <a:pt x="144689" y="54962"/>
                  </a:cubicBezTo>
                  <a:cubicBezTo>
                    <a:pt x="145930" y="55919"/>
                    <a:pt x="145939" y="56268"/>
                    <a:pt x="144668" y="57186"/>
                  </a:cubicBezTo>
                  <a:cubicBezTo>
                    <a:pt x="142548" y="58720"/>
                    <a:pt x="140103" y="59608"/>
                    <a:pt x="137702" y="60579"/>
                  </a:cubicBezTo>
                  <a:cubicBezTo>
                    <a:pt x="134013" y="62074"/>
                    <a:pt x="130181" y="63228"/>
                    <a:pt x="126707" y="65228"/>
                  </a:cubicBezTo>
                  <a:cubicBezTo>
                    <a:pt x="125341" y="66014"/>
                    <a:pt x="124187" y="66983"/>
                    <a:pt x="123607" y="68532"/>
                  </a:cubicBezTo>
                  <a:cubicBezTo>
                    <a:pt x="123012" y="70119"/>
                    <a:pt x="123338" y="71455"/>
                    <a:pt x="124503" y="72633"/>
                  </a:cubicBezTo>
                  <a:cubicBezTo>
                    <a:pt x="125657" y="73799"/>
                    <a:pt x="127146" y="74394"/>
                    <a:pt x="128602" y="75037"/>
                  </a:cubicBezTo>
                  <a:cubicBezTo>
                    <a:pt x="132794" y="76881"/>
                    <a:pt x="136988" y="78726"/>
                    <a:pt x="141203" y="80520"/>
                  </a:cubicBezTo>
                  <a:cubicBezTo>
                    <a:pt x="142187" y="80938"/>
                    <a:pt x="142157" y="81449"/>
                    <a:pt x="141738" y="82254"/>
                  </a:cubicBezTo>
                  <a:cubicBezTo>
                    <a:pt x="140536" y="84568"/>
                    <a:pt x="138713" y="86451"/>
                    <a:pt x="137374" y="88663"/>
                  </a:cubicBezTo>
                  <a:cubicBezTo>
                    <a:pt x="136208" y="90591"/>
                    <a:pt x="135493" y="92597"/>
                    <a:pt x="136112" y="94911"/>
                  </a:cubicBezTo>
                  <a:cubicBezTo>
                    <a:pt x="136408" y="96015"/>
                    <a:pt x="136904" y="96547"/>
                    <a:pt x="138139" y="96633"/>
                  </a:cubicBezTo>
                  <a:cubicBezTo>
                    <a:pt x="153111" y="97689"/>
                    <a:pt x="168103" y="97650"/>
                    <a:pt x="183093" y="97405"/>
                  </a:cubicBezTo>
                  <a:cubicBezTo>
                    <a:pt x="187461" y="97333"/>
                    <a:pt x="191849" y="97130"/>
                    <a:pt x="196178" y="96334"/>
                  </a:cubicBezTo>
                  <a:cubicBezTo>
                    <a:pt x="199458" y="95731"/>
                    <a:pt x="200091" y="94780"/>
                    <a:pt x="199221" y="91509"/>
                  </a:cubicBezTo>
                  <a:cubicBezTo>
                    <a:pt x="198803" y="89940"/>
                    <a:pt x="197939" y="88603"/>
                    <a:pt x="197003" y="87306"/>
                  </a:cubicBezTo>
                  <a:cubicBezTo>
                    <a:pt x="195810" y="85650"/>
                    <a:pt x="194504" y="84080"/>
                    <a:pt x="193502" y="82283"/>
                  </a:cubicBezTo>
                  <a:cubicBezTo>
                    <a:pt x="192934" y="81267"/>
                    <a:pt x="193021" y="80774"/>
                    <a:pt x="194214" y="80331"/>
                  </a:cubicBezTo>
                  <a:cubicBezTo>
                    <a:pt x="199586" y="78334"/>
                    <a:pt x="204782" y="75928"/>
                    <a:pt x="209906" y="73351"/>
                  </a:cubicBezTo>
                  <a:cubicBezTo>
                    <a:pt x="211401" y="72597"/>
                    <a:pt x="211718" y="71557"/>
                    <a:pt x="211506" y="70077"/>
                  </a:cubicBezTo>
                  <a:cubicBezTo>
                    <a:pt x="211114" y="67312"/>
                    <a:pt x="209314" y="65685"/>
                    <a:pt x="207006" y="64508"/>
                  </a:cubicBezTo>
                  <a:cubicBezTo>
                    <a:pt x="203846" y="62896"/>
                    <a:pt x="200420" y="61943"/>
                    <a:pt x="197144" y="60621"/>
                  </a:cubicBezTo>
                  <a:cubicBezTo>
                    <a:pt x="195012" y="59763"/>
                    <a:pt x="192955" y="58762"/>
                    <a:pt x="191021" y="57521"/>
                  </a:cubicBezTo>
                  <a:cubicBezTo>
                    <a:pt x="189120" y="56298"/>
                    <a:pt x="189138" y="55910"/>
                    <a:pt x="191081" y="54666"/>
                  </a:cubicBezTo>
                  <a:cubicBezTo>
                    <a:pt x="194124" y="52717"/>
                    <a:pt x="197526" y="51545"/>
                    <a:pt x="200839" y="50182"/>
                  </a:cubicBezTo>
                  <a:cubicBezTo>
                    <a:pt x="203419" y="49120"/>
                    <a:pt x="206041" y="48146"/>
                    <a:pt x="208411" y="46651"/>
                  </a:cubicBezTo>
                  <a:cubicBezTo>
                    <a:pt x="212749" y="43915"/>
                    <a:pt x="212734" y="40624"/>
                    <a:pt x="208307" y="37981"/>
                  </a:cubicBezTo>
                  <a:cubicBezTo>
                    <a:pt x="204570" y="35751"/>
                    <a:pt x="200369" y="34525"/>
                    <a:pt x="196426" y="32737"/>
                  </a:cubicBezTo>
                  <a:cubicBezTo>
                    <a:pt x="194477" y="31853"/>
                    <a:pt x="192486" y="31057"/>
                    <a:pt x="190519" y="30214"/>
                  </a:cubicBezTo>
                  <a:cubicBezTo>
                    <a:pt x="188351" y="29285"/>
                    <a:pt x="187529" y="27598"/>
                    <a:pt x="187685" y="25299"/>
                  </a:cubicBezTo>
                  <a:cubicBezTo>
                    <a:pt x="187742" y="24468"/>
                    <a:pt x="187972" y="24020"/>
                    <a:pt x="188869" y="23933"/>
                  </a:cubicBezTo>
                  <a:cubicBezTo>
                    <a:pt x="191643" y="23667"/>
                    <a:pt x="194408" y="23317"/>
                    <a:pt x="197186" y="23057"/>
                  </a:cubicBezTo>
                  <a:cubicBezTo>
                    <a:pt x="198991" y="22887"/>
                    <a:pt x="199290" y="22654"/>
                    <a:pt x="199347" y="20776"/>
                  </a:cubicBezTo>
                  <a:cubicBezTo>
                    <a:pt x="199443" y="17733"/>
                    <a:pt x="198280" y="15042"/>
                    <a:pt x="196946" y="12400"/>
                  </a:cubicBezTo>
                  <a:cubicBezTo>
                    <a:pt x="195153" y="8839"/>
                    <a:pt x="192800" y="5589"/>
                    <a:pt x="191174" y="1936"/>
                  </a:cubicBezTo>
                  <a:cubicBezTo>
                    <a:pt x="190414" y="235"/>
                    <a:pt x="190492" y="68"/>
                    <a:pt x="192339" y="68"/>
                  </a:cubicBezTo>
                  <a:cubicBezTo>
                    <a:pt x="227216" y="59"/>
                    <a:pt x="262092" y="53"/>
                    <a:pt x="296968" y="47"/>
                  </a:cubicBezTo>
                  <a:cubicBezTo>
                    <a:pt x="300505" y="47"/>
                    <a:pt x="304044" y="91"/>
                    <a:pt x="307581" y="2"/>
                  </a:cubicBezTo>
                  <a:cubicBezTo>
                    <a:pt x="308998" y="-34"/>
                    <a:pt x="309372" y="459"/>
                    <a:pt x="309285" y="1816"/>
                  </a:cubicBezTo>
                  <a:cubicBezTo>
                    <a:pt x="308822" y="8979"/>
                    <a:pt x="307847" y="16080"/>
                    <a:pt x="306729" y="23159"/>
                  </a:cubicBezTo>
                  <a:cubicBezTo>
                    <a:pt x="304487" y="37365"/>
                    <a:pt x="301996" y="51536"/>
                    <a:pt x="300247" y="65817"/>
                  </a:cubicBezTo>
                  <a:cubicBezTo>
                    <a:pt x="299046" y="75647"/>
                    <a:pt x="297653" y="85452"/>
                    <a:pt x="296478" y="95285"/>
                  </a:cubicBezTo>
                  <a:cubicBezTo>
                    <a:pt x="294977" y="107835"/>
                    <a:pt x="293617" y="120400"/>
                    <a:pt x="292182" y="132960"/>
                  </a:cubicBezTo>
                  <a:cubicBezTo>
                    <a:pt x="290944" y="143791"/>
                    <a:pt x="289901" y="154640"/>
                    <a:pt x="288995" y="165501"/>
                  </a:cubicBezTo>
                  <a:cubicBezTo>
                    <a:pt x="288212" y="174876"/>
                    <a:pt x="287533" y="184257"/>
                    <a:pt x="287052" y="193657"/>
                  </a:cubicBezTo>
                  <a:cubicBezTo>
                    <a:pt x="286439" y="205645"/>
                    <a:pt x="285841" y="217633"/>
                    <a:pt x="285999" y="229636"/>
                  </a:cubicBezTo>
                  <a:cubicBezTo>
                    <a:pt x="286173" y="242951"/>
                    <a:pt x="287243" y="256192"/>
                    <a:pt x="290370" y="269185"/>
                  </a:cubicBezTo>
                  <a:cubicBezTo>
                    <a:pt x="293058" y="280354"/>
                    <a:pt x="297105" y="291062"/>
                    <a:pt x="301542" y="301634"/>
                  </a:cubicBezTo>
                  <a:cubicBezTo>
                    <a:pt x="306304" y="312979"/>
                    <a:pt x="311605" y="324082"/>
                    <a:pt x="316579" y="335329"/>
                  </a:cubicBezTo>
                  <a:cubicBezTo>
                    <a:pt x="323112" y="350094"/>
                    <a:pt x="329261" y="365009"/>
                    <a:pt x="333354" y="380677"/>
                  </a:cubicBezTo>
                  <a:cubicBezTo>
                    <a:pt x="335145" y="387536"/>
                    <a:pt x="336424" y="394480"/>
                    <a:pt x="336418" y="401604"/>
                  </a:cubicBezTo>
                  <a:cubicBezTo>
                    <a:pt x="336415" y="405826"/>
                    <a:pt x="336391" y="405829"/>
                    <a:pt x="332203" y="405826"/>
                  </a:cubicBezTo>
                  <a:cubicBezTo>
                    <a:pt x="305297" y="405814"/>
                    <a:pt x="278391" y="405927"/>
                    <a:pt x="251488" y="405736"/>
                  </a:cubicBezTo>
                  <a:cubicBezTo>
                    <a:pt x="239084" y="405646"/>
                    <a:pt x="226680" y="405706"/>
                    <a:pt x="214277" y="405592"/>
                  </a:cubicBezTo>
                  <a:cubicBezTo>
                    <a:pt x="212498" y="405578"/>
                    <a:pt x="212414" y="405446"/>
                    <a:pt x="213230" y="403847"/>
                  </a:cubicBezTo>
                  <a:cubicBezTo>
                    <a:pt x="213479" y="403359"/>
                    <a:pt x="213742" y="402875"/>
                    <a:pt x="214053" y="402424"/>
                  </a:cubicBezTo>
                  <a:cubicBezTo>
                    <a:pt x="218567" y="395870"/>
                    <a:pt x="221072" y="388370"/>
                    <a:pt x="224092" y="381114"/>
                  </a:cubicBezTo>
                  <a:cubicBezTo>
                    <a:pt x="227287" y="373437"/>
                    <a:pt x="230570" y="365787"/>
                    <a:pt x="233509" y="358011"/>
                  </a:cubicBezTo>
                  <a:cubicBezTo>
                    <a:pt x="236190" y="350913"/>
                    <a:pt x="237763" y="343574"/>
                    <a:pt x="236116" y="335918"/>
                  </a:cubicBezTo>
                  <a:cubicBezTo>
                    <a:pt x="234935" y="330420"/>
                    <a:pt x="232053" y="325765"/>
                    <a:pt x="228642" y="321439"/>
                  </a:cubicBezTo>
                  <a:cubicBezTo>
                    <a:pt x="226334" y="318513"/>
                    <a:pt x="224101" y="315508"/>
                    <a:pt x="221440" y="312871"/>
                  </a:cubicBezTo>
                  <a:cubicBezTo>
                    <a:pt x="220869" y="312303"/>
                    <a:pt x="220199" y="311873"/>
                    <a:pt x="219482" y="311517"/>
                  </a:cubicBezTo>
                  <a:cubicBezTo>
                    <a:pt x="216806" y="310193"/>
                    <a:pt x="215676" y="310408"/>
                    <a:pt x="213885" y="312785"/>
                  </a:cubicBezTo>
                  <a:cubicBezTo>
                    <a:pt x="211577" y="315846"/>
                    <a:pt x="209410" y="319018"/>
                    <a:pt x="207057" y="322043"/>
                  </a:cubicBezTo>
                  <a:cubicBezTo>
                    <a:pt x="203960" y="326025"/>
                    <a:pt x="200393" y="329457"/>
                    <a:pt x="195398" y="331000"/>
                  </a:cubicBezTo>
                  <a:cubicBezTo>
                    <a:pt x="193960" y="331442"/>
                    <a:pt x="192480" y="331565"/>
                    <a:pt x="190988" y="331703"/>
                  </a:cubicBezTo>
                  <a:cubicBezTo>
                    <a:pt x="189419" y="331846"/>
                    <a:pt x="188988" y="331120"/>
                    <a:pt x="188985" y="329720"/>
                  </a:cubicBezTo>
                  <a:cubicBezTo>
                    <a:pt x="188979" y="326184"/>
                    <a:pt x="188916" y="322647"/>
                    <a:pt x="188872" y="319108"/>
                  </a:cubicBezTo>
                  <a:cubicBezTo>
                    <a:pt x="188866" y="318560"/>
                    <a:pt x="188851" y="318010"/>
                    <a:pt x="188797" y="317466"/>
                  </a:cubicBezTo>
                  <a:cubicBezTo>
                    <a:pt x="188728" y="316776"/>
                    <a:pt x="189015" y="316339"/>
                    <a:pt x="189634" y="316049"/>
                  </a:cubicBezTo>
                  <a:cubicBezTo>
                    <a:pt x="197897" y="312169"/>
                    <a:pt x="202366" y="305185"/>
                    <a:pt x="205135" y="296883"/>
                  </a:cubicBezTo>
                  <a:cubicBezTo>
                    <a:pt x="206160" y="293810"/>
                    <a:pt x="206878" y="290635"/>
                    <a:pt x="206355" y="287343"/>
                  </a:cubicBezTo>
                  <a:cubicBezTo>
                    <a:pt x="205999" y="285101"/>
                    <a:pt x="205798" y="284934"/>
                    <a:pt x="203586" y="284524"/>
                  </a:cubicBezTo>
                  <a:cubicBezTo>
                    <a:pt x="199927" y="283852"/>
                    <a:pt x="196235" y="284177"/>
                    <a:pt x="192555" y="284118"/>
                  </a:cubicBezTo>
                  <a:cubicBezTo>
                    <a:pt x="191858" y="284106"/>
                    <a:pt x="191162" y="284145"/>
                    <a:pt x="190462" y="284145"/>
                  </a:cubicBezTo>
                  <a:cubicBezTo>
                    <a:pt x="187888" y="284145"/>
                    <a:pt x="187861" y="284130"/>
                    <a:pt x="187801" y="281612"/>
                  </a:cubicBezTo>
                  <a:cubicBezTo>
                    <a:pt x="187759" y="279920"/>
                    <a:pt x="187816" y="278219"/>
                    <a:pt x="187700" y="276533"/>
                  </a:cubicBezTo>
                  <a:cubicBezTo>
                    <a:pt x="187616" y="275316"/>
                    <a:pt x="188088" y="274566"/>
                    <a:pt x="189114" y="274004"/>
                  </a:cubicBezTo>
                  <a:cubicBezTo>
                    <a:pt x="190555" y="273215"/>
                    <a:pt x="191942" y="272324"/>
                    <a:pt x="193392" y="271556"/>
                  </a:cubicBezTo>
                  <a:cubicBezTo>
                    <a:pt x="194925" y="270745"/>
                    <a:pt x="196196" y="269672"/>
                    <a:pt x="197141" y="268216"/>
                  </a:cubicBezTo>
                  <a:cubicBezTo>
                    <a:pt x="200869" y="262470"/>
                    <a:pt x="203428" y="256339"/>
                    <a:pt x="203266" y="249337"/>
                  </a:cubicBezTo>
                  <a:cubicBezTo>
                    <a:pt x="203192" y="246064"/>
                    <a:pt x="202133" y="244811"/>
                    <a:pt x="198884" y="244126"/>
                  </a:cubicBezTo>
                  <a:cubicBezTo>
                    <a:pt x="195724" y="243460"/>
                    <a:pt x="192531" y="243744"/>
                    <a:pt x="189356" y="243962"/>
                  </a:cubicBezTo>
                  <a:cubicBezTo>
                    <a:pt x="186934" y="244129"/>
                    <a:pt x="186821" y="244108"/>
                    <a:pt x="186803" y="241678"/>
                  </a:cubicBezTo>
                  <a:cubicBezTo>
                    <a:pt x="186794" y="240533"/>
                    <a:pt x="186934" y="239361"/>
                    <a:pt x="186746" y="238246"/>
                  </a:cubicBezTo>
                  <a:cubicBezTo>
                    <a:pt x="186471" y="236623"/>
                    <a:pt x="187111" y="235579"/>
                    <a:pt x="188396" y="234757"/>
                  </a:cubicBezTo>
                  <a:cubicBezTo>
                    <a:pt x="188773" y="234518"/>
                    <a:pt x="189084" y="234177"/>
                    <a:pt x="189455" y="233929"/>
                  </a:cubicBezTo>
                  <a:cubicBezTo>
                    <a:pt x="196629" y="229128"/>
                    <a:pt x="199846" y="221995"/>
                    <a:pt x="201320" y="213824"/>
                  </a:cubicBezTo>
                  <a:cubicBezTo>
                    <a:pt x="201601" y="212267"/>
                    <a:pt x="201338" y="210748"/>
                    <a:pt x="201117" y="209223"/>
                  </a:cubicBezTo>
                  <a:cubicBezTo>
                    <a:pt x="200940" y="208009"/>
                    <a:pt x="199936" y="207857"/>
                    <a:pt x="199006" y="207693"/>
                  </a:cubicBezTo>
                  <a:cubicBezTo>
                    <a:pt x="196295" y="207205"/>
                    <a:pt x="193550" y="207274"/>
                    <a:pt x="190812" y="207292"/>
                  </a:cubicBezTo>
                  <a:cubicBezTo>
                    <a:pt x="189616" y="207298"/>
                    <a:pt x="188420" y="207286"/>
                    <a:pt x="187224" y="207322"/>
                  </a:cubicBezTo>
                  <a:cubicBezTo>
                    <a:pt x="186330" y="207349"/>
                    <a:pt x="185963" y="206933"/>
                    <a:pt x="185963" y="206069"/>
                  </a:cubicBezTo>
                  <a:cubicBezTo>
                    <a:pt x="185960" y="203477"/>
                    <a:pt x="185945" y="200888"/>
                    <a:pt x="185915" y="198296"/>
                  </a:cubicBezTo>
                  <a:cubicBezTo>
                    <a:pt x="185906" y="197543"/>
                    <a:pt x="186375" y="197148"/>
                    <a:pt x="186896" y="196730"/>
                  </a:cubicBezTo>
                  <a:cubicBezTo>
                    <a:pt x="188603" y="195358"/>
                    <a:pt x="190429" y="194129"/>
                    <a:pt x="191975" y="192562"/>
                  </a:cubicBezTo>
                  <a:cubicBezTo>
                    <a:pt x="196504" y="187982"/>
                    <a:pt x="198794" y="182356"/>
                    <a:pt x="199640" y="176066"/>
                  </a:cubicBezTo>
                  <a:cubicBezTo>
                    <a:pt x="199801" y="174861"/>
                    <a:pt x="199464" y="173686"/>
                    <a:pt x="199332" y="172502"/>
                  </a:cubicBezTo>
                  <a:cubicBezTo>
                    <a:pt x="199257" y="171824"/>
                    <a:pt x="198692" y="171528"/>
                    <a:pt x="198157" y="171253"/>
                  </a:cubicBezTo>
                  <a:cubicBezTo>
                    <a:pt x="196387" y="170341"/>
                    <a:pt x="194456" y="170072"/>
                    <a:pt x="192513" y="170018"/>
                  </a:cubicBezTo>
                  <a:cubicBezTo>
                    <a:pt x="190423" y="169958"/>
                    <a:pt x="188327" y="170015"/>
                    <a:pt x="186241" y="170120"/>
                  </a:cubicBezTo>
                  <a:cubicBezTo>
                    <a:pt x="185278" y="170168"/>
                    <a:pt x="184830" y="169851"/>
                    <a:pt x="184794" y="168906"/>
                  </a:cubicBezTo>
                  <a:cubicBezTo>
                    <a:pt x="184710" y="166610"/>
                    <a:pt x="184887" y="164329"/>
                    <a:pt x="185206" y="162060"/>
                  </a:cubicBezTo>
                  <a:cubicBezTo>
                    <a:pt x="185392" y="160742"/>
                    <a:pt x="186229" y="159887"/>
                    <a:pt x="187281" y="159100"/>
                  </a:cubicBezTo>
                  <a:cubicBezTo>
                    <a:pt x="193484" y="154469"/>
                    <a:pt x="196537" y="148182"/>
                    <a:pt x="196674" y="140505"/>
                  </a:cubicBezTo>
                  <a:cubicBezTo>
                    <a:pt x="196731" y="137327"/>
                    <a:pt x="196208" y="136936"/>
                    <a:pt x="193018" y="136517"/>
                  </a:cubicBezTo>
                  <a:cubicBezTo>
                    <a:pt x="190638" y="136206"/>
                    <a:pt x="188250" y="136137"/>
                    <a:pt x="185861" y="136230"/>
                  </a:cubicBezTo>
                  <a:cubicBezTo>
                    <a:pt x="184600" y="136278"/>
                    <a:pt x="184058" y="135898"/>
                    <a:pt x="184091" y="134547"/>
                  </a:cubicBezTo>
                  <a:cubicBezTo>
                    <a:pt x="184133" y="132661"/>
                    <a:pt x="183984" y="130768"/>
                    <a:pt x="183912" y="128876"/>
                  </a:cubicBezTo>
                  <a:cubicBezTo>
                    <a:pt x="183891" y="128308"/>
                    <a:pt x="183912" y="127734"/>
                    <a:pt x="184531" y="127483"/>
                  </a:cubicBezTo>
                  <a:cubicBezTo>
                    <a:pt x="188426" y="125901"/>
                    <a:pt x="190462" y="122625"/>
                    <a:pt x="192202" y="119082"/>
                  </a:cubicBezTo>
                  <a:cubicBezTo>
                    <a:pt x="193437" y="116574"/>
                    <a:pt x="194540" y="114021"/>
                    <a:pt x="195048" y="111246"/>
                  </a:cubicBezTo>
                  <a:cubicBezTo>
                    <a:pt x="195712" y="107605"/>
                    <a:pt x="194304" y="105524"/>
                    <a:pt x="190656" y="104774"/>
                  </a:cubicBezTo>
                  <a:cubicBezTo>
                    <a:pt x="188531" y="104337"/>
                    <a:pt x="186384" y="104475"/>
                    <a:pt x="184253" y="104583"/>
                  </a:cubicBezTo>
                  <a:cubicBezTo>
                    <a:pt x="178423" y="104879"/>
                    <a:pt x="172608" y="104424"/>
                    <a:pt x="166788" y="104326"/>
                  </a:cubicBezTo>
                  <a:cubicBezTo>
                    <a:pt x="159272" y="104200"/>
                    <a:pt x="151744" y="103865"/>
                    <a:pt x="144282" y="105103"/>
                  </a:cubicBezTo>
                  <a:cubicBezTo>
                    <a:pt x="140979" y="105650"/>
                    <a:pt x="140208" y="106550"/>
                    <a:pt x="140339" y="109937"/>
                  </a:cubicBezTo>
                  <a:cubicBezTo>
                    <a:pt x="140593" y="116460"/>
                    <a:pt x="143224" y="121997"/>
                    <a:pt x="148372" y="125952"/>
                  </a:cubicBezTo>
                  <a:cubicBezTo>
                    <a:pt x="151048" y="128009"/>
                    <a:pt x="151777" y="130224"/>
                    <a:pt x="151254" y="133288"/>
                  </a:cubicBezTo>
                  <a:cubicBezTo>
                    <a:pt x="150758" y="136179"/>
                    <a:pt x="150818" y="136182"/>
                    <a:pt x="147930" y="136158"/>
                  </a:cubicBezTo>
                  <a:cubicBezTo>
                    <a:pt x="146435" y="136146"/>
                    <a:pt x="144937" y="136111"/>
                    <a:pt x="143448" y="136188"/>
                  </a:cubicBezTo>
                  <a:cubicBezTo>
                    <a:pt x="139723" y="136386"/>
                    <a:pt x="137930" y="138293"/>
                    <a:pt x="138336" y="141982"/>
                  </a:cubicBezTo>
                  <a:cubicBezTo>
                    <a:pt x="139021" y="148179"/>
                    <a:pt x="141834" y="153438"/>
                    <a:pt x="145939" y="158045"/>
                  </a:cubicBezTo>
                  <a:cubicBezTo>
                    <a:pt x="146504" y="158679"/>
                    <a:pt x="147221" y="159172"/>
                    <a:pt x="148010" y="159492"/>
                  </a:cubicBezTo>
                  <a:cubicBezTo>
                    <a:pt x="149565" y="160123"/>
                    <a:pt x="150154" y="161360"/>
                    <a:pt x="150202" y="162912"/>
                  </a:cubicBezTo>
                  <a:cubicBezTo>
                    <a:pt x="150258" y="164801"/>
                    <a:pt x="150208" y="166694"/>
                    <a:pt x="150261" y="168583"/>
                  </a:cubicBezTo>
                  <a:cubicBezTo>
                    <a:pt x="150288" y="169615"/>
                    <a:pt x="149846" y="169964"/>
                    <a:pt x="148841" y="170006"/>
                  </a:cubicBezTo>
                  <a:cubicBezTo>
                    <a:pt x="145909" y="170120"/>
                    <a:pt x="142952" y="169677"/>
                    <a:pt x="140043" y="170272"/>
                  </a:cubicBezTo>
                  <a:cubicBezTo>
                    <a:pt x="135607" y="171184"/>
                    <a:pt x="135616" y="171295"/>
                    <a:pt x="135592" y="175292"/>
                  </a:cubicBezTo>
                  <a:cubicBezTo>
                    <a:pt x="135541" y="183758"/>
                    <a:pt x="139036" y="190592"/>
                    <a:pt x="145547" y="195929"/>
                  </a:cubicBezTo>
                  <a:cubicBezTo>
                    <a:pt x="146396" y="196625"/>
                    <a:pt x="147320" y="197253"/>
                    <a:pt x="148366" y="197594"/>
                  </a:cubicBezTo>
                  <a:cubicBezTo>
                    <a:pt x="149430" y="197941"/>
                    <a:pt x="149705" y="198604"/>
                    <a:pt x="149595" y="199639"/>
                  </a:cubicBezTo>
                  <a:cubicBezTo>
                    <a:pt x="149368" y="201767"/>
                    <a:pt x="149161" y="203899"/>
                    <a:pt x="149039" y="206033"/>
                  </a:cubicBezTo>
                  <a:cubicBezTo>
                    <a:pt x="148982" y="207011"/>
                    <a:pt x="148393" y="207169"/>
                    <a:pt x="147661" y="207220"/>
                  </a:cubicBezTo>
                  <a:cubicBezTo>
                    <a:pt x="145424" y="207370"/>
                    <a:pt x="143188" y="207495"/>
                    <a:pt x="140952" y="207633"/>
                  </a:cubicBezTo>
                  <a:cubicBezTo>
                    <a:pt x="139362" y="207731"/>
                    <a:pt x="137774" y="207881"/>
                    <a:pt x="136184" y="207920"/>
                  </a:cubicBezTo>
                  <a:cubicBezTo>
                    <a:pt x="135066" y="207947"/>
                    <a:pt x="134773" y="208709"/>
                    <a:pt x="134527" y="209537"/>
                  </a:cubicBezTo>
                  <a:cubicBezTo>
                    <a:pt x="133511" y="212930"/>
                    <a:pt x="134016" y="216252"/>
                    <a:pt x="135128" y="219507"/>
                  </a:cubicBezTo>
                  <a:cubicBezTo>
                    <a:pt x="137095" y="225265"/>
                    <a:pt x="140282" y="230150"/>
                    <a:pt x="145394" y="233639"/>
                  </a:cubicBezTo>
                  <a:cubicBezTo>
                    <a:pt x="146049" y="234087"/>
                    <a:pt x="146623" y="234652"/>
                    <a:pt x="147245" y="235149"/>
                  </a:cubicBezTo>
                  <a:cubicBezTo>
                    <a:pt x="148348" y="236025"/>
                    <a:pt x="148829" y="237161"/>
                    <a:pt x="148719" y="238560"/>
                  </a:cubicBezTo>
                  <a:cubicBezTo>
                    <a:pt x="148611" y="239950"/>
                    <a:pt x="148495" y="241337"/>
                    <a:pt x="148405" y="242727"/>
                  </a:cubicBezTo>
                  <a:cubicBezTo>
                    <a:pt x="148363" y="243367"/>
                    <a:pt x="148097" y="243803"/>
                    <a:pt x="147424" y="243797"/>
                  </a:cubicBezTo>
                  <a:cubicBezTo>
                    <a:pt x="146082" y="243786"/>
                    <a:pt x="144758" y="244040"/>
                    <a:pt x="143403" y="243953"/>
                  </a:cubicBezTo>
                  <a:cubicBezTo>
                    <a:pt x="140318" y="243756"/>
                    <a:pt x="137236" y="243702"/>
                    <a:pt x="134243" y="244739"/>
                  </a:cubicBezTo>
                  <a:cubicBezTo>
                    <a:pt x="132967" y="245182"/>
                    <a:pt x="132375" y="245974"/>
                    <a:pt x="132231" y="247361"/>
                  </a:cubicBezTo>
                  <a:cubicBezTo>
                    <a:pt x="131631" y="253221"/>
                    <a:pt x="133738" y="258315"/>
                    <a:pt x="136572" y="263206"/>
                  </a:cubicBezTo>
                  <a:cubicBezTo>
                    <a:pt x="138342" y="266258"/>
                    <a:pt x="140584" y="268925"/>
                    <a:pt x="143631" y="270787"/>
                  </a:cubicBezTo>
                  <a:cubicBezTo>
                    <a:pt x="147140" y="272934"/>
                    <a:pt x="148282" y="276052"/>
                    <a:pt x="147604" y="279983"/>
                  </a:cubicBezTo>
                  <a:cubicBezTo>
                    <a:pt x="147571" y="280177"/>
                    <a:pt x="147565" y="280381"/>
                    <a:pt x="147547" y="280578"/>
                  </a:cubicBezTo>
                  <a:cubicBezTo>
                    <a:pt x="147230" y="284040"/>
                    <a:pt x="147798" y="284028"/>
                    <a:pt x="143678" y="284133"/>
                  </a:cubicBezTo>
                  <a:cubicBezTo>
                    <a:pt x="140492" y="284213"/>
                    <a:pt x="137299" y="284222"/>
                    <a:pt x="134115" y="284118"/>
                  </a:cubicBezTo>
                  <a:cubicBezTo>
                    <a:pt x="130172" y="283986"/>
                    <a:pt x="128575" y="286417"/>
                    <a:pt x="128426" y="289902"/>
                  </a:cubicBezTo>
                  <a:cubicBezTo>
                    <a:pt x="128303" y="292737"/>
                    <a:pt x="129051" y="295442"/>
                    <a:pt x="130145" y="298028"/>
                  </a:cubicBezTo>
                  <a:cubicBezTo>
                    <a:pt x="133317" y="305532"/>
                    <a:pt x="138252" y="311586"/>
                    <a:pt x="145203" y="315906"/>
                  </a:cubicBezTo>
                  <a:cubicBezTo>
                    <a:pt x="146241" y="316551"/>
                    <a:pt x="146569" y="317224"/>
                    <a:pt x="146468" y="318447"/>
                  </a:cubicBezTo>
                  <a:cubicBezTo>
                    <a:pt x="146151" y="322267"/>
                    <a:pt x="146390" y="326112"/>
                    <a:pt x="146097" y="329942"/>
                  </a:cubicBezTo>
                  <a:cubicBezTo>
                    <a:pt x="146001" y="331206"/>
                    <a:pt x="145490" y="331616"/>
                    <a:pt x="144387" y="331646"/>
                  </a:cubicBezTo>
                  <a:cubicBezTo>
                    <a:pt x="141439" y="331726"/>
                    <a:pt x="138814" y="330719"/>
                    <a:pt x="136357" y="329203"/>
                  </a:cubicBezTo>
                  <a:cubicBezTo>
                    <a:pt x="131379" y="326133"/>
                    <a:pt x="127687" y="321774"/>
                    <a:pt x="124327" y="317096"/>
                  </a:cubicBezTo>
                  <a:cubicBezTo>
                    <a:pt x="123137" y="315436"/>
                    <a:pt x="122013" y="313723"/>
                    <a:pt x="120590" y="312249"/>
                  </a:cubicBezTo>
                  <a:cubicBezTo>
                    <a:pt x="118297" y="309876"/>
                    <a:pt x="116677" y="309840"/>
                    <a:pt x="114390" y="312190"/>
                  </a:cubicBezTo>
                  <a:cubicBezTo>
                    <a:pt x="108973" y="317759"/>
                    <a:pt x="104476" y="324010"/>
                    <a:pt x="100793" y="330847"/>
                  </a:cubicBezTo>
                  <a:cubicBezTo>
                    <a:pt x="99654" y="332961"/>
                    <a:pt x="99296" y="335212"/>
                    <a:pt x="99541" y="337637"/>
                  </a:cubicBezTo>
                  <a:cubicBezTo>
                    <a:pt x="99878" y="341003"/>
                    <a:pt x="100160" y="344390"/>
                    <a:pt x="100171" y="347768"/>
                  </a:cubicBezTo>
                  <a:cubicBezTo>
                    <a:pt x="100189" y="353254"/>
                    <a:pt x="101535" y="358345"/>
                    <a:pt x="103693" y="363365"/>
                  </a:cubicBezTo>
                  <a:cubicBezTo>
                    <a:pt x="108097" y="373613"/>
                    <a:pt x="112234" y="383975"/>
                    <a:pt x="116542" y="394265"/>
                  </a:cubicBezTo>
                  <a:cubicBezTo>
                    <a:pt x="117756" y="397165"/>
                    <a:pt x="119601" y="399739"/>
                    <a:pt x="121140" y="402471"/>
                  </a:cubicBezTo>
                  <a:cubicBezTo>
                    <a:pt x="122985" y="405742"/>
                    <a:pt x="122937" y="405817"/>
                    <a:pt x="119182" y="405817"/>
                  </a:cubicBezTo>
                  <a:cubicBezTo>
                    <a:pt x="99899" y="405817"/>
                    <a:pt x="80617" y="405817"/>
                    <a:pt x="61334" y="405817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92E00021-2CD8-4079-8C67-114E9E2C0820}"/>
                </a:ext>
              </a:extLst>
            </p:cNvPr>
            <p:cNvSpPr/>
            <p:nvPr/>
          </p:nvSpPr>
          <p:spPr>
            <a:xfrm>
              <a:off x="-650503" y="540924"/>
              <a:ext cx="120256" cy="63013"/>
            </a:xfrm>
            <a:custGeom>
              <a:avLst/>
              <a:gdLst>
                <a:gd name="connsiteX0" fmla="*/ 59230 w 120256"/>
                <a:gd name="connsiteY0" fmla="*/ 62972 h 63013"/>
                <a:gd name="connsiteX1" fmla="*/ 46228 w 120256"/>
                <a:gd name="connsiteY1" fmla="*/ 62960 h 63013"/>
                <a:gd name="connsiteX2" fmla="*/ 43316 w 120256"/>
                <a:gd name="connsiteY2" fmla="*/ 60063 h 63013"/>
                <a:gd name="connsiteX3" fmla="*/ 43002 w 120256"/>
                <a:gd name="connsiteY3" fmla="*/ 33767 h 63013"/>
                <a:gd name="connsiteX4" fmla="*/ 36934 w 120256"/>
                <a:gd name="connsiteY4" fmla="*/ 30237 h 63013"/>
                <a:gd name="connsiteX5" fmla="*/ 30847 w 120256"/>
                <a:gd name="connsiteY5" fmla="*/ 35477 h 63013"/>
                <a:gd name="connsiteX6" fmla="*/ 17232 w 120256"/>
                <a:gd name="connsiteY6" fmla="*/ 50150 h 63013"/>
                <a:gd name="connsiteX7" fmla="*/ 12685 w 120256"/>
                <a:gd name="connsiteY7" fmla="*/ 55104 h 63013"/>
                <a:gd name="connsiteX8" fmla="*/ 10978 w 120256"/>
                <a:gd name="connsiteY8" fmla="*/ 55167 h 63013"/>
                <a:gd name="connsiteX9" fmla="*/ 9185 w 120256"/>
                <a:gd name="connsiteY9" fmla="*/ 52610 h 63013"/>
                <a:gd name="connsiteX10" fmla="*/ 1149 w 120256"/>
                <a:gd name="connsiteY10" fmla="*/ 30485 h 63013"/>
                <a:gd name="connsiteX11" fmla="*/ 249 w 120256"/>
                <a:gd name="connsiteY11" fmla="*/ 14739 h 63013"/>
                <a:gd name="connsiteX12" fmla="*/ 2841 w 120256"/>
                <a:gd name="connsiteY12" fmla="*/ 7973 h 63013"/>
                <a:gd name="connsiteX13" fmla="*/ 8171 w 120256"/>
                <a:gd name="connsiteY13" fmla="*/ 580 h 63013"/>
                <a:gd name="connsiteX14" fmla="*/ 9947 w 120256"/>
                <a:gd name="connsiteY14" fmla="*/ 628 h 63013"/>
                <a:gd name="connsiteX15" fmla="*/ 14966 w 120256"/>
                <a:gd name="connsiteY15" fmla="*/ 6359 h 63013"/>
                <a:gd name="connsiteX16" fmla="*/ 22362 w 120256"/>
                <a:gd name="connsiteY16" fmla="*/ 13292 h 63013"/>
                <a:gd name="connsiteX17" fmla="*/ 35104 w 120256"/>
                <a:gd name="connsiteY17" fmla="*/ 17426 h 63013"/>
                <a:gd name="connsiteX18" fmla="*/ 71974 w 120256"/>
                <a:gd name="connsiteY18" fmla="*/ 18275 h 63013"/>
                <a:gd name="connsiteX19" fmla="*/ 87897 w 120256"/>
                <a:gd name="connsiteY19" fmla="*/ 17074 h 63013"/>
                <a:gd name="connsiteX20" fmla="*/ 100492 w 120256"/>
                <a:gd name="connsiteY20" fmla="*/ 10335 h 63013"/>
                <a:gd name="connsiteX21" fmla="*/ 108659 w 120256"/>
                <a:gd name="connsiteY21" fmla="*/ 1244 h 63013"/>
                <a:gd name="connsiteX22" fmla="*/ 111302 w 120256"/>
                <a:gd name="connsiteY22" fmla="*/ 1047 h 63013"/>
                <a:gd name="connsiteX23" fmla="*/ 119173 w 120256"/>
                <a:gd name="connsiteY23" fmla="*/ 28207 h 63013"/>
                <a:gd name="connsiteX24" fmla="*/ 110429 w 120256"/>
                <a:gd name="connsiteY24" fmla="*/ 51998 h 63013"/>
                <a:gd name="connsiteX25" fmla="*/ 105101 w 120256"/>
                <a:gd name="connsiteY25" fmla="*/ 52889 h 63013"/>
                <a:gd name="connsiteX26" fmla="*/ 85795 w 120256"/>
                <a:gd name="connsiteY26" fmla="*/ 33331 h 63013"/>
                <a:gd name="connsiteX27" fmla="*/ 80527 w 120256"/>
                <a:gd name="connsiteY27" fmla="*/ 29764 h 63013"/>
                <a:gd name="connsiteX28" fmla="*/ 77000 w 120256"/>
                <a:gd name="connsiteY28" fmla="*/ 31456 h 63013"/>
                <a:gd name="connsiteX29" fmla="*/ 75765 w 120256"/>
                <a:gd name="connsiteY29" fmla="*/ 37585 h 63013"/>
                <a:gd name="connsiteX30" fmla="*/ 75911 w 120256"/>
                <a:gd name="connsiteY30" fmla="*/ 57280 h 63013"/>
                <a:gd name="connsiteX31" fmla="*/ 75983 w 120256"/>
                <a:gd name="connsiteY31" fmla="*/ 59669 h 63013"/>
                <a:gd name="connsiteX32" fmla="*/ 72674 w 120256"/>
                <a:gd name="connsiteY32" fmla="*/ 62999 h 63013"/>
                <a:gd name="connsiteX33" fmla="*/ 61313 w 120256"/>
                <a:gd name="connsiteY33" fmla="*/ 62999 h 63013"/>
                <a:gd name="connsiteX34" fmla="*/ 59221 w 120256"/>
                <a:gd name="connsiteY34" fmla="*/ 62999 h 63013"/>
                <a:gd name="connsiteX35" fmla="*/ 59221 w 120256"/>
                <a:gd name="connsiteY35" fmla="*/ 62969 h 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56" h="63013">
                  <a:moveTo>
                    <a:pt x="59230" y="62972"/>
                  </a:moveTo>
                  <a:cubicBezTo>
                    <a:pt x="54895" y="62972"/>
                    <a:pt x="50560" y="63002"/>
                    <a:pt x="46228" y="62960"/>
                  </a:cubicBezTo>
                  <a:cubicBezTo>
                    <a:pt x="43508" y="62933"/>
                    <a:pt x="43346" y="62712"/>
                    <a:pt x="43316" y="60063"/>
                  </a:cubicBezTo>
                  <a:cubicBezTo>
                    <a:pt x="43218" y="51298"/>
                    <a:pt x="43116" y="42533"/>
                    <a:pt x="43002" y="33767"/>
                  </a:cubicBezTo>
                  <a:cubicBezTo>
                    <a:pt x="42952" y="29935"/>
                    <a:pt x="40285" y="28377"/>
                    <a:pt x="36934" y="30237"/>
                  </a:cubicBezTo>
                  <a:cubicBezTo>
                    <a:pt x="34551" y="31561"/>
                    <a:pt x="32590" y="33429"/>
                    <a:pt x="30847" y="35477"/>
                  </a:cubicBezTo>
                  <a:cubicBezTo>
                    <a:pt x="26518" y="40566"/>
                    <a:pt x="21788" y="45277"/>
                    <a:pt x="17232" y="50150"/>
                  </a:cubicBezTo>
                  <a:cubicBezTo>
                    <a:pt x="15702" y="51788"/>
                    <a:pt x="14159" y="53415"/>
                    <a:pt x="12685" y="55104"/>
                  </a:cubicBezTo>
                  <a:cubicBezTo>
                    <a:pt x="12063" y="55818"/>
                    <a:pt x="11609" y="55770"/>
                    <a:pt x="10978" y="55167"/>
                  </a:cubicBezTo>
                  <a:cubicBezTo>
                    <a:pt x="10207" y="54425"/>
                    <a:pt x="9648" y="53543"/>
                    <a:pt x="9185" y="52610"/>
                  </a:cubicBezTo>
                  <a:cubicBezTo>
                    <a:pt x="5684" y="45534"/>
                    <a:pt x="2751" y="38210"/>
                    <a:pt x="1149" y="30485"/>
                  </a:cubicBezTo>
                  <a:cubicBezTo>
                    <a:pt x="81" y="25340"/>
                    <a:pt x="-298" y="20033"/>
                    <a:pt x="249" y="14739"/>
                  </a:cubicBezTo>
                  <a:cubicBezTo>
                    <a:pt x="506" y="12260"/>
                    <a:pt x="1412" y="10000"/>
                    <a:pt x="2841" y="7973"/>
                  </a:cubicBezTo>
                  <a:cubicBezTo>
                    <a:pt x="4590" y="5489"/>
                    <a:pt x="6425" y="3064"/>
                    <a:pt x="8171" y="580"/>
                  </a:cubicBezTo>
                  <a:cubicBezTo>
                    <a:pt x="8859" y="-400"/>
                    <a:pt x="9418" y="33"/>
                    <a:pt x="9947" y="628"/>
                  </a:cubicBezTo>
                  <a:cubicBezTo>
                    <a:pt x="11639" y="2523"/>
                    <a:pt x="13292" y="4452"/>
                    <a:pt x="14966" y="6359"/>
                  </a:cubicBezTo>
                  <a:cubicBezTo>
                    <a:pt x="17206" y="8909"/>
                    <a:pt x="19612" y="11268"/>
                    <a:pt x="22362" y="13292"/>
                  </a:cubicBezTo>
                  <a:cubicBezTo>
                    <a:pt x="26174" y="16096"/>
                    <a:pt x="30527" y="17008"/>
                    <a:pt x="35104" y="17426"/>
                  </a:cubicBezTo>
                  <a:cubicBezTo>
                    <a:pt x="47376" y="18553"/>
                    <a:pt x="59675" y="18506"/>
                    <a:pt x="71974" y="18275"/>
                  </a:cubicBezTo>
                  <a:cubicBezTo>
                    <a:pt x="77296" y="18177"/>
                    <a:pt x="82614" y="17812"/>
                    <a:pt x="87897" y="17074"/>
                  </a:cubicBezTo>
                  <a:cubicBezTo>
                    <a:pt x="92928" y="16371"/>
                    <a:pt x="96770" y="13453"/>
                    <a:pt x="100492" y="10335"/>
                  </a:cubicBezTo>
                  <a:cubicBezTo>
                    <a:pt x="103640" y="7698"/>
                    <a:pt x="106246" y="4553"/>
                    <a:pt x="108659" y="1244"/>
                  </a:cubicBezTo>
                  <a:cubicBezTo>
                    <a:pt x="109825" y="-356"/>
                    <a:pt x="109813" y="-344"/>
                    <a:pt x="111302" y="1047"/>
                  </a:cubicBezTo>
                  <a:cubicBezTo>
                    <a:pt x="119326" y="8538"/>
                    <a:pt x="121980" y="17594"/>
                    <a:pt x="119173" y="28207"/>
                  </a:cubicBezTo>
                  <a:cubicBezTo>
                    <a:pt x="117006" y="36407"/>
                    <a:pt x="114300" y="44437"/>
                    <a:pt x="110429" y="51998"/>
                  </a:cubicBezTo>
                  <a:cubicBezTo>
                    <a:pt x="107831" y="57071"/>
                    <a:pt x="108384" y="55893"/>
                    <a:pt x="105101" y="52889"/>
                  </a:cubicBezTo>
                  <a:cubicBezTo>
                    <a:pt x="98330" y="46694"/>
                    <a:pt x="92228" y="39851"/>
                    <a:pt x="85795" y="33331"/>
                  </a:cubicBezTo>
                  <a:cubicBezTo>
                    <a:pt x="84297" y="31812"/>
                    <a:pt x="82650" y="30398"/>
                    <a:pt x="80527" y="29764"/>
                  </a:cubicBezTo>
                  <a:cubicBezTo>
                    <a:pt x="78653" y="29205"/>
                    <a:pt x="77735" y="29660"/>
                    <a:pt x="77000" y="31456"/>
                  </a:cubicBezTo>
                  <a:cubicBezTo>
                    <a:pt x="76198" y="33421"/>
                    <a:pt x="75971" y="35507"/>
                    <a:pt x="75765" y="37585"/>
                  </a:cubicBezTo>
                  <a:cubicBezTo>
                    <a:pt x="75110" y="44153"/>
                    <a:pt x="75654" y="50715"/>
                    <a:pt x="75911" y="57280"/>
                  </a:cubicBezTo>
                  <a:cubicBezTo>
                    <a:pt x="75941" y="58075"/>
                    <a:pt x="75977" y="58874"/>
                    <a:pt x="75983" y="59669"/>
                  </a:cubicBezTo>
                  <a:cubicBezTo>
                    <a:pt x="76007" y="62327"/>
                    <a:pt x="75400" y="62975"/>
                    <a:pt x="72674" y="62999"/>
                  </a:cubicBezTo>
                  <a:cubicBezTo>
                    <a:pt x="68889" y="63032"/>
                    <a:pt x="65101" y="62999"/>
                    <a:pt x="61313" y="62999"/>
                  </a:cubicBezTo>
                  <a:cubicBezTo>
                    <a:pt x="60617" y="62999"/>
                    <a:pt x="59917" y="62999"/>
                    <a:pt x="59221" y="62999"/>
                  </a:cubicBezTo>
                  <a:cubicBezTo>
                    <a:pt x="59221" y="62990"/>
                    <a:pt x="59221" y="62978"/>
                    <a:pt x="59221" y="62969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CFE69A44-7757-4F27-9CAB-530FD5D407EE}"/>
                </a:ext>
              </a:extLst>
            </p:cNvPr>
            <p:cNvSpPr/>
            <p:nvPr/>
          </p:nvSpPr>
          <p:spPr>
            <a:xfrm>
              <a:off x="-619690" y="218775"/>
              <a:ext cx="57498" cy="88696"/>
            </a:xfrm>
            <a:custGeom>
              <a:avLst/>
              <a:gdLst>
                <a:gd name="connsiteX0" fmla="*/ 28742 w 57498"/>
                <a:gd name="connsiteY0" fmla="*/ 88653 h 88696"/>
                <a:gd name="connsiteX1" fmla="*/ 10958 w 57498"/>
                <a:gd name="connsiteY1" fmla="*/ 88644 h 88696"/>
                <a:gd name="connsiteX2" fmla="*/ 9723 w 57498"/>
                <a:gd name="connsiteY2" fmla="*/ 88398 h 88696"/>
                <a:gd name="connsiteX3" fmla="*/ 10174 w 57498"/>
                <a:gd name="connsiteY3" fmla="*/ 87209 h 88696"/>
                <a:gd name="connsiteX4" fmla="*/ 12156 w 57498"/>
                <a:gd name="connsiteY4" fmla="*/ 84404 h 88696"/>
                <a:gd name="connsiteX5" fmla="*/ 13283 w 57498"/>
                <a:gd name="connsiteY5" fmla="*/ 82476 h 88696"/>
                <a:gd name="connsiteX6" fmla="*/ 11256 w 57498"/>
                <a:gd name="connsiteY6" fmla="*/ 75478 h 88696"/>
                <a:gd name="connsiteX7" fmla="*/ 5418 w 57498"/>
                <a:gd name="connsiteY7" fmla="*/ 72814 h 88696"/>
                <a:gd name="connsiteX8" fmla="*/ 638 w 57498"/>
                <a:gd name="connsiteY8" fmla="*/ 70368 h 88696"/>
                <a:gd name="connsiteX9" fmla="*/ 733 w 57498"/>
                <a:gd name="connsiteY9" fmla="*/ 68957 h 88696"/>
                <a:gd name="connsiteX10" fmla="*/ 7227 w 57498"/>
                <a:gd name="connsiteY10" fmla="*/ 66294 h 88696"/>
                <a:gd name="connsiteX11" fmla="*/ 12183 w 57498"/>
                <a:gd name="connsiteY11" fmla="*/ 63878 h 88696"/>
                <a:gd name="connsiteX12" fmla="*/ 15481 w 57498"/>
                <a:gd name="connsiteY12" fmla="*/ 58906 h 88696"/>
                <a:gd name="connsiteX13" fmla="*/ 15663 w 57498"/>
                <a:gd name="connsiteY13" fmla="*/ 52066 h 88696"/>
                <a:gd name="connsiteX14" fmla="*/ 14204 w 57498"/>
                <a:gd name="connsiteY14" fmla="*/ 49600 h 88696"/>
                <a:gd name="connsiteX15" fmla="*/ 7567 w 57498"/>
                <a:gd name="connsiteY15" fmla="*/ 46225 h 88696"/>
                <a:gd name="connsiteX16" fmla="*/ 1035 w 57498"/>
                <a:gd name="connsiteY16" fmla="*/ 43280 h 88696"/>
                <a:gd name="connsiteX17" fmla="*/ 1026 w 57498"/>
                <a:gd name="connsiteY17" fmla="*/ 41531 h 88696"/>
                <a:gd name="connsiteX18" fmla="*/ 8754 w 57498"/>
                <a:gd name="connsiteY18" fmla="*/ 37985 h 88696"/>
                <a:gd name="connsiteX19" fmla="*/ 13122 w 57498"/>
                <a:gd name="connsiteY19" fmla="*/ 36045 h 88696"/>
                <a:gd name="connsiteX20" fmla="*/ 16844 w 57498"/>
                <a:gd name="connsiteY20" fmla="*/ 31325 h 88696"/>
                <a:gd name="connsiteX21" fmla="*/ 16976 w 57498"/>
                <a:gd name="connsiteY21" fmla="*/ 17830 h 88696"/>
                <a:gd name="connsiteX22" fmla="*/ 15274 w 57498"/>
                <a:gd name="connsiteY22" fmla="*/ 16018 h 88696"/>
                <a:gd name="connsiteX23" fmla="*/ 9517 w 57498"/>
                <a:gd name="connsiteY23" fmla="*/ 15217 h 88696"/>
                <a:gd name="connsiteX24" fmla="*/ 8706 w 57498"/>
                <a:gd name="connsiteY24" fmla="*/ 13588 h 88696"/>
                <a:gd name="connsiteX25" fmla="*/ 15230 w 57498"/>
                <a:gd name="connsiteY25" fmla="*/ 1151 h 88696"/>
                <a:gd name="connsiteX26" fmla="*/ 16952 w 57498"/>
                <a:gd name="connsiteY26" fmla="*/ 0 h 88696"/>
                <a:gd name="connsiteX27" fmla="*/ 41003 w 57498"/>
                <a:gd name="connsiteY27" fmla="*/ 230 h 88696"/>
                <a:gd name="connsiteX28" fmla="*/ 42426 w 57498"/>
                <a:gd name="connsiteY28" fmla="*/ 1094 h 88696"/>
                <a:gd name="connsiteX29" fmla="*/ 48856 w 57498"/>
                <a:gd name="connsiteY29" fmla="*/ 13917 h 88696"/>
                <a:gd name="connsiteX30" fmla="*/ 48076 w 57498"/>
                <a:gd name="connsiteY30" fmla="*/ 15289 h 88696"/>
                <a:gd name="connsiteX31" fmla="*/ 42599 w 57498"/>
                <a:gd name="connsiteY31" fmla="*/ 16000 h 88696"/>
                <a:gd name="connsiteX32" fmla="*/ 40629 w 57498"/>
                <a:gd name="connsiteY32" fmla="*/ 17791 h 88696"/>
                <a:gd name="connsiteX33" fmla="*/ 40805 w 57498"/>
                <a:gd name="connsiteY33" fmla="*/ 31136 h 88696"/>
                <a:gd name="connsiteX34" fmla="*/ 44668 w 57498"/>
                <a:gd name="connsiteY34" fmla="*/ 35935 h 88696"/>
                <a:gd name="connsiteX35" fmla="*/ 53281 w 57498"/>
                <a:gd name="connsiteY35" fmla="*/ 39719 h 88696"/>
                <a:gd name="connsiteX36" fmla="*/ 56530 w 57498"/>
                <a:gd name="connsiteY36" fmla="*/ 41534 h 88696"/>
                <a:gd name="connsiteX37" fmla="*/ 56357 w 57498"/>
                <a:gd name="connsiteY37" fmla="*/ 43504 h 88696"/>
                <a:gd name="connsiteX38" fmla="*/ 44482 w 57498"/>
                <a:gd name="connsiteY38" fmla="*/ 49140 h 88696"/>
                <a:gd name="connsiteX39" fmla="*/ 41914 w 57498"/>
                <a:gd name="connsiteY39" fmla="*/ 53086 h 88696"/>
                <a:gd name="connsiteX40" fmla="*/ 41923 w 57498"/>
                <a:gd name="connsiteY40" fmla="*/ 57418 h 88696"/>
                <a:gd name="connsiteX41" fmla="*/ 46787 w 57498"/>
                <a:gd name="connsiteY41" fmla="*/ 64476 h 88696"/>
                <a:gd name="connsiteX42" fmla="*/ 56213 w 57498"/>
                <a:gd name="connsiteY42" fmla="*/ 68620 h 88696"/>
                <a:gd name="connsiteX43" fmla="*/ 56312 w 57498"/>
                <a:gd name="connsiteY43" fmla="*/ 70581 h 88696"/>
                <a:gd name="connsiteX44" fmla="*/ 48952 w 57498"/>
                <a:gd name="connsiteY44" fmla="*/ 74180 h 88696"/>
                <a:gd name="connsiteX45" fmla="*/ 44874 w 57498"/>
                <a:gd name="connsiteY45" fmla="*/ 76359 h 88696"/>
                <a:gd name="connsiteX46" fmla="*/ 43738 w 57498"/>
                <a:gd name="connsiteY46" fmla="*/ 80751 h 88696"/>
                <a:gd name="connsiteX47" fmla="*/ 47445 w 57498"/>
                <a:gd name="connsiteY47" fmla="*/ 87059 h 88696"/>
                <a:gd name="connsiteX48" fmla="*/ 46524 w 57498"/>
                <a:gd name="connsiteY48" fmla="*/ 88611 h 88696"/>
                <a:gd name="connsiteX49" fmla="*/ 28739 w 57498"/>
                <a:gd name="connsiteY49" fmla="*/ 88614 h 88696"/>
                <a:gd name="connsiteX50" fmla="*/ 28739 w 57498"/>
                <a:gd name="connsiteY50" fmla="*/ 88653 h 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7498" h="88696">
                  <a:moveTo>
                    <a:pt x="28742" y="88653"/>
                  </a:moveTo>
                  <a:cubicBezTo>
                    <a:pt x="22814" y="88653"/>
                    <a:pt x="16886" y="88656"/>
                    <a:pt x="10958" y="88644"/>
                  </a:cubicBezTo>
                  <a:cubicBezTo>
                    <a:pt x="10536" y="88644"/>
                    <a:pt x="9968" y="88865"/>
                    <a:pt x="9723" y="88398"/>
                  </a:cubicBezTo>
                  <a:cubicBezTo>
                    <a:pt x="9487" y="87950"/>
                    <a:pt x="9938" y="87561"/>
                    <a:pt x="10174" y="87209"/>
                  </a:cubicBezTo>
                  <a:cubicBezTo>
                    <a:pt x="10808" y="86255"/>
                    <a:pt x="11517" y="85352"/>
                    <a:pt x="12156" y="84404"/>
                  </a:cubicBezTo>
                  <a:cubicBezTo>
                    <a:pt x="12572" y="83789"/>
                    <a:pt x="13023" y="83164"/>
                    <a:pt x="13283" y="82476"/>
                  </a:cubicBezTo>
                  <a:cubicBezTo>
                    <a:pt x="14742" y="78596"/>
                    <a:pt x="14354" y="77262"/>
                    <a:pt x="11256" y="75478"/>
                  </a:cubicBezTo>
                  <a:cubicBezTo>
                    <a:pt x="9394" y="74404"/>
                    <a:pt x="7400" y="73621"/>
                    <a:pt x="5418" y="72814"/>
                  </a:cubicBezTo>
                  <a:cubicBezTo>
                    <a:pt x="3753" y="72135"/>
                    <a:pt x="2153" y="71334"/>
                    <a:pt x="638" y="70368"/>
                  </a:cubicBezTo>
                  <a:cubicBezTo>
                    <a:pt x="-226" y="69818"/>
                    <a:pt x="-229" y="69433"/>
                    <a:pt x="733" y="68957"/>
                  </a:cubicBezTo>
                  <a:cubicBezTo>
                    <a:pt x="2841" y="67920"/>
                    <a:pt x="5062" y="67179"/>
                    <a:pt x="7227" y="66294"/>
                  </a:cubicBezTo>
                  <a:cubicBezTo>
                    <a:pt x="8934" y="65597"/>
                    <a:pt x="10644" y="64918"/>
                    <a:pt x="12183" y="63878"/>
                  </a:cubicBezTo>
                  <a:cubicBezTo>
                    <a:pt x="13971" y="62667"/>
                    <a:pt x="15023" y="60996"/>
                    <a:pt x="15481" y="58906"/>
                  </a:cubicBezTo>
                  <a:cubicBezTo>
                    <a:pt x="15974" y="56634"/>
                    <a:pt x="15819" y="54350"/>
                    <a:pt x="15663" y="52066"/>
                  </a:cubicBezTo>
                  <a:cubicBezTo>
                    <a:pt x="15588" y="50999"/>
                    <a:pt x="15077" y="50228"/>
                    <a:pt x="14204" y="49600"/>
                  </a:cubicBezTo>
                  <a:cubicBezTo>
                    <a:pt x="12159" y="48132"/>
                    <a:pt x="9857" y="47193"/>
                    <a:pt x="7567" y="46225"/>
                  </a:cubicBezTo>
                  <a:cubicBezTo>
                    <a:pt x="5367" y="45292"/>
                    <a:pt x="3143" y="44425"/>
                    <a:pt x="1035" y="43280"/>
                  </a:cubicBezTo>
                  <a:cubicBezTo>
                    <a:pt x="-179" y="42622"/>
                    <a:pt x="88" y="42144"/>
                    <a:pt x="1026" y="41531"/>
                  </a:cubicBezTo>
                  <a:cubicBezTo>
                    <a:pt x="3427" y="39962"/>
                    <a:pt x="6156" y="39119"/>
                    <a:pt x="8754" y="37985"/>
                  </a:cubicBezTo>
                  <a:cubicBezTo>
                    <a:pt x="10213" y="37349"/>
                    <a:pt x="11687" y="36736"/>
                    <a:pt x="13122" y="36045"/>
                  </a:cubicBezTo>
                  <a:cubicBezTo>
                    <a:pt x="15119" y="35089"/>
                    <a:pt x="16405" y="33594"/>
                    <a:pt x="16844" y="31325"/>
                  </a:cubicBezTo>
                  <a:cubicBezTo>
                    <a:pt x="17717" y="26822"/>
                    <a:pt x="17872" y="22341"/>
                    <a:pt x="16976" y="17830"/>
                  </a:cubicBezTo>
                  <a:cubicBezTo>
                    <a:pt x="16775" y="16816"/>
                    <a:pt x="16252" y="16275"/>
                    <a:pt x="15274" y="16018"/>
                  </a:cubicBezTo>
                  <a:cubicBezTo>
                    <a:pt x="13385" y="15516"/>
                    <a:pt x="11442" y="15420"/>
                    <a:pt x="9517" y="15217"/>
                  </a:cubicBezTo>
                  <a:cubicBezTo>
                    <a:pt x="8327" y="15091"/>
                    <a:pt x="8123" y="14673"/>
                    <a:pt x="8706" y="13588"/>
                  </a:cubicBezTo>
                  <a:cubicBezTo>
                    <a:pt x="10925" y="9465"/>
                    <a:pt x="13080" y="5310"/>
                    <a:pt x="15230" y="1151"/>
                  </a:cubicBezTo>
                  <a:cubicBezTo>
                    <a:pt x="15609" y="416"/>
                    <a:pt x="16070" y="-9"/>
                    <a:pt x="16952" y="0"/>
                  </a:cubicBezTo>
                  <a:cubicBezTo>
                    <a:pt x="24970" y="93"/>
                    <a:pt x="32988" y="165"/>
                    <a:pt x="41003" y="230"/>
                  </a:cubicBezTo>
                  <a:cubicBezTo>
                    <a:pt x="41678" y="236"/>
                    <a:pt x="42124" y="487"/>
                    <a:pt x="42426" y="1094"/>
                  </a:cubicBezTo>
                  <a:cubicBezTo>
                    <a:pt x="44560" y="5372"/>
                    <a:pt x="46692" y="9653"/>
                    <a:pt x="48856" y="13917"/>
                  </a:cubicBezTo>
                  <a:cubicBezTo>
                    <a:pt x="49334" y="14858"/>
                    <a:pt x="48955" y="15175"/>
                    <a:pt x="48076" y="15289"/>
                  </a:cubicBezTo>
                  <a:cubicBezTo>
                    <a:pt x="46249" y="15525"/>
                    <a:pt x="44429" y="15791"/>
                    <a:pt x="42599" y="16000"/>
                  </a:cubicBezTo>
                  <a:cubicBezTo>
                    <a:pt x="41484" y="16129"/>
                    <a:pt x="40841" y="16553"/>
                    <a:pt x="40629" y="17791"/>
                  </a:cubicBezTo>
                  <a:cubicBezTo>
                    <a:pt x="39867" y="22260"/>
                    <a:pt x="39768" y="26706"/>
                    <a:pt x="40805" y="31136"/>
                  </a:cubicBezTo>
                  <a:cubicBezTo>
                    <a:pt x="41319" y="33334"/>
                    <a:pt x="42479" y="35020"/>
                    <a:pt x="44668" y="35935"/>
                  </a:cubicBezTo>
                  <a:cubicBezTo>
                    <a:pt x="47562" y="37142"/>
                    <a:pt x="50405" y="38467"/>
                    <a:pt x="53281" y="39719"/>
                  </a:cubicBezTo>
                  <a:cubicBezTo>
                    <a:pt x="54426" y="40219"/>
                    <a:pt x="55544" y="40754"/>
                    <a:pt x="56530" y="41534"/>
                  </a:cubicBezTo>
                  <a:cubicBezTo>
                    <a:pt x="57849" y="42577"/>
                    <a:pt x="57849" y="42784"/>
                    <a:pt x="56357" y="43504"/>
                  </a:cubicBezTo>
                  <a:cubicBezTo>
                    <a:pt x="52411" y="45409"/>
                    <a:pt x="48494" y="47382"/>
                    <a:pt x="44482" y="49140"/>
                  </a:cubicBezTo>
                  <a:cubicBezTo>
                    <a:pt x="42626" y="49953"/>
                    <a:pt x="41717" y="51017"/>
                    <a:pt x="41914" y="53086"/>
                  </a:cubicBezTo>
                  <a:cubicBezTo>
                    <a:pt x="42049" y="54518"/>
                    <a:pt x="41926" y="55971"/>
                    <a:pt x="41923" y="57418"/>
                  </a:cubicBezTo>
                  <a:cubicBezTo>
                    <a:pt x="41920" y="60889"/>
                    <a:pt x="43421" y="63265"/>
                    <a:pt x="46787" y="64476"/>
                  </a:cubicBezTo>
                  <a:cubicBezTo>
                    <a:pt x="50019" y="65639"/>
                    <a:pt x="53182" y="66990"/>
                    <a:pt x="56213" y="68620"/>
                  </a:cubicBezTo>
                  <a:cubicBezTo>
                    <a:pt x="57669" y="69400"/>
                    <a:pt x="57645" y="69549"/>
                    <a:pt x="56312" y="70581"/>
                  </a:cubicBezTo>
                  <a:cubicBezTo>
                    <a:pt x="54100" y="72288"/>
                    <a:pt x="51424" y="73023"/>
                    <a:pt x="48952" y="74180"/>
                  </a:cubicBezTo>
                  <a:cubicBezTo>
                    <a:pt x="47553" y="74835"/>
                    <a:pt x="46130" y="75445"/>
                    <a:pt x="44874" y="76359"/>
                  </a:cubicBezTo>
                  <a:cubicBezTo>
                    <a:pt x="43149" y="77612"/>
                    <a:pt x="42745" y="78871"/>
                    <a:pt x="43738" y="80751"/>
                  </a:cubicBezTo>
                  <a:cubicBezTo>
                    <a:pt x="44874" y="82907"/>
                    <a:pt x="46210" y="84954"/>
                    <a:pt x="47445" y="87059"/>
                  </a:cubicBezTo>
                  <a:cubicBezTo>
                    <a:pt x="48255" y="88440"/>
                    <a:pt x="48160" y="88611"/>
                    <a:pt x="46524" y="88611"/>
                  </a:cubicBezTo>
                  <a:cubicBezTo>
                    <a:pt x="40596" y="88620"/>
                    <a:pt x="34668" y="88614"/>
                    <a:pt x="28739" y="88614"/>
                  </a:cubicBezTo>
                  <a:lnTo>
                    <a:pt x="28739" y="8865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C064A805-A49D-4A54-9B43-C0AF50EE2A56}"/>
                </a:ext>
              </a:extLst>
            </p:cNvPr>
            <p:cNvSpPr/>
            <p:nvPr/>
          </p:nvSpPr>
          <p:spPr>
            <a:xfrm>
              <a:off x="-607235" y="611949"/>
              <a:ext cx="32762" cy="35280"/>
            </a:xfrm>
            <a:custGeom>
              <a:avLst/>
              <a:gdLst>
                <a:gd name="connsiteX0" fmla="*/ 32763 w 32762"/>
                <a:gd name="connsiteY0" fmla="*/ 13903 h 35280"/>
                <a:gd name="connsiteX1" fmla="*/ 32763 w 32762"/>
                <a:gd name="connsiteY1" fmla="*/ 25992 h 35280"/>
                <a:gd name="connsiteX2" fmla="*/ 32051 w 32762"/>
                <a:gd name="connsiteY2" fmla="*/ 27652 h 35280"/>
                <a:gd name="connsiteX3" fmla="*/ 20754 w 32762"/>
                <a:gd name="connsiteY3" fmla="*/ 34049 h 35280"/>
                <a:gd name="connsiteX4" fmla="*/ 11970 w 32762"/>
                <a:gd name="connsiteY4" fmla="*/ 34112 h 35280"/>
                <a:gd name="connsiteX5" fmla="*/ 1468 w 32762"/>
                <a:gd name="connsiteY5" fmla="*/ 27837 h 35280"/>
                <a:gd name="connsiteX6" fmla="*/ 0 w 32762"/>
                <a:gd name="connsiteY6" fmla="*/ 24979 h 35280"/>
                <a:gd name="connsiteX7" fmla="*/ 0 w 32762"/>
                <a:gd name="connsiteY7" fmla="*/ 2130 h 35280"/>
                <a:gd name="connsiteX8" fmla="*/ 1884 w 32762"/>
                <a:gd name="connsiteY8" fmla="*/ 231 h 35280"/>
                <a:gd name="connsiteX9" fmla="*/ 22195 w 32762"/>
                <a:gd name="connsiteY9" fmla="*/ 178 h 35280"/>
                <a:gd name="connsiteX10" fmla="*/ 30401 w 32762"/>
                <a:gd name="connsiteY10" fmla="*/ 4 h 35280"/>
                <a:gd name="connsiteX11" fmla="*/ 32461 w 32762"/>
                <a:gd name="connsiteY11" fmla="*/ 2109 h 35280"/>
                <a:gd name="connsiteX12" fmla="*/ 32464 w 32762"/>
                <a:gd name="connsiteY12" fmla="*/ 13903 h 35280"/>
                <a:gd name="connsiteX13" fmla="*/ 32763 w 32762"/>
                <a:gd name="connsiteY13" fmla="*/ 13903 h 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2" h="35280">
                  <a:moveTo>
                    <a:pt x="32763" y="13903"/>
                  </a:moveTo>
                  <a:cubicBezTo>
                    <a:pt x="32763" y="17933"/>
                    <a:pt x="32763" y="21963"/>
                    <a:pt x="32763" y="25992"/>
                  </a:cubicBezTo>
                  <a:cubicBezTo>
                    <a:pt x="32763" y="26647"/>
                    <a:pt x="32790" y="27305"/>
                    <a:pt x="32051" y="27652"/>
                  </a:cubicBezTo>
                  <a:cubicBezTo>
                    <a:pt x="28123" y="29493"/>
                    <a:pt x="24586" y="32022"/>
                    <a:pt x="20754" y="34049"/>
                  </a:cubicBezTo>
                  <a:cubicBezTo>
                    <a:pt x="17749" y="35640"/>
                    <a:pt x="14972" y="35720"/>
                    <a:pt x="11970" y="34112"/>
                  </a:cubicBezTo>
                  <a:cubicBezTo>
                    <a:pt x="8368" y="32181"/>
                    <a:pt x="4843" y="30142"/>
                    <a:pt x="1468" y="27837"/>
                  </a:cubicBezTo>
                  <a:cubicBezTo>
                    <a:pt x="437" y="27131"/>
                    <a:pt x="-9" y="26282"/>
                    <a:pt x="0" y="24979"/>
                  </a:cubicBezTo>
                  <a:cubicBezTo>
                    <a:pt x="57" y="17362"/>
                    <a:pt x="54" y="9744"/>
                    <a:pt x="0" y="2130"/>
                  </a:cubicBezTo>
                  <a:cubicBezTo>
                    <a:pt x="-12" y="701"/>
                    <a:pt x="455" y="225"/>
                    <a:pt x="1884" y="231"/>
                  </a:cubicBezTo>
                  <a:cubicBezTo>
                    <a:pt x="8655" y="264"/>
                    <a:pt x="15423" y="222"/>
                    <a:pt x="22195" y="178"/>
                  </a:cubicBezTo>
                  <a:cubicBezTo>
                    <a:pt x="24930" y="160"/>
                    <a:pt x="27666" y="40"/>
                    <a:pt x="30401" y="4"/>
                  </a:cubicBezTo>
                  <a:cubicBezTo>
                    <a:pt x="32419" y="-23"/>
                    <a:pt x="32452" y="16"/>
                    <a:pt x="32461" y="2109"/>
                  </a:cubicBezTo>
                  <a:cubicBezTo>
                    <a:pt x="32476" y="6040"/>
                    <a:pt x="32464" y="9971"/>
                    <a:pt x="32464" y="13903"/>
                  </a:cubicBezTo>
                  <a:cubicBezTo>
                    <a:pt x="32562" y="13903"/>
                    <a:pt x="32664" y="13903"/>
                    <a:pt x="32763" y="1390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9D423C14-9682-49BD-AF85-B574B5F38932}"/>
                </a:ext>
              </a:extLst>
            </p:cNvPr>
            <p:cNvSpPr/>
            <p:nvPr/>
          </p:nvSpPr>
          <p:spPr>
            <a:xfrm>
              <a:off x="-620430" y="511160"/>
              <a:ext cx="59204" cy="17336"/>
            </a:xfrm>
            <a:custGeom>
              <a:avLst/>
              <a:gdLst>
                <a:gd name="connsiteX0" fmla="*/ 29676 w 59204"/>
                <a:gd name="connsiteY0" fmla="*/ 0 h 17336"/>
                <a:gd name="connsiteX1" fmla="*/ 57455 w 59204"/>
                <a:gd name="connsiteY1" fmla="*/ 0 h 17336"/>
                <a:gd name="connsiteX2" fmla="*/ 58929 w 59204"/>
                <a:gd name="connsiteY2" fmla="*/ 1934 h 17336"/>
                <a:gd name="connsiteX3" fmla="*/ 52657 w 59204"/>
                <a:gd name="connsiteY3" fmla="*/ 12804 h 17336"/>
                <a:gd name="connsiteX4" fmla="*/ 40582 w 59204"/>
                <a:gd name="connsiteY4" fmla="*/ 17330 h 17336"/>
                <a:gd name="connsiteX5" fmla="*/ 17895 w 59204"/>
                <a:gd name="connsiteY5" fmla="*/ 17103 h 17336"/>
                <a:gd name="connsiteX6" fmla="*/ 65 w 59204"/>
                <a:gd name="connsiteY6" fmla="*/ 1280 h 17336"/>
                <a:gd name="connsiteX7" fmla="*/ 1004 w 59204"/>
                <a:gd name="connsiteY7" fmla="*/ 27 h 17336"/>
                <a:gd name="connsiteX8" fmla="*/ 2645 w 59204"/>
                <a:gd name="connsiteY8" fmla="*/ 0 h 17336"/>
                <a:gd name="connsiteX9" fmla="*/ 29676 w 59204"/>
                <a:gd name="connsiteY9" fmla="*/ 0 h 1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204" h="17336">
                  <a:moveTo>
                    <a:pt x="29676" y="0"/>
                  </a:moveTo>
                  <a:cubicBezTo>
                    <a:pt x="38935" y="0"/>
                    <a:pt x="48194" y="0"/>
                    <a:pt x="57455" y="0"/>
                  </a:cubicBezTo>
                  <a:cubicBezTo>
                    <a:pt x="59405" y="0"/>
                    <a:pt x="59434" y="63"/>
                    <a:pt x="58929" y="1934"/>
                  </a:cubicBezTo>
                  <a:cubicBezTo>
                    <a:pt x="57802" y="6117"/>
                    <a:pt x="55623" y="9671"/>
                    <a:pt x="52657" y="12804"/>
                  </a:cubicBezTo>
                  <a:cubicBezTo>
                    <a:pt x="49354" y="16293"/>
                    <a:pt x="45132" y="17432"/>
                    <a:pt x="40582" y="17330"/>
                  </a:cubicBezTo>
                  <a:cubicBezTo>
                    <a:pt x="33019" y="17163"/>
                    <a:pt x="25449" y="17363"/>
                    <a:pt x="17895" y="17103"/>
                  </a:cubicBezTo>
                  <a:cubicBezTo>
                    <a:pt x="7984" y="16762"/>
                    <a:pt x="2630" y="11453"/>
                    <a:pt x="65" y="1280"/>
                  </a:cubicBezTo>
                  <a:cubicBezTo>
                    <a:pt x="-144" y="448"/>
                    <a:pt x="149" y="39"/>
                    <a:pt x="1004" y="27"/>
                  </a:cubicBezTo>
                  <a:cubicBezTo>
                    <a:pt x="1551" y="18"/>
                    <a:pt x="2098" y="0"/>
                    <a:pt x="2645" y="0"/>
                  </a:cubicBezTo>
                  <a:cubicBezTo>
                    <a:pt x="11655" y="0"/>
                    <a:pt x="20666" y="0"/>
                    <a:pt x="29676" y="0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0989B7A1-6B4D-420F-832C-AA349EBA0433}"/>
                </a:ext>
              </a:extLst>
            </p:cNvPr>
            <p:cNvSpPr/>
            <p:nvPr/>
          </p:nvSpPr>
          <p:spPr>
            <a:xfrm>
              <a:off x="-616850" y="471061"/>
              <a:ext cx="52676" cy="14651"/>
            </a:xfrm>
            <a:custGeom>
              <a:avLst/>
              <a:gdLst>
                <a:gd name="connsiteX0" fmla="*/ 26267 w 52676"/>
                <a:gd name="connsiteY0" fmla="*/ 75 h 14651"/>
                <a:gd name="connsiteX1" fmla="*/ 50758 w 52676"/>
                <a:gd name="connsiteY1" fmla="*/ 75 h 14651"/>
                <a:gd name="connsiteX2" fmla="*/ 52531 w 52676"/>
                <a:gd name="connsiteY2" fmla="*/ 2102 h 14651"/>
                <a:gd name="connsiteX3" fmla="*/ 48937 w 52676"/>
                <a:gd name="connsiteY3" fmla="*/ 10813 h 14651"/>
                <a:gd name="connsiteX4" fmla="*/ 39783 w 52676"/>
                <a:gd name="connsiteY4" fmla="*/ 14476 h 14651"/>
                <a:gd name="connsiteX5" fmla="*/ 22913 w 52676"/>
                <a:gd name="connsiteY5" fmla="*/ 14559 h 14651"/>
                <a:gd name="connsiteX6" fmla="*/ 11484 w 52676"/>
                <a:gd name="connsiteY6" fmla="*/ 14006 h 14651"/>
                <a:gd name="connsiteX7" fmla="*/ 55 w 52676"/>
                <a:gd name="connsiteY7" fmla="*/ 1205 h 14651"/>
                <a:gd name="connsiteX8" fmla="*/ 1332 w 52676"/>
                <a:gd name="connsiteY8" fmla="*/ 0 h 14651"/>
                <a:gd name="connsiteX9" fmla="*/ 17311 w 52676"/>
                <a:gd name="connsiteY9" fmla="*/ 27 h 14651"/>
                <a:gd name="connsiteX10" fmla="*/ 26270 w 52676"/>
                <a:gd name="connsiteY10" fmla="*/ 27 h 14651"/>
                <a:gd name="connsiteX11" fmla="*/ 26270 w 52676"/>
                <a:gd name="connsiteY11" fmla="*/ 72 h 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676" h="14651">
                  <a:moveTo>
                    <a:pt x="26267" y="75"/>
                  </a:moveTo>
                  <a:cubicBezTo>
                    <a:pt x="34432" y="75"/>
                    <a:pt x="42593" y="75"/>
                    <a:pt x="50758" y="75"/>
                  </a:cubicBezTo>
                  <a:cubicBezTo>
                    <a:pt x="52731" y="75"/>
                    <a:pt x="52874" y="203"/>
                    <a:pt x="52531" y="2102"/>
                  </a:cubicBezTo>
                  <a:cubicBezTo>
                    <a:pt x="51960" y="5256"/>
                    <a:pt x="51158" y="8323"/>
                    <a:pt x="48937" y="10813"/>
                  </a:cubicBezTo>
                  <a:cubicBezTo>
                    <a:pt x="46486" y="13558"/>
                    <a:pt x="43236" y="14401"/>
                    <a:pt x="39783" y="14476"/>
                  </a:cubicBezTo>
                  <a:cubicBezTo>
                    <a:pt x="34163" y="14598"/>
                    <a:pt x="28533" y="14422"/>
                    <a:pt x="22913" y="14559"/>
                  </a:cubicBezTo>
                  <a:cubicBezTo>
                    <a:pt x="19080" y="14652"/>
                    <a:pt x="15266" y="14864"/>
                    <a:pt x="11484" y="14006"/>
                  </a:cubicBezTo>
                  <a:cubicBezTo>
                    <a:pt x="4749" y="12479"/>
                    <a:pt x="1430" y="7292"/>
                    <a:pt x="55" y="1205"/>
                  </a:cubicBezTo>
                  <a:cubicBezTo>
                    <a:pt x="-205" y="51"/>
                    <a:pt x="497" y="-3"/>
                    <a:pt x="1332" y="0"/>
                  </a:cubicBezTo>
                  <a:cubicBezTo>
                    <a:pt x="6659" y="18"/>
                    <a:pt x="11983" y="21"/>
                    <a:pt x="17311" y="27"/>
                  </a:cubicBezTo>
                  <a:cubicBezTo>
                    <a:pt x="20297" y="30"/>
                    <a:pt x="23284" y="27"/>
                    <a:pt x="26270" y="27"/>
                  </a:cubicBezTo>
                  <a:cubicBezTo>
                    <a:pt x="26270" y="42"/>
                    <a:pt x="26270" y="57"/>
                    <a:pt x="26270" y="72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23972547-7FC9-4312-A9E8-3F5E6CF45D8E}"/>
                </a:ext>
              </a:extLst>
            </p:cNvPr>
            <p:cNvSpPr/>
            <p:nvPr/>
          </p:nvSpPr>
          <p:spPr>
            <a:xfrm>
              <a:off x="-638486" y="585987"/>
              <a:ext cx="23000" cy="49171"/>
            </a:xfrm>
            <a:custGeom>
              <a:avLst/>
              <a:gdLst>
                <a:gd name="connsiteX0" fmla="*/ 22707 w 23000"/>
                <a:gd name="connsiteY0" fmla="*/ 49165 h 49171"/>
                <a:gd name="connsiteX1" fmla="*/ 17101 w 23000"/>
                <a:gd name="connsiteY1" fmla="*/ 42953 h 49171"/>
                <a:gd name="connsiteX2" fmla="*/ 491 w 23000"/>
                <a:gd name="connsiteY2" fmla="*/ 22185 h 49171"/>
                <a:gd name="connsiteX3" fmla="*/ 970 w 23000"/>
                <a:gd name="connsiteY3" fmla="*/ 20612 h 49171"/>
                <a:gd name="connsiteX4" fmla="*/ 4339 w 23000"/>
                <a:gd name="connsiteY4" fmla="*/ 18271 h 49171"/>
                <a:gd name="connsiteX5" fmla="*/ 18991 w 23000"/>
                <a:gd name="connsiteY5" fmla="*/ 2525 h 49171"/>
                <a:gd name="connsiteX6" fmla="*/ 21272 w 23000"/>
                <a:gd name="connsiteY6" fmla="*/ 597 h 49171"/>
                <a:gd name="connsiteX7" fmla="*/ 22587 w 23000"/>
                <a:gd name="connsiteY7" fmla="*/ 56 h 49171"/>
                <a:gd name="connsiteX8" fmla="*/ 22988 w 23000"/>
                <a:gd name="connsiteY8" fmla="*/ 1401 h 49171"/>
                <a:gd name="connsiteX9" fmla="*/ 22985 w 23000"/>
                <a:gd name="connsiteY9" fmla="*/ 10818 h 49171"/>
                <a:gd name="connsiteX10" fmla="*/ 22802 w 23000"/>
                <a:gd name="connsiteY10" fmla="*/ 47724 h 49171"/>
                <a:gd name="connsiteX11" fmla="*/ 22707 w 23000"/>
                <a:gd name="connsiteY11" fmla="*/ 49171 h 4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00" h="49171">
                  <a:moveTo>
                    <a:pt x="22707" y="49165"/>
                  </a:moveTo>
                  <a:cubicBezTo>
                    <a:pt x="20423" y="47139"/>
                    <a:pt x="18793" y="45013"/>
                    <a:pt x="17101" y="42953"/>
                  </a:cubicBezTo>
                  <a:cubicBezTo>
                    <a:pt x="11475" y="36101"/>
                    <a:pt x="6297" y="28890"/>
                    <a:pt x="491" y="22185"/>
                  </a:cubicBezTo>
                  <a:cubicBezTo>
                    <a:pt x="-244" y="21333"/>
                    <a:pt x="-208" y="20875"/>
                    <a:pt x="970" y="20612"/>
                  </a:cubicBezTo>
                  <a:cubicBezTo>
                    <a:pt x="2396" y="20295"/>
                    <a:pt x="3370" y="19321"/>
                    <a:pt x="4339" y="18271"/>
                  </a:cubicBezTo>
                  <a:cubicBezTo>
                    <a:pt x="9194" y="12995"/>
                    <a:pt x="13867" y="7551"/>
                    <a:pt x="18991" y="2525"/>
                  </a:cubicBezTo>
                  <a:cubicBezTo>
                    <a:pt x="19699" y="1829"/>
                    <a:pt x="20492" y="1216"/>
                    <a:pt x="21272" y="597"/>
                  </a:cubicBezTo>
                  <a:cubicBezTo>
                    <a:pt x="21651" y="295"/>
                    <a:pt x="22094" y="-159"/>
                    <a:pt x="22587" y="56"/>
                  </a:cubicBezTo>
                  <a:cubicBezTo>
                    <a:pt x="23116" y="283"/>
                    <a:pt x="22985" y="917"/>
                    <a:pt x="22988" y="1401"/>
                  </a:cubicBezTo>
                  <a:cubicBezTo>
                    <a:pt x="22997" y="4540"/>
                    <a:pt x="23000" y="7679"/>
                    <a:pt x="22985" y="10818"/>
                  </a:cubicBezTo>
                  <a:cubicBezTo>
                    <a:pt x="22928" y="23120"/>
                    <a:pt x="22868" y="35422"/>
                    <a:pt x="22802" y="47724"/>
                  </a:cubicBezTo>
                  <a:cubicBezTo>
                    <a:pt x="22802" y="48068"/>
                    <a:pt x="22758" y="48409"/>
                    <a:pt x="22707" y="4917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6EBA1AD7-9D5F-479B-A73E-CBAC73BC3DB9}"/>
                </a:ext>
              </a:extLst>
            </p:cNvPr>
            <p:cNvSpPr/>
            <p:nvPr/>
          </p:nvSpPr>
          <p:spPr>
            <a:xfrm>
              <a:off x="-566177" y="585880"/>
              <a:ext cx="22253" cy="48999"/>
            </a:xfrm>
            <a:custGeom>
              <a:avLst/>
              <a:gdLst>
                <a:gd name="connsiteX0" fmla="*/ 189 w 22253"/>
                <a:gd name="connsiteY0" fmla="*/ 26665 h 48999"/>
                <a:gd name="connsiteX1" fmla="*/ 180 w 22253"/>
                <a:gd name="connsiteY1" fmla="*/ 6641 h 48999"/>
                <a:gd name="connsiteX2" fmla="*/ 15 w 22253"/>
                <a:gd name="connsiteY2" fmla="*/ 1269 h 48999"/>
                <a:gd name="connsiteX3" fmla="*/ 377 w 22253"/>
                <a:gd name="connsiteY3" fmla="*/ 55 h 48999"/>
                <a:gd name="connsiteX4" fmla="*/ 1534 w 22253"/>
                <a:gd name="connsiteY4" fmla="*/ 569 h 48999"/>
                <a:gd name="connsiteX5" fmla="*/ 10159 w 22253"/>
                <a:gd name="connsiteY5" fmla="*/ 9242 h 48999"/>
                <a:gd name="connsiteX6" fmla="*/ 21585 w 22253"/>
                <a:gd name="connsiteY6" fmla="*/ 20372 h 48999"/>
                <a:gd name="connsiteX7" fmla="*/ 21854 w 22253"/>
                <a:gd name="connsiteY7" fmla="*/ 22169 h 48999"/>
                <a:gd name="connsiteX8" fmla="*/ 1423 w 22253"/>
                <a:gd name="connsiteY8" fmla="*/ 48298 h 48999"/>
                <a:gd name="connsiteX9" fmla="*/ 574 w 22253"/>
                <a:gd name="connsiteY9" fmla="*/ 48961 h 48999"/>
                <a:gd name="connsiteX10" fmla="*/ 302 w 22253"/>
                <a:gd name="connsiteY10" fmla="*/ 47882 h 48999"/>
                <a:gd name="connsiteX11" fmla="*/ 296 w 22253"/>
                <a:gd name="connsiteY11" fmla="*/ 26662 h 48999"/>
                <a:gd name="connsiteX12" fmla="*/ 189 w 22253"/>
                <a:gd name="connsiteY12" fmla="*/ 26662 h 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53" h="48999">
                  <a:moveTo>
                    <a:pt x="189" y="26665"/>
                  </a:moveTo>
                  <a:cubicBezTo>
                    <a:pt x="189" y="19990"/>
                    <a:pt x="201" y="13314"/>
                    <a:pt x="180" y="6641"/>
                  </a:cubicBezTo>
                  <a:cubicBezTo>
                    <a:pt x="174" y="4850"/>
                    <a:pt x="57" y="3060"/>
                    <a:pt x="15" y="1269"/>
                  </a:cubicBezTo>
                  <a:cubicBezTo>
                    <a:pt x="6" y="835"/>
                    <a:pt x="-95" y="273"/>
                    <a:pt x="377" y="55"/>
                  </a:cubicBezTo>
                  <a:cubicBezTo>
                    <a:pt x="846" y="-160"/>
                    <a:pt x="1199" y="306"/>
                    <a:pt x="1534" y="569"/>
                  </a:cubicBezTo>
                  <a:cubicBezTo>
                    <a:pt x="4769" y="3102"/>
                    <a:pt x="7453" y="6184"/>
                    <a:pt x="10159" y="9242"/>
                  </a:cubicBezTo>
                  <a:cubicBezTo>
                    <a:pt x="13692" y="13239"/>
                    <a:pt x="17238" y="17218"/>
                    <a:pt x="21585" y="20372"/>
                  </a:cubicBezTo>
                  <a:cubicBezTo>
                    <a:pt x="22356" y="20931"/>
                    <a:pt x="22479" y="21374"/>
                    <a:pt x="21854" y="22169"/>
                  </a:cubicBezTo>
                  <a:cubicBezTo>
                    <a:pt x="15029" y="30866"/>
                    <a:pt x="8237" y="39589"/>
                    <a:pt x="1423" y="48298"/>
                  </a:cubicBezTo>
                  <a:cubicBezTo>
                    <a:pt x="1199" y="48585"/>
                    <a:pt x="1059" y="49153"/>
                    <a:pt x="574" y="48961"/>
                  </a:cubicBezTo>
                  <a:cubicBezTo>
                    <a:pt x="141" y="48791"/>
                    <a:pt x="305" y="48259"/>
                    <a:pt x="302" y="47882"/>
                  </a:cubicBezTo>
                  <a:cubicBezTo>
                    <a:pt x="293" y="40809"/>
                    <a:pt x="296" y="33736"/>
                    <a:pt x="296" y="26662"/>
                  </a:cubicBezTo>
                  <a:lnTo>
                    <a:pt x="189" y="26662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65CE1AAC-654D-4120-959E-C34D89AD9491}"/>
                </a:ext>
              </a:extLst>
            </p:cNvPr>
            <p:cNvSpPr/>
            <p:nvPr/>
          </p:nvSpPr>
          <p:spPr>
            <a:xfrm>
              <a:off x="-615080" y="434296"/>
              <a:ext cx="48388" cy="13384"/>
            </a:xfrm>
            <a:custGeom>
              <a:avLst/>
              <a:gdLst>
                <a:gd name="connsiteX0" fmla="*/ 24246 w 48388"/>
                <a:gd name="connsiteY0" fmla="*/ 0 h 13384"/>
                <a:gd name="connsiteX1" fmla="*/ 46360 w 48388"/>
                <a:gd name="connsiteY1" fmla="*/ 0 h 13384"/>
                <a:gd name="connsiteX2" fmla="*/ 48043 w 48388"/>
                <a:gd name="connsiteY2" fmla="*/ 2344 h 13384"/>
                <a:gd name="connsiteX3" fmla="*/ 41684 w 48388"/>
                <a:gd name="connsiteY3" fmla="*/ 11366 h 13384"/>
                <a:gd name="connsiteX4" fmla="*/ 35484 w 48388"/>
                <a:gd name="connsiteY4" fmla="*/ 13247 h 13384"/>
                <a:gd name="connsiteX5" fmla="*/ 12940 w 48388"/>
                <a:gd name="connsiteY5" fmla="*/ 12984 h 13384"/>
                <a:gd name="connsiteX6" fmla="*/ 73 w 48388"/>
                <a:gd name="connsiteY6" fmla="*/ 1513 h 13384"/>
                <a:gd name="connsiteX7" fmla="*/ 1535 w 48388"/>
                <a:gd name="connsiteY7" fmla="*/ 78 h 13384"/>
                <a:gd name="connsiteX8" fmla="*/ 23050 w 48388"/>
                <a:gd name="connsiteY8" fmla="*/ 36 h 13384"/>
                <a:gd name="connsiteX9" fmla="*/ 24246 w 48388"/>
                <a:gd name="connsiteY9" fmla="*/ 36 h 13384"/>
                <a:gd name="connsiteX10" fmla="*/ 24246 w 48388"/>
                <a:gd name="connsiteY10" fmla="*/ 3 h 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88" h="13384">
                  <a:moveTo>
                    <a:pt x="24246" y="0"/>
                  </a:moveTo>
                  <a:cubicBezTo>
                    <a:pt x="31618" y="0"/>
                    <a:pt x="38991" y="0"/>
                    <a:pt x="46360" y="0"/>
                  </a:cubicBezTo>
                  <a:cubicBezTo>
                    <a:pt x="48506" y="0"/>
                    <a:pt x="48728" y="266"/>
                    <a:pt x="48043" y="2344"/>
                  </a:cubicBezTo>
                  <a:cubicBezTo>
                    <a:pt x="46841" y="5988"/>
                    <a:pt x="44719" y="9020"/>
                    <a:pt x="41684" y="11366"/>
                  </a:cubicBezTo>
                  <a:cubicBezTo>
                    <a:pt x="39879" y="12762"/>
                    <a:pt x="37669" y="13214"/>
                    <a:pt x="35484" y="13247"/>
                  </a:cubicBezTo>
                  <a:cubicBezTo>
                    <a:pt x="27968" y="13366"/>
                    <a:pt x="20443" y="13582"/>
                    <a:pt x="12940" y="12984"/>
                  </a:cubicBezTo>
                  <a:cubicBezTo>
                    <a:pt x="5899" y="12422"/>
                    <a:pt x="1600" y="8490"/>
                    <a:pt x="73" y="1513"/>
                  </a:cubicBezTo>
                  <a:cubicBezTo>
                    <a:pt x="-256" y="9"/>
                    <a:pt x="584" y="81"/>
                    <a:pt x="1535" y="78"/>
                  </a:cubicBezTo>
                  <a:cubicBezTo>
                    <a:pt x="8706" y="63"/>
                    <a:pt x="15878" y="48"/>
                    <a:pt x="23050" y="36"/>
                  </a:cubicBezTo>
                  <a:cubicBezTo>
                    <a:pt x="23448" y="36"/>
                    <a:pt x="23849" y="36"/>
                    <a:pt x="24246" y="36"/>
                  </a:cubicBezTo>
                  <a:cubicBezTo>
                    <a:pt x="24246" y="24"/>
                    <a:pt x="24246" y="15"/>
                    <a:pt x="24246" y="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03F19A1C-7D8D-4414-8224-390716C11667}"/>
                </a:ext>
              </a:extLst>
            </p:cNvPr>
            <p:cNvSpPr/>
            <p:nvPr/>
          </p:nvSpPr>
          <p:spPr>
            <a:xfrm>
              <a:off x="-613574" y="397174"/>
              <a:ext cx="45213" cy="12153"/>
            </a:xfrm>
            <a:custGeom>
              <a:avLst/>
              <a:gdLst>
                <a:gd name="connsiteX0" fmla="*/ 22755 w 45213"/>
                <a:gd name="connsiteY0" fmla="*/ 27 h 12153"/>
                <a:gd name="connsiteX1" fmla="*/ 43506 w 45213"/>
                <a:gd name="connsiteY1" fmla="*/ 30 h 12153"/>
                <a:gd name="connsiteX2" fmla="*/ 44863 w 45213"/>
                <a:gd name="connsiteY2" fmla="*/ 1988 h 12153"/>
                <a:gd name="connsiteX3" fmla="*/ 42546 w 45213"/>
                <a:gd name="connsiteY3" fmla="*/ 6978 h 12153"/>
                <a:gd name="connsiteX4" fmla="*/ 32304 w 45213"/>
                <a:gd name="connsiteY4" fmla="*/ 11851 h 12153"/>
                <a:gd name="connsiteX5" fmla="*/ 11864 w 45213"/>
                <a:gd name="connsiteY5" fmla="*/ 12153 h 12153"/>
                <a:gd name="connsiteX6" fmla="*/ 6728 w 45213"/>
                <a:gd name="connsiteY6" fmla="*/ 11342 h 12153"/>
                <a:gd name="connsiteX7" fmla="*/ 1446 w 45213"/>
                <a:gd name="connsiteY7" fmla="*/ 6009 h 12153"/>
                <a:gd name="connsiteX8" fmla="*/ 100 w 45213"/>
                <a:gd name="connsiteY8" fmla="*/ 1591 h 12153"/>
                <a:gd name="connsiteX9" fmla="*/ 1407 w 45213"/>
                <a:gd name="connsiteY9" fmla="*/ 0 h 12153"/>
                <a:gd name="connsiteX10" fmla="*/ 22755 w 45213"/>
                <a:gd name="connsiteY10" fmla="*/ 24 h 1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213" h="12153">
                  <a:moveTo>
                    <a:pt x="22755" y="27"/>
                  </a:moveTo>
                  <a:cubicBezTo>
                    <a:pt x="29673" y="27"/>
                    <a:pt x="36588" y="27"/>
                    <a:pt x="43506" y="30"/>
                  </a:cubicBezTo>
                  <a:cubicBezTo>
                    <a:pt x="45407" y="30"/>
                    <a:pt x="45491" y="150"/>
                    <a:pt x="44863" y="1988"/>
                  </a:cubicBezTo>
                  <a:cubicBezTo>
                    <a:pt x="44271" y="3734"/>
                    <a:pt x="43598" y="5438"/>
                    <a:pt x="42546" y="6978"/>
                  </a:cubicBezTo>
                  <a:cubicBezTo>
                    <a:pt x="40074" y="10598"/>
                    <a:pt x="36352" y="11626"/>
                    <a:pt x="32304" y="11851"/>
                  </a:cubicBezTo>
                  <a:cubicBezTo>
                    <a:pt x="25497" y="12227"/>
                    <a:pt x="18677" y="12081"/>
                    <a:pt x="11864" y="12153"/>
                  </a:cubicBezTo>
                  <a:cubicBezTo>
                    <a:pt x="10109" y="12171"/>
                    <a:pt x="8393" y="11893"/>
                    <a:pt x="6728" y="11342"/>
                  </a:cubicBezTo>
                  <a:cubicBezTo>
                    <a:pt x="4068" y="10467"/>
                    <a:pt x="2483" y="8505"/>
                    <a:pt x="1446" y="6009"/>
                  </a:cubicBezTo>
                  <a:cubicBezTo>
                    <a:pt x="851" y="4580"/>
                    <a:pt x="483" y="3085"/>
                    <a:pt x="100" y="1591"/>
                  </a:cubicBezTo>
                  <a:cubicBezTo>
                    <a:pt x="-199" y="422"/>
                    <a:pt x="151" y="-6"/>
                    <a:pt x="1407" y="0"/>
                  </a:cubicBezTo>
                  <a:cubicBezTo>
                    <a:pt x="8522" y="45"/>
                    <a:pt x="15640" y="21"/>
                    <a:pt x="22755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C1E67805-C86D-49B9-9469-21B3E705F395}"/>
                </a:ext>
              </a:extLst>
            </p:cNvPr>
            <p:cNvSpPr/>
            <p:nvPr/>
          </p:nvSpPr>
          <p:spPr>
            <a:xfrm>
              <a:off x="-603898" y="536613"/>
              <a:ext cx="25919" cy="13874"/>
            </a:xfrm>
            <a:custGeom>
              <a:avLst/>
              <a:gdLst>
                <a:gd name="connsiteX0" fmla="*/ 12899 w 25919"/>
                <a:gd name="connsiteY0" fmla="*/ 13846 h 13874"/>
                <a:gd name="connsiteX1" fmla="*/ 1709 w 25919"/>
                <a:gd name="connsiteY1" fmla="*/ 13863 h 13874"/>
                <a:gd name="connsiteX2" fmla="*/ 2 w 25919"/>
                <a:gd name="connsiteY2" fmla="*/ 12282 h 13874"/>
                <a:gd name="connsiteX3" fmla="*/ 251 w 25919"/>
                <a:gd name="connsiteY3" fmla="*/ 1251 h 13874"/>
                <a:gd name="connsiteX4" fmla="*/ 1841 w 25919"/>
                <a:gd name="connsiteY4" fmla="*/ 1 h 13874"/>
                <a:gd name="connsiteX5" fmla="*/ 12574 w 25919"/>
                <a:gd name="connsiteY5" fmla="*/ 192 h 13874"/>
                <a:gd name="connsiteX6" fmla="*/ 24059 w 25919"/>
                <a:gd name="connsiteY6" fmla="*/ 279 h 13874"/>
                <a:gd name="connsiteX7" fmla="*/ 25868 w 25919"/>
                <a:gd name="connsiteY7" fmla="*/ 2112 h 13874"/>
                <a:gd name="connsiteX8" fmla="*/ 25916 w 25919"/>
                <a:gd name="connsiteY8" fmla="*/ 11956 h 13874"/>
                <a:gd name="connsiteX9" fmla="*/ 23940 w 25919"/>
                <a:gd name="connsiteY9" fmla="*/ 13872 h 13874"/>
                <a:gd name="connsiteX10" fmla="*/ 12899 w 25919"/>
                <a:gd name="connsiteY10" fmla="*/ 13843 h 1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19" h="13874">
                  <a:moveTo>
                    <a:pt x="12899" y="13846"/>
                  </a:moveTo>
                  <a:cubicBezTo>
                    <a:pt x="9168" y="13846"/>
                    <a:pt x="5440" y="13813"/>
                    <a:pt x="1709" y="13863"/>
                  </a:cubicBezTo>
                  <a:cubicBezTo>
                    <a:pt x="538" y="13878"/>
                    <a:pt x="-42" y="13570"/>
                    <a:pt x="2" y="12282"/>
                  </a:cubicBezTo>
                  <a:cubicBezTo>
                    <a:pt x="128" y="8608"/>
                    <a:pt x="206" y="4928"/>
                    <a:pt x="251" y="1251"/>
                  </a:cubicBezTo>
                  <a:cubicBezTo>
                    <a:pt x="265" y="85"/>
                    <a:pt x="992" y="-11"/>
                    <a:pt x="1841" y="1"/>
                  </a:cubicBezTo>
                  <a:cubicBezTo>
                    <a:pt x="5419" y="58"/>
                    <a:pt x="8995" y="144"/>
                    <a:pt x="12574" y="192"/>
                  </a:cubicBezTo>
                  <a:cubicBezTo>
                    <a:pt x="16403" y="243"/>
                    <a:pt x="20233" y="303"/>
                    <a:pt x="24059" y="279"/>
                  </a:cubicBezTo>
                  <a:cubicBezTo>
                    <a:pt x="25402" y="270"/>
                    <a:pt x="25898" y="736"/>
                    <a:pt x="25868" y="2112"/>
                  </a:cubicBezTo>
                  <a:cubicBezTo>
                    <a:pt x="25802" y="5391"/>
                    <a:pt x="25796" y="8677"/>
                    <a:pt x="25916" y="11956"/>
                  </a:cubicBezTo>
                  <a:cubicBezTo>
                    <a:pt x="25973" y="13508"/>
                    <a:pt x="25408" y="13908"/>
                    <a:pt x="23940" y="13872"/>
                  </a:cubicBezTo>
                  <a:cubicBezTo>
                    <a:pt x="20263" y="13783"/>
                    <a:pt x="16580" y="13843"/>
                    <a:pt x="12899" y="1384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6AE6D042-31F7-4795-B363-C3FAE91B15C5}"/>
                </a:ext>
              </a:extLst>
            </p:cNvPr>
            <p:cNvSpPr/>
            <p:nvPr/>
          </p:nvSpPr>
          <p:spPr>
            <a:xfrm>
              <a:off x="-610364" y="363213"/>
              <a:ext cx="38851" cy="10183"/>
            </a:xfrm>
            <a:custGeom>
              <a:avLst/>
              <a:gdLst>
                <a:gd name="connsiteX0" fmla="*/ 18612 w 38851"/>
                <a:gd name="connsiteY0" fmla="*/ 191 h 10183"/>
                <a:gd name="connsiteX1" fmla="*/ 36813 w 38851"/>
                <a:gd name="connsiteY1" fmla="*/ 21 h 10183"/>
                <a:gd name="connsiteX2" fmla="*/ 38675 w 38851"/>
                <a:gd name="connsiteY2" fmla="*/ 2203 h 10183"/>
                <a:gd name="connsiteX3" fmla="*/ 31488 w 38851"/>
                <a:gd name="connsiteY3" fmla="*/ 9235 h 10183"/>
                <a:gd name="connsiteX4" fmla="*/ 8002 w 38851"/>
                <a:gd name="connsiteY4" fmla="*/ 9333 h 10183"/>
                <a:gd name="connsiteX5" fmla="*/ 92 w 38851"/>
                <a:gd name="connsiteY5" fmla="*/ 1283 h 10183"/>
                <a:gd name="connsiteX6" fmla="*/ 1413 w 38851"/>
                <a:gd name="connsiteY6" fmla="*/ 203 h 10183"/>
                <a:gd name="connsiteX7" fmla="*/ 18609 w 38851"/>
                <a:gd name="connsiteY7" fmla="*/ 191 h 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51" h="10183">
                  <a:moveTo>
                    <a:pt x="18612" y="191"/>
                  </a:moveTo>
                  <a:cubicBezTo>
                    <a:pt x="24071" y="90"/>
                    <a:pt x="30445" y="341"/>
                    <a:pt x="36813" y="21"/>
                  </a:cubicBezTo>
                  <a:cubicBezTo>
                    <a:pt x="38959" y="-87"/>
                    <a:pt x="39064" y="159"/>
                    <a:pt x="38675" y="2203"/>
                  </a:cubicBezTo>
                  <a:cubicBezTo>
                    <a:pt x="37910" y="6227"/>
                    <a:pt x="35348" y="8610"/>
                    <a:pt x="31488" y="9235"/>
                  </a:cubicBezTo>
                  <a:cubicBezTo>
                    <a:pt x="23689" y="10496"/>
                    <a:pt x="15814" y="10470"/>
                    <a:pt x="8002" y="9333"/>
                  </a:cubicBezTo>
                  <a:cubicBezTo>
                    <a:pt x="3527" y="8682"/>
                    <a:pt x="1342" y="5324"/>
                    <a:pt x="92" y="1283"/>
                  </a:cubicBezTo>
                  <a:cubicBezTo>
                    <a:pt x="-321" y="-51"/>
                    <a:pt x="750" y="206"/>
                    <a:pt x="1413" y="203"/>
                  </a:cubicBezTo>
                  <a:cubicBezTo>
                    <a:pt x="6842" y="179"/>
                    <a:pt x="12268" y="191"/>
                    <a:pt x="18609" y="19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7F6AF6F1-2D23-4950-AD76-89103793CE77}"/>
                </a:ext>
              </a:extLst>
            </p:cNvPr>
            <p:cNvSpPr/>
            <p:nvPr/>
          </p:nvSpPr>
          <p:spPr>
            <a:xfrm>
              <a:off x="-608168" y="331765"/>
              <a:ext cx="34795" cy="8599"/>
            </a:xfrm>
            <a:custGeom>
              <a:avLst/>
              <a:gdLst>
                <a:gd name="connsiteX0" fmla="*/ 17496 w 34795"/>
                <a:gd name="connsiteY0" fmla="*/ 21 h 8599"/>
                <a:gd name="connsiteX1" fmla="*/ 33035 w 34795"/>
                <a:gd name="connsiteY1" fmla="*/ 24 h 8599"/>
                <a:gd name="connsiteX2" fmla="*/ 34605 w 34795"/>
                <a:gd name="connsiteY2" fmla="*/ 2042 h 8599"/>
                <a:gd name="connsiteX3" fmla="*/ 29971 w 34795"/>
                <a:gd name="connsiteY3" fmla="*/ 7310 h 8599"/>
                <a:gd name="connsiteX4" fmla="*/ 25032 w 34795"/>
                <a:gd name="connsiteY4" fmla="*/ 8401 h 8599"/>
                <a:gd name="connsiteX5" fmla="*/ 7726 w 34795"/>
                <a:gd name="connsiteY5" fmla="*/ 8207 h 8599"/>
                <a:gd name="connsiteX6" fmla="*/ 3110 w 34795"/>
                <a:gd name="connsiteY6" fmla="*/ 6610 h 8599"/>
                <a:gd name="connsiteX7" fmla="*/ 61 w 34795"/>
                <a:gd name="connsiteY7" fmla="*/ 1686 h 8599"/>
                <a:gd name="connsiteX8" fmla="*/ 1508 w 34795"/>
                <a:gd name="connsiteY8" fmla="*/ 0 h 8599"/>
                <a:gd name="connsiteX9" fmla="*/ 17496 w 34795"/>
                <a:gd name="connsiteY9" fmla="*/ 24 h 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95" h="8599">
                  <a:moveTo>
                    <a:pt x="17496" y="21"/>
                  </a:moveTo>
                  <a:cubicBezTo>
                    <a:pt x="22677" y="21"/>
                    <a:pt x="27855" y="21"/>
                    <a:pt x="33035" y="24"/>
                  </a:cubicBezTo>
                  <a:cubicBezTo>
                    <a:pt x="34856" y="24"/>
                    <a:pt x="35024" y="245"/>
                    <a:pt x="34605" y="2042"/>
                  </a:cubicBezTo>
                  <a:cubicBezTo>
                    <a:pt x="34007" y="4628"/>
                    <a:pt x="32390" y="6320"/>
                    <a:pt x="29971" y="7310"/>
                  </a:cubicBezTo>
                  <a:cubicBezTo>
                    <a:pt x="28387" y="7959"/>
                    <a:pt x="26716" y="8356"/>
                    <a:pt x="25032" y="8401"/>
                  </a:cubicBezTo>
                  <a:cubicBezTo>
                    <a:pt x="19263" y="8547"/>
                    <a:pt x="13487" y="8846"/>
                    <a:pt x="7726" y="8207"/>
                  </a:cubicBezTo>
                  <a:cubicBezTo>
                    <a:pt x="6082" y="8024"/>
                    <a:pt x="4515" y="7534"/>
                    <a:pt x="3110" y="6610"/>
                  </a:cubicBezTo>
                  <a:cubicBezTo>
                    <a:pt x="1328" y="5438"/>
                    <a:pt x="431" y="3746"/>
                    <a:pt x="61" y="1686"/>
                  </a:cubicBezTo>
                  <a:cubicBezTo>
                    <a:pt x="-161" y="452"/>
                    <a:pt x="201" y="-15"/>
                    <a:pt x="1508" y="0"/>
                  </a:cubicBezTo>
                  <a:cubicBezTo>
                    <a:pt x="6835" y="51"/>
                    <a:pt x="12165" y="21"/>
                    <a:pt x="17496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43AC210A-83D8-4DDD-9530-A4D464048DD8}"/>
                </a:ext>
              </a:extLst>
            </p:cNvPr>
            <p:cNvSpPr/>
            <p:nvPr/>
          </p:nvSpPr>
          <p:spPr>
            <a:xfrm>
              <a:off x="-602714" y="494006"/>
              <a:ext cx="23489" cy="8904"/>
            </a:xfrm>
            <a:custGeom>
              <a:avLst/>
              <a:gdLst>
                <a:gd name="connsiteX0" fmla="*/ 17258 w 23489"/>
                <a:gd name="connsiteY0" fmla="*/ 8598 h 8904"/>
                <a:gd name="connsiteX1" fmla="*/ 1578 w 23489"/>
                <a:gd name="connsiteY1" fmla="*/ 8613 h 8904"/>
                <a:gd name="connsiteX2" fmla="*/ 9 w 23489"/>
                <a:gd name="connsiteY2" fmla="*/ 7061 h 8904"/>
                <a:gd name="connsiteX3" fmla="*/ 281 w 23489"/>
                <a:gd name="connsiteY3" fmla="*/ 1094 h 8904"/>
                <a:gd name="connsiteX4" fmla="*/ 1515 w 23489"/>
                <a:gd name="connsiteY4" fmla="*/ 18 h 8904"/>
                <a:gd name="connsiteX5" fmla="*/ 22287 w 23489"/>
                <a:gd name="connsiteY5" fmla="*/ 0 h 8904"/>
                <a:gd name="connsiteX6" fmla="*/ 23465 w 23489"/>
                <a:gd name="connsiteY6" fmla="*/ 1100 h 8904"/>
                <a:gd name="connsiteX7" fmla="*/ 23489 w 23489"/>
                <a:gd name="connsiteY7" fmla="*/ 7525 h 8904"/>
                <a:gd name="connsiteX8" fmla="*/ 22042 w 23489"/>
                <a:gd name="connsiteY8" fmla="*/ 8903 h 8904"/>
                <a:gd name="connsiteX9" fmla="*/ 17261 w 23489"/>
                <a:gd name="connsiteY9" fmla="*/ 8894 h 8904"/>
                <a:gd name="connsiteX10" fmla="*/ 17261 w 23489"/>
                <a:gd name="connsiteY10" fmla="*/ 8595 h 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89" h="8904">
                  <a:moveTo>
                    <a:pt x="17258" y="8598"/>
                  </a:moveTo>
                  <a:cubicBezTo>
                    <a:pt x="12033" y="8598"/>
                    <a:pt x="6804" y="8577"/>
                    <a:pt x="1578" y="8613"/>
                  </a:cubicBezTo>
                  <a:cubicBezTo>
                    <a:pt x="442" y="8622"/>
                    <a:pt x="-75" y="8263"/>
                    <a:pt x="9" y="7061"/>
                  </a:cubicBezTo>
                  <a:cubicBezTo>
                    <a:pt x="146" y="5076"/>
                    <a:pt x="224" y="3085"/>
                    <a:pt x="281" y="1094"/>
                  </a:cubicBezTo>
                  <a:cubicBezTo>
                    <a:pt x="305" y="227"/>
                    <a:pt x="735" y="18"/>
                    <a:pt x="1515" y="18"/>
                  </a:cubicBezTo>
                  <a:cubicBezTo>
                    <a:pt x="8439" y="30"/>
                    <a:pt x="15363" y="27"/>
                    <a:pt x="22287" y="0"/>
                  </a:cubicBezTo>
                  <a:cubicBezTo>
                    <a:pt x="23100" y="-3"/>
                    <a:pt x="23474" y="245"/>
                    <a:pt x="23465" y="1100"/>
                  </a:cubicBezTo>
                  <a:cubicBezTo>
                    <a:pt x="23441" y="3241"/>
                    <a:pt x="23441" y="5384"/>
                    <a:pt x="23489" y="7525"/>
                  </a:cubicBezTo>
                  <a:cubicBezTo>
                    <a:pt x="23513" y="8583"/>
                    <a:pt x="23028" y="8927"/>
                    <a:pt x="22042" y="8903"/>
                  </a:cubicBezTo>
                  <a:cubicBezTo>
                    <a:pt x="20448" y="8867"/>
                    <a:pt x="18855" y="8894"/>
                    <a:pt x="17261" y="8894"/>
                  </a:cubicBezTo>
                  <a:cubicBezTo>
                    <a:pt x="17261" y="8795"/>
                    <a:pt x="17261" y="8694"/>
                    <a:pt x="17261" y="8595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067A2C4-DFF3-444E-94F7-1146F9631869}"/>
                </a:ext>
              </a:extLst>
            </p:cNvPr>
            <p:cNvSpPr/>
            <p:nvPr/>
          </p:nvSpPr>
          <p:spPr>
            <a:xfrm>
              <a:off x="-600703" y="417536"/>
              <a:ext cx="19719" cy="8529"/>
            </a:xfrm>
            <a:custGeom>
              <a:avLst/>
              <a:gdLst>
                <a:gd name="connsiteX0" fmla="*/ 9812 w 19719"/>
                <a:gd name="connsiteY0" fmla="*/ 8505 h 8529"/>
                <a:gd name="connsiteX1" fmla="*/ 1896 w 19719"/>
                <a:gd name="connsiteY1" fmla="*/ 8526 h 8529"/>
                <a:gd name="connsiteX2" fmla="*/ 18 w 19719"/>
                <a:gd name="connsiteY2" fmla="*/ 6685 h 8529"/>
                <a:gd name="connsiteX3" fmla="*/ 75 w 19719"/>
                <a:gd name="connsiteY3" fmla="*/ 1608 h 8529"/>
                <a:gd name="connsiteX4" fmla="*/ 1648 w 19719"/>
                <a:gd name="connsiteY4" fmla="*/ 0 h 8529"/>
                <a:gd name="connsiteX5" fmla="*/ 17184 w 19719"/>
                <a:gd name="connsiteY5" fmla="*/ 27 h 8529"/>
                <a:gd name="connsiteX6" fmla="*/ 19630 w 19719"/>
                <a:gd name="connsiteY6" fmla="*/ 2541 h 8529"/>
                <a:gd name="connsiteX7" fmla="*/ 19704 w 19719"/>
                <a:gd name="connsiteY7" fmla="*/ 6721 h 8529"/>
                <a:gd name="connsiteX8" fmla="*/ 17881 w 19719"/>
                <a:gd name="connsiteY8" fmla="*/ 8514 h 8529"/>
                <a:gd name="connsiteX9" fmla="*/ 9812 w 19719"/>
                <a:gd name="connsiteY9" fmla="*/ 8499 h 8529"/>
                <a:gd name="connsiteX10" fmla="*/ 9812 w 19719"/>
                <a:gd name="connsiteY10" fmla="*/ 8505 h 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19" h="8529">
                  <a:moveTo>
                    <a:pt x="9812" y="8505"/>
                  </a:moveTo>
                  <a:cubicBezTo>
                    <a:pt x="7172" y="8505"/>
                    <a:pt x="4532" y="8455"/>
                    <a:pt x="1896" y="8526"/>
                  </a:cubicBezTo>
                  <a:cubicBezTo>
                    <a:pt x="523" y="8565"/>
                    <a:pt x="-119" y="8224"/>
                    <a:pt x="18" y="6685"/>
                  </a:cubicBezTo>
                  <a:cubicBezTo>
                    <a:pt x="171" y="5005"/>
                    <a:pt x="96" y="3301"/>
                    <a:pt x="75" y="1608"/>
                  </a:cubicBezTo>
                  <a:cubicBezTo>
                    <a:pt x="60" y="508"/>
                    <a:pt x="452" y="-9"/>
                    <a:pt x="1648" y="0"/>
                  </a:cubicBezTo>
                  <a:cubicBezTo>
                    <a:pt x="6825" y="42"/>
                    <a:pt x="12006" y="-12"/>
                    <a:pt x="17184" y="27"/>
                  </a:cubicBezTo>
                  <a:cubicBezTo>
                    <a:pt x="19477" y="45"/>
                    <a:pt x="19579" y="206"/>
                    <a:pt x="19630" y="2541"/>
                  </a:cubicBezTo>
                  <a:cubicBezTo>
                    <a:pt x="19660" y="3934"/>
                    <a:pt x="19582" y="5336"/>
                    <a:pt x="19704" y="6721"/>
                  </a:cubicBezTo>
                  <a:cubicBezTo>
                    <a:pt x="19830" y="8162"/>
                    <a:pt x="19181" y="8538"/>
                    <a:pt x="17881" y="8514"/>
                  </a:cubicBezTo>
                  <a:cubicBezTo>
                    <a:pt x="15193" y="8461"/>
                    <a:pt x="12503" y="8499"/>
                    <a:pt x="9812" y="8499"/>
                  </a:cubicBezTo>
                  <a:lnTo>
                    <a:pt x="9812" y="8505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6AD29EE-192A-48A6-AB86-6AF42ED0293B}"/>
                </a:ext>
              </a:extLst>
            </p:cNvPr>
            <p:cNvSpPr/>
            <p:nvPr/>
          </p:nvSpPr>
          <p:spPr>
            <a:xfrm>
              <a:off x="-601660" y="455880"/>
              <a:ext cx="21558" cy="6948"/>
            </a:xfrm>
            <a:custGeom>
              <a:avLst/>
              <a:gdLst>
                <a:gd name="connsiteX0" fmla="*/ 10742 w 21558"/>
                <a:gd name="connsiteY0" fmla="*/ 6933 h 6948"/>
                <a:gd name="connsiteX1" fmla="*/ 1495 w 21558"/>
                <a:gd name="connsiteY1" fmla="*/ 6948 h 6948"/>
                <a:gd name="connsiteX2" fmla="*/ 36 w 21558"/>
                <a:gd name="connsiteY2" fmla="*/ 5390 h 6948"/>
                <a:gd name="connsiteX3" fmla="*/ 242 w 21558"/>
                <a:gd name="connsiteY3" fmla="*/ 1372 h 6948"/>
                <a:gd name="connsiteX4" fmla="*/ 1731 w 21558"/>
                <a:gd name="connsiteY4" fmla="*/ 6 h 6948"/>
                <a:gd name="connsiteX5" fmla="*/ 20066 w 21558"/>
                <a:gd name="connsiteY5" fmla="*/ 207 h 6948"/>
                <a:gd name="connsiteX6" fmla="*/ 21474 w 21558"/>
                <a:gd name="connsiteY6" fmla="*/ 1656 h 6948"/>
                <a:gd name="connsiteX7" fmla="*/ 21549 w 21558"/>
                <a:gd name="connsiteY7" fmla="*/ 5384 h 6948"/>
                <a:gd name="connsiteX8" fmla="*/ 19988 w 21558"/>
                <a:gd name="connsiteY8" fmla="*/ 6948 h 6948"/>
                <a:gd name="connsiteX9" fmla="*/ 10742 w 21558"/>
                <a:gd name="connsiteY9" fmla="*/ 6936 h 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8" h="6948">
                  <a:moveTo>
                    <a:pt x="10742" y="6933"/>
                  </a:moveTo>
                  <a:cubicBezTo>
                    <a:pt x="7660" y="6933"/>
                    <a:pt x="4577" y="6909"/>
                    <a:pt x="1495" y="6948"/>
                  </a:cubicBezTo>
                  <a:cubicBezTo>
                    <a:pt x="365" y="6963"/>
                    <a:pt x="-146" y="6661"/>
                    <a:pt x="36" y="5390"/>
                  </a:cubicBezTo>
                  <a:cubicBezTo>
                    <a:pt x="227" y="4069"/>
                    <a:pt x="198" y="2715"/>
                    <a:pt x="242" y="1372"/>
                  </a:cubicBezTo>
                  <a:cubicBezTo>
                    <a:pt x="275" y="395"/>
                    <a:pt x="712" y="-60"/>
                    <a:pt x="1731" y="6"/>
                  </a:cubicBezTo>
                  <a:cubicBezTo>
                    <a:pt x="7839" y="401"/>
                    <a:pt x="13956" y="135"/>
                    <a:pt x="20066" y="207"/>
                  </a:cubicBezTo>
                  <a:cubicBezTo>
                    <a:pt x="21127" y="219"/>
                    <a:pt x="21471" y="706"/>
                    <a:pt x="21474" y="1656"/>
                  </a:cubicBezTo>
                  <a:cubicBezTo>
                    <a:pt x="21480" y="2900"/>
                    <a:pt x="21456" y="4147"/>
                    <a:pt x="21549" y="5384"/>
                  </a:cubicBezTo>
                  <a:cubicBezTo>
                    <a:pt x="21639" y="6583"/>
                    <a:pt x="21118" y="6960"/>
                    <a:pt x="19988" y="6948"/>
                  </a:cubicBezTo>
                  <a:cubicBezTo>
                    <a:pt x="16906" y="6909"/>
                    <a:pt x="13824" y="6936"/>
                    <a:pt x="10742" y="6936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51A2581A-631F-44BD-9F87-6D5EE5965182}"/>
                </a:ext>
              </a:extLst>
            </p:cNvPr>
            <p:cNvSpPr/>
            <p:nvPr/>
          </p:nvSpPr>
          <p:spPr>
            <a:xfrm>
              <a:off x="-599779" y="381594"/>
              <a:ext cx="17848" cy="7362"/>
            </a:xfrm>
            <a:custGeom>
              <a:avLst/>
              <a:gdLst>
                <a:gd name="connsiteX0" fmla="*/ 8811 w 17848"/>
                <a:gd name="connsiteY0" fmla="*/ 85 h 7362"/>
                <a:gd name="connsiteX1" fmla="*/ 15678 w 17848"/>
                <a:gd name="connsiteY1" fmla="*/ 94 h 7362"/>
                <a:gd name="connsiteX2" fmla="*/ 17785 w 17848"/>
                <a:gd name="connsiteY2" fmla="*/ 2258 h 7362"/>
                <a:gd name="connsiteX3" fmla="*/ 17845 w 17848"/>
                <a:gd name="connsiteY3" fmla="*/ 5840 h 7362"/>
                <a:gd name="connsiteX4" fmla="*/ 16565 w 17848"/>
                <a:gd name="connsiteY4" fmla="*/ 7170 h 7362"/>
                <a:gd name="connsiteX5" fmla="*/ 1797 w 17848"/>
                <a:gd name="connsiteY5" fmla="*/ 7362 h 7362"/>
                <a:gd name="connsiteX6" fmla="*/ 15 w 17848"/>
                <a:gd name="connsiteY6" fmla="*/ 5538 h 7362"/>
                <a:gd name="connsiteX7" fmla="*/ 36 w 17848"/>
                <a:gd name="connsiteY7" fmla="*/ 1810 h 7362"/>
                <a:gd name="connsiteX8" fmla="*/ 1794 w 17848"/>
                <a:gd name="connsiteY8" fmla="*/ 7 h 7362"/>
                <a:gd name="connsiteX9" fmla="*/ 8808 w 17848"/>
                <a:gd name="connsiteY9" fmla="*/ 40 h 7362"/>
                <a:gd name="connsiteX10" fmla="*/ 8808 w 17848"/>
                <a:gd name="connsiteY10" fmla="*/ 88 h 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48" h="7362">
                  <a:moveTo>
                    <a:pt x="8811" y="85"/>
                  </a:moveTo>
                  <a:cubicBezTo>
                    <a:pt x="11101" y="85"/>
                    <a:pt x="13388" y="58"/>
                    <a:pt x="15678" y="94"/>
                  </a:cubicBezTo>
                  <a:cubicBezTo>
                    <a:pt x="17654" y="124"/>
                    <a:pt x="17728" y="223"/>
                    <a:pt x="17785" y="2258"/>
                  </a:cubicBezTo>
                  <a:cubicBezTo>
                    <a:pt x="17818" y="3451"/>
                    <a:pt x="17794" y="4647"/>
                    <a:pt x="17845" y="5840"/>
                  </a:cubicBezTo>
                  <a:cubicBezTo>
                    <a:pt x="17884" y="6770"/>
                    <a:pt x="17573" y="7167"/>
                    <a:pt x="16565" y="7170"/>
                  </a:cubicBezTo>
                  <a:cubicBezTo>
                    <a:pt x="11642" y="7191"/>
                    <a:pt x="6721" y="7254"/>
                    <a:pt x="1797" y="7362"/>
                  </a:cubicBezTo>
                  <a:cubicBezTo>
                    <a:pt x="446" y="7391"/>
                    <a:pt x="-101" y="6922"/>
                    <a:pt x="15" y="5538"/>
                  </a:cubicBezTo>
                  <a:cubicBezTo>
                    <a:pt x="120" y="4303"/>
                    <a:pt x="102" y="3048"/>
                    <a:pt x="36" y="1810"/>
                  </a:cubicBezTo>
                  <a:cubicBezTo>
                    <a:pt x="-30" y="516"/>
                    <a:pt x="338" y="-73"/>
                    <a:pt x="1794" y="7"/>
                  </a:cubicBezTo>
                  <a:cubicBezTo>
                    <a:pt x="4126" y="136"/>
                    <a:pt x="6470" y="40"/>
                    <a:pt x="8808" y="40"/>
                  </a:cubicBezTo>
                  <a:lnTo>
                    <a:pt x="8808" y="88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2B2A532F-854D-4333-8585-D9F2B831D8B3}"/>
                </a:ext>
              </a:extLst>
            </p:cNvPr>
            <p:cNvSpPr/>
            <p:nvPr/>
          </p:nvSpPr>
          <p:spPr>
            <a:xfrm>
              <a:off x="-598797" y="348772"/>
              <a:ext cx="15732" cy="6185"/>
            </a:xfrm>
            <a:custGeom>
              <a:avLst/>
              <a:gdLst>
                <a:gd name="connsiteX0" fmla="*/ 7814 w 15732"/>
                <a:gd name="connsiteY0" fmla="*/ 6166 h 6185"/>
                <a:gd name="connsiteX1" fmla="*/ 1547 w 15732"/>
                <a:gd name="connsiteY1" fmla="*/ 6184 h 6185"/>
                <a:gd name="connsiteX2" fmla="*/ 38 w 15732"/>
                <a:gd name="connsiteY2" fmla="*/ 4453 h 6185"/>
                <a:gd name="connsiteX3" fmla="*/ 232 w 15732"/>
                <a:gd name="connsiteY3" fmla="*/ 2528 h 6185"/>
                <a:gd name="connsiteX4" fmla="*/ 2782 w 15732"/>
                <a:gd name="connsiteY4" fmla="*/ 1 h 6185"/>
                <a:gd name="connsiteX5" fmla="*/ 14121 w 15732"/>
                <a:gd name="connsiteY5" fmla="*/ 31 h 6185"/>
                <a:gd name="connsiteX6" fmla="*/ 15733 w 15732"/>
                <a:gd name="connsiteY6" fmla="*/ 1661 h 6185"/>
                <a:gd name="connsiteX7" fmla="*/ 11246 w 15732"/>
                <a:gd name="connsiteY7" fmla="*/ 6172 h 6185"/>
                <a:gd name="connsiteX8" fmla="*/ 7814 w 15732"/>
                <a:gd name="connsiteY8" fmla="*/ 6172 h 6185"/>
                <a:gd name="connsiteX9" fmla="*/ 7814 w 15732"/>
                <a:gd name="connsiteY9" fmla="*/ 6163 h 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32" h="6185">
                  <a:moveTo>
                    <a:pt x="7814" y="6166"/>
                  </a:moveTo>
                  <a:cubicBezTo>
                    <a:pt x="5724" y="6166"/>
                    <a:pt x="3634" y="6118"/>
                    <a:pt x="1547" y="6184"/>
                  </a:cubicBezTo>
                  <a:cubicBezTo>
                    <a:pt x="241" y="6223"/>
                    <a:pt x="-130" y="5628"/>
                    <a:pt x="38" y="4453"/>
                  </a:cubicBezTo>
                  <a:cubicBezTo>
                    <a:pt x="130" y="3813"/>
                    <a:pt x="211" y="3170"/>
                    <a:pt x="232" y="2528"/>
                  </a:cubicBezTo>
                  <a:cubicBezTo>
                    <a:pt x="319" y="-10"/>
                    <a:pt x="307" y="-10"/>
                    <a:pt x="2782" y="1"/>
                  </a:cubicBezTo>
                  <a:cubicBezTo>
                    <a:pt x="6564" y="19"/>
                    <a:pt x="10343" y="76"/>
                    <a:pt x="14121" y="31"/>
                  </a:cubicBezTo>
                  <a:cubicBezTo>
                    <a:pt x="15353" y="16"/>
                    <a:pt x="15739" y="423"/>
                    <a:pt x="15733" y="1661"/>
                  </a:cubicBezTo>
                  <a:cubicBezTo>
                    <a:pt x="15706" y="6157"/>
                    <a:pt x="15748" y="6157"/>
                    <a:pt x="11246" y="6172"/>
                  </a:cubicBezTo>
                  <a:cubicBezTo>
                    <a:pt x="10101" y="6175"/>
                    <a:pt x="8959" y="6172"/>
                    <a:pt x="7814" y="6172"/>
                  </a:cubicBezTo>
                  <a:lnTo>
                    <a:pt x="7814" y="616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19266896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6">
            <a:extLst>
              <a:ext uri="{FF2B5EF4-FFF2-40B4-BE49-F238E27FC236}">
                <a16:creationId xmlns:a16="http://schemas.microsoft.com/office/drawing/2014/main" id="{9B18A42D-09FD-4212-B76A-627F94B2C7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ira Sans Extra Condensed ExtraBold"/>
                <a:ea typeface="Fira Sans Extra Condensed ExtraBold"/>
                <a:cs typeface="Fira Sans Extra Condensed ExtraBold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27;p6">
            <a:extLst>
              <a:ext uri="{FF2B5EF4-FFF2-40B4-BE49-F238E27FC236}">
                <a16:creationId xmlns:a16="http://schemas.microsoft.com/office/drawing/2014/main" id="{52521F8A-1584-419C-ADAF-F564F029BC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A7CBFF-BECA-4444-99D5-69FDE45ADEFE}" type="slidenum">
              <a:t>‹Nº›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61A7ED-F592-40ED-8E89-8B3982704DB9}"/>
              </a:ext>
            </a:extLst>
          </p:cNvPr>
          <p:cNvSpPr/>
          <p:nvPr/>
        </p:nvSpPr>
        <p:spPr>
          <a:xfrm>
            <a:off x="269876" y="553724"/>
            <a:ext cx="8874123" cy="55878"/>
          </a:xfrm>
          <a:prstGeom prst="rect">
            <a:avLst/>
          </a:prstGeom>
          <a:solidFill>
            <a:srgbClr val="3E3B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2DB9BF8E-27FA-441F-9F0B-ACEA06EAB59F}"/>
              </a:ext>
            </a:extLst>
          </p:cNvPr>
          <p:cNvSpPr/>
          <p:nvPr/>
        </p:nvSpPr>
        <p:spPr>
          <a:xfrm rot="18725750">
            <a:off x="8877528" y="-195075"/>
            <a:ext cx="312733" cy="5953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7"/>
              <a:gd name="f7" fmla="val 375"/>
              <a:gd name="f8" fmla="val 196"/>
              <a:gd name="f9" fmla="val 19"/>
              <a:gd name="f10" fmla="+- 0 0 -90"/>
              <a:gd name="f11" fmla="*/ f3 1 197"/>
              <a:gd name="f12" fmla="*/ f4 1 375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97"/>
              <a:gd name="f21" fmla="*/ f17 1 375"/>
              <a:gd name="f22" fmla="*/ 197 f18 1"/>
              <a:gd name="f23" fmla="*/ 196 f17 1"/>
              <a:gd name="f24" fmla="*/ 0 f18 1"/>
              <a:gd name="f25" fmla="*/ 375 f17 1"/>
              <a:gd name="f26" fmla="*/ 19 f18 1"/>
              <a:gd name="f27" fmla="*/ 0 f17 1"/>
              <a:gd name="f28" fmla="+- f19 0 f1"/>
              <a:gd name="f29" fmla="*/ f22 1 197"/>
              <a:gd name="f30" fmla="*/ f23 1 375"/>
              <a:gd name="f31" fmla="*/ f24 1 197"/>
              <a:gd name="f32" fmla="*/ f25 1 375"/>
              <a:gd name="f33" fmla="*/ f26 1 197"/>
              <a:gd name="f34" fmla="*/ f27 1 375"/>
              <a:gd name="f35" fmla="*/ 0 1 f20"/>
              <a:gd name="f36" fmla="*/ f14 1 f20"/>
              <a:gd name="f37" fmla="*/ 0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0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1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3" y="f54"/>
              </a:cxn>
              <a:cxn ang="f28">
                <a:pos x="f49" y="f50"/>
              </a:cxn>
            </a:cxnLst>
            <a:rect l="f45" t="f48" r="f46" b="f47"/>
            <a:pathLst>
              <a:path w="197" h="375">
                <a:moveTo>
                  <a:pt x="f6" y="f8"/>
                </a:moveTo>
                <a:lnTo>
                  <a:pt x="f5" y="f7"/>
                </a:lnTo>
                <a:lnTo>
                  <a:pt x="f9" y="f5"/>
                </a:lnTo>
                <a:lnTo>
                  <a:pt x="f6" y="f8"/>
                </a:lnTo>
                <a:close/>
              </a:path>
            </a:pathLst>
          </a:custGeom>
          <a:solidFill>
            <a:srgbClr val="3E3B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07A3616-88EA-4827-BE95-B0B5789E6F9B}"/>
              </a:ext>
            </a:extLst>
          </p:cNvPr>
          <p:cNvSpPr/>
          <p:nvPr userDrawn="1"/>
        </p:nvSpPr>
        <p:spPr>
          <a:xfrm>
            <a:off x="122849" y="89993"/>
            <a:ext cx="549593" cy="6165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EEA69A9-ECBC-41E5-AA1A-712BD9EF901F}"/>
              </a:ext>
            </a:extLst>
          </p:cNvPr>
          <p:cNvGrpSpPr/>
          <p:nvPr userDrawn="1"/>
        </p:nvGrpSpPr>
        <p:grpSpPr>
          <a:xfrm>
            <a:off x="229436" y="191818"/>
            <a:ext cx="336418" cy="428506"/>
            <a:chOff x="-758453" y="218723"/>
            <a:chExt cx="336418" cy="428506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E9204A62-C6F3-4679-941D-6ACB155514F8}"/>
                </a:ext>
              </a:extLst>
            </p:cNvPr>
            <p:cNvSpPr/>
            <p:nvPr/>
          </p:nvSpPr>
          <p:spPr>
            <a:xfrm>
              <a:off x="-758453" y="218723"/>
              <a:ext cx="336418" cy="405848"/>
            </a:xfrm>
            <a:custGeom>
              <a:avLst/>
              <a:gdLst>
                <a:gd name="connsiteX0" fmla="*/ 61325 w 336418"/>
                <a:gd name="connsiteY0" fmla="*/ 405823 h 405848"/>
                <a:gd name="connsiteX1" fmla="*/ 2879 w 336418"/>
                <a:gd name="connsiteY1" fmla="*/ 405823 h 405848"/>
                <a:gd name="connsiteX2" fmla="*/ 39 w 336418"/>
                <a:gd name="connsiteY2" fmla="*/ 403102 h 405848"/>
                <a:gd name="connsiteX3" fmla="*/ 1582 w 336418"/>
                <a:gd name="connsiteY3" fmla="*/ 387087 h 405848"/>
                <a:gd name="connsiteX4" fmla="*/ 15089 w 336418"/>
                <a:gd name="connsiteY4" fmla="*/ 346316 h 405848"/>
                <a:gd name="connsiteX5" fmla="*/ 34216 w 336418"/>
                <a:gd name="connsiteY5" fmla="*/ 302988 h 405848"/>
                <a:gd name="connsiteX6" fmla="*/ 47002 w 336418"/>
                <a:gd name="connsiteY6" fmla="*/ 264650 h 405848"/>
                <a:gd name="connsiteX7" fmla="*/ 49923 w 336418"/>
                <a:gd name="connsiteY7" fmla="*/ 241717 h 405848"/>
                <a:gd name="connsiteX8" fmla="*/ 50440 w 336418"/>
                <a:gd name="connsiteY8" fmla="*/ 223355 h 405848"/>
                <a:gd name="connsiteX9" fmla="*/ 49062 w 336418"/>
                <a:gd name="connsiteY9" fmla="*/ 189184 h 405848"/>
                <a:gd name="connsiteX10" fmla="*/ 47460 w 336418"/>
                <a:gd name="connsiteY10" fmla="*/ 166248 h 405848"/>
                <a:gd name="connsiteX11" fmla="*/ 44877 w 336418"/>
                <a:gd name="connsiteY11" fmla="*/ 139052 h 405848"/>
                <a:gd name="connsiteX12" fmla="*/ 41481 w 336418"/>
                <a:gd name="connsiteY12" fmla="*/ 107883 h 405848"/>
                <a:gd name="connsiteX13" fmla="*/ 38350 w 336418"/>
                <a:gd name="connsiteY13" fmla="*/ 82851 h 405848"/>
                <a:gd name="connsiteX14" fmla="*/ 34347 w 336418"/>
                <a:gd name="connsiteY14" fmla="*/ 52510 h 405848"/>
                <a:gd name="connsiteX15" fmla="*/ 30652 w 336418"/>
                <a:gd name="connsiteY15" fmla="*/ 29213 h 405848"/>
                <a:gd name="connsiteX16" fmla="*/ 27564 w 336418"/>
                <a:gd name="connsiteY16" fmla="*/ 7634 h 405848"/>
                <a:gd name="connsiteX17" fmla="*/ 27140 w 336418"/>
                <a:gd name="connsiteY17" fmla="*/ 1828 h 405848"/>
                <a:gd name="connsiteX18" fmla="*/ 28844 w 336418"/>
                <a:gd name="connsiteY18" fmla="*/ 62 h 405848"/>
                <a:gd name="connsiteX19" fmla="*/ 42892 w 336418"/>
                <a:gd name="connsiteY19" fmla="*/ 62 h 405848"/>
                <a:gd name="connsiteX20" fmla="*/ 112246 w 336418"/>
                <a:gd name="connsiteY20" fmla="*/ 115 h 405848"/>
                <a:gd name="connsiteX21" fmla="*/ 142856 w 336418"/>
                <a:gd name="connsiteY21" fmla="*/ 286 h 405848"/>
                <a:gd name="connsiteX22" fmla="*/ 143939 w 336418"/>
                <a:gd name="connsiteY22" fmla="*/ 2047 h 405848"/>
                <a:gd name="connsiteX23" fmla="*/ 136791 w 336418"/>
                <a:gd name="connsiteY23" fmla="*/ 15673 h 405848"/>
                <a:gd name="connsiteX24" fmla="*/ 136303 w 336418"/>
                <a:gd name="connsiteY24" fmla="*/ 22056 h 405848"/>
                <a:gd name="connsiteX25" fmla="*/ 138366 w 336418"/>
                <a:gd name="connsiteY25" fmla="*/ 23422 h 405848"/>
                <a:gd name="connsiteX26" fmla="*/ 145831 w 336418"/>
                <a:gd name="connsiteY26" fmla="*/ 23688 h 405848"/>
                <a:gd name="connsiteX27" fmla="*/ 147514 w 336418"/>
                <a:gd name="connsiteY27" fmla="*/ 25276 h 405848"/>
                <a:gd name="connsiteX28" fmla="*/ 144411 w 336418"/>
                <a:gd name="connsiteY28" fmla="*/ 30298 h 405848"/>
                <a:gd name="connsiteX29" fmla="*/ 127786 w 336418"/>
                <a:gd name="connsiteY29" fmla="*/ 37739 h 405848"/>
                <a:gd name="connsiteX30" fmla="*/ 124844 w 336418"/>
                <a:gd name="connsiteY30" fmla="*/ 39506 h 405848"/>
                <a:gd name="connsiteX31" fmla="*/ 123726 w 336418"/>
                <a:gd name="connsiteY31" fmla="*/ 42803 h 405848"/>
                <a:gd name="connsiteX32" fmla="*/ 127681 w 336418"/>
                <a:gd name="connsiteY32" fmla="*/ 47455 h 405848"/>
                <a:gd name="connsiteX33" fmla="*/ 136602 w 336418"/>
                <a:gd name="connsiteY33" fmla="*/ 50845 h 405848"/>
                <a:gd name="connsiteX34" fmla="*/ 144689 w 336418"/>
                <a:gd name="connsiteY34" fmla="*/ 54962 h 405848"/>
                <a:gd name="connsiteX35" fmla="*/ 144668 w 336418"/>
                <a:gd name="connsiteY35" fmla="*/ 57186 h 405848"/>
                <a:gd name="connsiteX36" fmla="*/ 137702 w 336418"/>
                <a:gd name="connsiteY36" fmla="*/ 60579 h 405848"/>
                <a:gd name="connsiteX37" fmla="*/ 126707 w 336418"/>
                <a:gd name="connsiteY37" fmla="*/ 65228 h 405848"/>
                <a:gd name="connsiteX38" fmla="*/ 123607 w 336418"/>
                <a:gd name="connsiteY38" fmla="*/ 68532 h 405848"/>
                <a:gd name="connsiteX39" fmla="*/ 124503 w 336418"/>
                <a:gd name="connsiteY39" fmla="*/ 72633 h 405848"/>
                <a:gd name="connsiteX40" fmla="*/ 128602 w 336418"/>
                <a:gd name="connsiteY40" fmla="*/ 75037 h 405848"/>
                <a:gd name="connsiteX41" fmla="*/ 141203 w 336418"/>
                <a:gd name="connsiteY41" fmla="*/ 80520 h 405848"/>
                <a:gd name="connsiteX42" fmla="*/ 141738 w 336418"/>
                <a:gd name="connsiteY42" fmla="*/ 82254 h 405848"/>
                <a:gd name="connsiteX43" fmla="*/ 137374 w 336418"/>
                <a:gd name="connsiteY43" fmla="*/ 88663 h 405848"/>
                <a:gd name="connsiteX44" fmla="*/ 136112 w 336418"/>
                <a:gd name="connsiteY44" fmla="*/ 94911 h 405848"/>
                <a:gd name="connsiteX45" fmla="*/ 138139 w 336418"/>
                <a:gd name="connsiteY45" fmla="*/ 96633 h 405848"/>
                <a:gd name="connsiteX46" fmla="*/ 183093 w 336418"/>
                <a:gd name="connsiteY46" fmla="*/ 97405 h 405848"/>
                <a:gd name="connsiteX47" fmla="*/ 196178 w 336418"/>
                <a:gd name="connsiteY47" fmla="*/ 96334 h 405848"/>
                <a:gd name="connsiteX48" fmla="*/ 199221 w 336418"/>
                <a:gd name="connsiteY48" fmla="*/ 91509 h 405848"/>
                <a:gd name="connsiteX49" fmla="*/ 197003 w 336418"/>
                <a:gd name="connsiteY49" fmla="*/ 87306 h 405848"/>
                <a:gd name="connsiteX50" fmla="*/ 193502 w 336418"/>
                <a:gd name="connsiteY50" fmla="*/ 82283 h 405848"/>
                <a:gd name="connsiteX51" fmla="*/ 194214 w 336418"/>
                <a:gd name="connsiteY51" fmla="*/ 80331 h 405848"/>
                <a:gd name="connsiteX52" fmla="*/ 209906 w 336418"/>
                <a:gd name="connsiteY52" fmla="*/ 73351 h 405848"/>
                <a:gd name="connsiteX53" fmla="*/ 211506 w 336418"/>
                <a:gd name="connsiteY53" fmla="*/ 70077 h 405848"/>
                <a:gd name="connsiteX54" fmla="*/ 207006 w 336418"/>
                <a:gd name="connsiteY54" fmla="*/ 64508 h 405848"/>
                <a:gd name="connsiteX55" fmla="*/ 197144 w 336418"/>
                <a:gd name="connsiteY55" fmla="*/ 60621 h 405848"/>
                <a:gd name="connsiteX56" fmla="*/ 191021 w 336418"/>
                <a:gd name="connsiteY56" fmla="*/ 57521 h 405848"/>
                <a:gd name="connsiteX57" fmla="*/ 191081 w 336418"/>
                <a:gd name="connsiteY57" fmla="*/ 54666 h 405848"/>
                <a:gd name="connsiteX58" fmla="*/ 200839 w 336418"/>
                <a:gd name="connsiteY58" fmla="*/ 50182 h 405848"/>
                <a:gd name="connsiteX59" fmla="*/ 208411 w 336418"/>
                <a:gd name="connsiteY59" fmla="*/ 46651 h 405848"/>
                <a:gd name="connsiteX60" fmla="*/ 208307 w 336418"/>
                <a:gd name="connsiteY60" fmla="*/ 37981 h 405848"/>
                <a:gd name="connsiteX61" fmla="*/ 196426 w 336418"/>
                <a:gd name="connsiteY61" fmla="*/ 32737 h 405848"/>
                <a:gd name="connsiteX62" fmla="*/ 190519 w 336418"/>
                <a:gd name="connsiteY62" fmla="*/ 30214 h 405848"/>
                <a:gd name="connsiteX63" fmla="*/ 187685 w 336418"/>
                <a:gd name="connsiteY63" fmla="*/ 25299 h 405848"/>
                <a:gd name="connsiteX64" fmla="*/ 188869 w 336418"/>
                <a:gd name="connsiteY64" fmla="*/ 23933 h 405848"/>
                <a:gd name="connsiteX65" fmla="*/ 197186 w 336418"/>
                <a:gd name="connsiteY65" fmla="*/ 23057 h 405848"/>
                <a:gd name="connsiteX66" fmla="*/ 199347 w 336418"/>
                <a:gd name="connsiteY66" fmla="*/ 20776 h 405848"/>
                <a:gd name="connsiteX67" fmla="*/ 196946 w 336418"/>
                <a:gd name="connsiteY67" fmla="*/ 12400 h 405848"/>
                <a:gd name="connsiteX68" fmla="*/ 191174 w 336418"/>
                <a:gd name="connsiteY68" fmla="*/ 1936 h 405848"/>
                <a:gd name="connsiteX69" fmla="*/ 192339 w 336418"/>
                <a:gd name="connsiteY69" fmla="*/ 68 h 405848"/>
                <a:gd name="connsiteX70" fmla="*/ 296968 w 336418"/>
                <a:gd name="connsiteY70" fmla="*/ 47 h 405848"/>
                <a:gd name="connsiteX71" fmla="*/ 307581 w 336418"/>
                <a:gd name="connsiteY71" fmla="*/ 2 h 405848"/>
                <a:gd name="connsiteX72" fmla="*/ 309285 w 336418"/>
                <a:gd name="connsiteY72" fmla="*/ 1816 h 405848"/>
                <a:gd name="connsiteX73" fmla="*/ 306729 w 336418"/>
                <a:gd name="connsiteY73" fmla="*/ 23159 h 405848"/>
                <a:gd name="connsiteX74" fmla="*/ 300247 w 336418"/>
                <a:gd name="connsiteY74" fmla="*/ 65817 h 405848"/>
                <a:gd name="connsiteX75" fmla="*/ 296478 w 336418"/>
                <a:gd name="connsiteY75" fmla="*/ 95285 h 405848"/>
                <a:gd name="connsiteX76" fmla="*/ 292182 w 336418"/>
                <a:gd name="connsiteY76" fmla="*/ 132960 h 405848"/>
                <a:gd name="connsiteX77" fmla="*/ 288995 w 336418"/>
                <a:gd name="connsiteY77" fmla="*/ 165501 h 405848"/>
                <a:gd name="connsiteX78" fmla="*/ 287052 w 336418"/>
                <a:gd name="connsiteY78" fmla="*/ 193657 h 405848"/>
                <a:gd name="connsiteX79" fmla="*/ 285999 w 336418"/>
                <a:gd name="connsiteY79" fmla="*/ 229636 h 405848"/>
                <a:gd name="connsiteX80" fmla="*/ 290370 w 336418"/>
                <a:gd name="connsiteY80" fmla="*/ 269185 h 405848"/>
                <a:gd name="connsiteX81" fmla="*/ 301542 w 336418"/>
                <a:gd name="connsiteY81" fmla="*/ 301634 h 405848"/>
                <a:gd name="connsiteX82" fmla="*/ 316579 w 336418"/>
                <a:gd name="connsiteY82" fmla="*/ 335329 h 405848"/>
                <a:gd name="connsiteX83" fmla="*/ 333354 w 336418"/>
                <a:gd name="connsiteY83" fmla="*/ 380677 h 405848"/>
                <a:gd name="connsiteX84" fmla="*/ 336418 w 336418"/>
                <a:gd name="connsiteY84" fmla="*/ 401604 h 405848"/>
                <a:gd name="connsiteX85" fmla="*/ 332203 w 336418"/>
                <a:gd name="connsiteY85" fmla="*/ 405826 h 405848"/>
                <a:gd name="connsiteX86" fmla="*/ 251488 w 336418"/>
                <a:gd name="connsiteY86" fmla="*/ 405736 h 405848"/>
                <a:gd name="connsiteX87" fmla="*/ 214277 w 336418"/>
                <a:gd name="connsiteY87" fmla="*/ 405592 h 405848"/>
                <a:gd name="connsiteX88" fmla="*/ 213230 w 336418"/>
                <a:gd name="connsiteY88" fmla="*/ 403847 h 405848"/>
                <a:gd name="connsiteX89" fmla="*/ 214053 w 336418"/>
                <a:gd name="connsiteY89" fmla="*/ 402424 h 405848"/>
                <a:gd name="connsiteX90" fmla="*/ 224092 w 336418"/>
                <a:gd name="connsiteY90" fmla="*/ 381114 h 405848"/>
                <a:gd name="connsiteX91" fmla="*/ 233509 w 336418"/>
                <a:gd name="connsiteY91" fmla="*/ 358011 h 405848"/>
                <a:gd name="connsiteX92" fmla="*/ 236116 w 336418"/>
                <a:gd name="connsiteY92" fmla="*/ 335918 h 405848"/>
                <a:gd name="connsiteX93" fmla="*/ 228642 w 336418"/>
                <a:gd name="connsiteY93" fmla="*/ 321439 h 405848"/>
                <a:gd name="connsiteX94" fmla="*/ 221440 w 336418"/>
                <a:gd name="connsiteY94" fmla="*/ 312871 h 405848"/>
                <a:gd name="connsiteX95" fmla="*/ 219482 w 336418"/>
                <a:gd name="connsiteY95" fmla="*/ 311517 h 405848"/>
                <a:gd name="connsiteX96" fmla="*/ 213885 w 336418"/>
                <a:gd name="connsiteY96" fmla="*/ 312785 h 405848"/>
                <a:gd name="connsiteX97" fmla="*/ 207057 w 336418"/>
                <a:gd name="connsiteY97" fmla="*/ 322043 h 405848"/>
                <a:gd name="connsiteX98" fmla="*/ 195398 w 336418"/>
                <a:gd name="connsiteY98" fmla="*/ 331000 h 405848"/>
                <a:gd name="connsiteX99" fmla="*/ 190988 w 336418"/>
                <a:gd name="connsiteY99" fmla="*/ 331703 h 405848"/>
                <a:gd name="connsiteX100" fmla="*/ 188985 w 336418"/>
                <a:gd name="connsiteY100" fmla="*/ 329720 h 405848"/>
                <a:gd name="connsiteX101" fmla="*/ 188872 w 336418"/>
                <a:gd name="connsiteY101" fmla="*/ 319108 h 405848"/>
                <a:gd name="connsiteX102" fmla="*/ 188797 w 336418"/>
                <a:gd name="connsiteY102" fmla="*/ 317466 h 405848"/>
                <a:gd name="connsiteX103" fmla="*/ 189634 w 336418"/>
                <a:gd name="connsiteY103" fmla="*/ 316049 h 405848"/>
                <a:gd name="connsiteX104" fmla="*/ 205135 w 336418"/>
                <a:gd name="connsiteY104" fmla="*/ 296883 h 405848"/>
                <a:gd name="connsiteX105" fmla="*/ 206355 w 336418"/>
                <a:gd name="connsiteY105" fmla="*/ 287343 h 405848"/>
                <a:gd name="connsiteX106" fmla="*/ 203586 w 336418"/>
                <a:gd name="connsiteY106" fmla="*/ 284524 h 405848"/>
                <a:gd name="connsiteX107" fmla="*/ 192555 w 336418"/>
                <a:gd name="connsiteY107" fmla="*/ 284118 h 405848"/>
                <a:gd name="connsiteX108" fmla="*/ 190462 w 336418"/>
                <a:gd name="connsiteY108" fmla="*/ 284145 h 405848"/>
                <a:gd name="connsiteX109" fmla="*/ 187801 w 336418"/>
                <a:gd name="connsiteY109" fmla="*/ 281612 h 405848"/>
                <a:gd name="connsiteX110" fmla="*/ 187700 w 336418"/>
                <a:gd name="connsiteY110" fmla="*/ 276533 h 405848"/>
                <a:gd name="connsiteX111" fmla="*/ 189114 w 336418"/>
                <a:gd name="connsiteY111" fmla="*/ 274004 h 405848"/>
                <a:gd name="connsiteX112" fmla="*/ 193392 w 336418"/>
                <a:gd name="connsiteY112" fmla="*/ 271556 h 405848"/>
                <a:gd name="connsiteX113" fmla="*/ 197141 w 336418"/>
                <a:gd name="connsiteY113" fmla="*/ 268216 h 405848"/>
                <a:gd name="connsiteX114" fmla="*/ 203266 w 336418"/>
                <a:gd name="connsiteY114" fmla="*/ 249337 h 405848"/>
                <a:gd name="connsiteX115" fmla="*/ 198884 w 336418"/>
                <a:gd name="connsiteY115" fmla="*/ 244126 h 405848"/>
                <a:gd name="connsiteX116" fmla="*/ 189356 w 336418"/>
                <a:gd name="connsiteY116" fmla="*/ 243962 h 405848"/>
                <a:gd name="connsiteX117" fmla="*/ 186803 w 336418"/>
                <a:gd name="connsiteY117" fmla="*/ 241678 h 405848"/>
                <a:gd name="connsiteX118" fmla="*/ 186746 w 336418"/>
                <a:gd name="connsiteY118" fmla="*/ 238246 h 405848"/>
                <a:gd name="connsiteX119" fmla="*/ 188396 w 336418"/>
                <a:gd name="connsiteY119" fmla="*/ 234757 h 405848"/>
                <a:gd name="connsiteX120" fmla="*/ 189455 w 336418"/>
                <a:gd name="connsiteY120" fmla="*/ 233929 h 405848"/>
                <a:gd name="connsiteX121" fmla="*/ 201320 w 336418"/>
                <a:gd name="connsiteY121" fmla="*/ 213824 h 405848"/>
                <a:gd name="connsiteX122" fmla="*/ 201117 w 336418"/>
                <a:gd name="connsiteY122" fmla="*/ 209223 h 405848"/>
                <a:gd name="connsiteX123" fmla="*/ 199006 w 336418"/>
                <a:gd name="connsiteY123" fmla="*/ 207693 h 405848"/>
                <a:gd name="connsiteX124" fmla="*/ 190812 w 336418"/>
                <a:gd name="connsiteY124" fmla="*/ 207292 h 405848"/>
                <a:gd name="connsiteX125" fmla="*/ 187224 w 336418"/>
                <a:gd name="connsiteY125" fmla="*/ 207322 h 405848"/>
                <a:gd name="connsiteX126" fmla="*/ 185963 w 336418"/>
                <a:gd name="connsiteY126" fmla="*/ 206069 h 405848"/>
                <a:gd name="connsiteX127" fmla="*/ 185915 w 336418"/>
                <a:gd name="connsiteY127" fmla="*/ 198296 h 405848"/>
                <a:gd name="connsiteX128" fmla="*/ 186896 w 336418"/>
                <a:gd name="connsiteY128" fmla="*/ 196730 h 405848"/>
                <a:gd name="connsiteX129" fmla="*/ 191975 w 336418"/>
                <a:gd name="connsiteY129" fmla="*/ 192562 h 405848"/>
                <a:gd name="connsiteX130" fmla="*/ 199640 w 336418"/>
                <a:gd name="connsiteY130" fmla="*/ 176066 h 405848"/>
                <a:gd name="connsiteX131" fmla="*/ 199332 w 336418"/>
                <a:gd name="connsiteY131" fmla="*/ 172502 h 405848"/>
                <a:gd name="connsiteX132" fmla="*/ 198157 w 336418"/>
                <a:gd name="connsiteY132" fmla="*/ 171253 h 405848"/>
                <a:gd name="connsiteX133" fmla="*/ 192513 w 336418"/>
                <a:gd name="connsiteY133" fmla="*/ 170018 h 405848"/>
                <a:gd name="connsiteX134" fmla="*/ 186241 w 336418"/>
                <a:gd name="connsiteY134" fmla="*/ 170120 h 405848"/>
                <a:gd name="connsiteX135" fmla="*/ 184794 w 336418"/>
                <a:gd name="connsiteY135" fmla="*/ 168906 h 405848"/>
                <a:gd name="connsiteX136" fmla="*/ 185206 w 336418"/>
                <a:gd name="connsiteY136" fmla="*/ 162060 h 405848"/>
                <a:gd name="connsiteX137" fmla="*/ 187281 w 336418"/>
                <a:gd name="connsiteY137" fmla="*/ 159100 h 405848"/>
                <a:gd name="connsiteX138" fmla="*/ 196674 w 336418"/>
                <a:gd name="connsiteY138" fmla="*/ 140505 h 405848"/>
                <a:gd name="connsiteX139" fmla="*/ 193018 w 336418"/>
                <a:gd name="connsiteY139" fmla="*/ 136517 h 405848"/>
                <a:gd name="connsiteX140" fmla="*/ 185861 w 336418"/>
                <a:gd name="connsiteY140" fmla="*/ 136230 h 405848"/>
                <a:gd name="connsiteX141" fmla="*/ 184091 w 336418"/>
                <a:gd name="connsiteY141" fmla="*/ 134547 h 405848"/>
                <a:gd name="connsiteX142" fmla="*/ 183912 w 336418"/>
                <a:gd name="connsiteY142" fmla="*/ 128876 h 405848"/>
                <a:gd name="connsiteX143" fmla="*/ 184531 w 336418"/>
                <a:gd name="connsiteY143" fmla="*/ 127483 h 405848"/>
                <a:gd name="connsiteX144" fmla="*/ 192202 w 336418"/>
                <a:gd name="connsiteY144" fmla="*/ 119082 h 405848"/>
                <a:gd name="connsiteX145" fmla="*/ 195048 w 336418"/>
                <a:gd name="connsiteY145" fmla="*/ 111246 h 405848"/>
                <a:gd name="connsiteX146" fmla="*/ 190656 w 336418"/>
                <a:gd name="connsiteY146" fmla="*/ 104774 h 405848"/>
                <a:gd name="connsiteX147" fmla="*/ 184253 w 336418"/>
                <a:gd name="connsiteY147" fmla="*/ 104583 h 405848"/>
                <a:gd name="connsiteX148" fmla="*/ 166788 w 336418"/>
                <a:gd name="connsiteY148" fmla="*/ 104326 h 405848"/>
                <a:gd name="connsiteX149" fmla="*/ 144282 w 336418"/>
                <a:gd name="connsiteY149" fmla="*/ 105103 h 405848"/>
                <a:gd name="connsiteX150" fmla="*/ 140339 w 336418"/>
                <a:gd name="connsiteY150" fmla="*/ 109937 h 405848"/>
                <a:gd name="connsiteX151" fmla="*/ 148372 w 336418"/>
                <a:gd name="connsiteY151" fmla="*/ 125952 h 405848"/>
                <a:gd name="connsiteX152" fmla="*/ 151254 w 336418"/>
                <a:gd name="connsiteY152" fmla="*/ 133288 h 405848"/>
                <a:gd name="connsiteX153" fmla="*/ 147930 w 336418"/>
                <a:gd name="connsiteY153" fmla="*/ 136158 h 405848"/>
                <a:gd name="connsiteX154" fmla="*/ 143448 w 336418"/>
                <a:gd name="connsiteY154" fmla="*/ 136188 h 405848"/>
                <a:gd name="connsiteX155" fmla="*/ 138336 w 336418"/>
                <a:gd name="connsiteY155" fmla="*/ 141982 h 405848"/>
                <a:gd name="connsiteX156" fmla="*/ 145939 w 336418"/>
                <a:gd name="connsiteY156" fmla="*/ 158045 h 405848"/>
                <a:gd name="connsiteX157" fmla="*/ 148010 w 336418"/>
                <a:gd name="connsiteY157" fmla="*/ 159492 h 405848"/>
                <a:gd name="connsiteX158" fmla="*/ 150202 w 336418"/>
                <a:gd name="connsiteY158" fmla="*/ 162912 h 405848"/>
                <a:gd name="connsiteX159" fmla="*/ 150261 w 336418"/>
                <a:gd name="connsiteY159" fmla="*/ 168583 h 405848"/>
                <a:gd name="connsiteX160" fmla="*/ 148841 w 336418"/>
                <a:gd name="connsiteY160" fmla="*/ 170006 h 405848"/>
                <a:gd name="connsiteX161" fmla="*/ 140043 w 336418"/>
                <a:gd name="connsiteY161" fmla="*/ 170272 h 405848"/>
                <a:gd name="connsiteX162" fmla="*/ 135592 w 336418"/>
                <a:gd name="connsiteY162" fmla="*/ 175292 h 405848"/>
                <a:gd name="connsiteX163" fmla="*/ 145547 w 336418"/>
                <a:gd name="connsiteY163" fmla="*/ 195929 h 405848"/>
                <a:gd name="connsiteX164" fmla="*/ 148366 w 336418"/>
                <a:gd name="connsiteY164" fmla="*/ 197594 h 405848"/>
                <a:gd name="connsiteX165" fmla="*/ 149595 w 336418"/>
                <a:gd name="connsiteY165" fmla="*/ 199639 h 405848"/>
                <a:gd name="connsiteX166" fmla="*/ 149039 w 336418"/>
                <a:gd name="connsiteY166" fmla="*/ 206033 h 405848"/>
                <a:gd name="connsiteX167" fmla="*/ 147661 w 336418"/>
                <a:gd name="connsiteY167" fmla="*/ 207220 h 405848"/>
                <a:gd name="connsiteX168" fmla="*/ 140952 w 336418"/>
                <a:gd name="connsiteY168" fmla="*/ 207633 h 405848"/>
                <a:gd name="connsiteX169" fmla="*/ 136184 w 336418"/>
                <a:gd name="connsiteY169" fmla="*/ 207920 h 405848"/>
                <a:gd name="connsiteX170" fmla="*/ 134527 w 336418"/>
                <a:gd name="connsiteY170" fmla="*/ 209537 h 405848"/>
                <a:gd name="connsiteX171" fmla="*/ 135128 w 336418"/>
                <a:gd name="connsiteY171" fmla="*/ 219507 h 405848"/>
                <a:gd name="connsiteX172" fmla="*/ 145394 w 336418"/>
                <a:gd name="connsiteY172" fmla="*/ 233639 h 405848"/>
                <a:gd name="connsiteX173" fmla="*/ 147245 w 336418"/>
                <a:gd name="connsiteY173" fmla="*/ 235149 h 405848"/>
                <a:gd name="connsiteX174" fmla="*/ 148719 w 336418"/>
                <a:gd name="connsiteY174" fmla="*/ 238560 h 405848"/>
                <a:gd name="connsiteX175" fmla="*/ 148405 w 336418"/>
                <a:gd name="connsiteY175" fmla="*/ 242727 h 405848"/>
                <a:gd name="connsiteX176" fmla="*/ 147424 w 336418"/>
                <a:gd name="connsiteY176" fmla="*/ 243797 h 405848"/>
                <a:gd name="connsiteX177" fmla="*/ 143403 w 336418"/>
                <a:gd name="connsiteY177" fmla="*/ 243953 h 405848"/>
                <a:gd name="connsiteX178" fmla="*/ 134243 w 336418"/>
                <a:gd name="connsiteY178" fmla="*/ 244739 h 405848"/>
                <a:gd name="connsiteX179" fmla="*/ 132231 w 336418"/>
                <a:gd name="connsiteY179" fmla="*/ 247361 h 405848"/>
                <a:gd name="connsiteX180" fmla="*/ 136572 w 336418"/>
                <a:gd name="connsiteY180" fmla="*/ 263206 h 405848"/>
                <a:gd name="connsiteX181" fmla="*/ 143631 w 336418"/>
                <a:gd name="connsiteY181" fmla="*/ 270787 h 405848"/>
                <a:gd name="connsiteX182" fmla="*/ 147604 w 336418"/>
                <a:gd name="connsiteY182" fmla="*/ 279983 h 405848"/>
                <a:gd name="connsiteX183" fmla="*/ 147547 w 336418"/>
                <a:gd name="connsiteY183" fmla="*/ 280578 h 405848"/>
                <a:gd name="connsiteX184" fmla="*/ 143678 w 336418"/>
                <a:gd name="connsiteY184" fmla="*/ 284133 h 405848"/>
                <a:gd name="connsiteX185" fmla="*/ 134115 w 336418"/>
                <a:gd name="connsiteY185" fmla="*/ 284118 h 405848"/>
                <a:gd name="connsiteX186" fmla="*/ 128426 w 336418"/>
                <a:gd name="connsiteY186" fmla="*/ 289902 h 405848"/>
                <a:gd name="connsiteX187" fmla="*/ 130145 w 336418"/>
                <a:gd name="connsiteY187" fmla="*/ 298028 h 405848"/>
                <a:gd name="connsiteX188" fmla="*/ 145203 w 336418"/>
                <a:gd name="connsiteY188" fmla="*/ 315906 h 405848"/>
                <a:gd name="connsiteX189" fmla="*/ 146468 w 336418"/>
                <a:gd name="connsiteY189" fmla="*/ 318447 h 405848"/>
                <a:gd name="connsiteX190" fmla="*/ 146097 w 336418"/>
                <a:gd name="connsiteY190" fmla="*/ 329942 h 405848"/>
                <a:gd name="connsiteX191" fmla="*/ 144387 w 336418"/>
                <a:gd name="connsiteY191" fmla="*/ 331646 h 405848"/>
                <a:gd name="connsiteX192" fmla="*/ 136357 w 336418"/>
                <a:gd name="connsiteY192" fmla="*/ 329203 h 405848"/>
                <a:gd name="connsiteX193" fmla="*/ 124327 w 336418"/>
                <a:gd name="connsiteY193" fmla="*/ 317096 h 405848"/>
                <a:gd name="connsiteX194" fmla="*/ 120590 w 336418"/>
                <a:gd name="connsiteY194" fmla="*/ 312249 h 405848"/>
                <a:gd name="connsiteX195" fmla="*/ 114390 w 336418"/>
                <a:gd name="connsiteY195" fmla="*/ 312190 h 405848"/>
                <a:gd name="connsiteX196" fmla="*/ 100793 w 336418"/>
                <a:gd name="connsiteY196" fmla="*/ 330847 h 405848"/>
                <a:gd name="connsiteX197" fmla="*/ 99541 w 336418"/>
                <a:gd name="connsiteY197" fmla="*/ 337637 h 405848"/>
                <a:gd name="connsiteX198" fmla="*/ 100171 w 336418"/>
                <a:gd name="connsiteY198" fmla="*/ 347768 h 405848"/>
                <a:gd name="connsiteX199" fmla="*/ 103693 w 336418"/>
                <a:gd name="connsiteY199" fmla="*/ 363365 h 405848"/>
                <a:gd name="connsiteX200" fmla="*/ 116542 w 336418"/>
                <a:gd name="connsiteY200" fmla="*/ 394265 h 405848"/>
                <a:gd name="connsiteX201" fmla="*/ 121140 w 336418"/>
                <a:gd name="connsiteY201" fmla="*/ 402471 h 405848"/>
                <a:gd name="connsiteX202" fmla="*/ 119182 w 336418"/>
                <a:gd name="connsiteY202" fmla="*/ 405817 h 405848"/>
                <a:gd name="connsiteX203" fmla="*/ 61334 w 336418"/>
                <a:gd name="connsiteY203" fmla="*/ 405817 h 4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36418" h="405848">
                  <a:moveTo>
                    <a:pt x="61325" y="405823"/>
                  </a:moveTo>
                  <a:cubicBezTo>
                    <a:pt x="41842" y="405823"/>
                    <a:pt x="22362" y="405823"/>
                    <a:pt x="2879" y="405823"/>
                  </a:cubicBezTo>
                  <a:cubicBezTo>
                    <a:pt x="195" y="405823"/>
                    <a:pt x="150" y="405823"/>
                    <a:pt x="39" y="403102"/>
                  </a:cubicBezTo>
                  <a:cubicBezTo>
                    <a:pt x="-176" y="397697"/>
                    <a:pt x="515" y="392370"/>
                    <a:pt x="1582" y="387087"/>
                  </a:cubicBezTo>
                  <a:cubicBezTo>
                    <a:pt x="4434" y="372949"/>
                    <a:pt x="9567" y="359568"/>
                    <a:pt x="15089" y="346316"/>
                  </a:cubicBezTo>
                  <a:cubicBezTo>
                    <a:pt x="21163" y="331741"/>
                    <a:pt x="28114" y="317553"/>
                    <a:pt x="34216" y="302988"/>
                  </a:cubicBezTo>
                  <a:cubicBezTo>
                    <a:pt x="39439" y="290524"/>
                    <a:pt x="44285" y="277944"/>
                    <a:pt x="47002" y="264650"/>
                  </a:cubicBezTo>
                  <a:cubicBezTo>
                    <a:pt x="48548" y="257077"/>
                    <a:pt x="49484" y="249430"/>
                    <a:pt x="49923" y="241717"/>
                  </a:cubicBezTo>
                  <a:cubicBezTo>
                    <a:pt x="50273" y="235600"/>
                    <a:pt x="50557" y="229480"/>
                    <a:pt x="50440" y="223355"/>
                  </a:cubicBezTo>
                  <a:cubicBezTo>
                    <a:pt x="50222" y="211956"/>
                    <a:pt x="49863" y="200559"/>
                    <a:pt x="49062" y="189184"/>
                  </a:cubicBezTo>
                  <a:cubicBezTo>
                    <a:pt x="48524" y="181540"/>
                    <a:pt x="48099" y="173884"/>
                    <a:pt x="47460" y="166248"/>
                  </a:cubicBezTo>
                  <a:cubicBezTo>
                    <a:pt x="46697" y="157175"/>
                    <a:pt x="45809" y="148111"/>
                    <a:pt x="44877" y="139052"/>
                  </a:cubicBezTo>
                  <a:cubicBezTo>
                    <a:pt x="43806" y="128658"/>
                    <a:pt x="42679" y="118266"/>
                    <a:pt x="41481" y="107883"/>
                  </a:cubicBezTo>
                  <a:cubicBezTo>
                    <a:pt x="40515" y="99530"/>
                    <a:pt x="39427" y="91189"/>
                    <a:pt x="38350" y="82851"/>
                  </a:cubicBezTo>
                  <a:cubicBezTo>
                    <a:pt x="37041" y="72735"/>
                    <a:pt x="35696" y="62624"/>
                    <a:pt x="34347" y="52510"/>
                  </a:cubicBezTo>
                  <a:cubicBezTo>
                    <a:pt x="33310" y="44714"/>
                    <a:pt x="31926" y="36971"/>
                    <a:pt x="30652" y="29213"/>
                  </a:cubicBezTo>
                  <a:cubicBezTo>
                    <a:pt x="29474" y="22041"/>
                    <a:pt x="28371" y="14857"/>
                    <a:pt x="27564" y="7634"/>
                  </a:cubicBezTo>
                  <a:cubicBezTo>
                    <a:pt x="27349" y="5709"/>
                    <a:pt x="27316" y="3760"/>
                    <a:pt x="27140" y="1828"/>
                  </a:cubicBezTo>
                  <a:cubicBezTo>
                    <a:pt x="27020" y="525"/>
                    <a:pt x="27558" y="53"/>
                    <a:pt x="28844" y="62"/>
                  </a:cubicBezTo>
                  <a:cubicBezTo>
                    <a:pt x="33525" y="94"/>
                    <a:pt x="38210" y="59"/>
                    <a:pt x="42892" y="62"/>
                  </a:cubicBezTo>
                  <a:cubicBezTo>
                    <a:pt x="66010" y="74"/>
                    <a:pt x="89128" y="77"/>
                    <a:pt x="112246" y="115"/>
                  </a:cubicBezTo>
                  <a:cubicBezTo>
                    <a:pt x="122450" y="133"/>
                    <a:pt x="132653" y="223"/>
                    <a:pt x="142856" y="286"/>
                  </a:cubicBezTo>
                  <a:cubicBezTo>
                    <a:pt x="144617" y="298"/>
                    <a:pt x="144752" y="474"/>
                    <a:pt x="143939" y="2047"/>
                  </a:cubicBezTo>
                  <a:cubicBezTo>
                    <a:pt x="141580" y="6603"/>
                    <a:pt x="139203" y="11147"/>
                    <a:pt x="136791" y="15673"/>
                  </a:cubicBezTo>
                  <a:cubicBezTo>
                    <a:pt x="135684" y="17748"/>
                    <a:pt x="135098" y="19793"/>
                    <a:pt x="136303" y="22056"/>
                  </a:cubicBezTo>
                  <a:cubicBezTo>
                    <a:pt x="136779" y="22944"/>
                    <a:pt x="137320" y="23404"/>
                    <a:pt x="138366" y="23422"/>
                  </a:cubicBezTo>
                  <a:cubicBezTo>
                    <a:pt x="140853" y="23461"/>
                    <a:pt x="143341" y="23640"/>
                    <a:pt x="145831" y="23688"/>
                  </a:cubicBezTo>
                  <a:cubicBezTo>
                    <a:pt x="146949" y="23709"/>
                    <a:pt x="147421" y="24157"/>
                    <a:pt x="147514" y="25276"/>
                  </a:cubicBezTo>
                  <a:cubicBezTo>
                    <a:pt x="147792" y="28609"/>
                    <a:pt x="147556" y="29015"/>
                    <a:pt x="144411" y="30298"/>
                  </a:cubicBezTo>
                  <a:cubicBezTo>
                    <a:pt x="138788" y="32594"/>
                    <a:pt x="133131" y="34824"/>
                    <a:pt x="127786" y="37739"/>
                  </a:cubicBezTo>
                  <a:cubicBezTo>
                    <a:pt x="126782" y="38286"/>
                    <a:pt x="125849" y="38965"/>
                    <a:pt x="124844" y="39506"/>
                  </a:cubicBezTo>
                  <a:cubicBezTo>
                    <a:pt x="123418" y="40274"/>
                    <a:pt x="123329" y="41431"/>
                    <a:pt x="123726" y="42803"/>
                  </a:cubicBezTo>
                  <a:cubicBezTo>
                    <a:pt x="124351" y="44953"/>
                    <a:pt x="125792" y="46385"/>
                    <a:pt x="127681" y="47455"/>
                  </a:cubicBezTo>
                  <a:cubicBezTo>
                    <a:pt x="130483" y="49043"/>
                    <a:pt x="133601" y="49790"/>
                    <a:pt x="136602" y="50845"/>
                  </a:cubicBezTo>
                  <a:cubicBezTo>
                    <a:pt x="139484" y="51859"/>
                    <a:pt x="142252" y="53081"/>
                    <a:pt x="144689" y="54962"/>
                  </a:cubicBezTo>
                  <a:cubicBezTo>
                    <a:pt x="145930" y="55919"/>
                    <a:pt x="145939" y="56268"/>
                    <a:pt x="144668" y="57186"/>
                  </a:cubicBezTo>
                  <a:cubicBezTo>
                    <a:pt x="142548" y="58720"/>
                    <a:pt x="140103" y="59608"/>
                    <a:pt x="137702" y="60579"/>
                  </a:cubicBezTo>
                  <a:cubicBezTo>
                    <a:pt x="134013" y="62074"/>
                    <a:pt x="130181" y="63228"/>
                    <a:pt x="126707" y="65228"/>
                  </a:cubicBezTo>
                  <a:cubicBezTo>
                    <a:pt x="125341" y="66014"/>
                    <a:pt x="124187" y="66983"/>
                    <a:pt x="123607" y="68532"/>
                  </a:cubicBezTo>
                  <a:cubicBezTo>
                    <a:pt x="123012" y="70119"/>
                    <a:pt x="123338" y="71455"/>
                    <a:pt x="124503" y="72633"/>
                  </a:cubicBezTo>
                  <a:cubicBezTo>
                    <a:pt x="125657" y="73799"/>
                    <a:pt x="127146" y="74394"/>
                    <a:pt x="128602" y="75037"/>
                  </a:cubicBezTo>
                  <a:cubicBezTo>
                    <a:pt x="132794" y="76881"/>
                    <a:pt x="136988" y="78726"/>
                    <a:pt x="141203" y="80520"/>
                  </a:cubicBezTo>
                  <a:cubicBezTo>
                    <a:pt x="142187" y="80938"/>
                    <a:pt x="142157" y="81449"/>
                    <a:pt x="141738" y="82254"/>
                  </a:cubicBezTo>
                  <a:cubicBezTo>
                    <a:pt x="140536" y="84568"/>
                    <a:pt x="138713" y="86451"/>
                    <a:pt x="137374" y="88663"/>
                  </a:cubicBezTo>
                  <a:cubicBezTo>
                    <a:pt x="136208" y="90591"/>
                    <a:pt x="135493" y="92597"/>
                    <a:pt x="136112" y="94911"/>
                  </a:cubicBezTo>
                  <a:cubicBezTo>
                    <a:pt x="136408" y="96015"/>
                    <a:pt x="136904" y="96547"/>
                    <a:pt x="138139" y="96633"/>
                  </a:cubicBezTo>
                  <a:cubicBezTo>
                    <a:pt x="153111" y="97689"/>
                    <a:pt x="168103" y="97650"/>
                    <a:pt x="183093" y="97405"/>
                  </a:cubicBezTo>
                  <a:cubicBezTo>
                    <a:pt x="187461" y="97333"/>
                    <a:pt x="191849" y="97130"/>
                    <a:pt x="196178" y="96334"/>
                  </a:cubicBezTo>
                  <a:cubicBezTo>
                    <a:pt x="199458" y="95731"/>
                    <a:pt x="200091" y="94780"/>
                    <a:pt x="199221" y="91509"/>
                  </a:cubicBezTo>
                  <a:cubicBezTo>
                    <a:pt x="198803" y="89940"/>
                    <a:pt x="197939" y="88603"/>
                    <a:pt x="197003" y="87306"/>
                  </a:cubicBezTo>
                  <a:cubicBezTo>
                    <a:pt x="195810" y="85650"/>
                    <a:pt x="194504" y="84080"/>
                    <a:pt x="193502" y="82283"/>
                  </a:cubicBezTo>
                  <a:cubicBezTo>
                    <a:pt x="192934" y="81267"/>
                    <a:pt x="193021" y="80774"/>
                    <a:pt x="194214" y="80331"/>
                  </a:cubicBezTo>
                  <a:cubicBezTo>
                    <a:pt x="199586" y="78334"/>
                    <a:pt x="204782" y="75928"/>
                    <a:pt x="209906" y="73351"/>
                  </a:cubicBezTo>
                  <a:cubicBezTo>
                    <a:pt x="211401" y="72597"/>
                    <a:pt x="211718" y="71557"/>
                    <a:pt x="211506" y="70077"/>
                  </a:cubicBezTo>
                  <a:cubicBezTo>
                    <a:pt x="211114" y="67312"/>
                    <a:pt x="209314" y="65685"/>
                    <a:pt x="207006" y="64508"/>
                  </a:cubicBezTo>
                  <a:cubicBezTo>
                    <a:pt x="203846" y="62896"/>
                    <a:pt x="200420" y="61943"/>
                    <a:pt x="197144" y="60621"/>
                  </a:cubicBezTo>
                  <a:cubicBezTo>
                    <a:pt x="195012" y="59763"/>
                    <a:pt x="192955" y="58762"/>
                    <a:pt x="191021" y="57521"/>
                  </a:cubicBezTo>
                  <a:cubicBezTo>
                    <a:pt x="189120" y="56298"/>
                    <a:pt x="189138" y="55910"/>
                    <a:pt x="191081" y="54666"/>
                  </a:cubicBezTo>
                  <a:cubicBezTo>
                    <a:pt x="194124" y="52717"/>
                    <a:pt x="197526" y="51545"/>
                    <a:pt x="200839" y="50182"/>
                  </a:cubicBezTo>
                  <a:cubicBezTo>
                    <a:pt x="203419" y="49120"/>
                    <a:pt x="206041" y="48146"/>
                    <a:pt x="208411" y="46651"/>
                  </a:cubicBezTo>
                  <a:cubicBezTo>
                    <a:pt x="212749" y="43915"/>
                    <a:pt x="212734" y="40624"/>
                    <a:pt x="208307" y="37981"/>
                  </a:cubicBezTo>
                  <a:cubicBezTo>
                    <a:pt x="204570" y="35751"/>
                    <a:pt x="200369" y="34525"/>
                    <a:pt x="196426" y="32737"/>
                  </a:cubicBezTo>
                  <a:cubicBezTo>
                    <a:pt x="194477" y="31853"/>
                    <a:pt x="192486" y="31057"/>
                    <a:pt x="190519" y="30214"/>
                  </a:cubicBezTo>
                  <a:cubicBezTo>
                    <a:pt x="188351" y="29285"/>
                    <a:pt x="187529" y="27598"/>
                    <a:pt x="187685" y="25299"/>
                  </a:cubicBezTo>
                  <a:cubicBezTo>
                    <a:pt x="187742" y="24468"/>
                    <a:pt x="187972" y="24020"/>
                    <a:pt x="188869" y="23933"/>
                  </a:cubicBezTo>
                  <a:cubicBezTo>
                    <a:pt x="191643" y="23667"/>
                    <a:pt x="194408" y="23317"/>
                    <a:pt x="197186" y="23057"/>
                  </a:cubicBezTo>
                  <a:cubicBezTo>
                    <a:pt x="198991" y="22887"/>
                    <a:pt x="199290" y="22654"/>
                    <a:pt x="199347" y="20776"/>
                  </a:cubicBezTo>
                  <a:cubicBezTo>
                    <a:pt x="199443" y="17733"/>
                    <a:pt x="198280" y="15042"/>
                    <a:pt x="196946" y="12400"/>
                  </a:cubicBezTo>
                  <a:cubicBezTo>
                    <a:pt x="195153" y="8839"/>
                    <a:pt x="192800" y="5589"/>
                    <a:pt x="191174" y="1936"/>
                  </a:cubicBezTo>
                  <a:cubicBezTo>
                    <a:pt x="190414" y="235"/>
                    <a:pt x="190492" y="68"/>
                    <a:pt x="192339" y="68"/>
                  </a:cubicBezTo>
                  <a:cubicBezTo>
                    <a:pt x="227216" y="59"/>
                    <a:pt x="262092" y="53"/>
                    <a:pt x="296968" y="47"/>
                  </a:cubicBezTo>
                  <a:cubicBezTo>
                    <a:pt x="300505" y="47"/>
                    <a:pt x="304044" y="91"/>
                    <a:pt x="307581" y="2"/>
                  </a:cubicBezTo>
                  <a:cubicBezTo>
                    <a:pt x="308998" y="-34"/>
                    <a:pt x="309372" y="459"/>
                    <a:pt x="309285" y="1816"/>
                  </a:cubicBezTo>
                  <a:cubicBezTo>
                    <a:pt x="308822" y="8979"/>
                    <a:pt x="307847" y="16080"/>
                    <a:pt x="306729" y="23159"/>
                  </a:cubicBezTo>
                  <a:cubicBezTo>
                    <a:pt x="304487" y="37365"/>
                    <a:pt x="301996" y="51536"/>
                    <a:pt x="300247" y="65817"/>
                  </a:cubicBezTo>
                  <a:cubicBezTo>
                    <a:pt x="299046" y="75647"/>
                    <a:pt x="297653" y="85452"/>
                    <a:pt x="296478" y="95285"/>
                  </a:cubicBezTo>
                  <a:cubicBezTo>
                    <a:pt x="294977" y="107835"/>
                    <a:pt x="293617" y="120400"/>
                    <a:pt x="292182" y="132960"/>
                  </a:cubicBezTo>
                  <a:cubicBezTo>
                    <a:pt x="290944" y="143791"/>
                    <a:pt x="289901" y="154640"/>
                    <a:pt x="288995" y="165501"/>
                  </a:cubicBezTo>
                  <a:cubicBezTo>
                    <a:pt x="288212" y="174876"/>
                    <a:pt x="287533" y="184257"/>
                    <a:pt x="287052" y="193657"/>
                  </a:cubicBezTo>
                  <a:cubicBezTo>
                    <a:pt x="286439" y="205645"/>
                    <a:pt x="285841" y="217633"/>
                    <a:pt x="285999" y="229636"/>
                  </a:cubicBezTo>
                  <a:cubicBezTo>
                    <a:pt x="286173" y="242951"/>
                    <a:pt x="287243" y="256192"/>
                    <a:pt x="290370" y="269185"/>
                  </a:cubicBezTo>
                  <a:cubicBezTo>
                    <a:pt x="293058" y="280354"/>
                    <a:pt x="297105" y="291062"/>
                    <a:pt x="301542" y="301634"/>
                  </a:cubicBezTo>
                  <a:cubicBezTo>
                    <a:pt x="306304" y="312979"/>
                    <a:pt x="311605" y="324082"/>
                    <a:pt x="316579" y="335329"/>
                  </a:cubicBezTo>
                  <a:cubicBezTo>
                    <a:pt x="323112" y="350094"/>
                    <a:pt x="329261" y="365009"/>
                    <a:pt x="333354" y="380677"/>
                  </a:cubicBezTo>
                  <a:cubicBezTo>
                    <a:pt x="335145" y="387536"/>
                    <a:pt x="336424" y="394480"/>
                    <a:pt x="336418" y="401604"/>
                  </a:cubicBezTo>
                  <a:cubicBezTo>
                    <a:pt x="336415" y="405826"/>
                    <a:pt x="336391" y="405829"/>
                    <a:pt x="332203" y="405826"/>
                  </a:cubicBezTo>
                  <a:cubicBezTo>
                    <a:pt x="305297" y="405814"/>
                    <a:pt x="278391" y="405927"/>
                    <a:pt x="251488" y="405736"/>
                  </a:cubicBezTo>
                  <a:cubicBezTo>
                    <a:pt x="239084" y="405646"/>
                    <a:pt x="226680" y="405706"/>
                    <a:pt x="214277" y="405592"/>
                  </a:cubicBezTo>
                  <a:cubicBezTo>
                    <a:pt x="212498" y="405578"/>
                    <a:pt x="212414" y="405446"/>
                    <a:pt x="213230" y="403847"/>
                  </a:cubicBezTo>
                  <a:cubicBezTo>
                    <a:pt x="213479" y="403359"/>
                    <a:pt x="213742" y="402875"/>
                    <a:pt x="214053" y="402424"/>
                  </a:cubicBezTo>
                  <a:cubicBezTo>
                    <a:pt x="218567" y="395870"/>
                    <a:pt x="221072" y="388370"/>
                    <a:pt x="224092" y="381114"/>
                  </a:cubicBezTo>
                  <a:cubicBezTo>
                    <a:pt x="227287" y="373437"/>
                    <a:pt x="230570" y="365787"/>
                    <a:pt x="233509" y="358011"/>
                  </a:cubicBezTo>
                  <a:cubicBezTo>
                    <a:pt x="236190" y="350913"/>
                    <a:pt x="237763" y="343574"/>
                    <a:pt x="236116" y="335918"/>
                  </a:cubicBezTo>
                  <a:cubicBezTo>
                    <a:pt x="234935" y="330420"/>
                    <a:pt x="232053" y="325765"/>
                    <a:pt x="228642" y="321439"/>
                  </a:cubicBezTo>
                  <a:cubicBezTo>
                    <a:pt x="226334" y="318513"/>
                    <a:pt x="224101" y="315508"/>
                    <a:pt x="221440" y="312871"/>
                  </a:cubicBezTo>
                  <a:cubicBezTo>
                    <a:pt x="220869" y="312303"/>
                    <a:pt x="220199" y="311873"/>
                    <a:pt x="219482" y="311517"/>
                  </a:cubicBezTo>
                  <a:cubicBezTo>
                    <a:pt x="216806" y="310193"/>
                    <a:pt x="215676" y="310408"/>
                    <a:pt x="213885" y="312785"/>
                  </a:cubicBezTo>
                  <a:cubicBezTo>
                    <a:pt x="211577" y="315846"/>
                    <a:pt x="209410" y="319018"/>
                    <a:pt x="207057" y="322043"/>
                  </a:cubicBezTo>
                  <a:cubicBezTo>
                    <a:pt x="203960" y="326025"/>
                    <a:pt x="200393" y="329457"/>
                    <a:pt x="195398" y="331000"/>
                  </a:cubicBezTo>
                  <a:cubicBezTo>
                    <a:pt x="193960" y="331442"/>
                    <a:pt x="192480" y="331565"/>
                    <a:pt x="190988" y="331703"/>
                  </a:cubicBezTo>
                  <a:cubicBezTo>
                    <a:pt x="189419" y="331846"/>
                    <a:pt x="188988" y="331120"/>
                    <a:pt x="188985" y="329720"/>
                  </a:cubicBezTo>
                  <a:cubicBezTo>
                    <a:pt x="188979" y="326184"/>
                    <a:pt x="188916" y="322647"/>
                    <a:pt x="188872" y="319108"/>
                  </a:cubicBezTo>
                  <a:cubicBezTo>
                    <a:pt x="188866" y="318560"/>
                    <a:pt x="188851" y="318010"/>
                    <a:pt x="188797" y="317466"/>
                  </a:cubicBezTo>
                  <a:cubicBezTo>
                    <a:pt x="188728" y="316776"/>
                    <a:pt x="189015" y="316339"/>
                    <a:pt x="189634" y="316049"/>
                  </a:cubicBezTo>
                  <a:cubicBezTo>
                    <a:pt x="197897" y="312169"/>
                    <a:pt x="202366" y="305185"/>
                    <a:pt x="205135" y="296883"/>
                  </a:cubicBezTo>
                  <a:cubicBezTo>
                    <a:pt x="206160" y="293810"/>
                    <a:pt x="206878" y="290635"/>
                    <a:pt x="206355" y="287343"/>
                  </a:cubicBezTo>
                  <a:cubicBezTo>
                    <a:pt x="205999" y="285101"/>
                    <a:pt x="205798" y="284934"/>
                    <a:pt x="203586" y="284524"/>
                  </a:cubicBezTo>
                  <a:cubicBezTo>
                    <a:pt x="199927" y="283852"/>
                    <a:pt x="196235" y="284177"/>
                    <a:pt x="192555" y="284118"/>
                  </a:cubicBezTo>
                  <a:cubicBezTo>
                    <a:pt x="191858" y="284106"/>
                    <a:pt x="191162" y="284145"/>
                    <a:pt x="190462" y="284145"/>
                  </a:cubicBezTo>
                  <a:cubicBezTo>
                    <a:pt x="187888" y="284145"/>
                    <a:pt x="187861" y="284130"/>
                    <a:pt x="187801" y="281612"/>
                  </a:cubicBezTo>
                  <a:cubicBezTo>
                    <a:pt x="187759" y="279920"/>
                    <a:pt x="187816" y="278219"/>
                    <a:pt x="187700" y="276533"/>
                  </a:cubicBezTo>
                  <a:cubicBezTo>
                    <a:pt x="187616" y="275316"/>
                    <a:pt x="188088" y="274566"/>
                    <a:pt x="189114" y="274004"/>
                  </a:cubicBezTo>
                  <a:cubicBezTo>
                    <a:pt x="190555" y="273215"/>
                    <a:pt x="191942" y="272324"/>
                    <a:pt x="193392" y="271556"/>
                  </a:cubicBezTo>
                  <a:cubicBezTo>
                    <a:pt x="194925" y="270745"/>
                    <a:pt x="196196" y="269672"/>
                    <a:pt x="197141" y="268216"/>
                  </a:cubicBezTo>
                  <a:cubicBezTo>
                    <a:pt x="200869" y="262470"/>
                    <a:pt x="203428" y="256339"/>
                    <a:pt x="203266" y="249337"/>
                  </a:cubicBezTo>
                  <a:cubicBezTo>
                    <a:pt x="203192" y="246064"/>
                    <a:pt x="202133" y="244811"/>
                    <a:pt x="198884" y="244126"/>
                  </a:cubicBezTo>
                  <a:cubicBezTo>
                    <a:pt x="195724" y="243460"/>
                    <a:pt x="192531" y="243744"/>
                    <a:pt x="189356" y="243962"/>
                  </a:cubicBezTo>
                  <a:cubicBezTo>
                    <a:pt x="186934" y="244129"/>
                    <a:pt x="186821" y="244108"/>
                    <a:pt x="186803" y="241678"/>
                  </a:cubicBezTo>
                  <a:cubicBezTo>
                    <a:pt x="186794" y="240533"/>
                    <a:pt x="186934" y="239361"/>
                    <a:pt x="186746" y="238246"/>
                  </a:cubicBezTo>
                  <a:cubicBezTo>
                    <a:pt x="186471" y="236623"/>
                    <a:pt x="187111" y="235579"/>
                    <a:pt x="188396" y="234757"/>
                  </a:cubicBezTo>
                  <a:cubicBezTo>
                    <a:pt x="188773" y="234518"/>
                    <a:pt x="189084" y="234177"/>
                    <a:pt x="189455" y="233929"/>
                  </a:cubicBezTo>
                  <a:cubicBezTo>
                    <a:pt x="196629" y="229128"/>
                    <a:pt x="199846" y="221995"/>
                    <a:pt x="201320" y="213824"/>
                  </a:cubicBezTo>
                  <a:cubicBezTo>
                    <a:pt x="201601" y="212267"/>
                    <a:pt x="201338" y="210748"/>
                    <a:pt x="201117" y="209223"/>
                  </a:cubicBezTo>
                  <a:cubicBezTo>
                    <a:pt x="200940" y="208009"/>
                    <a:pt x="199936" y="207857"/>
                    <a:pt x="199006" y="207693"/>
                  </a:cubicBezTo>
                  <a:cubicBezTo>
                    <a:pt x="196295" y="207205"/>
                    <a:pt x="193550" y="207274"/>
                    <a:pt x="190812" y="207292"/>
                  </a:cubicBezTo>
                  <a:cubicBezTo>
                    <a:pt x="189616" y="207298"/>
                    <a:pt x="188420" y="207286"/>
                    <a:pt x="187224" y="207322"/>
                  </a:cubicBezTo>
                  <a:cubicBezTo>
                    <a:pt x="186330" y="207349"/>
                    <a:pt x="185963" y="206933"/>
                    <a:pt x="185963" y="206069"/>
                  </a:cubicBezTo>
                  <a:cubicBezTo>
                    <a:pt x="185960" y="203477"/>
                    <a:pt x="185945" y="200888"/>
                    <a:pt x="185915" y="198296"/>
                  </a:cubicBezTo>
                  <a:cubicBezTo>
                    <a:pt x="185906" y="197543"/>
                    <a:pt x="186375" y="197148"/>
                    <a:pt x="186896" y="196730"/>
                  </a:cubicBezTo>
                  <a:cubicBezTo>
                    <a:pt x="188603" y="195358"/>
                    <a:pt x="190429" y="194129"/>
                    <a:pt x="191975" y="192562"/>
                  </a:cubicBezTo>
                  <a:cubicBezTo>
                    <a:pt x="196504" y="187982"/>
                    <a:pt x="198794" y="182356"/>
                    <a:pt x="199640" y="176066"/>
                  </a:cubicBezTo>
                  <a:cubicBezTo>
                    <a:pt x="199801" y="174861"/>
                    <a:pt x="199464" y="173686"/>
                    <a:pt x="199332" y="172502"/>
                  </a:cubicBezTo>
                  <a:cubicBezTo>
                    <a:pt x="199257" y="171824"/>
                    <a:pt x="198692" y="171528"/>
                    <a:pt x="198157" y="171253"/>
                  </a:cubicBezTo>
                  <a:cubicBezTo>
                    <a:pt x="196387" y="170341"/>
                    <a:pt x="194456" y="170072"/>
                    <a:pt x="192513" y="170018"/>
                  </a:cubicBezTo>
                  <a:cubicBezTo>
                    <a:pt x="190423" y="169958"/>
                    <a:pt x="188327" y="170015"/>
                    <a:pt x="186241" y="170120"/>
                  </a:cubicBezTo>
                  <a:cubicBezTo>
                    <a:pt x="185278" y="170168"/>
                    <a:pt x="184830" y="169851"/>
                    <a:pt x="184794" y="168906"/>
                  </a:cubicBezTo>
                  <a:cubicBezTo>
                    <a:pt x="184710" y="166610"/>
                    <a:pt x="184887" y="164329"/>
                    <a:pt x="185206" y="162060"/>
                  </a:cubicBezTo>
                  <a:cubicBezTo>
                    <a:pt x="185392" y="160742"/>
                    <a:pt x="186229" y="159887"/>
                    <a:pt x="187281" y="159100"/>
                  </a:cubicBezTo>
                  <a:cubicBezTo>
                    <a:pt x="193484" y="154469"/>
                    <a:pt x="196537" y="148182"/>
                    <a:pt x="196674" y="140505"/>
                  </a:cubicBezTo>
                  <a:cubicBezTo>
                    <a:pt x="196731" y="137327"/>
                    <a:pt x="196208" y="136936"/>
                    <a:pt x="193018" y="136517"/>
                  </a:cubicBezTo>
                  <a:cubicBezTo>
                    <a:pt x="190638" y="136206"/>
                    <a:pt x="188250" y="136137"/>
                    <a:pt x="185861" y="136230"/>
                  </a:cubicBezTo>
                  <a:cubicBezTo>
                    <a:pt x="184600" y="136278"/>
                    <a:pt x="184058" y="135898"/>
                    <a:pt x="184091" y="134547"/>
                  </a:cubicBezTo>
                  <a:cubicBezTo>
                    <a:pt x="184133" y="132661"/>
                    <a:pt x="183984" y="130768"/>
                    <a:pt x="183912" y="128876"/>
                  </a:cubicBezTo>
                  <a:cubicBezTo>
                    <a:pt x="183891" y="128308"/>
                    <a:pt x="183912" y="127734"/>
                    <a:pt x="184531" y="127483"/>
                  </a:cubicBezTo>
                  <a:cubicBezTo>
                    <a:pt x="188426" y="125901"/>
                    <a:pt x="190462" y="122625"/>
                    <a:pt x="192202" y="119082"/>
                  </a:cubicBezTo>
                  <a:cubicBezTo>
                    <a:pt x="193437" y="116574"/>
                    <a:pt x="194540" y="114021"/>
                    <a:pt x="195048" y="111246"/>
                  </a:cubicBezTo>
                  <a:cubicBezTo>
                    <a:pt x="195712" y="107605"/>
                    <a:pt x="194304" y="105524"/>
                    <a:pt x="190656" y="104774"/>
                  </a:cubicBezTo>
                  <a:cubicBezTo>
                    <a:pt x="188531" y="104337"/>
                    <a:pt x="186384" y="104475"/>
                    <a:pt x="184253" y="104583"/>
                  </a:cubicBezTo>
                  <a:cubicBezTo>
                    <a:pt x="178423" y="104879"/>
                    <a:pt x="172608" y="104424"/>
                    <a:pt x="166788" y="104326"/>
                  </a:cubicBezTo>
                  <a:cubicBezTo>
                    <a:pt x="159272" y="104200"/>
                    <a:pt x="151744" y="103865"/>
                    <a:pt x="144282" y="105103"/>
                  </a:cubicBezTo>
                  <a:cubicBezTo>
                    <a:pt x="140979" y="105650"/>
                    <a:pt x="140208" y="106550"/>
                    <a:pt x="140339" y="109937"/>
                  </a:cubicBezTo>
                  <a:cubicBezTo>
                    <a:pt x="140593" y="116460"/>
                    <a:pt x="143224" y="121997"/>
                    <a:pt x="148372" y="125952"/>
                  </a:cubicBezTo>
                  <a:cubicBezTo>
                    <a:pt x="151048" y="128009"/>
                    <a:pt x="151777" y="130224"/>
                    <a:pt x="151254" y="133288"/>
                  </a:cubicBezTo>
                  <a:cubicBezTo>
                    <a:pt x="150758" y="136179"/>
                    <a:pt x="150818" y="136182"/>
                    <a:pt x="147930" y="136158"/>
                  </a:cubicBezTo>
                  <a:cubicBezTo>
                    <a:pt x="146435" y="136146"/>
                    <a:pt x="144937" y="136111"/>
                    <a:pt x="143448" y="136188"/>
                  </a:cubicBezTo>
                  <a:cubicBezTo>
                    <a:pt x="139723" y="136386"/>
                    <a:pt x="137930" y="138293"/>
                    <a:pt x="138336" y="141982"/>
                  </a:cubicBezTo>
                  <a:cubicBezTo>
                    <a:pt x="139021" y="148179"/>
                    <a:pt x="141834" y="153438"/>
                    <a:pt x="145939" y="158045"/>
                  </a:cubicBezTo>
                  <a:cubicBezTo>
                    <a:pt x="146504" y="158679"/>
                    <a:pt x="147221" y="159172"/>
                    <a:pt x="148010" y="159492"/>
                  </a:cubicBezTo>
                  <a:cubicBezTo>
                    <a:pt x="149565" y="160123"/>
                    <a:pt x="150154" y="161360"/>
                    <a:pt x="150202" y="162912"/>
                  </a:cubicBezTo>
                  <a:cubicBezTo>
                    <a:pt x="150258" y="164801"/>
                    <a:pt x="150208" y="166694"/>
                    <a:pt x="150261" y="168583"/>
                  </a:cubicBezTo>
                  <a:cubicBezTo>
                    <a:pt x="150288" y="169615"/>
                    <a:pt x="149846" y="169964"/>
                    <a:pt x="148841" y="170006"/>
                  </a:cubicBezTo>
                  <a:cubicBezTo>
                    <a:pt x="145909" y="170120"/>
                    <a:pt x="142952" y="169677"/>
                    <a:pt x="140043" y="170272"/>
                  </a:cubicBezTo>
                  <a:cubicBezTo>
                    <a:pt x="135607" y="171184"/>
                    <a:pt x="135616" y="171295"/>
                    <a:pt x="135592" y="175292"/>
                  </a:cubicBezTo>
                  <a:cubicBezTo>
                    <a:pt x="135541" y="183758"/>
                    <a:pt x="139036" y="190592"/>
                    <a:pt x="145547" y="195929"/>
                  </a:cubicBezTo>
                  <a:cubicBezTo>
                    <a:pt x="146396" y="196625"/>
                    <a:pt x="147320" y="197253"/>
                    <a:pt x="148366" y="197594"/>
                  </a:cubicBezTo>
                  <a:cubicBezTo>
                    <a:pt x="149430" y="197941"/>
                    <a:pt x="149705" y="198604"/>
                    <a:pt x="149595" y="199639"/>
                  </a:cubicBezTo>
                  <a:cubicBezTo>
                    <a:pt x="149368" y="201767"/>
                    <a:pt x="149161" y="203899"/>
                    <a:pt x="149039" y="206033"/>
                  </a:cubicBezTo>
                  <a:cubicBezTo>
                    <a:pt x="148982" y="207011"/>
                    <a:pt x="148393" y="207169"/>
                    <a:pt x="147661" y="207220"/>
                  </a:cubicBezTo>
                  <a:cubicBezTo>
                    <a:pt x="145424" y="207370"/>
                    <a:pt x="143188" y="207495"/>
                    <a:pt x="140952" y="207633"/>
                  </a:cubicBezTo>
                  <a:cubicBezTo>
                    <a:pt x="139362" y="207731"/>
                    <a:pt x="137774" y="207881"/>
                    <a:pt x="136184" y="207920"/>
                  </a:cubicBezTo>
                  <a:cubicBezTo>
                    <a:pt x="135066" y="207947"/>
                    <a:pt x="134773" y="208709"/>
                    <a:pt x="134527" y="209537"/>
                  </a:cubicBezTo>
                  <a:cubicBezTo>
                    <a:pt x="133511" y="212930"/>
                    <a:pt x="134016" y="216252"/>
                    <a:pt x="135128" y="219507"/>
                  </a:cubicBezTo>
                  <a:cubicBezTo>
                    <a:pt x="137095" y="225265"/>
                    <a:pt x="140282" y="230150"/>
                    <a:pt x="145394" y="233639"/>
                  </a:cubicBezTo>
                  <a:cubicBezTo>
                    <a:pt x="146049" y="234087"/>
                    <a:pt x="146623" y="234652"/>
                    <a:pt x="147245" y="235149"/>
                  </a:cubicBezTo>
                  <a:cubicBezTo>
                    <a:pt x="148348" y="236025"/>
                    <a:pt x="148829" y="237161"/>
                    <a:pt x="148719" y="238560"/>
                  </a:cubicBezTo>
                  <a:cubicBezTo>
                    <a:pt x="148611" y="239950"/>
                    <a:pt x="148495" y="241337"/>
                    <a:pt x="148405" y="242727"/>
                  </a:cubicBezTo>
                  <a:cubicBezTo>
                    <a:pt x="148363" y="243367"/>
                    <a:pt x="148097" y="243803"/>
                    <a:pt x="147424" y="243797"/>
                  </a:cubicBezTo>
                  <a:cubicBezTo>
                    <a:pt x="146082" y="243786"/>
                    <a:pt x="144758" y="244040"/>
                    <a:pt x="143403" y="243953"/>
                  </a:cubicBezTo>
                  <a:cubicBezTo>
                    <a:pt x="140318" y="243756"/>
                    <a:pt x="137236" y="243702"/>
                    <a:pt x="134243" y="244739"/>
                  </a:cubicBezTo>
                  <a:cubicBezTo>
                    <a:pt x="132967" y="245182"/>
                    <a:pt x="132375" y="245974"/>
                    <a:pt x="132231" y="247361"/>
                  </a:cubicBezTo>
                  <a:cubicBezTo>
                    <a:pt x="131631" y="253221"/>
                    <a:pt x="133738" y="258315"/>
                    <a:pt x="136572" y="263206"/>
                  </a:cubicBezTo>
                  <a:cubicBezTo>
                    <a:pt x="138342" y="266258"/>
                    <a:pt x="140584" y="268925"/>
                    <a:pt x="143631" y="270787"/>
                  </a:cubicBezTo>
                  <a:cubicBezTo>
                    <a:pt x="147140" y="272934"/>
                    <a:pt x="148282" y="276052"/>
                    <a:pt x="147604" y="279983"/>
                  </a:cubicBezTo>
                  <a:cubicBezTo>
                    <a:pt x="147571" y="280177"/>
                    <a:pt x="147565" y="280381"/>
                    <a:pt x="147547" y="280578"/>
                  </a:cubicBezTo>
                  <a:cubicBezTo>
                    <a:pt x="147230" y="284040"/>
                    <a:pt x="147798" y="284028"/>
                    <a:pt x="143678" y="284133"/>
                  </a:cubicBezTo>
                  <a:cubicBezTo>
                    <a:pt x="140492" y="284213"/>
                    <a:pt x="137299" y="284222"/>
                    <a:pt x="134115" y="284118"/>
                  </a:cubicBezTo>
                  <a:cubicBezTo>
                    <a:pt x="130172" y="283986"/>
                    <a:pt x="128575" y="286417"/>
                    <a:pt x="128426" y="289902"/>
                  </a:cubicBezTo>
                  <a:cubicBezTo>
                    <a:pt x="128303" y="292737"/>
                    <a:pt x="129051" y="295442"/>
                    <a:pt x="130145" y="298028"/>
                  </a:cubicBezTo>
                  <a:cubicBezTo>
                    <a:pt x="133317" y="305532"/>
                    <a:pt x="138252" y="311586"/>
                    <a:pt x="145203" y="315906"/>
                  </a:cubicBezTo>
                  <a:cubicBezTo>
                    <a:pt x="146241" y="316551"/>
                    <a:pt x="146569" y="317224"/>
                    <a:pt x="146468" y="318447"/>
                  </a:cubicBezTo>
                  <a:cubicBezTo>
                    <a:pt x="146151" y="322267"/>
                    <a:pt x="146390" y="326112"/>
                    <a:pt x="146097" y="329942"/>
                  </a:cubicBezTo>
                  <a:cubicBezTo>
                    <a:pt x="146001" y="331206"/>
                    <a:pt x="145490" y="331616"/>
                    <a:pt x="144387" y="331646"/>
                  </a:cubicBezTo>
                  <a:cubicBezTo>
                    <a:pt x="141439" y="331726"/>
                    <a:pt x="138814" y="330719"/>
                    <a:pt x="136357" y="329203"/>
                  </a:cubicBezTo>
                  <a:cubicBezTo>
                    <a:pt x="131379" y="326133"/>
                    <a:pt x="127687" y="321774"/>
                    <a:pt x="124327" y="317096"/>
                  </a:cubicBezTo>
                  <a:cubicBezTo>
                    <a:pt x="123137" y="315436"/>
                    <a:pt x="122013" y="313723"/>
                    <a:pt x="120590" y="312249"/>
                  </a:cubicBezTo>
                  <a:cubicBezTo>
                    <a:pt x="118297" y="309876"/>
                    <a:pt x="116677" y="309840"/>
                    <a:pt x="114390" y="312190"/>
                  </a:cubicBezTo>
                  <a:cubicBezTo>
                    <a:pt x="108973" y="317759"/>
                    <a:pt x="104476" y="324010"/>
                    <a:pt x="100793" y="330847"/>
                  </a:cubicBezTo>
                  <a:cubicBezTo>
                    <a:pt x="99654" y="332961"/>
                    <a:pt x="99296" y="335212"/>
                    <a:pt x="99541" y="337637"/>
                  </a:cubicBezTo>
                  <a:cubicBezTo>
                    <a:pt x="99878" y="341003"/>
                    <a:pt x="100160" y="344390"/>
                    <a:pt x="100171" y="347768"/>
                  </a:cubicBezTo>
                  <a:cubicBezTo>
                    <a:pt x="100189" y="353254"/>
                    <a:pt x="101535" y="358345"/>
                    <a:pt x="103693" y="363365"/>
                  </a:cubicBezTo>
                  <a:cubicBezTo>
                    <a:pt x="108097" y="373613"/>
                    <a:pt x="112234" y="383975"/>
                    <a:pt x="116542" y="394265"/>
                  </a:cubicBezTo>
                  <a:cubicBezTo>
                    <a:pt x="117756" y="397165"/>
                    <a:pt x="119601" y="399739"/>
                    <a:pt x="121140" y="402471"/>
                  </a:cubicBezTo>
                  <a:cubicBezTo>
                    <a:pt x="122985" y="405742"/>
                    <a:pt x="122937" y="405817"/>
                    <a:pt x="119182" y="405817"/>
                  </a:cubicBezTo>
                  <a:cubicBezTo>
                    <a:pt x="99899" y="405817"/>
                    <a:pt x="80617" y="405817"/>
                    <a:pt x="61334" y="405817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6B7514EF-61BD-4FC7-89D9-43766B7E9019}"/>
                </a:ext>
              </a:extLst>
            </p:cNvPr>
            <p:cNvSpPr/>
            <p:nvPr/>
          </p:nvSpPr>
          <p:spPr>
            <a:xfrm>
              <a:off x="-650503" y="540924"/>
              <a:ext cx="120256" cy="63013"/>
            </a:xfrm>
            <a:custGeom>
              <a:avLst/>
              <a:gdLst>
                <a:gd name="connsiteX0" fmla="*/ 59230 w 120256"/>
                <a:gd name="connsiteY0" fmla="*/ 62972 h 63013"/>
                <a:gd name="connsiteX1" fmla="*/ 46228 w 120256"/>
                <a:gd name="connsiteY1" fmla="*/ 62960 h 63013"/>
                <a:gd name="connsiteX2" fmla="*/ 43316 w 120256"/>
                <a:gd name="connsiteY2" fmla="*/ 60063 h 63013"/>
                <a:gd name="connsiteX3" fmla="*/ 43002 w 120256"/>
                <a:gd name="connsiteY3" fmla="*/ 33767 h 63013"/>
                <a:gd name="connsiteX4" fmla="*/ 36934 w 120256"/>
                <a:gd name="connsiteY4" fmla="*/ 30237 h 63013"/>
                <a:gd name="connsiteX5" fmla="*/ 30847 w 120256"/>
                <a:gd name="connsiteY5" fmla="*/ 35477 h 63013"/>
                <a:gd name="connsiteX6" fmla="*/ 17232 w 120256"/>
                <a:gd name="connsiteY6" fmla="*/ 50150 h 63013"/>
                <a:gd name="connsiteX7" fmla="*/ 12685 w 120256"/>
                <a:gd name="connsiteY7" fmla="*/ 55104 h 63013"/>
                <a:gd name="connsiteX8" fmla="*/ 10978 w 120256"/>
                <a:gd name="connsiteY8" fmla="*/ 55167 h 63013"/>
                <a:gd name="connsiteX9" fmla="*/ 9185 w 120256"/>
                <a:gd name="connsiteY9" fmla="*/ 52610 h 63013"/>
                <a:gd name="connsiteX10" fmla="*/ 1149 w 120256"/>
                <a:gd name="connsiteY10" fmla="*/ 30485 h 63013"/>
                <a:gd name="connsiteX11" fmla="*/ 249 w 120256"/>
                <a:gd name="connsiteY11" fmla="*/ 14739 h 63013"/>
                <a:gd name="connsiteX12" fmla="*/ 2841 w 120256"/>
                <a:gd name="connsiteY12" fmla="*/ 7973 h 63013"/>
                <a:gd name="connsiteX13" fmla="*/ 8171 w 120256"/>
                <a:gd name="connsiteY13" fmla="*/ 580 h 63013"/>
                <a:gd name="connsiteX14" fmla="*/ 9947 w 120256"/>
                <a:gd name="connsiteY14" fmla="*/ 628 h 63013"/>
                <a:gd name="connsiteX15" fmla="*/ 14966 w 120256"/>
                <a:gd name="connsiteY15" fmla="*/ 6359 h 63013"/>
                <a:gd name="connsiteX16" fmla="*/ 22362 w 120256"/>
                <a:gd name="connsiteY16" fmla="*/ 13292 h 63013"/>
                <a:gd name="connsiteX17" fmla="*/ 35104 w 120256"/>
                <a:gd name="connsiteY17" fmla="*/ 17426 h 63013"/>
                <a:gd name="connsiteX18" fmla="*/ 71974 w 120256"/>
                <a:gd name="connsiteY18" fmla="*/ 18275 h 63013"/>
                <a:gd name="connsiteX19" fmla="*/ 87897 w 120256"/>
                <a:gd name="connsiteY19" fmla="*/ 17074 h 63013"/>
                <a:gd name="connsiteX20" fmla="*/ 100492 w 120256"/>
                <a:gd name="connsiteY20" fmla="*/ 10335 h 63013"/>
                <a:gd name="connsiteX21" fmla="*/ 108659 w 120256"/>
                <a:gd name="connsiteY21" fmla="*/ 1244 h 63013"/>
                <a:gd name="connsiteX22" fmla="*/ 111302 w 120256"/>
                <a:gd name="connsiteY22" fmla="*/ 1047 h 63013"/>
                <a:gd name="connsiteX23" fmla="*/ 119173 w 120256"/>
                <a:gd name="connsiteY23" fmla="*/ 28207 h 63013"/>
                <a:gd name="connsiteX24" fmla="*/ 110429 w 120256"/>
                <a:gd name="connsiteY24" fmla="*/ 51998 h 63013"/>
                <a:gd name="connsiteX25" fmla="*/ 105101 w 120256"/>
                <a:gd name="connsiteY25" fmla="*/ 52889 h 63013"/>
                <a:gd name="connsiteX26" fmla="*/ 85795 w 120256"/>
                <a:gd name="connsiteY26" fmla="*/ 33331 h 63013"/>
                <a:gd name="connsiteX27" fmla="*/ 80527 w 120256"/>
                <a:gd name="connsiteY27" fmla="*/ 29764 h 63013"/>
                <a:gd name="connsiteX28" fmla="*/ 77000 w 120256"/>
                <a:gd name="connsiteY28" fmla="*/ 31456 h 63013"/>
                <a:gd name="connsiteX29" fmla="*/ 75765 w 120256"/>
                <a:gd name="connsiteY29" fmla="*/ 37585 h 63013"/>
                <a:gd name="connsiteX30" fmla="*/ 75911 w 120256"/>
                <a:gd name="connsiteY30" fmla="*/ 57280 h 63013"/>
                <a:gd name="connsiteX31" fmla="*/ 75983 w 120256"/>
                <a:gd name="connsiteY31" fmla="*/ 59669 h 63013"/>
                <a:gd name="connsiteX32" fmla="*/ 72674 w 120256"/>
                <a:gd name="connsiteY32" fmla="*/ 62999 h 63013"/>
                <a:gd name="connsiteX33" fmla="*/ 61313 w 120256"/>
                <a:gd name="connsiteY33" fmla="*/ 62999 h 63013"/>
                <a:gd name="connsiteX34" fmla="*/ 59221 w 120256"/>
                <a:gd name="connsiteY34" fmla="*/ 62999 h 63013"/>
                <a:gd name="connsiteX35" fmla="*/ 59221 w 120256"/>
                <a:gd name="connsiteY35" fmla="*/ 62969 h 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56" h="63013">
                  <a:moveTo>
                    <a:pt x="59230" y="62972"/>
                  </a:moveTo>
                  <a:cubicBezTo>
                    <a:pt x="54895" y="62972"/>
                    <a:pt x="50560" y="63002"/>
                    <a:pt x="46228" y="62960"/>
                  </a:cubicBezTo>
                  <a:cubicBezTo>
                    <a:pt x="43508" y="62933"/>
                    <a:pt x="43346" y="62712"/>
                    <a:pt x="43316" y="60063"/>
                  </a:cubicBezTo>
                  <a:cubicBezTo>
                    <a:pt x="43218" y="51298"/>
                    <a:pt x="43116" y="42533"/>
                    <a:pt x="43002" y="33767"/>
                  </a:cubicBezTo>
                  <a:cubicBezTo>
                    <a:pt x="42952" y="29935"/>
                    <a:pt x="40285" y="28377"/>
                    <a:pt x="36934" y="30237"/>
                  </a:cubicBezTo>
                  <a:cubicBezTo>
                    <a:pt x="34551" y="31561"/>
                    <a:pt x="32590" y="33429"/>
                    <a:pt x="30847" y="35477"/>
                  </a:cubicBezTo>
                  <a:cubicBezTo>
                    <a:pt x="26518" y="40566"/>
                    <a:pt x="21788" y="45277"/>
                    <a:pt x="17232" y="50150"/>
                  </a:cubicBezTo>
                  <a:cubicBezTo>
                    <a:pt x="15702" y="51788"/>
                    <a:pt x="14159" y="53415"/>
                    <a:pt x="12685" y="55104"/>
                  </a:cubicBezTo>
                  <a:cubicBezTo>
                    <a:pt x="12063" y="55818"/>
                    <a:pt x="11609" y="55770"/>
                    <a:pt x="10978" y="55167"/>
                  </a:cubicBezTo>
                  <a:cubicBezTo>
                    <a:pt x="10207" y="54425"/>
                    <a:pt x="9648" y="53543"/>
                    <a:pt x="9185" y="52610"/>
                  </a:cubicBezTo>
                  <a:cubicBezTo>
                    <a:pt x="5684" y="45534"/>
                    <a:pt x="2751" y="38210"/>
                    <a:pt x="1149" y="30485"/>
                  </a:cubicBezTo>
                  <a:cubicBezTo>
                    <a:pt x="81" y="25340"/>
                    <a:pt x="-298" y="20033"/>
                    <a:pt x="249" y="14739"/>
                  </a:cubicBezTo>
                  <a:cubicBezTo>
                    <a:pt x="506" y="12260"/>
                    <a:pt x="1412" y="10000"/>
                    <a:pt x="2841" y="7973"/>
                  </a:cubicBezTo>
                  <a:cubicBezTo>
                    <a:pt x="4590" y="5489"/>
                    <a:pt x="6425" y="3064"/>
                    <a:pt x="8171" y="580"/>
                  </a:cubicBezTo>
                  <a:cubicBezTo>
                    <a:pt x="8859" y="-400"/>
                    <a:pt x="9418" y="33"/>
                    <a:pt x="9947" y="628"/>
                  </a:cubicBezTo>
                  <a:cubicBezTo>
                    <a:pt x="11639" y="2523"/>
                    <a:pt x="13292" y="4452"/>
                    <a:pt x="14966" y="6359"/>
                  </a:cubicBezTo>
                  <a:cubicBezTo>
                    <a:pt x="17206" y="8909"/>
                    <a:pt x="19612" y="11268"/>
                    <a:pt x="22362" y="13292"/>
                  </a:cubicBezTo>
                  <a:cubicBezTo>
                    <a:pt x="26174" y="16096"/>
                    <a:pt x="30527" y="17008"/>
                    <a:pt x="35104" y="17426"/>
                  </a:cubicBezTo>
                  <a:cubicBezTo>
                    <a:pt x="47376" y="18553"/>
                    <a:pt x="59675" y="18506"/>
                    <a:pt x="71974" y="18275"/>
                  </a:cubicBezTo>
                  <a:cubicBezTo>
                    <a:pt x="77296" y="18177"/>
                    <a:pt x="82614" y="17812"/>
                    <a:pt x="87897" y="17074"/>
                  </a:cubicBezTo>
                  <a:cubicBezTo>
                    <a:pt x="92928" y="16371"/>
                    <a:pt x="96770" y="13453"/>
                    <a:pt x="100492" y="10335"/>
                  </a:cubicBezTo>
                  <a:cubicBezTo>
                    <a:pt x="103640" y="7698"/>
                    <a:pt x="106246" y="4553"/>
                    <a:pt x="108659" y="1244"/>
                  </a:cubicBezTo>
                  <a:cubicBezTo>
                    <a:pt x="109825" y="-356"/>
                    <a:pt x="109813" y="-344"/>
                    <a:pt x="111302" y="1047"/>
                  </a:cubicBezTo>
                  <a:cubicBezTo>
                    <a:pt x="119326" y="8538"/>
                    <a:pt x="121980" y="17594"/>
                    <a:pt x="119173" y="28207"/>
                  </a:cubicBezTo>
                  <a:cubicBezTo>
                    <a:pt x="117006" y="36407"/>
                    <a:pt x="114300" y="44437"/>
                    <a:pt x="110429" y="51998"/>
                  </a:cubicBezTo>
                  <a:cubicBezTo>
                    <a:pt x="107831" y="57071"/>
                    <a:pt x="108384" y="55893"/>
                    <a:pt x="105101" y="52889"/>
                  </a:cubicBezTo>
                  <a:cubicBezTo>
                    <a:pt x="98330" y="46694"/>
                    <a:pt x="92228" y="39851"/>
                    <a:pt x="85795" y="33331"/>
                  </a:cubicBezTo>
                  <a:cubicBezTo>
                    <a:pt x="84297" y="31812"/>
                    <a:pt x="82650" y="30398"/>
                    <a:pt x="80527" y="29764"/>
                  </a:cubicBezTo>
                  <a:cubicBezTo>
                    <a:pt x="78653" y="29205"/>
                    <a:pt x="77735" y="29660"/>
                    <a:pt x="77000" y="31456"/>
                  </a:cubicBezTo>
                  <a:cubicBezTo>
                    <a:pt x="76198" y="33421"/>
                    <a:pt x="75971" y="35507"/>
                    <a:pt x="75765" y="37585"/>
                  </a:cubicBezTo>
                  <a:cubicBezTo>
                    <a:pt x="75110" y="44153"/>
                    <a:pt x="75654" y="50715"/>
                    <a:pt x="75911" y="57280"/>
                  </a:cubicBezTo>
                  <a:cubicBezTo>
                    <a:pt x="75941" y="58075"/>
                    <a:pt x="75977" y="58874"/>
                    <a:pt x="75983" y="59669"/>
                  </a:cubicBezTo>
                  <a:cubicBezTo>
                    <a:pt x="76007" y="62327"/>
                    <a:pt x="75400" y="62975"/>
                    <a:pt x="72674" y="62999"/>
                  </a:cubicBezTo>
                  <a:cubicBezTo>
                    <a:pt x="68889" y="63032"/>
                    <a:pt x="65101" y="62999"/>
                    <a:pt x="61313" y="62999"/>
                  </a:cubicBezTo>
                  <a:cubicBezTo>
                    <a:pt x="60617" y="62999"/>
                    <a:pt x="59917" y="62999"/>
                    <a:pt x="59221" y="62999"/>
                  </a:cubicBezTo>
                  <a:cubicBezTo>
                    <a:pt x="59221" y="62990"/>
                    <a:pt x="59221" y="62978"/>
                    <a:pt x="59221" y="62969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DCBF7A4-23CB-4607-BF5B-5DD78A422281}"/>
                </a:ext>
              </a:extLst>
            </p:cNvPr>
            <p:cNvSpPr/>
            <p:nvPr/>
          </p:nvSpPr>
          <p:spPr>
            <a:xfrm>
              <a:off x="-619690" y="218775"/>
              <a:ext cx="57498" cy="88696"/>
            </a:xfrm>
            <a:custGeom>
              <a:avLst/>
              <a:gdLst>
                <a:gd name="connsiteX0" fmla="*/ 28742 w 57498"/>
                <a:gd name="connsiteY0" fmla="*/ 88653 h 88696"/>
                <a:gd name="connsiteX1" fmla="*/ 10958 w 57498"/>
                <a:gd name="connsiteY1" fmla="*/ 88644 h 88696"/>
                <a:gd name="connsiteX2" fmla="*/ 9723 w 57498"/>
                <a:gd name="connsiteY2" fmla="*/ 88398 h 88696"/>
                <a:gd name="connsiteX3" fmla="*/ 10174 w 57498"/>
                <a:gd name="connsiteY3" fmla="*/ 87209 h 88696"/>
                <a:gd name="connsiteX4" fmla="*/ 12156 w 57498"/>
                <a:gd name="connsiteY4" fmla="*/ 84404 h 88696"/>
                <a:gd name="connsiteX5" fmla="*/ 13283 w 57498"/>
                <a:gd name="connsiteY5" fmla="*/ 82476 h 88696"/>
                <a:gd name="connsiteX6" fmla="*/ 11256 w 57498"/>
                <a:gd name="connsiteY6" fmla="*/ 75478 h 88696"/>
                <a:gd name="connsiteX7" fmla="*/ 5418 w 57498"/>
                <a:gd name="connsiteY7" fmla="*/ 72814 h 88696"/>
                <a:gd name="connsiteX8" fmla="*/ 638 w 57498"/>
                <a:gd name="connsiteY8" fmla="*/ 70368 h 88696"/>
                <a:gd name="connsiteX9" fmla="*/ 733 w 57498"/>
                <a:gd name="connsiteY9" fmla="*/ 68957 h 88696"/>
                <a:gd name="connsiteX10" fmla="*/ 7227 w 57498"/>
                <a:gd name="connsiteY10" fmla="*/ 66294 h 88696"/>
                <a:gd name="connsiteX11" fmla="*/ 12183 w 57498"/>
                <a:gd name="connsiteY11" fmla="*/ 63878 h 88696"/>
                <a:gd name="connsiteX12" fmla="*/ 15481 w 57498"/>
                <a:gd name="connsiteY12" fmla="*/ 58906 h 88696"/>
                <a:gd name="connsiteX13" fmla="*/ 15663 w 57498"/>
                <a:gd name="connsiteY13" fmla="*/ 52066 h 88696"/>
                <a:gd name="connsiteX14" fmla="*/ 14204 w 57498"/>
                <a:gd name="connsiteY14" fmla="*/ 49600 h 88696"/>
                <a:gd name="connsiteX15" fmla="*/ 7567 w 57498"/>
                <a:gd name="connsiteY15" fmla="*/ 46225 h 88696"/>
                <a:gd name="connsiteX16" fmla="*/ 1035 w 57498"/>
                <a:gd name="connsiteY16" fmla="*/ 43280 h 88696"/>
                <a:gd name="connsiteX17" fmla="*/ 1026 w 57498"/>
                <a:gd name="connsiteY17" fmla="*/ 41531 h 88696"/>
                <a:gd name="connsiteX18" fmla="*/ 8754 w 57498"/>
                <a:gd name="connsiteY18" fmla="*/ 37985 h 88696"/>
                <a:gd name="connsiteX19" fmla="*/ 13122 w 57498"/>
                <a:gd name="connsiteY19" fmla="*/ 36045 h 88696"/>
                <a:gd name="connsiteX20" fmla="*/ 16844 w 57498"/>
                <a:gd name="connsiteY20" fmla="*/ 31325 h 88696"/>
                <a:gd name="connsiteX21" fmla="*/ 16976 w 57498"/>
                <a:gd name="connsiteY21" fmla="*/ 17830 h 88696"/>
                <a:gd name="connsiteX22" fmla="*/ 15274 w 57498"/>
                <a:gd name="connsiteY22" fmla="*/ 16018 h 88696"/>
                <a:gd name="connsiteX23" fmla="*/ 9517 w 57498"/>
                <a:gd name="connsiteY23" fmla="*/ 15217 h 88696"/>
                <a:gd name="connsiteX24" fmla="*/ 8706 w 57498"/>
                <a:gd name="connsiteY24" fmla="*/ 13588 h 88696"/>
                <a:gd name="connsiteX25" fmla="*/ 15230 w 57498"/>
                <a:gd name="connsiteY25" fmla="*/ 1151 h 88696"/>
                <a:gd name="connsiteX26" fmla="*/ 16952 w 57498"/>
                <a:gd name="connsiteY26" fmla="*/ 0 h 88696"/>
                <a:gd name="connsiteX27" fmla="*/ 41003 w 57498"/>
                <a:gd name="connsiteY27" fmla="*/ 230 h 88696"/>
                <a:gd name="connsiteX28" fmla="*/ 42426 w 57498"/>
                <a:gd name="connsiteY28" fmla="*/ 1094 h 88696"/>
                <a:gd name="connsiteX29" fmla="*/ 48856 w 57498"/>
                <a:gd name="connsiteY29" fmla="*/ 13917 h 88696"/>
                <a:gd name="connsiteX30" fmla="*/ 48076 w 57498"/>
                <a:gd name="connsiteY30" fmla="*/ 15289 h 88696"/>
                <a:gd name="connsiteX31" fmla="*/ 42599 w 57498"/>
                <a:gd name="connsiteY31" fmla="*/ 16000 h 88696"/>
                <a:gd name="connsiteX32" fmla="*/ 40629 w 57498"/>
                <a:gd name="connsiteY32" fmla="*/ 17791 h 88696"/>
                <a:gd name="connsiteX33" fmla="*/ 40805 w 57498"/>
                <a:gd name="connsiteY33" fmla="*/ 31136 h 88696"/>
                <a:gd name="connsiteX34" fmla="*/ 44668 w 57498"/>
                <a:gd name="connsiteY34" fmla="*/ 35935 h 88696"/>
                <a:gd name="connsiteX35" fmla="*/ 53281 w 57498"/>
                <a:gd name="connsiteY35" fmla="*/ 39719 h 88696"/>
                <a:gd name="connsiteX36" fmla="*/ 56530 w 57498"/>
                <a:gd name="connsiteY36" fmla="*/ 41534 h 88696"/>
                <a:gd name="connsiteX37" fmla="*/ 56357 w 57498"/>
                <a:gd name="connsiteY37" fmla="*/ 43504 h 88696"/>
                <a:gd name="connsiteX38" fmla="*/ 44482 w 57498"/>
                <a:gd name="connsiteY38" fmla="*/ 49140 h 88696"/>
                <a:gd name="connsiteX39" fmla="*/ 41914 w 57498"/>
                <a:gd name="connsiteY39" fmla="*/ 53086 h 88696"/>
                <a:gd name="connsiteX40" fmla="*/ 41923 w 57498"/>
                <a:gd name="connsiteY40" fmla="*/ 57418 h 88696"/>
                <a:gd name="connsiteX41" fmla="*/ 46787 w 57498"/>
                <a:gd name="connsiteY41" fmla="*/ 64476 h 88696"/>
                <a:gd name="connsiteX42" fmla="*/ 56213 w 57498"/>
                <a:gd name="connsiteY42" fmla="*/ 68620 h 88696"/>
                <a:gd name="connsiteX43" fmla="*/ 56312 w 57498"/>
                <a:gd name="connsiteY43" fmla="*/ 70581 h 88696"/>
                <a:gd name="connsiteX44" fmla="*/ 48952 w 57498"/>
                <a:gd name="connsiteY44" fmla="*/ 74180 h 88696"/>
                <a:gd name="connsiteX45" fmla="*/ 44874 w 57498"/>
                <a:gd name="connsiteY45" fmla="*/ 76359 h 88696"/>
                <a:gd name="connsiteX46" fmla="*/ 43738 w 57498"/>
                <a:gd name="connsiteY46" fmla="*/ 80751 h 88696"/>
                <a:gd name="connsiteX47" fmla="*/ 47445 w 57498"/>
                <a:gd name="connsiteY47" fmla="*/ 87059 h 88696"/>
                <a:gd name="connsiteX48" fmla="*/ 46524 w 57498"/>
                <a:gd name="connsiteY48" fmla="*/ 88611 h 88696"/>
                <a:gd name="connsiteX49" fmla="*/ 28739 w 57498"/>
                <a:gd name="connsiteY49" fmla="*/ 88614 h 88696"/>
                <a:gd name="connsiteX50" fmla="*/ 28739 w 57498"/>
                <a:gd name="connsiteY50" fmla="*/ 88653 h 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7498" h="88696">
                  <a:moveTo>
                    <a:pt x="28742" y="88653"/>
                  </a:moveTo>
                  <a:cubicBezTo>
                    <a:pt x="22814" y="88653"/>
                    <a:pt x="16886" y="88656"/>
                    <a:pt x="10958" y="88644"/>
                  </a:cubicBezTo>
                  <a:cubicBezTo>
                    <a:pt x="10536" y="88644"/>
                    <a:pt x="9968" y="88865"/>
                    <a:pt x="9723" y="88398"/>
                  </a:cubicBezTo>
                  <a:cubicBezTo>
                    <a:pt x="9487" y="87950"/>
                    <a:pt x="9938" y="87561"/>
                    <a:pt x="10174" y="87209"/>
                  </a:cubicBezTo>
                  <a:cubicBezTo>
                    <a:pt x="10808" y="86255"/>
                    <a:pt x="11517" y="85352"/>
                    <a:pt x="12156" y="84404"/>
                  </a:cubicBezTo>
                  <a:cubicBezTo>
                    <a:pt x="12572" y="83789"/>
                    <a:pt x="13023" y="83164"/>
                    <a:pt x="13283" y="82476"/>
                  </a:cubicBezTo>
                  <a:cubicBezTo>
                    <a:pt x="14742" y="78596"/>
                    <a:pt x="14354" y="77262"/>
                    <a:pt x="11256" y="75478"/>
                  </a:cubicBezTo>
                  <a:cubicBezTo>
                    <a:pt x="9394" y="74404"/>
                    <a:pt x="7400" y="73621"/>
                    <a:pt x="5418" y="72814"/>
                  </a:cubicBezTo>
                  <a:cubicBezTo>
                    <a:pt x="3753" y="72135"/>
                    <a:pt x="2153" y="71334"/>
                    <a:pt x="638" y="70368"/>
                  </a:cubicBezTo>
                  <a:cubicBezTo>
                    <a:pt x="-226" y="69818"/>
                    <a:pt x="-229" y="69433"/>
                    <a:pt x="733" y="68957"/>
                  </a:cubicBezTo>
                  <a:cubicBezTo>
                    <a:pt x="2841" y="67920"/>
                    <a:pt x="5062" y="67179"/>
                    <a:pt x="7227" y="66294"/>
                  </a:cubicBezTo>
                  <a:cubicBezTo>
                    <a:pt x="8934" y="65597"/>
                    <a:pt x="10644" y="64918"/>
                    <a:pt x="12183" y="63878"/>
                  </a:cubicBezTo>
                  <a:cubicBezTo>
                    <a:pt x="13971" y="62667"/>
                    <a:pt x="15023" y="60996"/>
                    <a:pt x="15481" y="58906"/>
                  </a:cubicBezTo>
                  <a:cubicBezTo>
                    <a:pt x="15974" y="56634"/>
                    <a:pt x="15819" y="54350"/>
                    <a:pt x="15663" y="52066"/>
                  </a:cubicBezTo>
                  <a:cubicBezTo>
                    <a:pt x="15588" y="50999"/>
                    <a:pt x="15077" y="50228"/>
                    <a:pt x="14204" y="49600"/>
                  </a:cubicBezTo>
                  <a:cubicBezTo>
                    <a:pt x="12159" y="48132"/>
                    <a:pt x="9857" y="47193"/>
                    <a:pt x="7567" y="46225"/>
                  </a:cubicBezTo>
                  <a:cubicBezTo>
                    <a:pt x="5367" y="45292"/>
                    <a:pt x="3143" y="44425"/>
                    <a:pt x="1035" y="43280"/>
                  </a:cubicBezTo>
                  <a:cubicBezTo>
                    <a:pt x="-179" y="42622"/>
                    <a:pt x="88" y="42144"/>
                    <a:pt x="1026" y="41531"/>
                  </a:cubicBezTo>
                  <a:cubicBezTo>
                    <a:pt x="3427" y="39962"/>
                    <a:pt x="6156" y="39119"/>
                    <a:pt x="8754" y="37985"/>
                  </a:cubicBezTo>
                  <a:cubicBezTo>
                    <a:pt x="10213" y="37349"/>
                    <a:pt x="11687" y="36736"/>
                    <a:pt x="13122" y="36045"/>
                  </a:cubicBezTo>
                  <a:cubicBezTo>
                    <a:pt x="15119" y="35089"/>
                    <a:pt x="16405" y="33594"/>
                    <a:pt x="16844" y="31325"/>
                  </a:cubicBezTo>
                  <a:cubicBezTo>
                    <a:pt x="17717" y="26822"/>
                    <a:pt x="17872" y="22341"/>
                    <a:pt x="16976" y="17830"/>
                  </a:cubicBezTo>
                  <a:cubicBezTo>
                    <a:pt x="16775" y="16816"/>
                    <a:pt x="16252" y="16275"/>
                    <a:pt x="15274" y="16018"/>
                  </a:cubicBezTo>
                  <a:cubicBezTo>
                    <a:pt x="13385" y="15516"/>
                    <a:pt x="11442" y="15420"/>
                    <a:pt x="9517" y="15217"/>
                  </a:cubicBezTo>
                  <a:cubicBezTo>
                    <a:pt x="8327" y="15091"/>
                    <a:pt x="8123" y="14673"/>
                    <a:pt x="8706" y="13588"/>
                  </a:cubicBezTo>
                  <a:cubicBezTo>
                    <a:pt x="10925" y="9465"/>
                    <a:pt x="13080" y="5310"/>
                    <a:pt x="15230" y="1151"/>
                  </a:cubicBezTo>
                  <a:cubicBezTo>
                    <a:pt x="15609" y="416"/>
                    <a:pt x="16070" y="-9"/>
                    <a:pt x="16952" y="0"/>
                  </a:cubicBezTo>
                  <a:cubicBezTo>
                    <a:pt x="24970" y="93"/>
                    <a:pt x="32988" y="165"/>
                    <a:pt x="41003" y="230"/>
                  </a:cubicBezTo>
                  <a:cubicBezTo>
                    <a:pt x="41678" y="236"/>
                    <a:pt x="42124" y="487"/>
                    <a:pt x="42426" y="1094"/>
                  </a:cubicBezTo>
                  <a:cubicBezTo>
                    <a:pt x="44560" y="5372"/>
                    <a:pt x="46692" y="9653"/>
                    <a:pt x="48856" y="13917"/>
                  </a:cubicBezTo>
                  <a:cubicBezTo>
                    <a:pt x="49334" y="14858"/>
                    <a:pt x="48955" y="15175"/>
                    <a:pt x="48076" y="15289"/>
                  </a:cubicBezTo>
                  <a:cubicBezTo>
                    <a:pt x="46249" y="15525"/>
                    <a:pt x="44429" y="15791"/>
                    <a:pt x="42599" y="16000"/>
                  </a:cubicBezTo>
                  <a:cubicBezTo>
                    <a:pt x="41484" y="16129"/>
                    <a:pt x="40841" y="16553"/>
                    <a:pt x="40629" y="17791"/>
                  </a:cubicBezTo>
                  <a:cubicBezTo>
                    <a:pt x="39867" y="22260"/>
                    <a:pt x="39768" y="26706"/>
                    <a:pt x="40805" y="31136"/>
                  </a:cubicBezTo>
                  <a:cubicBezTo>
                    <a:pt x="41319" y="33334"/>
                    <a:pt x="42479" y="35020"/>
                    <a:pt x="44668" y="35935"/>
                  </a:cubicBezTo>
                  <a:cubicBezTo>
                    <a:pt x="47562" y="37142"/>
                    <a:pt x="50405" y="38467"/>
                    <a:pt x="53281" y="39719"/>
                  </a:cubicBezTo>
                  <a:cubicBezTo>
                    <a:pt x="54426" y="40219"/>
                    <a:pt x="55544" y="40754"/>
                    <a:pt x="56530" y="41534"/>
                  </a:cubicBezTo>
                  <a:cubicBezTo>
                    <a:pt x="57849" y="42577"/>
                    <a:pt x="57849" y="42784"/>
                    <a:pt x="56357" y="43504"/>
                  </a:cubicBezTo>
                  <a:cubicBezTo>
                    <a:pt x="52411" y="45409"/>
                    <a:pt x="48494" y="47382"/>
                    <a:pt x="44482" y="49140"/>
                  </a:cubicBezTo>
                  <a:cubicBezTo>
                    <a:pt x="42626" y="49953"/>
                    <a:pt x="41717" y="51017"/>
                    <a:pt x="41914" y="53086"/>
                  </a:cubicBezTo>
                  <a:cubicBezTo>
                    <a:pt x="42049" y="54518"/>
                    <a:pt x="41926" y="55971"/>
                    <a:pt x="41923" y="57418"/>
                  </a:cubicBezTo>
                  <a:cubicBezTo>
                    <a:pt x="41920" y="60889"/>
                    <a:pt x="43421" y="63265"/>
                    <a:pt x="46787" y="64476"/>
                  </a:cubicBezTo>
                  <a:cubicBezTo>
                    <a:pt x="50019" y="65639"/>
                    <a:pt x="53182" y="66990"/>
                    <a:pt x="56213" y="68620"/>
                  </a:cubicBezTo>
                  <a:cubicBezTo>
                    <a:pt x="57669" y="69400"/>
                    <a:pt x="57645" y="69549"/>
                    <a:pt x="56312" y="70581"/>
                  </a:cubicBezTo>
                  <a:cubicBezTo>
                    <a:pt x="54100" y="72288"/>
                    <a:pt x="51424" y="73023"/>
                    <a:pt x="48952" y="74180"/>
                  </a:cubicBezTo>
                  <a:cubicBezTo>
                    <a:pt x="47553" y="74835"/>
                    <a:pt x="46130" y="75445"/>
                    <a:pt x="44874" y="76359"/>
                  </a:cubicBezTo>
                  <a:cubicBezTo>
                    <a:pt x="43149" y="77612"/>
                    <a:pt x="42745" y="78871"/>
                    <a:pt x="43738" y="80751"/>
                  </a:cubicBezTo>
                  <a:cubicBezTo>
                    <a:pt x="44874" y="82907"/>
                    <a:pt x="46210" y="84954"/>
                    <a:pt x="47445" y="87059"/>
                  </a:cubicBezTo>
                  <a:cubicBezTo>
                    <a:pt x="48255" y="88440"/>
                    <a:pt x="48160" y="88611"/>
                    <a:pt x="46524" y="88611"/>
                  </a:cubicBezTo>
                  <a:cubicBezTo>
                    <a:pt x="40596" y="88620"/>
                    <a:pt x="34668" y="88614"/>
                    <a:pt x="28739" y="88614"/>
                  </a:cubicBezTo>
                  <a:lnTo>
                    <a:pt x="28739" y="8865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B881C2A4-038D-4956-B3CB-F4EB078535DF}"/>
                </a:ext>
              </a:extLst>
            </p:cNvPr>
            <p:cNvSpPr/>
            <p:nvPr/>
          </p:nvSpPr>
          <p:spPr>
            <a:xfrm>
              <a:off x="-607235" y="611949"/>
              <a:ext cx="32762" cy="35280"/>
            </a:xfrm>
            <a:custGeom>
              <a:avLst/>
              <a:gdLst>
                <a:gd name="connsiteX0" fmla="*/ 32763 w 32762"/>
                <a:gd name="connsiteY0" fmla="*/ 13903 h 35280"/>
                <a:gd name="connsiteX1" fmla="*/ 32763 w 32762"/>
                <a:gd name="connsiteY1" fmla="*/ 25992 h 35280"/>
                <a:gd name="connsiteX2" fmla="*/ 32051 w 32762"/>
                <a:gd name="connsiteY2" fmla="*/ 27652 h 35280"/>
                <a:gd name="connsiteX3" fmla="*/ 20754 w 32762"/>
                <a:gd name="connsiteY3" fmla="*/ 34049 h 35280"/>
                <a:gd name="connsiteX4" fmla="*/ 11970 w 32762"/>
                <a:gd name="connsiteY4" fmla="*/ 34112 h 35280"/>
                <a:gd name="connsiteX5" fmla="*/ 1468 w 32762"/>
                <a:gd name="connsiteY5" fmla="*/ 27837 h 35280"/>
                <a:gd name="connsiteX6" fmla="*/ 0 w 32762"/>
                <a:gd name="connsiteY6" fmla="*/ 24979 h 35280"/>
                <a:gd name="connsiteX7" fmla="*/ 0 w 32762"/>
                <a:gd name="connsiteY7" fmla="*/ 2130 h 35280"/>
                <a:gd name="connsiteX8" fmla="*/ 1884 w 32762"/>
                <a:gd name="connsiteY8" fmla="*/ 231 h 35280"/>
                <a:gd name="connsiteX9" fmla="*/ 22195 w 32762"/>
                <a:gd name="connsiteY9" fmla="*/ 178 h 35280"/>
                <a:gd name="connsiteX10" fmla="*/ 30401 w 32762"/>
                <a:gd name="connsiteY10" fmla="*/ 4 h 35280"/>
                <a:gd name="connsiteX11" fmla="*/ 32461 w 32762"/>
                <a:gd name="connsiteY11" fmla="*/ 2109 h 35280"/>
                <a:gd name="connsiteX12" fmla="*/ 32464 w 32762"/>
                <a:gd name="connsiteY12" fmla="*/ 13903 h 35280"/>
                <a:gd name="connsiteX13" fmla="*/ 32763 w 32762"/>
                <a:gd name="connsiteY13" fmla="*/ 13903 h 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2" h="35280">
                  <a:moveTo>
                    <a:pt x="32763" y="13903"/>
                  </a:moveTo>
                  <a:cubicBezTo>
                    <a:pt x="32763" y="17933"/>
                    <a:pt x="32763" y="21963"/>
                    <a:pt x="32763" y="25992"/>
                  </a:cubicBezTo>
                  <a:cubicBezTo>
                    <a:pt x="32763" y="26647"/>
                    <a:pt x="32790" y="27305"/>
                    <a:pt x="32051" y="27652"/>
                  </a:cubicBezTo>
                  <a:cubicBezTo>
                    <a:pt x="28123" y="29493"/>
                    <a:pt x="24586" y="32022"/>
                    <a:pt x="20754" y="34049"/>
                  </a:cubicBezTo>
                  <a:cubicBezTo>
                    <a:pt x="17749" y="35640"/>
                    <a:pt x="14972" y="35720"/>
                    <a:pt x="11970" y="34112"/>
                  </a:cubicBezTo>
                  <a:cubicBezTo>
                    <a:pt x="8368" y="32181"/>
                    <a:pt x="4843" y="30142"/>
                    <a:pt x="1468" y="27837"/>
                  </a:cubicBezTo>
                  <a:cubicBezTo>
                    <a:pt x="437" y="27131"/>
                    <a:pt x="-9" y="26282"/>
                    <a:pt x="0" y="24979"/>
                  </a:cubicBezTo>
                  <a:cubicBezTo>
                    <a:pt x="57" y="17362"/>
                    <a:pt x="54" y="9744"/>
                    <a:pt x="0" y="2130"/>
                  </a:cubicBezTo>
                  <a:cubicBezTo>
                    <a:pt x="-12" y="701"/>
                    <a:pt x="455" y="225"/>
                    <a:pt x="1884" y="231"/>
                  </a:cubicBezTo>
                  <a:cubicBezTo>
                    <a:pt x="8655" y="264"/>
                    <a:pt x="15423" y="222"/>
                    <a:pt x="22195" y="178"/>
                  </a:cubicBezTo>
                  <a:cubicBezTo>
                    <a:pt x="24930" y="160"/>
                    <a:pt x="27666" y="40"/>
                    <a:pt x="30401" y="4"/>
                  </a:cubicBezTo>
                  <a:cubicBezTo>
                    <a:pt x="32419" y="-23"/>
                    <a:pt x="32452" y="16"/>
                    <a:pt x="32461" y="2109"/>
                  </a:cubicBezTo>
                  <a:cubicBezTo>
                    <a:pt x="32476" y="6040"/>
                    <a:pt x="32464" y="9971"/>
                    <a:pt x="32464" y="13903"/>
                  </a:cubicBezTo>
                  <a:cubicBezTo>
                    <a:pt x="32562" y="13903"/>
                    <a:pt x="32664" y="13903"/>
                    <a:pt x="32763" y="1390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1C04C793-8A82-450C-AF63-F46B73717702}"/>
                </a:ext>
              </a:extLst>
            </p:cNvPr>
            <p:cNvSpPr/>
            <p:nvPr/>
          </p:nvSpPr>
          <p:spPr>
            <a:xfrm>
              <a:off x="-620430" y="511160"/>
              <a:ext cx="59204" cy="17336"/>
            </a:xfrm>
            <a:custGeom>
              <a:avLst/>
              <a:gdLst>
                <a:gd name="connsiteX0" fmla="*/ 29676 w 59204"/>
                <a:gd name="connsiteY0" fmla="*/ 0 h 17336"/>
                <a:gd name="connsiteX1" fmla="*/ 57455 w 59204"/>
                <a:gd name="connsiteY1" fmla="*/ 0 h 17336"/>
                <a:gd name="connsiteX2" fmla="*/ 58929 w 59204"/>
                <a:gd name="connsiteY2" fmla="*/ 1934 h 17336"/>
                <a:gd name="connsiteX3" fmla="*/ 52657 w 59204"/>
                <a:gd name="connsiteY3" fmla="*/ 12804 h 17336"/>
                <a:gd name="connsiteX4" fmla="*/ 40582 w 59204"/>
                <a:gd name="connsiteY4" fmla="*/ 17330 h 17336"/>
                <a:gd name="connsiteX5" fmla="*/ 17895 w 59204"/>
                <a:gd name="connsiteY5" fmla="*/ 17103 h 17336"/>
                <a:gd name="connsiteX6" fmla="*/ 65 w 59204"/>
                <a:gd name="connsiteY6" fmla="*/ 1280 h 17336"/>
                <a:gd name="connsiteX7" fmla="*/ 1004 w 59204"/>
                <a:gd name="connsiteY7" fmla="*/ 27 h 17336"/>
                <a:gd name="connsiteX8" fmla="*/ 2645 w 59204"/>
                <a:gd name="connsiteY8" fmla="*/ 0 h 17336"/>
                <a:gd name="connsiteX9" fmla="*/ 29676 w 59204"/>
                <a:gd name="connsiteY9" fmla="*/ 0 h 1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204" h="17336">
                  <a:moveTo>
                    <a:pt x="29676" y="0"/>
                  </a:moveTo>
                  <a:cubicBezTo>
                    <a:pt x="38935" y="0"/>
                    <a:pt x="48194" y="0"/>
                    <a:pt x="57455" y="0"/>
                  </a:cubicBezTo>
                  <a:cubicBezTo>
                    <a:pt x="59405" y="0"/>
                    <a:pt x="59434" y="63"/>
                    <a:pt x="58929" y="1934"/>
                  </a:cubicBezTo>
                  <a:cubicBezTo>
                    <a:pt x="57802" y="6117"/>
                    <a:pt x="55623" y="9671"/>
                    <a:pt x="52657" y="12804"/>
                  </a:cubicBezTo>
                  <a:cubicBezTo>
                    <a:pt x="49354" y="16293"/>
                    <a:pt x="45132" y="17432"/>
                    <a:pt x="40582" y="17330"/>
                  </a:cubicBezTo>
                  <a:cubicBezTo>
                    <a:pt x="33019" y="17163"/>
                    <a:pt x="25449" y="17363"/>
                    <a:pt x="17895" y="17103"/>
                  </a:cubicBezTo>
                  <a:cubicBezTo>
                    <a:pt x="7984" y="16762"/>
                    <a:pt x="2630" y="11453"/>
                    <a:pt x="65" y="1280"/>
                  </a:cubicBezTo>
                  <a:cubicBezTo>
                    <a:pt x="-144" y="448"/>
                    <a:pt x="149" y="39"/>
                    <a:pt x="1004" y="27"/>
                  </a:cubicBezTo>
                  <a:cubicBezTo>
                    <a:pt x="1551" y="18"/>
                    <a:pt x="2098" y="0"/>
                    <a:pt x="2645" y="0"/>
                  </a:cubicBezTo>
                  <a:cubicBezTo>
                    <a:pt x="11655" y="0"/>
                    <a:pt x="20666" y="0"/>
                    <a:pt x="29676" y="0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FCE2D4C-BF30-451C-9C6F-5B955A643586}"/>
                </a:ext>
              </a:extLst>
            </p:cNvPr>
            <p:cNvSpPr/>
            <p:nvPr/>
          </p:nvSpPr>
          <p:spPr>
            <a:xfrm>
              <a:off x="-616850" y="471061"/>
              <a:ext cx="52676" cy="14651"/>
            </a:xfrm>
            <a:custGeom>
              <a:avLst/>
              <a:gdLst>
                <a:gd name="connsiteX0" fmla="*/ 26267 w 52676"/>
                <a:gd name="connsiteY0" fmla="*/ 75 h 14651"/>
                <a:gd name="connsiteX1" fmla="*/ 50758 w 52676"/>
                <a:gd name="connsiteY1" fmla="*/ 75 h 14651"/>
                <a:gd name="connsiteX2" fmla="*/ 52531 w 52676"/>
                <a:gd name="connsiteY2" fmla="*/ 2102 h 14651"/>
                <a:gd name="connsiteX3" fmla="*/ 48937 w 52676"/>
                <a:gd name="connsiteY3" fmla="*/ 10813 h 14651"/>
                <a:gd name="connsiteX4" fmla="*/ 39783 w 52676"/>
                <a:gd name="connsiteY4" fmla="*/ 14476 h 14651"/>
                <a:gd name="connsiteX5" fmla="*/ 22913 w 52676"/>
                <a:gd name="connsiteY5" fmla="*/ 14559 h 14651"/>
                <a:gd name="connsiteX6" fmla="*/ 11484 w 52676"/>
                <a:gd name="connsiteY6" fmla="*/ 14006 h 14651"/>
                <a:gd name="connsiteX7" fmla="*/ 55 w 52676"/>
                <a:gd name="connsiteY7" fmla="*/ 1205 h 14651"/>
                <a:gd name="connsiteX8" fmla="*/ 1332 w 52676"/>
                <a:gd name="connsiteY8" fmla="*/ 0 h 14651"/>
                <a:gd name="connsiteX9" fmla="*/ 17311 w 52676"/>
                <a:gd name="connsiteY9" fmla="*/ 27 h 14651"/>
                <a:gd name="connsiteX10" fmla="*/ 26270 w 52676"/>
                <a:gd name="connsiteY10" fmla="*/ 27 h 14651"/>
                <a:gd name="connsiteX11" fmla="*/ 26270 w 52676"/>
                <a:gd name="connsiteY11" fmla="*/ 72 h 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676" h="14651">
                  <a:moveTo>
                    <a:pt x="26267" y="75"/>
                  </a:moveTo>
                  <a:cubicBezTo>
                    <a:pt x="34432" y="75"/>
                    <a:pt x="42593" y="75"/>
                    <a:pt x="50758" y="75"/>
                  </a:cubicBezTo>
                  <a:cubicBezTo>
                    <a:pt x="52731" y="75"/>
                    <a:pt x="52874" y="203"/>
                    <a:pt x="52531" y="2102"/>
                  </a:cubicBezTo>
                  <a:cubicBezTo>
                    <a:pt x="51960" y="5256"/>
                    <a:pt x="51158" y="8323"/>
                    <a:pt x="48937" y="10813"/>
                  </a:cubicBezTo>
                  <a:cubicBezTo>
                    <a:pt x="46486" y="13558"/>
                    <a:pt x="43236" y="14401"/>
                    <a:pt x="39783" y="14476"/>
                  </a:cubicBezTo>
                  <a:cubicBezTo>
                    <a:pt x="34163" y="14598"/>
                    <a:pt x="28533" y="14422"/>
                    <a:pt x="22913" y="14559"/>
                  </a:cubicBezTo>
                  <a:cubicBezTo>
                    <a:pt x="19080" y="14652"/>
                    <a:pt x="15266" y="14864"/>
                    <a:pt x="11484" y="14006"/>
                  </a:cubicBezTo>
                  <a:cubicBezTo>
                    <a:pt x="4749" y="12479"/>
                    <a:pt x="1430" y="7292"/>
                    <a:pt x="55" y="1205"/>
                  </a:cubicBezTo>
                  <a:cubicBezTo>
                    <a:pt x="-205" y="51"/>
                    <a:pt x="497" y="-3"/>
                    <a:pt x="1332" y="0"/>
                  </a:cubicBezTo>
                  <a:cubicBezTo>
                    <a:pt x="6659" y="18"/>
                    <a:pt x="11983" y="21"/>
                    <a:pt x="17311" y="27"/>
                  </a:cubicBezTo>
                  <a:cubicBezTo>
                    <a:pt x="20297" y="30"/>
                    <a:pt x="23284" y="27"/>
                    <a:pt x="26270" y="27"/>
                  </a:cubicBezTo>
                  <a:cubicBezTo>
                    <a:pt x="26270" y="42"/>
                    <a:pt x="26270" y="57"/>
                    <a:pt x="26270" y="72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BFDECB17-1DE5-423B-93E0-D06504F1B25B}"/>
                </a:ext>
              </a:extLst>
            </p:cNvPr>
            <p:cNvSpPr/>
            <p:nvPr/>
          </p:nvSpPr>
          <p:spPr>
            <a:xfrm>
              <a:off x="-638486" y="585987"/>
              <a:ext cx="23000" cy="49171"/>
            </a:xfrm>
            <a:custGeom>
              <a:avLst/>
              <a:gdLst>
                <a:gd name="connsiteX0" fmla="*/ 22707 w 23000"/>
                <a:gd name="connsiteY0" fmla="*/ 49165 h 49171"/>
                <a:gd name="connsiteX1" fmla="*/ 17101 w 23000"/>
                <a:gd name="connsiteY1" fmla="*/ 42953 h 49171"/>
                <a:gd name="connsiteX2" fmla="*/ 491 w 23000"/>
                <a:gd name="connsiteY2" fmla="*/ 22185 h 49171"/>
                <a:gd name="connsiteX3" fmla="*/ 970 w 23000"/>
                <a:gd name="connsiteY3" fmla="*/ 20612 h 49171"/>
                <a:gd name="connsiteX4" fmla="*/ 4339 w 23000"/>
                <a:gd name="connsiteY4" fmla="*/ 18271 h 49171"/>
                <a:gd name="connsiteX5" fmla="*/ 18991 w 23000"/>
                <a:gd name="connsiteY5" fmla="*/ 2525 h 49171"/>
                <a:gd name="connsiteX6" fmla="*/ 21272 w 23000"/>
                <a:gd name="connsiteY6" fmla="*/ 597 h 49171"/>
                <a:gd name="connsiteX7" fmla="*/ 22587 w 23000"/>
                <a:gd name="connsiteY7" fmla="*/ 56 h 49171"/>
                <a:gd name="connsiteX8" fmla="*/ 22988 w 23000"/>
                <a:gd name="connsiteY8" fmla="*/ 1401 h 49171"/>
                <a:gd name="connsiteX9" fmla="*/ 22985 w 23000"/>
                <a:gd name="connsiteY9" fmla="*/ 10818 h 49171"/>
                <a:gd name="connsiteX10" fmla="*/ 22802 w 23000"/>
                <a:gd name="connsiteY10" fmla="*/ 47724 h 49171"/>
                <a:gd name="connsiteX11" fmla="*/ 22707 w 23000"/>
                <a:gd name="connsiteY11" fmla="*/ 49171 h 4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00" h="49171">
                  <a:moveTo>
                    <a:pt x="22707" y="49165"/>
                  </a:moveTo>
                  <a:cubicBezTo>
                    <a:pt x="20423" y="47139"/>
                    <a:pt x="18793" y="45013"/>
                    <a:pt x="17101" y="42953"/>
                  </a:cubicBezTo>
                  <a:cubicBezTo>
                    <a:pt x="11475" y="36101"/>
                    <a:pt x="6297" y="28890"/>
                    <a:pt x="491" y="22185"/>
                  </a:cubicBezTo>
                  <a:cubicBezTo>
                    <a:pt x="-244" y="21333"/>
                    <a:pt x="-208" y="20875"/>
                    <a:pt x="970" y="20612"/>
                  </a:cubicBezTo>
                  <a:cubicBezTo>
                    <a:pt x="2396" y="20295"/>
                    <a:pt x="3370" y="19321"/>
                    <a:pt x="4339" y="18271"/>
                  </a:cubicBezTo>
                  <a:cubicBezTo>
                    <a:pt x="9194" y="12995"/>
                    <a:pt x="13867" y="7551"/>
                    <a:pt x="18991" y="2525"/>
                  </a:cubicBezTo>
                  <a:cubicBezTo>
                    <a:pt x="19699" y="1829"/>
                    <a:pt x="20492" y="1216"/>
                    <a:pt x="21272" y="597"/>
                  </a:cubicBezTo>
                  <a:cubicBezTo>
                    <a:pt x="21651" y="295"/>
                    <a:pt x="22094" y="-159"/>
                    <a:pt x="22587" y="56"/>
                  </a:cubicBezTo>
                  <a:cubicBezTo>
                    <a:pt x="23116" y="283"/>
                    <a:pt x="22985" y="917"/>
                    <a:pt x="22988" y="1401"/>
                  </a:cubicBezTo>
                  <a:cubicBezTo>
                    <a:pt x="22997" y="4540"/>
                    <a:pt x="23000" y="7679"/>
                    <a:pt x="22985" y="10818"/>
                  </a:cubicBezTo>
                  <a:cubicBezTo>
                    <a:pt x="22928" y="23120"/>
                    <a:pt x="22868" y="35422"/>
                    <a:pt x="22802" y="47724"/>
                  </a:cubicBezTo>
                  <a:cubicBezTo>
                    <a:pt x="22802" y="48068"/>
                    <a:pt x="22758" y="48409"/>
                    <a:pt x="22707" y="4917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7D52190D-60D9-455E-A609-47D6D614A178}"/>
                </a:ext>
              </a:extLst>
            </p:cNvPr>
            <p:cNvSpPr/>
            <p:nvPr/>
          </p:nvSpPr>
          <p:spPr>
            <a:xfrm>
              <a:off x="-566177" y="585880"/>
              <a:ext cx="22253" cy="48999"/>
            </a:xfrm>
            <a:custGeom>
              <a:avLst/>
              <a:gdLst>
                <a:gd name="connsiteX0" fmla="*/ 189 w 22253"/>
                <a:gd name="connsiteY0" fmla="*/ 26665 h 48999"/>
                <a:gd name="connsiteX1" fmla="*/ 180 w 22253"/>
                <a:gd name="connsiteY1" fmla="*/ 6641 h 48999"/>
                <a:gd name="connsiteX2" fmla="*/ 15 w 22253"/>
                <a:gd name="connsiteY2" fmla="*/ 1269 h 48999"/>
                <a:gd name="connsiteX3" fmla="*/ 377 w 22253"/>
                <a:gd name="connsiteY3" fmla="*/ 55 h 48999"/>
                <a:gd name="connsiteX4" fmla="*/ 1534 w 22253"/>
                <a:gd name="connsiteY4" fmla="*/ 569 h 48999"/>
                <a:gd name="connsiteX5" fmla="*/ 10159 w 22253"/>
                <a:gd name="connsiteY5" fmla="*/ 9242 h 48999"/>
                <a:gd name="connsiteX6" fmla="*/ 21585 w 22253"/>
                <a:gd name="connsiteY6" fmla="*/ 20372 h 48999"/>
                <a:gd name="connsiteX7" fmla="*/ 21854 w 22253"/>
                <a:gd name="connsiteY7" fmla="*/ 22169 h 48999"/>
                <a:gd name="connsiteX8" fmla="*/ 1423 w 22253"/>
                <a:gd name="connsiteY8" fmla="*/ 48298 h 48999"/>
                <a:gd name="connsiteX9" fmla="*/ 574 w 22253"/>
                <a:gd name="connsiteY9" fmla="*/ 48961 h 48999"/>
                <a:gd name="connsiteX10" fmla="*/ 302 w 22253"/>
                <a:gd name="connsiteY10" fmla="*/ 47882 h 48999"/>
                <a:gd name="connsiteX11" fmla="*/ 296 w 22253"/>
                <a:gd name="connsiteY11" fmla="*/ 26662 h 48999"/>
                <a:gd name="connsiteX12" fmla="*/ 189 w 22253"/>
                <a:gd name="connsiteY12" fmla="*/ 26662 h 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53" h="48999">
                  <a:moveTo>
                    <a:pt x="189" y="26665"/>
                  </a:moveTo>
                  <a:cubicBezTo>
                    <a:pt x="189" y="19990"/>
                    <a:pt x="201" y="13314"/>
                    <a:pt x="180" y="6641"/>
                  </a:cubicBezTo>
                  <a:cubicBezTo>
                    <a:pt x="174" y="4850"/>
                    <a:pt x="57" y="3060"/>
                    <a:pt x="15" y="1269"/>
                  </a:cubicBezTo>
                  <a:cubicBezTo>
                    <a:pt x="6" y="835"/>
                    <a:pt x="-95" y="273"/>
                    <a:pt x="377" y="55"/>
                  </a:cubicBezTo>
                  <a:cubicBezTo>
                    <a:pt x="846" y="-160"/>
                    <a:pt x="1199" y="306"/>
                    <a:pt x="1534" y="569"/>
                  </a:cubicBezTo>
                  <a:cubicBezTo>
                    <a:pt x="4769" y="3102"/>
                    <a:pt x="7453" y="6184"/>
                    <a:pt x="10159" y="9242"/>
                  </a:cubicBezTo>
                  <a:cubicBezTo>
                    <a:pt x="13692" y="13239"/>
                    <a:pt x="17238" y="17218"/>
                    <a:pt x="21585" y="20372"/>
                  </a:cubicBezTo>
                  <a:cubicBezTo>
                    <a:pt x="22356" y="20931"/>
                    <a:pt x="22479" y="21374"/>
                    <a:pt x="21854" y="22169"/>
                  </a:cubicBezTo>
                  <a:cubicBezTo>
                    <a:pt x="15029" y="30866"/>
                    <a:pt x="8237" y="39589"/>
                    <a:pt x="1423" y="48298"/>
                  </a:cubicBezTo>
                  <a:cubicBezTo>
                    <a:pt x="1199" y="48585"/>
                    <a:pt x="1059" y="49153"/>
                    <a:pt x="574" y="48961"/>
                  </a:cubicBezTo>
                  <a:cubicBezTo>
                    <a:pt x="141" y="48791"/>
                    <a:pt x="305" y="48259"/>
                    <a:pt x="302" y="47882"/>
                  </a:cubicBezTo>
                  <a:cubicBezTo>
                    <a:pt x="293" y="40809"/>
                    <a:pt x="296" y="33736"/>
                    <a:pt x="296" y="26662"/>
                  </a:cubicBezTo>
                  <a:lnTo>
                    <a:pt x="189" y="26662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0F555A6A-F89A-4AC8-BF99-094EFFA7F014}"/>
                </a:ext>
              </a:extLst>
            </p:cNvPr>
            <p:cNvSpPr/>
            <p:nvPr/>
          </p:nvSpPr>
          <p:spPr>
            <a:xfrm>
              <a:off x="-615080" y="434296"/>
              <a:ext cx="48388" cy="13384"/>
            </a:xfrm>
            <a:custGeom>
              <a:avLst/>
              <a:gdLst>
                <a:gd name="connsiteX0" fmla="*/ 24246 w 48388"/>
                <a:gd name="connsiteY0" fmla="*/ 0 h 13384"/>
                <a:gd name="connsiteX1" fmla="*/ 46360 w 48388"/>
                <a:gd name="connsiteY1" fmla="*/ 0 h 13384"/>
                <a:gd name="connsiteX2" fmla="*/ 48043 w 48388"/>
                <a:gd name="connsiteY2" fmla="*/ 2344 h 13384"/>
                <a:gd name="connsiteX3" fmla="*/ 41684 w 48388"/>
                <a:gd name="connsiteY3" fmla="*/ 11366 h 13384"/>
                <a:gd name="connsiteX4" fmla="*/ 35484 w 48388"/>
                <a:gd name="connsiteY4" fmla="*/ 13247 h 13384"/>
                <a:gd name="connsiteX5" fmla="*/ 12940 w 48388"/>
                <a:gd name="connsiteY5" fmla="*/ 12984 h 13384"/>
                <a:gd name="connsiteX6" fmla="*/ 73 w 48388"/>
                <a:gd name="connsiteY6" fmla="*/ 1513 h 13384"/>
                <a:gd name="connsiteX7" fmla="*/ 1535 w 48388"/>
                <a:gd name="connsiteY7" fmla="*/ 78 h 13384"/>
                <a:gd name="connsiteX8" fmla="*/ 23050 w 48388"/>
                <a:gd name="connsiteY8" fmla="*/ 36 h 13384"/>
                <a:gd name="connsiteX9" fmla="*/ 24246 w 48388"/>
                <a:gd name="connsiteY9" fmla="*/ 36 h 13384"/>
                <a:gd name="connsiteX10" fmla="*/ 24246 w 48388"/>
                <a:gd name="connsiteY10" fmla="*/ 3 h 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88" h="13384">
                  <a:moveTo>
                    <a:pt x="24246" y="0"/>
                  </a:moveTo>
                  <a:cubicBezTo>
                    <a:pt x="31618" y="0"/>
                    <a:pt x="38991" y="0"/>
                    <a:pt x="46360" y="0"/>
                  </a:cubicBezTo>
                  <a:cubicBezTo>
                    <a:pt x="48506" y="0"/>
                    <a:pt x="48728" y="266"/>
                    <a:pt x="48043" y="2344"/>
                  </a:cubicBezTo>
                  <a:cubicBezTo>
                    <a:pt x="46841" y="5988"/>
                    <a:pt x="44719" y="9020"/>
                    <a:pt x="41684" y="11366"/>
                  </a:cubicBezTo>
                  <a:cubicBezTo>
                    <a:pt x="39879" y="12762"/>
                    <a:pt x="37669" y="13214"/>
                    <a:pt x="35484" y="13247"/>
                  </a:cubicBezTo>
                  <a:cubicBezTo>
                    <a:pt x="27968" y="13366"/>
                    <a:pt x="20443" y="13582"/>
                    <a:pt x="12940" y="12984"/>
                  </a:cubicBezTo>
                  <a:cubicBezTo>
                    <a:pt x="5899" y="12422"/>
                    <a:pt x="1600" y="8490"/>
                    <a:pt x="73" y="1513"/>
                  </a:cubicBezTo>
                  <a:cubicBezTo>
                    <a:pt x="-256" y="9"/>
                    <a:pt x="584" y="81"/>
                    <a:pt x="1535" y="78"/>
                  </a:cubicBezTo>
                  <a:cubicBezTo>
                    <a:pt x="8706" y="63"/>
                    <a:pt x="15878" y="48"/>
                    <a:pt x="23050" y="36"/>
                  </a:cubicBezTo>
                  <a:cubicBezTo>
                    <a:pt x="23448" y="36"/>
                    <a:pt x="23849" y="36"/>
                    <a:pt x="24246" y="36"/>
                  </a:cubicBezTo>
                  <a:cubicBezTo>
                    <a:pt x="24246" y="24"/>
                    <a:pt x="24246" y="15"/>
                    <a:pt x="24246" y="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69EDD1A7-9AAC-42D1-AB2A-EAE629342D2B}"/>
                </a:ext>
              </a:extLst>
            </p:cNvPr>
            <p:cNvSpPr/>
            <p:nvPr/>
          </p:nvSpPr>
          <p:spPr>
            <a:xfrm>
              <a:off x="-613574" y="397174"/>
              <a:ext cx="45213" cy="12153"/>
            </a:xfrm>
            <a:custGeom>
              <a:avLst/>
              <a:gdLst>
                <a:gd name="connsiteX0" fmla="*/ 22755 w 45213"/>
                <a:gd name="connsiteY0" fmla="*/ 27 h 12153"/>
                <a:gd name="connsiteX1" fmla="*/ 43506 w 45213"/>
                <a:gd name="connsiteY1" fmla="*/ 30 h 12153"/>
                <a:gd name="connsiteX2" fmla="*/ 44863 w 45213"/>
                <a:gd name="connsiteY2" fmla="*/ 1988 h 12153"/>
                <a:gd name="connsiteX3" fmla="*/ 42546 w 45213"/>
                <a:gd name="connsiteY3" fmla="*/ 6978 h 12153"/>
                <a:gd name="connsiteX4" fmla="*/ 32304 w 45213"/>
                <a:gd name="connsiteY4" fmla="*/ 11851 h 12153"/>
                <a:gd name="connsiteX5" fmla="*/ 11864 w 45213"/>
                <a:gd name="connsiteY5" fmla="*/ 12153 h 12153"/>
                <a:gd name="connsiteX6" fmla="*/ 6728 w 45213"/>
                <a:gd name="connsiteY6" fmla="*/ 11342 h 12153"/>
                <a:gd name="connsiteX7" fmla="*/ 1446 w 45213"/>
                <a:gd name="connsiteY7" fmla="*/ 6009 h 12153"/>
                <a:gd name="connsiteX8" fmla="*/ 100 w 45213"/>
                <a:gd name="connsiteY8" fmla="*/ 1591 h 12153"/>
                <a:gd name="connsiteX9" fmla="*/ 1407 w 45213"/>
                <a:gd name="connsiteY9" fmla="*/ 0 h 12153"/>
                <a:gd name="connsiteX10" fmla="*/ 22755 w 45213"/>
                <a:gd name="connsiteY10" fmla="*/ 24 h 1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213" h="12153">
                  <a:moveTo>
                    <a:pt x="22755" y="27"/>
                  </a:moveTo>
                  <a:cubicBezTo>
                    <a:pt x="29673" y="27"/>
                    <a:pt x="36588" y="27"/>
                    <a:pt x="43506" y="30"/>
                  </a:cubicBezTo>
                  <a:cubicBezTo>
                    <a:pt x="45407" y="30"/>
                    <a:pt x="45491" y="150"/>
                    <a:pt x="44863" y="1988"/>
                  </a:cubicBezTo>
                  <a:cubicBezTo>
                    <a:pt x="44271" y="3734"/>
                    <a:pt x="43598" y="5438"/>
                    <a:pt x="42546" y="6978"/>
                  </a:cubicBezTo>
                  <a:cubicBezTo>
                    <a:pt x="40074" y="10598"/>
                    <a:pt x="36352" y="11626"/>
                    <a:pt x="32304" y="11851"/>
                  </a:cubicBezTo>
                  <a:cubicBezTo>
                    <a:pt x="25497" y="12227"/>
                    <a:pt x="18677" y="12081"/>
                    <a:pt x="11864" y="12153"/>
                  </a:cubicBezTo>
                  <a:cubicBezTo>
                    <a:pt x="10109" y="12171"/>
                    <a:pt x="8393" y="11893"/>
                    <a:pt x="6728" y="11342"/>
                  </a:cubicBezTo>
                  <a:cubicBezTo>
                    <a:pt x="4068" y="10467"/>
                    <a:pt x="2483" y="8505"/>
                    <a:pt x="1446" y="6009"/>
                  </a:cubicBezTo>
                  <a:cubicBezTo>
                    <a:pt x="851" y="4580"/>
                    <a:pt x="483" y="3085"/>
                    <a:pt x="100" y="1591"/>
                  </a:cubicBezTo>
                  <a:cubicBezTo>
                    <a:pt x="-199" y="422"/>
                    <a:pt x="151" y="-6"/>
                    <a:pt x="1407" y="0"/>
                  </a:cubicBezTo>
                  <a:cubicBezTo>
                    <a:pt x="8522" y="45"/>
                    <a:pt x="15640" y="21"/>
                    <a:pt x="22755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C53EEF79-BDCC-45BD-9A7E-646CE0D09B61}"/>
                </a:ext>
              </a:extLst>
            </p:cNvPr>
            <p:cNvSpPr/>
            <p:nvPr/>
          </p:nvSpPr>
          <p:spPr>
            <a:xfrm>
              <a:off x="-603898" y="536613"/>
              <a:ext cx="25919" cy="13874"/>
            </a:xfrm>
            <a:custGeom>
              <a:avLst/>
              <a:gdLst>
                <a:gd name="connsiteX0" fmla="*/ 12899 w 25919"/>
                <a:gd name="connsiteY0" fmla="*/ 13846 h 13874"/>
                <a:gd name="connsiteX1" fmla="*/ 1709 w 25919"/>
                <a:gd name="connsiteY1" fmla="*/ 13863 h 13874"/>
                <a:gd name="connsiteX2" fmla="*/ 2 w 25919"/>
                <a:gd name="connsiteY2" fmla="*/ 12282 h 13874"/>
                <a:gd name="connsiteX3" fmla="*/ 251 w 25919"/>
                <a:gd name="connsiteY3" fmla="*/ 1251 h 13874"/>
                <a:gd name="connsiteX4" fmla="*/ 1841 w 25919"/>
                <a:gd name="connsiteY4" fmla="*/ 1 h 13874"/>
                <a:gd name="connsiteX5" fmla="*/ 12574 w 25919"/>
                <a:gd name="connsiteY5" fmla="*/ 192 h 13874"/>
                <a:gd name="connsiteX6" fmla="*/ 24059 w 25919"/>
                <a:gd name="connsiteY6" fmla="*/ 279 h 13874"/>
                <a:gd name="connsiteX7" fmla="*/ 25868 w 25919"/>
                <a:gd name="connsiteY7" fmla="*/ 2112 h 13874"/>
                <a:gd name="connsiteX8" fmla="*/ 25916 w 25919"/>
                <a:gd name="connsiteY8" fmla="*/ 11956 h 13874"/>
                <a:gd name="connsiteX9" fmla="*/ 23940 w 25919"/>
                <a:gd name="connsiteY9" fmla="*/ 13872 h 13874"/>
                <a:gd name="connsiteX10" fmla="*/ 12899 w 25919"/>
                <a:gd name="connsiteY10" fmla="*/ 13843 h 1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19" h="13874">
                  <a:moveTo>
                    <a:pt x="12899" y="13846"/>
                  </a:moveTo>
                  <a:cubicBezTo>
                    <a:pt x="9168" y="13846"/>
                    <a:pt x="5440" y="13813"/>
                    <a:pt x="1709" y="13863"/>
                  </a:cubicBezTo>
                  <a:cubicBezTo>
                    <a:pt x="538" y="13878"/>
                    <a:pt x="-42" y="13570"/>
                    <a:pt x="2" y="12282"/>
                  </a:cubicBezTo>
                  <a:cubicBezTo>
                    <a:pt x="128" y="8608"/>
                    <a:pt x="206" y="4928"/>
                    <a:pt x="251" y="1251"/>
                  </a:cubicBezTo>
                  <a:cubicBezTo>
                    <a:pt x="265" y="85"/>
                    <a:pt x="992" y="-11"/>
                    <a:pt x="1841" y="1"/>
                  </a:cubicBezTo>
                  <a:cubicBezTo>
                    <a:pt x="5419" y="58"/>
                    <a:pt x="8995" y="144"/>
                    <a:pt x="12574" y="192"/>
                  </a:cubicBezTo>
                  <a:cubicBezTo>
                    <a:pt x="16403" y="243"/>
                    <a:pt x="20233" y="303"/>
                    <a:pt x="24059" y="279"/>
                  </a:cubicBezTo>
                  <a:cubicBezTo>
                    <a:pt x="25402" y="270"/>
                    <a:pt x="25898" y="736"/>
                    <a:pt x="25868" y="2112"/>
                  </a:cubicBezTo>
                  <a:cubicBezTo>
                    <a:pt x="25802" y="5391"/>
                    <a:pt x="25796" y="8677"/>
                    <a:pt x="25916" y="11956"/>
                  </a:cubicBezTo>
                  <a:cubicBezTo>
                    <a:pt x="25973" y="13508"/>
                    <a:pt x="25408" y="13908"/>
                    <a:pt x="23940" y="13872"/>
                  </a:cubicBezTo>
                  <a:cubicBezTo>
                    <a:pt x="20263" y="13783"/>
                    <a:pt x="16580" y="13843"/>
                    <a:pt x="12899" y="1384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627A75A6-B1B9-4D87-BB8A-9324F929A93E}"/>
                </a:ext>
              </a:extLst>
            </p:cNvPr>
            <p:cNvSpPr/>
            <p:nvPr/>
          </p:nvSpPr>
          <p:spPr>
            <a:xfrm>
              <a:off x="-610364" y="363213"/>
              <a:ext cx="38851" cy="10183"/>
            </a:xfrm>
            <a:custGeom>
              <a:avLst/>
              <a:gdLst>
                <a:gd name="connsiteX0" fmla="*/ 18612 w 38851"/>
                <a:gd name="connsiteY0" fmla="*/ 191 h 10183"/>
                <a:gd name="connsiteX1" fmla="*/ 36813 w 38851"/>
                <a:gd name="connsiteY1" fmla="*/ 21 h 10183"/>
                <a:gd name="connsiteX2" fmla="*/ 38675 w 38851"/>
                <a:gd name="connsiteY2" fmla="*/ 2203 h 10183"/>
                <a:gd name="connsiteX3" fmla="*/ 31488 w 38851"/>
                <a:gd name="connsiteY3" fmla="*/ 9235 h 10183"/>
                <a:gd name="connsiteX4" fmla="*/ 8002 w 38851"/>
                <a:gd name="connsiteY4" fmla="*/ 9333 h 10183"/>
                <a:gd name="connsiteX5" fmla="*/ 92 w 38851"/>
                <a:gd name="connsiteY5" fmla="*/ 1283 h 10183"/>
                <a:gd name="connsiteX6" fmla="*/ 1413 w 38851"/>
                <a:gd name="connsiteY6" fmla="*/ 203 h 10183"/>
                <a:gd name="connsiteX7" fmla="*/ 18609 w 38851"/>
                <a:gd name="connsiteY7" fmla="*/ 191 h 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51" h="10183">
                  <a:moveTo>
                    <a:pt x="18612" y="191"/>
                  </a:moveTo>
                  <a:cubicBezTo>
                    <a:pt x="24071" y="90"/>
                    <a:pt x="30445" y="341"/>
                    <a:pt x="36813" y="21"/>
                  </a:cubicBezTo>
                  <a:cubicBezTo>
                    <a:pt x="38959" y="-87"/>
                    <a:pt x="39064" y="159"/>
                    <a:pt x="38675" y="2203"/>
                  </a:cubicBezTo>
                  <a:cubicBezTo>
                    <a:pt x="37910" y="6227"/>
                    <a:pt x="35348" y="8610"/>
                    <a:pt x="31488" y="9235"/>
                  </a:cubicBezTo>
                  <a:cubicBezTo>
                    <a:pt x="23689" y="10496"/>
                    <a:pt x="15814" y="10470"/>
                    <a:pt x="8002" y="9333"/>
                  </a:cubicBezTo>
                  <a:cubicBezTo>
                    <a:pt x="3527" y="8682"/>
                    <a:pt x="1342" y="5324"/>
                    <a:pt x="92" y="1283"/>
                  </a:cubicBezTo>
                  <a:cubicBezTo>
                    <a:pt x="-321" y="-51"/>
                    <a:pt x="750" y="206"/>
                    <a:pt x="1413" y="203"/>
                  </a:cubicBezTo>
                  <a:cubicBezTo>
                    <a:pt x="6842" y="179"/>
                    <a:pt x="12268" y="191"/>
                    <a:pt x="18609" y="19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9A64705B-EBCD-4E0C-8EAA-A2ED39ED8C5A}"/>
                </a:ext>
              </a:extLst>
            </p:cNvPr>
            <p:cNvSpPr/>
            <p:nvPr/>
          </p:nvSpPr>
          <p:spPr>
            <a:xfrm>
              <a:off x="-608168" y="331765"/>
              <a:ext cx="34795" cy="8599"/>
            </a:xfrm>
            <a:custGeom>
              <a:avLst/>
              <a:gdLst>
                <a:gd name="connsiteX0" fmla="*/ 17496 w 34795"/>
                <a:gd name="connsiteY0" fmla="*/ 21 h 8599"/>
                <a:gd name="connsiteX1" fmla="*/ 33035 w 34795"/>
                <a:gd name="connsiteY1" fmla="*/ 24 h 8599"/>
                <a:gd name="connsiteX2" fmla="*/ 34605 w 34795"/>
                <a:gd name="connsiteY2" fmla="*/ 2042 h 8599"/>
                <a:gd name="connsiteX3" fmla="*/ 29971 w 34795"/>
                <a:gd name="connsiteY3" fmla="*/ 7310 h 8599"/>
                <a:gd name="connsiteX4" fmla="*/ 25032 w 34795"/>
                <a:gd name="connsiteY4" fmla="*/ 8401 h 8599"/>
                <a:gd name="connsiteX5" fmla="*/ 7726 w 34795"/>
                <a:gd name="connsiteY5" fmla="*/ 8207 h 8599"/>
                <a:gd name="connsiteX6" fmla="*/ 3110 w 34795"/>
                <a:gd name="connsiteY6" fmla="*/ 6610 h 8599"/>
                <a:gd name="connsiteX7" fmla="*/ 61 w 34795"/>
                <a:gd name="connsiteY7" fmla="*/ 1686 h 8599"/>
                <a:gd name="connsiteX8" fmla="*/ 1508 w 34795"/>
                <a:gd name="connsiteY8" fmla="*/ 0 h 8599"/>
                <a:gd name="connsiteX9" fmla="*/ 17496 w 34795"/>
                <a:gd name="connsiteY9" fmla="*/ 24 h 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95" h="8599">
                  <a:moveTo>
                    <a:pt x="17496" y="21"/>
                  </a:moveTo>
                  <a:cubicBezTo>
                    <a:pt x="22677" y="21"/>
                    <a:pt x="27855" y="21"/>
                    <a:pt x="33035" y="24"/>
                  </a:cubicBezTo>
                  <a:cubicBezTo>
                    <a:pt x="34856" y="24"/>
                    <a:pt x="35024" y="245"/>
                    <a:pt x="34605" y="2042"/>
                  </a:cubicBezTo>
                  <a:cubicBezTo>
                    <a:pt x="34007" y="4628"/>
                    <a:pt x="32390" y="6320"/>
                    <a:pt x="29971" y="7310"/>
                  </a:cubicBezTo>
                  <a:cubicBezTo>
                    <a:pt x="28387" y="7959"/>
                    <a:pt x="26716" y="8356"/>
                    <a:pt x="25032" y="8401"/>
                  </a:cubicBezTo>
                  <a:cubicBezTo>
                    <a:pt x="19263" y="8547"/>
                    <a:pt x="13487" y="8846"/>
                    <a:pt x="7726" y="8207"/>
                  </a:cubicBezTo>
                  <a:cubicBezTo>
                    <a:pt x="6082" y="8024"/>
                    <a:pt x="4515" y="7534"/>
                    <a:pt x="3110" y="6610"/>
                  </a:cubicBezTo>
                  <a:cubicBezTo>
                    <a:pt x="1328" y="5438"/>
                    <a:pt x="431" y="3746"/>
                    <a:pt x="61" y="1686"/>
                  </a:cubicBezTo>
                  <a:cubicBezTo>
                    <a:pt x="-161" y="452"/>
                    <a:pt x="201" y="-15"/>
                    <a:pt x="1508" y="0"/>
                  </a:cubicBezTo>
                  <a:cubicBezTo>
                    <a:pt x="6835" y="51"/>
                    <a:pt x="12165" y="21"/>
                    <a:pt x="17496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4855B46A-CACA-4328-9C9E-B7BF10D38A03}"/>
                </a:ext>
              </a:extLst>
            </p:cNvPr>
            <p:cNvSpPr/>
            <p:nvPr/>
          </p:nvSpPr>
          <p:spPr>
            <a:xfrm>
              <a:off x="-602714" y="494006"/>
              <a:ext cx="23489" cy="8904"/>
            </a:xfrm>
            <a:custGeom>
              <a:avLst/>
              <a:gdLst>
                <a:gd name="connsiteX0" fmla="*/ 17258 w 23489"/>
                <a:gd name="connsiteY0" fmla="*/ 8598 h 8904"/>
                <a:gd name="connsiteX1" fmla="*/ 1578 w 23489"/>
                <a:gd name="connsiteY1" fmla="*/ 8613 h 8904"/>
                <a:gd name="connsiteX2" fmla="*/ 9 w 23489"/>
                <a:gd name="connsiteY2" fmla="*/ 7061 h 8904"/>
                <a:gd name="connsiteX3" fmla="*/ 281 w 23489"/>
                <a:gd name="connsiteY3" fmla="*/ 1094 h 8904"/>
                <a:gd name="connsiteX4" fmla="*/ 1515 w 23489"/>
                <a:gd name="connsiteY4" fmla="*/ 18 h 8904"/>
                <a:gd name="connsiteX5" fmla="*/ 22287 w 23489"/>
                <a:gd name="connsiteY5" fmla="*/ 0 h 8904"/>
                <a:gd name="connsiteX6" fmla="*/ 23465 w 23489"/>
                <a:gd name="connsiteY6" fmla="*/ 1100 h 8904"/>
                <a:gd name="connsiteX7" fmla="*/ 23489 w 23489"/>
                <a:gd name="connsiteY7" fmla="*/ 7525 h 8904"/>
                <a:gd name="connsiteX8" fmla="*/ 22042 w 23489"/>
                <a:gd name="connsiteY8" fmla="*/ 8903 h 8904"/>
                <a:gd name="connsiteX9" fmla="*/ 17261 w 23489"/>
                <a:gd name="connsiteY9" fmla="*/ 8894 h 8904"/>
                <a:gd name="connsiteX10" fmla="*/ 17261 w 23489"/>
                <a:gd name="connsiteY10" fmla="*/ 8595 h 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89" h="8904">
                  <a:moveTo>
                    <a:pt x="17258" y="8598"/>
                  </a:moveTo>
                  <a:cubicBezTo>
                    <a:pt x="12033" y="8598"/>
                    <a:pt x="6804" y="8577"/>
                    <a:pt x="1578" y="8613"/>
                  </a:cubicBezTo>
                  <a:cubicBezTo>
                    <a:pt x="442" y="8622"/>
                    <a:pt x="-75" y="8263"/>
                    <a:pt x="9" y="7061"/>
                  </a:cubicBezTo>
                  <a:cubicBezTo>
                    <a:pt x="146" y="5076"/>
                    <a:pt x="224" y="3085"/>
                    <a:pt x="281" y="1094"/>
                  </a:cubicBezTo>
                  <a:cubicBezTo>
                    <a:pt x="305" y="227"/>
                    <a:pt x="735" y="18"/>
                    <a:pt x="1515" y="18"/>
                  </a:cubicBezTo>
                  <a:cubicBezTo>
                    <a:pt x="8439" y="30"/>
                    <a:pt x="15363" y="27"/>
                    <a:pt x="22287" y="0"/>
                  </a:cubicBezTo>
                  <a:cubicBezTo>
                    <a:pt x="23100" y="-3"/>
                    <a:pt x="23474" y="245"/>
                    <a:pt x="23465" y="1100"/>
                  </a:cubicBezTo>
                  <a:cubicBezTo>
                    <a:pt x="23441" y="3241"/>
                    <a:pt x="23441" y="5384"/>
                    <a:pt x="23489" y="7525"/>
                  </a:cubicBezTo>
                  <a:cubicBezTo>
                    <a:pt x="23513" y="8583"/>
                    <a:pt x="23028" y="8927"/>
                    <a:pt x="22042" y="8903"/>
                  </a:cubicBezTo>
                  <a:cubicBezTo>
                    <a:pt x="20448" y="8867"/>
                    <a:pt x="18855" y="8894"/>
                    <a:pt x="17261" y="8894"/>
                  </a:cubicBezTo>
                  <a:cubicBezTo>
                    <a:pt x="17261" y="8795"/>
                    <a:pt x="17261" y="8694"/>
                    <a:pt x="17261" y="8595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0A483235-717F-4355-8581-ED4FAFA61C9F}"/>
                </a:ext>
              </a:extLst>
            </p:cNvPr>
            <p:cNvSpPr/>
            <p:nvPr/>
          </p:nvSpPr>
          <p:spPr>
            <a:xfrm>
              <a:off x="-600703" y="417536"/>
              <a:ext cx="19719" cy="8529"/>
            </a:xfrm>
            <a:custGeom>
              <a:avLst/>
              <a:gdLst>
                <a:gd name="connsiteX0" fmla="*/ 9812 w 19719"/>
                <a:gd name="connsiteY0" fmla="*/ 8505 h 8529"/>
                <a:gd name="connsiteX1" fmla="*/ 1896 w 19719"/>
                <a:gd name="connsiteY1" fmla="*/ 8526 h 8529"/>
                <a:gd name="connsiteX2" fmla="*/ 18 w 19719"/>
                <a:gd name="connsiteY2" fmla="*/ 6685 h 8529"/>
                <a:gd name="connsiteX3" fmla="*/ 75 w 19719"/>
                <a:gd name="connsiteY3" fmla="*/ 1608 h 8529"/>
                <a:gd name="connsiteX4" fmla="*/ 1648 w 19719"/>
                <a:gd name="connsiteY4" fmla="*/ 0 h 8529"/>
                <a:gd name="connsiteX5" fmla="*/ 17184 w 19719"/>
                <a:gd name="connsiteY5" fmla="*/ 27 h 8529"/>
                <a:gd name="connsiteX6" fmla="*/ 19630 w 19719"/>
                <a:gd name="connsiteY6" fmla="*/ 2541 h 8529"/>
                <a:gd name="connsiteX7" fmla="*/ 19704 w 19719"/>
                <a:gd name="connsiteY7" fmla="*/ 6721 h 8529"/>
                <a:gd name="connsiteX8" fmla="*/ 17881 w 19719"/>
                <a:gd name="connsiteY8" fmla="*/ 8514 h 8529"/>
                <a:gd name="connsiteX9" fmla="*/ 9812 w 19719"/>
                <a:gd name="connsiteY9" fmla="*/ 8499 h 8529"/>
                <a:gd name="connsiteX10" fmla="*/ 9812 w 19719"/>
                <a:gd name="connsiteY10" fmla="*/ 8505 h 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19" h="8529">
                  <a:moveTo>
                    <a:pt x="9812" y="8505"/>
                  </a:moveTo>
                  <a:cubicBezTo>
                    <a:pt x="7172" y="8505"/>
                    <a:pt x="4532" y="8455"/>
                    <a:pt x="1896" y="8526"/>
                  </a:cubicBezTo>
                  <a:cubicBezTo>
                    <a:pt x="523" y="8565"/>
                    <a:pt x="-119" y="8224"/>
                    <a:pt x="18" y="6685"/>
                  </a:cubicBezTo>
                  <a:cubicBezTo>
                    <a:pt x="171" y="5005"/>
                    <a:pt x="96" y="3301"/>
                    <a:pt x="75" y="1608"/>
                  </a:cubicBezTo>
                  <a:cubicBezTo>
                    <a:pt x="60" y="508"/>
                    <a:pt x="452" y="-9"/>
                    <a:pt x="1648" y="0"/>
                  </a:cubicBezTo>
                  <a:cubicBezTo>
                    <a:pt x="6825" y="42"/>
                    <a:pt x="12006" y="-12"/>
                    <a:pt x="17184" y="27"/>
                  </a:cubicBezTo>
                  <a:cubicBezTo>
                    <a:pt x="19477" y="45"/>
                    <a:pt x="19579" y="206"/>
                    <a:pt x="19630" y="2541"/>
                  </a:cubicBezTo>
                  <a:cubicBezTo>
                    <a:pt x="19660" y="3934"/>
                    <a:pt x="19582" y="5336"/>
                    <a:pt x="19704" y="6721"/>
                  </a:cubicBezTo>
                  <a:cubicBezTo>
                    <a:pt x="19830" y="8162"/>
                    <a:pt x="19181" y="8538"/>
                    <a:pt x="17881" y="8514"/>
                  </a:cubicBezTo>
                  <a:cubicBezTo>
                    <a:pt x="15193" y="8461"/>
                    <a:pt x="12503" y="8499"/>
                    <a:pt x="9812" y="8499"/>
                  </a:cubicBezTo>
                  <a:lnTo>
                    <a:pt x="9812" y="8505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72AA251F-1854-4B94-B43C-41CA99BD132E}"/>
                </a:ext>
              </a:extLst>
            </p:cNvPr>
            <p:cNvSpPr/>
            <p:nvPr/>
          </p:nvSpPr>
          <p:spPr>
            <a:xfrm>
              <a:off x="-601660" y="455880"/>
              <a:ext cx="21558" cy="6948"/>
            </a:xfrm>
            <a:custGeom>
              <a:avLst/>
              <a:gdLst>
                <a:gd name="connsiteX0" fmla="*/ 10742 w 21558"/>
                <a:gd name="connsiteY0" fmla="*/ 6933 h 6948"/>
                <a:gd name="connsiteX1" fmla="*/ 1495 w 21558"/>
                <a:gd name="connsiteY1" fmla="*/ 6948 h 6948"/>
                <a:gd name="connsiteX2" fmla="*/ 36 w 21558"/>
                <a:gd name="connsiteY2" fmla="*/ 5390 h 6948"/>
                <a:gd name="connsiteX3" fmla="*/ 242 w 21558"/>
                <a:gd name="connsiteY3" fmla="*/ 1372 h 6948"/>
                <a:gd name="connsiteX4" fmla="*/ 1731 w 21558"/>
                <a:gd name="connsiteY4" fmla="*/ 6 h 6948"/>
                <a:gd name="connsiteX5" fmla="*/ 20066 w 21558"/>
                <a:gd name="connsiteY5" fmla="*/ 207 h 6948"/>
                <a:gd name="connsiteX6" fmla="*/ 21474 w 21558"/>
                <a:gd name="connsiteY6" fmla="*/ 1656 h 6948"/>
                <a:gd name="connsiteX7" fmla="*/ 21549 w 21558"/>
                <a:gd name="connsiteY7" fmla="*/ 5384 h 6948"/>
                <a:gd name="connsiteX8" fmla="*/ 19988 w 21558"/>
                <a:gd name="connsiteY8" fmla="*/ 6948 h 6948"/>
                <a:gd name="connsiteX9" fmla="*/ 10742 w 21558"/>
                <a:gd name="connsiteY9" fmla="*/ 6936 h 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8" h="6948">
                  <a:moveTo>
                    <a:pt x="10742" y="6933"/>
                  </a:moveTo>
                  <a:cubicBezTo>
                    <a:pt x="7660" y="6933"/>
                    <a:pt x="4577" y="6909"/>
                    <a:pt x="1495" y="6948"/>
                  </a:cubicBezTo>
                  <a:cubicBezTo>
                    <a:pt x="365" y="6963"/>
                    <a:pt x="-146" y="6661"/>
                    <a:pt x="36" y="5390"/>
                  </a:cubicBezTo>
                  <a:cubicBezTo>
                    <a:pt x="227" y="4069"/>
                    <a:pt x="198" y="2715"/>
                    <a:pt x="242" y="1372"/>
                  </a:cubicBezTo>
                  <a:cubicBezTo>
                    <a:pt x="275" y="395"/>
                    <a:pt x="712" y="-60"/>
                    <a:pt x="1731" y="6"/>
                  </a:cubicBezTo>
                  <a:cubicBezTo>
                    <a:pt x="7839" y="401"/>
                    <a:pt x="13956" y="135"/>
                    <a:pt x="20066" y="207"/>
                  </a:cubicBezTo>
                  <a:cubicBezTo>
                    <a:pt x="21127" y="219"/>
                    <a:pt x="21471" y="706"/>
                    <a:pt x="21474" y="1656"/>
                  </a:cubicBezTo>
                  <a:cubicBezTo>
                    <a:pt x="21480" y="2900"/>
                    <a:pt x="21456" y="4147"/>
                    <a:pt x="21549" y="5384"/>
                  </a:cubicBezTo>
                  <a:cubicBezTo>
                    <a:pt x="21639" y="6583"/>
                    <a:pt x="21118" y="6960"/>
                    <a:pt x="19988" y="6948"/>
                  </a:cubicBezTo>
                  <a:cubicBezTo>
                    <a:pt x="16906" y="6909"/>
                    <a:pt x="13824" y="6936"/>
                    <a:pt x="10742" y="6936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BEA24F18-30B1-443D-BC5F-27B4063412CC}"/>
                </a:ext>
              </a:extLst>
            </p:cNvPr>
            <p:cNvSpPr/>
            <p:nvPr/>
          </p:nvSpPr>
          <p:spPr>
            <a:xfrm>
              <a:off x="-599779" y="381594"/>
              <a:ext cx="17848" cy="7362"/>
            </a:xfrm>
            <a:custGeom>
              <a:avLst/>
              <a:gdLst>
                <a:gd name="connsiteX0" fmla="*/ 8811 w 17848"/>
                <a:gd name="connsiteY0" fmla="*/ 85 h 7362"/>
                <a:gd name="connsiteX1" fmla="*/ 15678 w 17848"/>
                <a:gd name="connsiteY1" fmla="*/ 94 h 7362"/>
                <a:gd name="connsiteX2" fmla="*/ 17785 w 17848"/>
                <a:gd name="connsiteY2" fmla="*/ 2258 h 7362"/>
                <a:gd name="connsiteX3" fmla="*/ 17845 w 17848"/>
                <a:gd name="connsiteY3" fmla="*/ 5840 h 7362"/>
                <a:gd name="connsiteX4" fmla="*/ 16565 w 17848"/>
                <a:gd name="connsiteY4" fmla="*/ 7170 h 7362"/>
                <a:gd name="connsiteX5" fmla="*/ 1797 w 17848"/>
                <a:gd name="connsiteY5" fmla="*/ 7362 h 7362"/>
                <a:gd name="connsiteX6" fmla="*/ 15 w 17848"/>
                <a:gd name="connsiteY6" fmla="*/ 5538 h 7362"/>
                <a:gd name="connsiteX7" fmla="*/ 36 w 17848"/>
                <a:gd name="connsiteY7" fmla="*/ 1810 h 7362"/>
                <a:gd name="connsiteX8" fmla="*/ 1794 w 17848"/>
                <a:gd name="connsiteY8" fmla="*/ 7 h 7362"/>
                <a:gd name="connsiteX9" fmla="*/ 8808 w 17848"/>
                <a:gd name="connsiteY9" fmla="*/ 40 h 7362"/>
                <a:gd name="connsiteX10" fmla="*/ 8808 w 17848"/>
                <a:gd name="connsiteY10" fmla="*/ 88 h 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48" h="7362">
                  <a:moveTo>
                    <a:pt x="8811" y="85"/>
                  </a:moveTo>
                  <a:cubicBezTo>
                    <a:pt x="11101" y="85"/>
                    <a:pt x="13388" y="58"/>
                    <a:pt x="15678" y="94"/>
                  </a:cubicBezTo>
                  <a:cubicBezTo>
                    <a:pt x="17654" y="124"/>
                    <a:pt x="17728" y="223"/>
                    <a:pt x="17785" y="2258"/>
                  </a:cubicBezTo>
                  <a:cubicBezTo>
                    <a:pt x="17818" y="3451"/>
                    <a:pt x="17794" y="4647"/>
                    <a:pt x="17845" y="5840"/>
                  </a:cubicBezTo>
                  <a:cubicBezTo>
                    <a:pt x="17884" y="6770"/>
                    <a:pt x="17573" y="7167"/>
                    <a:pt x="16565" y="7170"/>
                  </a:cubicBezTo>
                  <a:cubicBezTo>
                    <a:pt x="11642" y="7191"/>
                    <a:pt x="6721" y="7254"/>
                    <a:pt x="1797" y="7362"/>
                  </a:cubicBezTo>
                  <a:cubicBezTo>
                    <a:pt x="446" y="7391"/>
                    <a:pt x="-101" y="6922"/>
                    <a:pt x="15" y="5538"/>
                  </a:cubicBezTo>
                  <a:cubicBezTo>
                    <a:pt x="120" y="4303"/>
                    <a:pt x="102" y="3048"/>
                    <a:pt x="36" y="1810"/>
                  </a:cubicBezTo>
                  <a:cubicBezTo>
                    <a:pt x="-30" y="516"/>
                    <a:pt x="338" y="-73"/>
                    <a:pt x="1794" y="7"/>
                  </a:cubicBezTo>
                  <a:cubicBezTo>
                    <a:pt x="4126" y="136"/>
                    <a:pt x="6470" y="40"/>
                    <a:pt x="8808" y="40"/>
                  </a:cubicBezTo>
                  <a:lnTo>
                    <a:pt x="8808" y="88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63B5AD35-07B3-4D04-9C1F-F3C2972357BC}"/>
                </a:ext>
              </a:extLst>
            </p:cNvPr>
            <p:cNvSpPr/>
            <p:nvPr/>
          </p:nvSpPr>
          <p:spPr>
            <a:xfrm>
              <a:off x="-598797" y="348772"/>
              <a:ext cx="15732" cy="6185"/>
            </a:xfrm>
            <a:custGeom>
              <a:avLst/>
              <a:gdLst>
                <a:gd name="connsiteX0" fmla="*/ 7814 w 15732"/>
                <a:gd name="connsiteY0" fmla="*/ 6166 h 6185"/>
                <a:gd name="connsiteX1" fmla="*/ 1547 w 15732"/>
                <a:gd name="connsiteY1" fmla="*/ 6184 h 6185"/>
                <a:gd name="connsiteX2" fmla="*/ 38 w 15732"/>
                <a:gd name="connsiteY2" fmla="*/ 4453 h 6185"/>
                <a:gd name="connsiteX3" fmla="*/ 232 w 15732"/>
                <a:gd name="connsiteY3" fmla="*/ 2528 h 6185"/>
                <a:gd name="connsiteX4" fmla="*/ 2782 w 15732"/>
                <a:gd name="connsiteY4" fmla="*/ 1 h 6185"/>
                <a:gd name="connsiteX5" fmla="*/ 14121 w 15732"/>
                <a:gd name="connsiteY5" fmla="*/ 31 h 6185"/>
                <a:gd name="connsiteX6" fmla="*/ 15733 w 15732"/>
                <a:gd name="connsiteY6" fmla="*/ 1661 h 6185"/>
                <a:gd name="connsiteX7" fmla="*/ 11246 w 15732"/>
                <a:gd name="connsiteY7" fmla="*/ 6172 h 6185"/>
                <a:gd name="connsiteX8" fmla="*/ 7814 w 15732"/>
                <a:gd name="connsiteY8" fmla="*/ 6172 h 6185"/>
                <a:gd name="connsiteX9" fmla="*/ 7814 w 15732"/>
                <a:gd name="connsiteY9" fmla="*/ 6163 h 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32" h="6185">
                  <a:moveTo>
                    <a:pt x="7814" y="6166"/>
                  </a:moveTo>
                  <a:cubicBezTo>
                    <a:pt x="5724" y="6166"/>
                    <a:pt x="3634" y="6118"/>
                    <a:pt x="1547" y="6184"/>
                  </a:cubicBezTo>
                  <a:cubicBezTo>
                    <a:pt x="241" y="6223"/>
                    <a:pt x="-130" y="5628"/>
                    <a:pt x="38" y="4453"/>
                  </a:cubicBezTo>
                  <a:cubicBezTo>
                    <a:pt x="130" y="3813"/>
                    <a:pt x="211" y="3170"/>
                    <a:pt x="232" y="2528"/>
                  </a:cubicBezTo>
                  <a:cubicBezTo>
                    <a:pt x="319" y="-10"/>
                    <a:pt x="307" y="-10"/>
                    <a:pt x="2782" y="1"/>
                  </a:cubicBezTo>
                  <a:cubicBezTo>
                    <a:pt x="6564" y="19"/>
                    <a:pt x="10343" y="76"/>
                    <a:pt x="14121" y="31"/>
                  </a:cubicBezTo>
                  <a:cubicBezTo>
                    <a:pt x="15353" y="16"/>
                    <a:pt x="15739" y="423"/>
                    <a:pt x="15733" y="1661"/>
                  </a:cubicBezTo>
                  <a:cubicBezTo>
                    <a:pt x="15706" y="6157"/>
                    <a:pt x="15748" y="6157"/>
                    <a:pt x="11246" y="6172"/>
                  </a:cubicBezTo>
                  <a:cubicBezTo>
                    <a:pt x="10101" y="6175"/>
                    <a:pt x="8959" y="6172"/>
                    <a:pt x="7814" y="6172"/>
                  </a:cubicBezTo>
                  <a:lnTo>
                    <a:pt x="7814" y="616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0845256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7">
            <a:extLst>
              <a:ext uri="{FF2B5EF4-FFF2-40B4-BE49-F238E27FC236}">
                <a16:creationId xmlns:a16="http://schemas.microsoft.com/office/drawing/2014/main" id="{46A0C6D4-C13A-41D6-B91B-CFE4332DC6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555598"/>
            <a:ext cx="2808003" cy="755696"/>
          </a:xfrm>
        </p:spPr>
        <p:txBody>
          <a:bodyPr anchor="b"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30;p7">
            <a:extLst>
              <a:ext uri="{FF2B5EF4-FFF2-40B4-BE49-F238E27FC236}">
                <a16:creationId xmlns:a16="http://schemas.microsoft.com/office/drawing/2014/main" id="{454440CF-5AA5-4598-9584-1D4B140BD4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700" y="1389604"/>
            <a:ext cx="2808003" cy="3179396"/>
          </a:xfrm>
        </p:spPr>
        <p:txBody>
          <a:bodyPr/>
          <a:lstStyle>
            <a:lvl1pPr indent="-304796">
              <a:buSzPts val="1200"/>
              <a:defRPr sz="1200"/>
            </a:lvl1pPr>
          </a:lstStyle>
          <a:p>
            <a:pPr lvl="0"/>
            <a:endParaRPr lang="es-PE"/>
          </a:p>
        </p:txBody>
      </p:sp>
      <p:sp>
        <p:nvSpPr>
          <p:cNvPr id="4" name="Google Shape;31;p7">
            <a:extLst>
              <a:ext uri="{FF2B5EF4-FFF2-40B4-BE49-F238E27FC236}">
                <a16:creationId xmlns:a16="http://schemas.microsoft.com/office/drawing/2014/main" id="{27D41C88-17A5-46FA-9589-57C7C6C135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3FDC15-B754-4C02-B79F-6F3D457DF3AA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9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;p8">
            <a:extLst>
              <a:ext uri="{FF2B5EF4-FFF2-40B4-BE49-F238E27FC236}">
                <a16:creationId xmlns:a16="http://schemas.microsoft.com/office/drawing/2014/main" id="{5B08D089-93E4-4501-9939-8B16D96A0E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246" y="450149"/>
            <a:ext cx="6367799" cy="4090797"/>
          </a:xfrm>
        </p:spPr>
        <p:txBody>
          <a:bodyPr/>
          <a:lstStyle>
            <a:lvl1pPr>
              <a:defRPr sz="4800"/>
            </a:lvl1pPr>
          </a:lstStyle>
          <a:p>
            <a:pPr lvl="0"/>
            <a:endParaRPr lang="es-PE"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id="{1F205966-F04D-4F73-85A3-651CD8FEA3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4681CF-B6C0-4DBB-B1EA-7F4A63D0072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5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;p9">
            <a:extLst>
              <a:ext uri="{FF2B5EF4-FFF2-40B4-BE49-F238E27FC236}">
                <a16:creationId xmlns:a16="http://schemas.microsoft.com/office/drawing/2014/main" id="{DC4F1348-0AF3-4615-B717-7FAA82BD3E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496" y="1233178"/>
            <a:ext cx="4045195" cy="1482297"/>
          </a:xfrm>
        </p:spPr>
        <p:txBody>
          <a:bodyPr anchor="b"/>
          <a:lstStyle>
            <a:lvl1pPr>
              <a:defRPr sz="4200"/>
            </a:lvl1pPr>
          </a:lstStyle>
          <a:p>
            <a:pPr lvl="0"/>
            <a:endParaRPr lang="es-PE"/>
          </a:p>
        </p:txBody>
      </p:sp>
      <p:sp>
        <p:nvSpPr>
          <p:cNvPr id="3" name="Google Shape;37;p9">
            <a:extLst>
              <a:ext uri="{FF2B5EF4-FFF2-40B4-BE49-F238E27FC236}">
                <a16:creationId xmlns:a16="http://schemas.microsoft.com/office/drawing/2014/main" id="{2B476840-5D02-46F0-BEB9-6D88DFFEB66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5496" y="2803074"/>
            <a:ext cx="4045195" cy="12350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100"/>
            </a:lvl1pPr>
          </a:lstStyle>
          <a:p>
            <a:pPr lvl="0"/>
            <a:endParaRPr lang="es-PE"/>
          </a:p>
        </p:txBody>
      </p:sp>
      <p:sp>
        <p:nvSpPr>
          <p:cNvPr id="4" name="Google Shape;38;p9">
            <a:extLst>
              <a:ext uri="{FF2B5EF4-FFF2-40B4-BE49-F238E27FC236}">
                <a16:creationId xmlns:a16="http://schemas.microsoft.com/office/drawing/2014/main" id="{3A9DC1DB-3771-4A0F-B0CA-398AEBCC95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39497" y="724076"/>
            <a:ext cx="3836996" cy="3695099"/>
          </a:xfrm>
        </p:spPr>
        <p:txBody>
          <a:bodyPr anchor="ctr"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39;p9">
            <a:extLst>
              <a:ext uri="{FF2B5EF4-FFF2-40B4-BE49-F238E27FC236}">
                <a16:creationId xmlns:a16="http://schemas.microsoft.com/office/drawing/2014/main" id="{215A7767-8C7B-4547-BF79-2DCF434011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FC90C3-AABE-43C5-8878-3BCBD2332B6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A8197E8B-B8C2-45E8-A3EB-BF91EA9B6D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3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4EFE0361-E541-4352-BEE0-42E817086A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52473"/>
            <a:ext cx="8229600" cy="35796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0EBF09A3-8B43-4EBD-803C-034B5145F0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472455" y="4663220"/>
            <a:ext cx="548704" cy="393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0" cap="none" spc="0" baseline="0">
                <a:solidFill>
                  <a:srgbClr val="74D3DC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46718ACD-88E4-4BF3-80E3-8428684E4869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2400" b="0" i="0" u="none" strike="noStrike" kern="0" cap="none" spc="0" baseline="0">
          <a:solidFill>
            <a:srgbClr val="000000"/>
          </a:solidFill>
          <a:uFillTx/>
          <a:latin typeface="Fira Sans Extra Condensed Medium"/>
          <a:ea typeface="Fira Sans Extra Condensed Medium"/>
          <a:cs typeface="Fira Sans Extra Condensed Medium"/>
        </a:defRPr>
      </a:lvl1pPr>
    </p:titleStyle>
    <p:bodyStyle>
      <a:lvl1pPr marL="457200" marR="0" lvl="0" indent="-342900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Roboto"/>
        <a:buChar char="●"/>
        <a:tabLst/>
        <a:defRPr lang="es-PE" sz="1800" b="0" i="0" u="none" strike="noStrike" kern="0" cap="none" spc="0" baseline="0">
          <a:solidFill>
            <a:srgbClr val="000000"/>
          </a:solidFill>
          <a:uFillTx/>
          <a:latin typeface="Roboto"/>
          <a:ea typeface="Roboto"/>
          <a:cs typeface="Robot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7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8BDC3602-8291-494E-9AE2-282A0622B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888" y="-1"/>
            <a:ext cx="9183451" cy="5143501"/>
          </a:xfrm>
          <a:prstGeom prst="rect">
            <a:avLst/>
          </a:prstGeom>
        </p:spPr>
      </p:pic>
      <p:sp>
        <p:nvSpPr>
          <p:cNvPr id="3" name="Rectángulo 6">
            <a:extLst>
              <a:ext uri="{FF2B5EF4-FFF2-40B4-BE49-F238E27FC236}">
                <a16:creationId xmlns:a16="http://schemas.microsoft.com/office/drawing/2014/main" id="{1D582B8B-C46C-4965-B9A4-C2E6072E718E}"/>
              </a:ext>
            </a:extLst>
          </p:cNvPr>
          <p:cNvSpPr/>
          <p:nvPr/>
        </p:nvSpPr>
        <p:spPr>
          <a:xfrm>
            <a:off x="547615" y="0"/>
            <a:ext cx="3478286" cy="3200400"/>
          </a:xfrm>
          <a:prstGeom prst="rect">
            <a:avLst/>
          </a:prstGeom>
          <a:solidFill>
            <a:srgbClr val="3E3B8F">
              <a:alpha val="66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0333C647-88AA-435E-8500-D83FFCA2B01D}"/>
              </a:ext>
            </a:extLst>
          </p:cNvPr>
          <p:cNvSpPr txBox="1"/>
          <p:nvPr/>
        </p:nvSpPr>
        <p:spPr>
          <a:xfrm>
            <a:off x="547615" y="3293805"/>
            <a:ext cx="8596384" cy="715582"/>
          </a:xfrm>
          <a:prstGeom prst="rect">
            <a:avLst/>
          </a:prstGeom>
          <a:solidFill>
            <a:srgbClr val="A090E8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Free Templates</a:t>
            </a: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1E22BBF4-3799-4E55-9CD6-7B3F637A6EFD}"/>
              </a:ext>
            </a:extLst>
          </p:cNvPr>
          <p:cNvSpPr txBox="1"/>
          <p:nvPr/>
        </p:nvSpPr>
        <p:spPr>
          <a:xfrm>
            <a:off x="0" y="4106122"/>
            <a:ext cx="3745181" cy="253919"/>
          </a:xfrm>
          <a:prstGeom prst="rect">
            <a:avLst/>
          </a:prstGeom>
          <a:solidFill>
            <a:srgbClr val="73CDCD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                Insert the Sub Title of Your Presentation</a:t>
            </a:r>
          </a:p>
        </p:txBody>
      </p:sp>
      <p:sp>
        <p:nvSpPr>
          <p:cNvPr id="7" name="TextBox 59">
            <a:extLst>
              <a:ext uri="{FF2B5EF4-FFF2-40B4-BE49-F238E27FC236}">
                <a16:creationId xmlns:a16="http://schemas.microsoft.com/office/drawing/2014/main" id="{EC640EA4-0668-4011-83D7-32A9099BDA38}"/>
              </a:ext>
            </a:extLst>
          </p:cNvPr>
          <p:cNvSpPr txBox="1"/>
          <p:nvPr/>
        </p:nvSpPr>
        <p:spPr>
          <a:xfrm>
            <a:off x="470532" y="1600200"/>
            <a:ext cx="16738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8" name="Gráfico 10">
            <a:extLst>
              <a:ext uri="{FF2B5EF4-FFF2-40B4-BE49-F238E27FC236}">
                <a16:creationId xmlns:a16="http://schemas.microsoft.com/office/drawing/2014/main" id="{DF4233F6-9573-476B-9D6F-B8DE72626B11}"/>
              </a:ext>
            </a:extLst>
          </p:cNvPr>
          <p:cNvGrpSpPr/>
          <p:nvPr/>
        </p:nvGrpSpPr>
        <p:grpSpPr>
          <a:xfrm>
            <a:off x="8120287" y="250115"/>
            <a:ext cx="742662" cy="742662"/>
            <a:chOff x="8329809" y="250115"/>
            <a:chExt cx="533140" cy="533140"/>
          </a:xfrm>
        </p:grpSpPr>
        <p:sp>
          <p:nvSpPr>
            <p:cNvPr id="9" name="Forma libre: forma 30">
              <a:extLst>
                <a:ext uri="{FF2B5EF4-FFF2-40B4-BE49-F238E27FC236}">
                  <a16:creationId xmlns:a16="http://schemas.microsoft.com/office/drawing/2014/main" id="{9FC2477E-A345-4B47-A7B3-6062CF19791E}"/>
                </a:ext>
              </a:extLst>
            </p:cNvPr>
            <p:cNvSpPr/>
            <p:nvPr/>
          </p:nvSpPr>
          <p:spPr>
            <a:xfrm>
              <a:off x="8329809" y="250115"/>
              <a:ext cx="533140" cy="5331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B890E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31">
              <a:extLst>
                <a:ext uri="{FF2B5EF4-FFF2-40B4-BE49-F238E27FC236}">
                  <a16:creationId xmlns:a16="http://schemas.microsoft.com/office/drawing/2014/main" id="{79D8D3A3-618D-46F8-AF5A-F8B700FCC409}"/>
                </a:ext>
              </a:extLst>
            </p:cNvPr>
            <p:cNvSpPr/>
            <p:nvPr/>
          </p:nvSpPr>
          <p:spPr>
            <a:xfrm>
              <a:off x="8398398" y="315605"/>
              <a:ext cx="415539" cy="4021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57;p15">
            <a:extLst>
              <a:ext uri="{FF2B5EF4-FFF2-40B4-BE49-F238E27FC236}">
                <a16:creationId xmlns:a16="http://schemas.microsoft.com/office/drawing/2014/main" id="{F4075B78-6270-447E-932D-BE68D4BDF7F1}"/>
              </a:ext>
            </a:extLst>
          </p:cNvPr>
          <p:cNvSpPr txBox="1"/>
          <p:nvPr/>
        </p:nvSpPr>
        <p:spPr>
          <a:xfrm>
            <a:off x="547615" y="1775133"/>
            <a:ext cx="4838831" cy="7872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8800" b="0" i="0" u="none" strike="noStrike" kern="0" cap="none" spc="0" baseline="0" dirty="0">
                <a:solidFill>
                  <a:srgbClr val="FFFFFF"/>
                </a:solidFill>
                <a:uFillTx/>
                <a:latin typeface="Fira Sans Extra Condensed SemiBold"/>
                <a:ea typeface="Fira Sans Extra Condensed SemiBold"/>
                <a:cs typeface="Fira Sans Extra Condensed SemiBold"/>
              </a:rPr>
              <a:t>SPINE</a:t>
            </a:r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6DACCD7C-26E0-47ED-A983-5262C800A92F}"/>
              </a:ext>
            </a:extLst>
          </p:cNvPr>
          <p:cNvSpPr/>
          <p:nvPr/>
        </p:nvSpPr>
        <p:spPr>
          <a:xfrm>
            <a:off x="121185" y="151845"/>
            <a:ext cx="8834576" cy="4839809"/>
          </a:xfrm>
          <a:prstGeom prst="rect">
            <a:avLst/>
          </a:prstGeom>
          <a:noFill/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79F02CA-EFAA-459E-803D-0DE60A56E62F}"/>
              </a:ext>
            </a:extLst>
          </p:cNvPr>
          <p:cNvSpPr/>
          <p:nvPr/>
        </p:nvSpPr>
        <p:spPr>
          <a:xfrm>
            <a:off x="4956651" y="1304240"/>
            <a:ext cx="3435178" cy="34351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A588CD-EAC8-4475-BC3F-7027475FEC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659" y="1391542"/>
            <a:ext cx="3260573" cy="32605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54F47A-405A-428E-BED8-E02B844DC7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48165" y="4320804"/>
            <a:ext cx="7244522" cy="804639"/>
          </a:xfrm>
        </p:spPr>
        <p:txBody>
          <a:bodyPr/>
          <a:lstStyle/>
          <a:p>
            <a:pPr lvl="0"/>
            <a:r>
              <a:rPr lang="en-US" dirty="0">
                <a:solidFill>
                  <a:srgbClr val="3115F9"/>
                </a:solidFill>
              </a:rPr>
              <a:t>Infographic                                Style</a:t>
            </a:r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id="{795E4EEB-B7BB-4FDA-A068-68BBA8947B88}"/>
              </a:ext>
            </a:extLst>
          </p:cNvPr>
          <p:cNvSpPr txBox="1"/>
          <p:nvPr/>
        </p:nvSpPr>
        <p:spPr>
          <a:xfrm>
            <a:off x="612410" y="1638604"/>
            <a:ext cx="2125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3115F9"/>
                </a:solidFill>
                <a:uFillTx/>
                <a:latin typeface="Arial"/>
                <a:ea typeface="Arial"/>
                <a:cs typeface="Arial" pitchFamily="34"/>
              </a:rPr>
              <a:t>Contents A</a:t>
            </a:r>
          </a:p>
        </p:txBody>
      </p:sp>
      <p:sp>
        <p:nvSpPr>
          <p:cNvPr id="4" name="TextBox 81">
            <a:extLst>
              <a:ext uri="{FF2B5EF4-FFF2-40B4-BE49-F238E27FC236}">
                <a16:creationId xmlns:a16="http://schemas.microsoft.com/office/drawing/2014/main" id="{7A6F1FF2-EDC0-4C4A-BEBB-ADB5DA6C2E19}"/>
              </a:ext>
            </a:extLst>
          </p:cNvPr>
          <p:cNvSpPr txBox="1"/>
          <p:nvPr/>
        </p:nvSpPr>
        <p:spPr>
          <a:xfrm>
            <a:off x="6536752" y="3066321"/>
            <a:ext cx="205061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3115F9"/>
                </a:solidFill>
                <a:uFillTx/>
                <a:latin typeface="Arial"/>
                <a:ea typeface="Arial"/>
                <a:cs typeface="Arial" pitchFamily="34"/>
              </a:rPr>
              <a:t>Contents B</a:t>
            </a:r>
          </a:p>
        </p:txBody>
      </p:sp>
      <p:grpSp>
        <p:nvGrpSpPr>
          <p:cNvPr id="5" name="Group 75">
            <a:extLst>
              <a:ext uri="{FF2B5EF4-FFF2-40B4-BE49-F238E27FC236}">
                <a16:creationId xmlns:a16="http://schemas.microsoft.com/office/drawing/2014/main" id="{A88B6391-45CB-441D-9ADA-F21454C47916}"/>
              </a:ext>
            </a:extLst>
          </p:cNvPr>
          <p:cNvGrpSpPr/>
          <p:nvPr/>
        </p:nvGrpSpPr>
        <p:grpSpPr>
          <a:xfrm>
            <a:off x="5964302" y="1637662"/>
            <a:ext cx="2642113" cy="686138"/>
            <a:chOff x="5964302" y="1637662"/>
            <a:chExt cx="2642113" cy="686138"/>
          </a:xfrm>
        </p:grpSpPr>
        <p:sp>
          <p:nvSpPr>
            <p:cNvPr id="6" name="TextBox 76">
              <a:extLst>
                <a:ext uri="{FF2B5EF4-FFF2-40B4-BE49-F238E27FC236}">
                  <a16:creationId xmlns:a16="http://schemas.microsoft.com/office/drawing/2014/main" id="{DDB69F11-E12D-4716-AF13-7E582ECA2DDE}"/>
                </a:ext>
              </a:extLst>
            </p:cNvPr>
            <p:cNvSpPr txBox="1"/>
            <p:nvPr/>
          </p:nvSpPr>
          <p:spPr>
            <a:xfrm>
              <a:off x="5964302" y="1637662"/>
              <a:ext cx="2642113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7" name="TextBox 77">
              <a:extLst>
                <a:ext uri="{FF2B5EF4-FFF2-40B4-BE49-F238E27FC236}">
                  <a16:creationId xmlns:a16="http://schemas.microsoft.com/office/drawing/2014/main" id="{79A62B45-B666-4B8B-9F31-18F7D60AE8E8}"/>
                </a:ext>
              </a:extLst>
            </p:cNvPr>
            <p:cNvSpPr txBox="1"/>
            <p:nvPr/>
          </p:nvSpPr>
          <p:spPr>
            <a:xfrm>
              <a:off x="5964302" y="1815970"/>
              <a:ext cx="2642113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Easy to change colors, photos and Text.  </a:t>
              </a:r>
            </a:p>
          </p:txBody>
        </p:sp>
      </p:grpSp>
      <p:grpSp>
        <p:nvGrpSpPr>
          <p:cNvPr id="8" name="Group 78">
            <a:extLst>
              <a:ext uri="{FF2B5EF4-FFF2-40B4-BE49-F238E27FC236}">
                <a16:creationId xmlns:a16="http://schemas.microsoft.com/office/drawing/2014/main" id="{95F94FC8-C782-4D8E-B56E-A3FD315523CD}"/>
              </a:ext>
            </a:extLst>
          </p:cNvPr>
          <p:cNvGrpSpPr/>
          <p:nvPr/>
        </p:nvGrpSpPr>
        <p:grpSpPr>
          <a:xfrm>
            <a:off x="5964302" y="2375775"/>
            <a:ext cx="2642113" cy="686138"/>
            <a:chOff x="5964302" y="2375775"/>
            <a:chExt cx="2642113" cy="686138"/>
          </a:xfrm>
        </p:grpSpPr>
        <p:sp>
          <p:nvSpPr>
            <p:cNvPr id="9" name="TextBox 79">
              <a:extLst>
                <a:ext uri="{FF2B5EF4-FFF2-40B4-BE49-F238E27FC236}">
                  <a16:creationId xmlns:a16="http://schemas.microsoft.com/office/drawing/2014/main" id="{527E446A-2FBD-413A-BCF7-C7E09B23E2A0}"/>
                </a:ext>
              </a:extLst>
            </p:cNvPr>
            <p:cNvSpPr txBox="1"/>
            <p:nvPr/>
          </p:nvSpPr>
          <p:spPr>
            <a:xfrm>
              <a:off x="5964302" y="2375775"/>
              <a:ext cx="2642113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0" name="TextBox 80">
              <a:extLst>
                <a:ext uri="{FF2B5EF4-FFF2-40B4-BE49-F238E27FC236}">
                  <a16:creationId xmlns:a16="http://schemas.microsoft.com/office/drawing/2014/main" id="{7675347F-C87F-4D89-8CF6-475A5FC3FDC3}"/>
                </a:ext>
              </a:extLst>
            </p:cNvPr>
            <p:cNvSpPr txBox="1"/>
            <p:nvPr/>
          </p:nvSpPr>
          <p:spPr>
            <a:xfrm>
              <a:off x="5964302" y="2554083"/>
              <a:ext cx="2642113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1" name="Group 68">
            <a:extLst>
              <a:ext uri="{FF2B5EF4-FFF2-40B4-BE49-F238E27FC236}">
                <a16:creationId xmlns:a16="http://schemas.microsoft.com/office/drawing/2014/main" id="{1B620CF9-A1F6-41C0-987C-31FB2035C415}"/>
              </a:ext>
            </a:extLst>
          </p:cNvPr>
          <p:cNvGrpSpPr/>
          <p:nvPr/>
        </p:nvGrpSpPr>
        <p:grpSpPr>
          <a:xfrm>
            <a:off x="631457" y="2122404"/>
            <a:ext cx="2590760" cy="686147"/>
            <a:chOff x="631457" y="2122404"/>
            <a:chExt cx="2590760" cy="686147"/>
          </a:xfrm>
        </p:grpSpPr>
        <p:sp>
          <p:nvSpPr>
            <p:cNvPr id="12" name="TextBox 69">
              <a:extLst>
                <a:ext uri="{FF2B5EF4-FFF2-40B4-BE49-F238E27FC236}">
                  <a16:creationId xmlns:a16="http://schemas.microsoft.com/office/drawing/2014/main" id="{2BE2BB1C-3420-412A-8BB9-D4B87DD3EF13}"/>
                </a:ext>
              </a:extLst>
            </p:cNvPr>
            <p:cNvSpPr txBox="1"/>
            <p:nvPr/>
          </p:nvSpPr>
          <p:spPr>
            <a:xfrm>
              <a:off x="631457" y="2122404"/>
              <a:ext cx="259076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3" name="TextBox 70">
              <a:extLst>
                <a:ext uri="{FF2B5EF4-FFF2-40B4-BE49-F238E27FC236}">
                  <a16:creationId xmlns:a16="http://schemas.microsoft.com/office/drawing/2014/main" id="{412AC915-85A6-47A2-89C7-85642126A756}"/>
                </a:ext>
              </a:extLst>
            </p:cNvPr>
            <p:cNvSpPr txBox="1"/>
            <p:nvPr/>
          </p:nvSpPr>
          <p:spPr>
            <a:xfrm>
              <a:off x="631457" y="2300721"/>
              <a:ext cx="259076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id="{59321D8C-C5FA-4A27-9471-C3BD2B8EB595}"/>
              </a:ext>
            </a:extLst>
          </p:cNvPr>
          <p:cNvGrpSpPr/>
          <p:nvPr/>
        </p:nvGrpSpPr>
        <p:grpSpPr>
          <a:xfrm>
            <a:off x="631457" y="2860517"/>
            <a:ext cx="2590760" cy="686147"/>
            <a:chOff x="631457" y="2860517"/>
            <a:chExt cx="2590760" cy="686147"/>
          </a:xfrm>
        </p:grpSpPr>
        <p:sp>
          <p:nvSpPr>
            <p:cNvPr id="15" name="TextBox 72">
              <a:extLst>
                <a:ext uri="{FF2B5EF4-FFF2-40B4-BE49-F238E27FC236}">
                  <a16:creationId xmlns:a16="http://schemas.microsoft.com/office/drawing/2014/main" id="{1DF92D09-5A62-44A2-A43C-E5A66B0B137D}"/>
                </a:ext>
              </a:extLst>
            </p:cNvPr>
            <p:cNvSpPr txBox="1"/>
            <p:nvPr/>
          </p:nvSpPr>
          <p:spPr>
            <a:xfrm>
              <a:off x="631457" y="2860517"/>
              <a:ext cx="259076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6" name="TextBox 73">
              <a:extLst>
                <a:ext uri="{FF2B5EF4-FFF2-40B4-BE49-F238E27FC236}">
                  <a16:creationId xmlns:a16="http://schemas.microsoft.com/office/drawing/2014/main" id="{74BA79D9-44E8-413E-9F77-A5E1C1CE05FD}"/>
                </a:ext>
              </a:extLst>
            </p:cNvPr>
            <p:cNvSpPr txBox="1"/>
            <p:nvPr/>
          </p:nvSpPr>
          <p:spPr>
            <a:xfrm>
              <a:off x="631457" y="3038834"/>
              <a:ext cx="259076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AC49173F-2831-43B1-842C-DBCB445A7211}"/>
              </a:ext>
            </a:extLst>
          </p:cNvPr>
          <p:cNvSpPr txBox="1"/>
          <p:nvPr/>
        </p:nvSpPr>
        <p:spPr>
          <a:xfrm>
            <a:off x="0" y="267489"/>
            <a:ext cx="9144000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>
                <a:solidFill>
                  <a:srgbClr val="3115F9"/>
                </a:solidFill>
                <a:uFillTx/>
                <a:latin typeface="Arial"/>
                <a:ea typeface="Arial"/>
                <a:cs typeface="Arial"/>
              </a:rPr>
              <a:t>Infographic Style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4F828ED9-F693-40B7-B2A5-85A97113A6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881" y="1274025"/>
            <a:ext cx="1590162" cy="38736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6">
            <a:extLst>
              <a:ext uri="{FF2B5EF4-FFF2-40B4-BE49-F238E27FC236}">
                <a16:creationId xmlns:a16="http://schemas.microsoft.com/office/drawing/2014/main" id="{3A259EFA-6348-4C45-8DAB-CB0A24B06DCA}"/>
              </a:ext>
            </a:extLst>
          </p:cNvPr>
          <p:cNvSpPr/>
          <p:nvPr/>
        </p:nvSpPr>
        <p:spPr>
          <a:xfrm>
            <a:off x="0" y="1641512"/>
            <a:ext cx="3933026" cy="301862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C0B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D866C87-31A6-42F7-98DD-89E5D77C48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0974" y="60624"/>
            <a:ext cx="2982727" cy="576062"/>
          </a:xfrm>
        </p:spPr>
        <p:txBody>
          <a:bodyPr/>
          <a:lstStyle/>
          <a:p>
            <a:pPr marL="114300" lvl="0" indent="0">
              <a:buNone/>
            </a:pPr>
            <a:r>
              <a:rPr lang="en-US" sz="2400" b="1">
                <a:solidFill>
                  <a:srgbClr val="3E3B8F"/>
                </a:solidFill>
              </a:rPr>
              <a:t>Infographic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D1734A0-A333-41B6-9036-AAFDD0DD61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7981" y="1066592"/>
            <a:ext cx="4248466" cy="311152"/>
          </a:xfrm>
        </p:spPr>
        <p:txBody>
          <a:bodyPr/>
          <a:lstStyle/>
          <a:p>
            <a:pPr marL="152403" lvl="0" indent="0">
              <a:buNone/>
            </a:pPr>
            <a:r>
              <a:rPr lang="en-US" sz="2000">
                <a:solidFill>
                  <a:srgbClr val="8172D8"/>
                </a:solidFill>
              </a:rPr>
              <a:t>Insert the title of your subtitle Here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CBDC074C-EA78-4292-BBD9-8FC476A54BEF}"/>
              </a:ext>
            </a:extLst>
          </p:cNvPr>
          <p:cNvSpPr txBox="1"/>
          <p:nvPr/>
        </p:nvSpPr>
        <p:spPr>
          <a:xfrm>
            <a:off x="4572000" y="1561145"/>
            <a:ext cx="2376260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8172D8"/>
                </a:solidFill>
                <a:uFillTx/>
                <a:latin typeface="Arial"/>
                <a:ea typeface="Arial"/>
                <a:cs typeface="Arial" pitchFamily="34"/>
              </a:rPr>
              <a:t>Modern  PowerPoint  Presentation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1A763BDF-BEC0-46F3-9295-A9EEB6DC55BE}"/>
              </a:ext>
            </a:extLst>
          </p:cNvPr>
          <p:cNvSpPr txBox="1"/>
          <p:nvPr/>
        </p:nvSpPr>
        <p:spPr>
          <a:xfrm>
            <a:off x="4572000" y="2627400"/>
            <a:ext cx="4104458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8D8D8D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8D8D8D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8D8D8D"/>
                </a:solidFill>
                <a:uFillTx/>
                <a:latin typeface="Arial"/>
                <a:ea typeface="Arial"/>
                <a:cs typeface="Arial" pitchFamily="34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9CA2CBD2-9F90-4383-B664-80D870B792A8}"/>
              </a:ext>
            </a:extLst>
          </p:cNvPr>
          <p:cNvSpPr txBox="1"/>
          <p:nvPr/>
        </p:nvSpPr>
        <p:spPr>
          <a:xfrm>
            <a:off x="4572000" y="2263972"/>
            <a:ext cx="410445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3E3B8F"/>
                </a:solidFill>
                <a:uFillTx/>
                <a:latin typeface="Arial"/>
                <a:ea typeface="Arial"/>
                <a:cs typeface="Arial" pitchFamily="34"/>
              </a:rPr>
              <a:t>Your Text Here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04093B2-349B-499E-A671-E6478C70D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74" y="636687"/>
            <a:ext cx="3131737" cy="45068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6">
            <a:extLst>
              <a:ext uri="{FF2B5EF4-FFF2-40B4-BE49-F238E27FC236}">
                <a16:creationId xmlns:a16="http://schemas.microsoft.com/office/drawing/2014/main" id="{86E8B432-20E0-498C-A010-48FAC0CE0145}"/>
              </a:ext>
            </a:extLst>
          </p:cNvPr>
          <p:cNvSpPr/>
          <p:nvPr/>
        </p:nvSpPr>
        <p:spPr>
          <a:xfrm>
            <a:off x="488374" y="463694"/>
            <a:ext cx="8167254" cy="4220306"/>
          </a:xfrm>
          <a:prstGeom prst="rect">
            <a:avLst/>
          </a:prstGeom>
          <a:solidFill>
            <a:srgbClr val="978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598E7-8A4B-4656-B76C-A85E8A5EA141}"/>
              </a:ext>
            </a:extLst>
          </p:cNvPr>
          <p:cNvSpPr txBox="1"/>
          <p:nvPr/>
        </p:nvSpPr>
        <p:spPr>
          <a:xfrm>
            <a:off x="2474470" y="444765"/>
            <a:ext cx="30223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spc="225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  <a:endParaRPr lang="ko-KR" altLang="en-US" sz="3600" b="1" spc="225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135A0-4B75-412C-9096-7FEEACBA7B62}"/>
              </a:ext>
            </a:extLst>
          </p:cNvPr>
          <p:cNvSpPr txBox="1"/>
          <p:nvPr/>
        </p:nvSpPr>
        <p:spPr>
          <a:xfrm>
            <a:off x="5320145" y="2965765"/>
            <a:ext cx="2936145" cy="1604735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We Create </a:t>
            </a:r>
          </a:p>
          <a:p>
            <a:pPr algn="r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  <a:p>
            <a:pPr algn="r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47FFC-FE6F-4CA3-A5E1-48BCADB624D1}"/>
              </a:ext>
            </a:extLst>
          </p:cNvPr>
          <p:cNvSpPr txBox="1"/>
          <p:nvPr/>
        </p:nvSpPr>
        <p:spPr>
          <a:xfrm>
            <a:off x="5287603" y="1142753"/>
            <a:ext cx="38030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PRESENTATION</a:t>
            </a:r>
            <a:endParaRPr lang="ko-KR" altLang="en-US" sz="3600" b="1" spc="225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7583F-6F7F-470F-B346-4A27390FC08A}"/>
              </a:ext>
            </a:extLst>
          </p:cNvPr>
          <p:cNvSpPr txBox="1"/>
          <p:nvPr/>
        </p:nvSpPr>
        <p:spPr>
          <a:xfrm>
            <a:off x="5320146" y="2248585"/>
            <a:ext cx="293442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b="1" dirty="0">
                <a:solidFill>
                  <a:schemeClr val="bg1"/>
                </a:solidFill>
                <a:cs typeface="Arial" pitchFamily="34" charset="0"/>
              </a:rPr>
              <a:t>ALLPPT Layout </a:t>
            </a:r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A05F9B15-6D52-43CA-83DD-712D301A33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509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ágrima 1">
            <a:extLst>
              <a:ext uri="{FF2B5EF4-FFF2-40B4-BE49-F238E27FC236}">
                <a16:creationId xmlns:a16="http://schemas.microsoft.com/office/drawing/2014/main" id="{47DC05C9-D792-4298-9CBD-AF6D30E20DD8}"/>
              </a:ext>
            </a:extLst>
          </p:cNvPr>
          <p:cNvSpPr/>
          <p:nvPr/>
        </p:nvSpPr>
        <p:spPr>
          <a:xfrm rot="5400013">
            <a:off x="4216398" y="215909"/>
            <a:ext cx="4927601" cy="4927601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BDC08F6-1D77-416B-87C8-130E2CD096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14015"/>
            <a:ext cx="3447365" cy="5157515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A01BBBBB-8935-4E41-B54D-C6A4E6D35BF1}"/>
              </a:ext>
            </a:extLst>
          </p:cNvPr>
          <p:cNvSpPr txBox="1"/>
          <p:nvPr/>
        </p:nvSpPr>
        <p:spPr>
          <a:xfrm>
            <a:off x="655286" y="559256"/>
            <a:ext cx="3079434" cy="1318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3F25B3"/>
                </a:solidFill>
                <a:uFillTx/>
                <a:latin typeface="Arial"/>
                <a:ea typeface="맑은 고딕" pitchFamily="34"/>
                <a:cs typeface="Arial" pitchFamily="34"/>
              </a:rPr>
              <a:t>Graphic Infographic Designed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2238FD9-2B08-4B56-83B7-64AB0C940F9F}"/>
              </a:ext>
            </a:extLst>
          </p:cNvPr>
          <p:cNvSpPr txBox="1"/>
          <p:nvPr/>
        </p:nvSpPr>
        <p:spPr>
          <a:xfrm>
            <a:off x="655286" y="2153091"/>
            <a:ext cx="2160324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</a:t>
            </a:r>
          </a:p>
        </p:txBody>
      </p:sp>
      <p:grpSp>
        <p:nvGrpSpPr>
          <p:cNvPr id="4" name="그룹 93">
            <a:extLst>
              <a:ext uri="{FF2B5EF4-FFF2-40B4-BE49-F238E27FC236}">
                <a16:creationId xmlns:a16="http://schemas.microsoft.com/office/drawing/2014/main" id="{6CE45A8B-5F11-4E2E-8AAB-B121C1D0EEA5}"/>
              </a:ext>
            </a:extLst>
          </p:cNvPr>
          <p:cNvGrpSpPr/>
          <p:nvPr/>
        </p:nvGrpSpPr>
        <p:grpSpPr>
          <a:xfrm>
            <a:off x="560847" y="2990408"/>
            <a:ext cx="3591232" cy="2031965"/>
            <a:chOff x="560847" y="2990408"/>
            <a:chExt cx="3591232" cy="2031965"/>
          </a:xfrm>
        </p:grpSpPr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2B1D50BA-C5DE-4EE8-8FDE-10CCC93FA8AB}"/>
                </a:ext>
              </a:extLst>
            </p:cNvPr>
            <p:cNvSpPr txBox="1"/>
            <p:nvPr/>
          </p:nvSpPr>
          <p:spPr>
            <a:xfrm>
              <a:off x="560856" y="3268047"/>
              <a:ext cx="3591223" cy="175432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 dirty="0"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900" b="0" i="0" u="none" strike="noStrike" kern="0" cap="none" spc="0" baseline="0" dirty="0">
                <a:uFillTx/>
                <a:latin typeface="Arial"/>
                <a:ea typeface="Arial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 dirty="0"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900" b="0" i="0" u="none" strike="noStrike" kern="0" cap="none" spc="0" baseline="0" dirty="0">
                <a:uFillTx/>
                <a:latin typeface="Arial"/>
                <a:ea typeface="Arial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 dirty="0"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I hope and I believe that this Template will your Time, Money and Reputation. Easy to change colors, photos and Text. I hope and I believe that this Template will your Time, Money and Reputation. </a:t>
              </a: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E248313C-95C6-4E5D-ABA3-C5B28CC13B12}"/>
                </a:ext>
              </a:extLst>
            </p:cNvPr>
            <p:cNvSpPr txBox="1"/>
            <p:nvPr/>
          </p:nvSpPr>
          <p:spPr>
            <a:xfrm>
              <a:off x="560847" y="2990408"/>
              <a:ext cx="3591223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uFillTx/>
                  <a:latin typeface="Arial"/>
                  <a:ea typeface="Arial"/>
                  <a:cs typeface="Arial" pitchFamily="34"/>
                </a:rPr>
                <a:t>Simple PowerPoint Presentation</a:t>
              </a:r>
            </a:p>
          </p:txBody>
        </p:sp>
      </p:grpSp>
      <p:sp>
        <p:nvSpPr>
          <p:cNvPr id="7" name="Freeform 9">
            <a:extLst>
              <a:ext uri="{FF2B5EF4-FFF2-40B4-BE49-F238E27FC236}">
                <a16:creationId xmlns:a16="http://schemas.microsoft.com/office/drawing/2014/main" id="{41106E64-1C9B-4C77-A899-8A7D8AE7EAE3}"/>
              </a:ext>
            </a:extLst>
          </p:cNvPr>
          <p:cNvSpPr/>
          <p:nvPr/>
        </p:nvSpPr>
        <p:spPr>
          <a:xfrm>
            <a:off x="3226597" y="6799661"/>
            <a:ext cx="4764" cy="90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"/>
              <a:gd name="f7" fmla="val 32"/>
              <a:gd name="f8" fmla="val 21"/>
              <a:gd name="f9" fmla="val 11"/>
              <a:gd name="f10" fmla="val 1"/>
              <a:gd name="f11" fmla="+- 0 0 -90"/>
              <a:gd name="f12" fmla="*/ f3 1 2"/>
              <a:gd name="f13" fmla="*/ f4 1 32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2"/>
              <a:gd name="f22" fmla="*/ f18 1 32"/>
              <a:gd name="f23" fmla="*/ 0 f19 1"/>
              <a:gd name="f24" fmla="*/ 32 f18 1"/>
              <a:gd name="f25" fmla="*/ 0 f18 1"/>
              <a:gd name="f26" fmla="*/ 2 f19 1"/>
              <a:gd name="f27" fmla="*/ 1 f18 1"/>
              <a:gd name="f28" fmla="+- f20 0 f1"/>
              <a:gd name="f29" fmla="*/ f23 1 2"/>
              <a:gd name="f30" fmla="*/ f24 1 32"/>
              <a:gd name="f31" fmla="*/ f25 1 32"/>
              <a:gd name="f32" fmla="*/ f26 1 2"/>
              <a:gd name="f33" fmla="*/ f27 1 32"/>
              <a:gd name="f34" fmla="*/ 0 1 f21"/>
              <a:gd name="f35" fmla="*/ f15 1 f21"/>
              <a:gd name="f36" fmla="*/ 0 1 f22"/>
              <a:gd name="f37" fmla="*/ f16 1 f22"/>
              <a:gd name="f38" fmla="*/ f29 1 f21"/>
              <a:gd name="f39" fmla="*/ f30 1 f22"/>
              <a:gd name="f40" fmla="*/ f31 1 f22"/>
              <a:gd name="f41" fmla="*/ f32 1 f21"/>
              <a:gd name="f42" fmla="*/ f33 1 f22"/>
              <a:gd name="f43" fmla="*/ f34 f12 1"/>
              <a:gd name="f44" fmla="*/ f35 f12 1"/>
              <a:gd name="f45" fmla="*/ f37 f13 1"/>
              <a:gd name="f46" fmla="*/ f36 f13 1"/>
              <a:gd name="f47" fmla="*/ f38 f12 1"/>
              <a:gd name="f48" fmla="*/ f39 f13 1"/>
              <a:gd name="f49" fmla="*/ f40 f13 1"/>
              <a:gd name="f50" fmla="*/ f41 f12 1"/>
              <a:gd name="f51" fmla="*/ f42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7" y="f48"/>
              </a:cxn>
              <a:cxn ang="f28">
                <a:pos x="f47" y="f49"/>
              </a:cxn>
              <a:cxn ang="f28">
                <a:pos x="f50" y="f51"/>
              </a:cxn>
              <a:cxn ang="f28">
                <a:pos x="f47" y="f48"/>
              </a:cxn>
              <a:cxn ang="f28">
                <a:pos x="f47" y="f48"/>
              </a:cxn>
            </a:cxnLst>
            <a:rect l="f43" t="f46" r="f44" b="f45"/>
            <a:pathLst>
              <a:path w="2" h="32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10"/>
                  <a:pt x="f10" y="f10"/>
                  <a:pt x="f6" y="f10"/>
                </a:cubicBezTo>
                <a:cubicBezTo>
                  <a:pt x="f10" y="f9"/>
                  <a:pt x="f10" y="f8"/>
                  <a:pt x="f5" y="f7"/>
                </a:cubicBezTo>
                <a:cubicBezTo>
                  <a:pt x="f5" y="f7"/>
                  <a:pt x="f5" y="f7"/>
                  <a:pt x="f5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546F023-4401-4F28-B02A-7B309D988E5D}"/>
              </a:ext>
            </a:extLst>
          </p:cNvPr>
          <p:cNvSpPr txBox="1"/>
          <p:nvPr/>
        </p:nvSpPr>
        <p:spPr>
          <a:xfrm>
            <a:off x="7837253" y="4321174"/>
            <a:ext cx="1371065" cy="6064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Modern PowerPoint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Freeform 14">
            <a:extLst>
              <a:ext uri="{FF2B5EF4-FFF2-40B4-BE49-F238E27FC236}">
                <a16:creationId xmlns:a16="http://schemas.microsoft.com/office/drawing/2014/main" id="{E4292E77-9BAF-45FE-A360-E942E6E84015}"/>
              </a:ext>
            </a:extLst>
          </p:cNvPr>
          <p:cNvSpPr/>
          <p:nvPr/>
        </p:nvSpPr>
        <p:spPr bwMode="auto">
          <a:xfrm rot="10800000">
            <a:off x="135764" y="480273"/>
            <a:ext cx="6738626" cy="4663226"/>
          </a:xfrm>
          <a:custGeom>
            <a:avLst/>
            <a:gdLst>
              <a:gd name="T0" fmla="*/ 2364 w 3849"/>
              <a:gd name="T1" fmla="*/ 1 h 2564"/>
              <a:gd name="T2" fmla="*/ 2556 w 3849"/>
              <a:gd name="T3" fmla="*/ 1 h 2564"/>
              <a:gd name="T4" fmla="*/ 3849 w 3849"/>
              <a:gd name="T5" fmla="*/ 1 h 2564"/>
              <a:gd name="T6" fmla="*/ 3222 w 3849"/>
              <a:gd name="T7" fmla="*/ 861 h 2564"/>
              <a:gd name="T8" fmla="*/ 3222 w 3849"/>
              <a:gd name="T9" fmla="*/ 863 h 2564"/>
              <a:gd name="T10" fmla="*/ 1982 w 3849"/>
              <a:gd name="T11" fmla="*/ 2564 h 2564"/>
              <a:gd name="T12" fmla="*/ 0 w 3849"/>
              <a:gd name="T13" fmla="*/ 0 h 2564"/>
              <a:gd name="T14" fmla="*/ 2364 w 3849"/>
              <a:gd name="T15" fmla="*/ 1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9" h="2564">
                <a:moveTo>
                  <a:pt x="2364" y="1"/>
                </a:moveTo>
                <a:lnTo>
                  <a:pt x="2556" y="1"/>
                </a:lnTo>
                <a:lnTo>
                  <a:pt x="3849" y="1"/>
                </a:lnTo>
                <a:lnTo>
                  <a:pt x="3222" y="861"/>
                </a:lnTo>
                <a:lnTo>
                  <a:pt x="3222" y="863"/>
                </a:lnTo>
                <a:lnTo>
                  <a:pt x="1982" y="2564"/>
                </a:lnTo>
                <a:lnTo>
                  <a:pt x="0" y="0"/>
                </a:lnTo>
                <a:lnTo>
                  <a:pt x="2364" y="1"/>
                </a:lnTo>
                <a:close/>
              </a:path>
            </a:pathLst>
          </a:cu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4891"/>
            </a:stretch>
          </a:blip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n-US" sz="1350"/>
          </a:p>
        </p:txBody>
      </p:sp>
      <p:sp>
        <p:nvSpPr>
          <p:cNvPr id="64" name="Slide Number Placeholder 11">
            <a:extLst>
              <a:ext uri="{FF2B5EF4-FFF2-40B4-BE49-F238E27FC236}">
                <a16:creationId xmlns:a16="http://schemas.microsoft.com/office/drawing/2014/main" id="{AD00F682-0F1C-4BC1-B70B-64F558427998}"/>
              </a:ext>
            </a:extLst>
          </p:cNvPr>
          <p:cNvSpPr txBox="1"/>
          <p:nvPr/>
        </p:nvSpPr>
        <p:spPr>
          <a:xfrm>
            <a:off x="8765268" y="4713048"/>
            <a:ext cx="434577" cy="43458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/>
              <a:t>0</a:t>
            </a:r>
            <a:fld id="{E72B8170-242D-42EF-8B64-B507C79780AD}" type="slidenum">
              <a:rPr lang="en-US" sz="1125"/>
              <a:pPr/>
              <a:t>14</a:t>
            </a:fld>
            <a:endParaRPr lang="en-US" sz="1125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40041DF4-ED71-4E67-BED9-CF18D38C6BBB}"/>
              </a:ext>
            </a:extLst>
          </p:cNvPr>
          <p:cNvSpPr/>
          <p:nvPr/>
        </p:nvSpPr>
        <p:spPr bwMode="auto">
          <a:xfrm rot="10800000">
            <a:off x="3081491" y="-13810"/>
            <a:ext cx="2064075" cy="1607344"/>
          </a:xfrm>
          <a:custGeom>
            <a:avLst/>
            <a:gdLst>
              <a:gd name="T0" fmla="*/ 748 w 955"/>
              <a:gd name="T1" fmla="*/ 571 h 842"/>
              <a:gd name="T2" fmla="*/ 717 w 955"/>
              <a:gd name="T3" fmla="*/ 529 h 842"/>
              <a:gd name="T4" fmla="*/ 315 w 955"/>
              <a:gd name="T5" fmla="*/ 0 h 842"/>
              <a:gd name="T6" fmla="*/ 0 w 955"/>
              <a:gd name="T7" fmla="*/ 842 h 842"/>
              <a:gd name="T8" fmla="*/ 955 w 955"/>
              <a:gd name="T9" fmla="*/ 842 h 842"/>
              <a:gd name="T10" fmla="*/ 748 w 955"/>
              <a:gd name="T11" fmla="*/ 571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5" h="842">
                <a:moveTo>
                  <a:pt x="748" y="571"/>
                </a:moveTo>
                <a:lnTo>
                  <a:pt x="717" y="529"/>
                </a:lnTo>
                <a:lnTo>
                  <a:pt x="315" y="0"/>
                </a:lnTo>
                <a:lnTo>
                  <a:pt x="0" y="842"/>
                </a:lnTo>
                <a:lnTo>
                  <a:pt x="955" y="842"/>
                </a:lnTo>
                <a:lnTo>
                  <a:pt x="748" y="571"/>
                </a:lnTo>
                <a:close/>
              </a:path>
            </a:pathLst>
          </a:cu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n-US" sz="135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C3D869F-78D1-418F-AC0E-B813D90B7DDD}"/>
              </a:ext>
            </a:extLst>
          </p:cNvPr>
          <p:cNvSpPr/>
          <p:nvPr/>
        </p:nvSpPr>
        <p:spPr>
          <a:xfrm rot="5400000">
            <a:off x="-589944" y="3242790"/>
            <a:ext cx="1911257" cy="731371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350"/>
          </a:p>
        </p:txBody>
      </p:sp>
      <p:sp>
        <p:nvSpPr>
          <p:cNvPr id="1462" name="Freeform: Shape 1461">
            <a:extLst>
              <a:ext uri="{FF2B5EF4-FFF2-40B4-BE49-F238E27FC236}">
                <a16:creationId xmlns:a16="http://schemas.microsoft.com/office/drawing/2014/main" id="{F3680FEF-A3DA-4D48-A29A-EC3C67159E24}"/>
              </a:ext>
            </a:extLst>
          </p:cNvPr>
          <p:cNvSpPr/>
          <p:nvPr/>
        </p:nvSpPr>
        <p:spPr>
          <a:xfrm>
            <a:off x="3560551" y="746662"/>
            <a:ext cx="1906184" cy="1906184"/>
          </a:xfrm>
          <a:custGeom>
            <a:avLst/>
            <a:gdLst>
              <a:gd name="connsiteX0" fmla="*/ 825850 w 1651700"/>
              <a:gd name="connsiteY0" fmla="*/ 0 h 1651700"/>
              <a:gd name="connsiteX1" fmla="*/ 1651700 w 1651700"/>
              <a:gd name="connsiteY1" fmla="*/ 825850 h 1651700"/>
              <a:gd name="connsiteX2" fmla="*/ 825850 w 1651700"/>
              <a:gd name="connsiteY2" fmla="*/ 1651700 h 1651700"/>
              <a:gd name="connsiteX3" fmla="*/ 0 w 1651700"/>
              <a:gd name="connsiteY3" fmla="*/ 825850 h 1651700"/>
              <a:gd name="connsiteX4" fmla="*/ 825850 w 1651700"/>
              <a:gd name="connsiteY4" fmla="*/ 0 h 165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699" h="1651699">
                <a:moveTo>
                  <a:pt x="825850" y="0"/>
                </a:moveTo>
                <a:cubicBezTo>
                  <a:pt x="1281954" y="0"/>
                  <a:pt x="1651700" y="369746"/>
                  <a:pt x="1651700" y="825850"/>
                </a:cubicBezTo>
                <a:cubicBezTo>
                  <a:pt x="1651700" y="1281954"/>
                  <a:pt x="1281954" y="1651700"/>
                  <a:pt x="825850" y="1651700"/>
                </a:cubicBezTo>
                <a:cubicBezTo>
                  <a:pt x="369746" y="1651700"/>
                  <a:pt x="0" y="1281954"/>
                  <a:pt x="0" y="825850"/>
                </a:cubicBezTo>
                <a:cubicBezTo>
                  <a:pt x="0" y="369746"/>
                  <a:pt x="369746" y="0"/>
                  <a:pt x="825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350"/>
          </a:p>
        </p:txBody>
      </p:sp>
      <p:sp>
        <p:nvSpPr>
          <p:cNvPr id="2785" name="TextBox 2784">
            <a:extLst>
              <a:ext uri="{FF2B5EF4-FFF2-40B4-BE49-F238E27FC236}">
                <a16:creationId xmlns:a16="http://schemas.microsoft.com/office/drawing/2014/main" id="{E2B7B622-D2ED-4391-BB52-83819F539112}"/>
              </a:ext>
            </a:extLst>
          </p:cNvPr>
          <p:cNvSpPr txBox="1"/>
          <p:nvPr/>
        </p:nvSpPr>
        <p:spPr>
          <a:xfrm>
            <a:off x="6117202" y="2190781"/>
            <a:ext cx="2365670" cy="70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ts val="3375"/>
              </a:lnSpc>
            </a:pPr>
            <a:r>
              <a:rPr lang="en-US" sz="3000" b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SOME TEXT</a:t>
            </a:r>
          </a:p>
          <a:p>
            <a:pPr>
              <a:lnSpc>
                <a:spcPts val="1500"/>
              </a:lnSpc>
            </a:pPr>
            <a:r>
              <a:rPr lang="en-US" sz="1125" b="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PRESENTER</a:t>
            </a:r>
          </a:p>
        </p:txBody>
      </p:sp>
      <p:sp>
        <p:nvSpPr>
          <p:cNvPr id="2788" name="TextBox 2787">
            <a:extLst>
              <a:ext uri="{FF2B5EF4-FFF2-40B4-BE49-F238E27FC236}">
                <a16:creationId xmlns:a16="http://schemas.microsoft.com/office/drawing/2014/main" id="{9501A091-E2F0-4231-B2D4-B034649456EF}"/>
              </a:ext>
            </a:extLst>
          </p:cNvPr>
          <p:cNvSpPr txBox="1"/>
          <p:nvPr/>
        </p:nvSpPr>
        <p:spPr>
          <a:xfrm>
            <a:off x="6125651" y="3029019"/>
            <a:ext cx="2476989" cy="85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ts val="1200"/>
              </a:lnSpc>
            </a:pPr>
            <a:r>
              <a:rPr lang="en-US" sz="825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Contrary to popular belief, Lorem Ipsum is not simply random text. It has roots in a piece of classical Latin literature from 45 BC, making it over 2000 years old. Richard McClintock, a Latin professor at Hampden-Sydney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9F54EFC5-808A-40AB-B930-04B64E6B0031}"/>
              </a:ext>
            </a:extLst>
          </p:cNvPr>
          <p:cNvSpPr/>
          <p:nvPr/>
        </p:nvSpPr>
        <p:spPr>
          <a:xfrm>
            <a:off x="0" y="-7419"/>
            <a:ext cx="3263486" cy="3598748"/>
          </a:xfrm>
          <a:custGeom>
            <a:avLst/>
            <a:gdLst>
              <a:gd name="connsiteX0" fmla="*/ 0 w 4351314"/>
              <a:gd name="connsiteY0" fmla="*/ 0 h 4798330"/>
              <a:gd name="connsiteX1" fmla="*/ 3882497 w 4351314"/>
              <a:gd name="connsiteY1" fmla="*/ 0 h 4798330"/>
              <a:gd name="connsiteX2" fmla="*/ 4351314 w 4351314"/>
              <a:gd name="connsiteY2" fmla="*/ 609936 h 4798330"/>
              <a:gd name="connsiteX3" fmla="*/ 1307684 w 4351314"/>
              <a:gd name="connsiteY3" fmla="*/ 4793411 h 4798330"/>
              <a:gd name="connsiteX4" fmla="*/ 1307684 w 4351314"/>
              <a:gd name="connsiteY4" fmla="*/ 4798330 h 4798330"/>
              <a:gd name="connsiteX5" fmla="*/ 0 w 4351314"/>
              <a:gd name="connsiteY5" fmla="*/ 3102004 h 479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314" h="4798330">
                <a:moveTo>
                  <a:pt x="0" y="0"/>
                </a:moveTo>
                <a:lnTo>
                  <a:pt x="3882497" y="0"/>
                </a:lnTo>
                <a:lnTo>
                  <a:pt x="4351314" y="609936"/>
                </a:lnTo>
                <a:lnTo>
                  <a:pt x="1307684" y="4793411"/>
                </a:lnTo>
                <a:lnTo>
                  <a:pt x="1307684" y="4798330"/>
                </a:lnTo>
                <a:lnTo>
                  <a:pt x="0" y="3102004"/>
                </a:lnTo>
                <a:close/>
              </a:path>
            </a:pathLst>
          </a:custGeom>
          <a:solidFill>
            <a:srgbClr val="978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LID4096" sz="1350"/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5B07AE64-E634-42C6-A886-161DF54BEF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169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0C0821C-C081-4BFC-85C3-819AFF62C1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0" y="-6023"/>
            <a:ext cx="9163050" cy="5149523"/>
          </a:xfrm>
          <a:prstGeom prst="rect">
            <a:avLst/>
          </a:prstGeom>
        </p:spPr>
      </p:pic>
      <p:sp>
        <p:nvSpPr>
          <p:cNvPr id="3" name="Lágrima 5">
            <a:extLst>
              <a:ext uri="{FF2B5EF4-FFF2-40B4-BE49-F238E27FC236}">
                <a16:creationId xmlns:a16="http://schemas.microsoft.com/office/drawing/2014/main" id="{487BD699-B935-4925-AB2C-D9614A28A371}"/>
              </a:ext>
            </a:extLst>
          </p:cNvPr>
          <p:cNvSpPr/>
          <p:nvPr/>
        </p:nvSpPr>
        <p:spPr>
          <a:xfrm rot="10799991">
            <a:off x="-14914" y="1294717"/>
            <a:ext cx="3848782" cy="3848782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C0B5F0"/>
          </a:solidFill>
          <a:ln w="57150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C9312E-BE7D-4143-8F96-9493001CD1D1}"/>
              </a:ext>
            </a:extLst>
          </p:cNvPr>
          <p:cNvGrpSpPr/>
          <p:nvPr/>
        </p:nvGrpSpPr>
        <p:grpSpPr>
          <a:xfrm>
            <a:off x="5685089" y="2660391"/>
            <a:ext cx="2764433" cy="2066782"/>
            <a:chOff x="5685089" y="2660391"/>
            <a:chExt cx="2764433" cy="20667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B34AF4-E327-488F-8391-0E3D2D0AC62E}"/>
                </a:ext>
              </a:extLst>
            </p:cNvPr>
            <p:cNvSpPr txBox="1"/>
            <p:nvPr/>
          </p:nvSpPr>
          <p:spPr>
            <a:xfrm>
              <a:off x="5949516" y="2945556"/>
              <a:ext cx="2500006" cy="1477332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0" cap="none" spc="0" baseline="0">
                  <a:solidFill>
                    <a:srgbClr val="3F25B3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id="{39F470CD-FD25-4CD7-9654-5CEE93CEFCE8}"/>
                </a:ext>
              </a:extLst>
            </p:cNvPr>
            <p:cNvSpPr/>
            <p:nvPr/>
          </p:nvSpPr>
          <p:spPr>
            <a:xfrm rot="10799991">
              <a:off x="8088243" y="4544641"/>
              <a:ext cx="264426" cy="182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415"/>
                <a:gd name="f4" fmla="val 261194"/>
                <a:gd name="f5" fmla="val 258472"/>
                <a:gd name="f6" fmla="val 38091"/>
                <a:gd name="f7" fmla="val 262463"/>
                <a:gd name="f8" fmla="val 46435"/>
                <a:gd name="f9" fmla="val 247771"/>
                <a:gd name="f10" fmla="val 58859"/>
                <a:gd name="f11" fmla="val 238339"/>
                <a:gd name="f12" fmla="val 75365"/>
                <a:gd name="f13" fmla="val 228907"/>
                <a:gd name="f14" fmla="val 91871"/>
                <a:gd name="f15" fmla="val 223647"/>
                <a:gd name="f16" fmla="val 115905"/>
                <a:gd name="f17" fmla="val 222558"/>
                <a:gd name="f18" fmla="val 147466"/>
                <a:gd name="f19" fmla="val 273709"/>
                <a:gd name="f20" fmla="val 168687"/>
                <a:gd name="f21" fmla="val 171408"/>
                <a:gd name="f22" fmla="val 122797"/>
                <a:gd name="f23" fmla="val 174491"/>
                <a:gd name="f24" fmla="val 87609"/>
                <a:gd name="f25" fmla="val 186100"/>
                <a:gd name="f26" fmla="val 65843"/>
                <a:gd name="f27" fmla="val 201336"/>
                <a:gd name="f28" fmla="val 36821"/>
                <a:gd name="f29" fmla="val 225460"/>
                <a:gd name="f30" fmla="val 14874"/>
                <a:gd name="f31" fmla="val 89785"/>
                <a:gd name="f32" fmla="val 113728"/>
                <a:gd name="f33" fmla="val 93775"/>
                <a:gd name="f34" fmla="val 79083"/>
                <a:gd name="f35" fmla="val 69651"/>
                <a:gd name="f36" fmla="val 60219"/>
                <a:gd name="f37" fmla="val 54959"/>
                <a:gd name="f38" fmla="val 53871"/>
                <a:gd name="f39" fmla="val 105021"/>
                <a:gd name="f40" fmla="val 5804"/>
                <a:gd name="f41" fmla="val 17413"/>
                <a:gd name="f42" fmla="val 32649"/>
                <a:gd name="f43" fmla="val 56773"/>
                <a:gd name="f44" fmla="*/ f0 1 282415"/>
                <a:gd name="f45" fmla="*/ f1 1 26119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82415"/>
                <a:gd name="f52" fmla="*/ f49 1 26119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82415" h="261194">
                  <a:moveTo>
                    <a:pt x="f5" y="f2"/>
                  </a:moveTo>
                  <a:lnTo>
                    <a:pt x="f3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20" y="f21"/>
                  </a:lnTo>
                  <a:cubicBezTo>
                    <a:pt x="f20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2"/>
                  </a:cubicBezTo>
                  <a:close/>
                  <a:moveTo>
                    <a:pt x="f31" y="f2"/>
                  </a:moveTo>
                  <a:lnTo>
                    <a:pt x="f32" y="f6"/>
                  </a:lnTo>
                  <a:cubicBezTo>
                    <a:pt x="f33" y="f8"/>
                    <a:pt x="f34" y="f10"/>
                    <a:pt x="f35" y="f12"/>
                  </a:cubicBezTo>
                  <a:cubicBezTo>
                    <a:pt x="f36" y="f14"/>
                    <a:pt x="f37" y="f16"/>
                    <a:pt x="f38" y="f18"/>
                  </a:cubicBezTo>
                  <a:lnTo>
                    <a:pt x="f39" y="f18"/>
                  </a:lnTo>
                  <a:lnTo>
                    <a:pt x="f39" y="f4"/>
                  </a:lnTo>
                  <a:lnTo>
                    <a:pt x="f2" y="f4"/>
                  </a:lnTo>
                  <a:lnTo>
                    <a:pt x="f2" y="f21"/>
                  </a:lnTo>
                  <a:cubicBezTo>
                    <a:pt x="f2" y="f22"/>
                    <a:pt x="f40" y="f24"/>
                    <a:pt x="f41" y="f26"/>
                  </a:cubicBezTo>
                  <a:cubicBezTo>
                    <a:pt x="f42" y="f28"/>
                    <a:pt x="f43" y="f30"/>
                    <a:pt x="f31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5" b="0" i="0" u="none" strike="noStrike" kern="0" cap="none" spc="0" baseline="0">
                <a:solidFill>
                  <a:srgbClr val="056768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74F3E0-0F15-412C-ADB2-4AE3A821511C}"/>
                </a:ext>
              </a:extLst>
            </p:cNvPr>
            <p:cNvSpPr/>
            <p:nvPr/>
          </p:nvSpPr>
          <p:spPr>
            <a:xfrm>
              <a:off x="5685089" y="2660391"/>
              <a:ext cx="264426" cy="18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4444"/>
                <a:gd name="f7" fmla="val 281568"/>
                <a:gd name="f8" fmla="val 278634"/>
                <a:gd name="f9" fmla="val 41062"/>
                <a:gd name="f10" fmla="val 282936"/>
                <a:gd name="f11" fmla="val 50057"/>
                <a:gd name="f12" fmla="val 267098"/>
                <a:gd name="f13" fmla="val 63450"/>
                <a:gd name="f14" fmla="val 256930"/>
                <a:gd name="f15" fmla="val 81244"/>
                <a:gd name="f16" fmla="val 246762"/>
                <a:gd name="f17" fmla="val 99037"/>
                <a:gd name="f18" fmla="val 241092"/>
                <a:gd name="f19" fmla="val 124946"/>
                <a:gd name="f20" fmla="val 239918"/>
                <a:gd name="f21" fmla="val 158969"/>
                <a:gd name="f22" fmla="val 295059"/>
                <a:gd name="f23" fmla="val 181845"/>
                <a:gd name="f24" fmla="val 184778"/>
                <a:gd name="f25" fmla="val 132376"/>
                <a:gd name="f26" fmla="val 188102"/>
                <a:gd name="f27" fmla="val 94443"/>
                <a:gd name="f28" fmla="val 200616"/>
                <a:gd name="f29" fmla="val 70979"/>
                <a:gd name="f30" fmla="val 217041"/>
                <a:gd name="f31" fmla="val 39693"/>
                <a:gd name="f32" fmla="val 243047"/>
                <a:gd name="f33" fmla="val 16034"/>
                <a:gd name="f34" fmla="val 96789"/>
                <a:gd name="f35" fmla="val 122599"/>
                <a:gd name="f36" fmla="val 101090"/>
                <a:gd name="f37" fmla="val 85252"/>
                <a:gd name="f38" fmla="val 75084"/>
                <a:gd name="f39" fmla="val 64916"/>
                <a:gd name="f40" fmla="val 59246"/>
                <a:gd name="f41" fmla="val 58073"/>
                <a:gd name="f42" fmla="val 113213"/>
                <a:gd name="f43" fmla="val 6257"/>
                <a:gd name="f44" fmla="val 18772"/>
                <a:gd name="f45" fmla="val 35196"/>
                <a:gd name="f46" fmla="val 61202"/>
                <a:gd name="f47" fmla="+- 0 0 -90"/>
                <a:gd name="f48" fmla="*/ f3 1 304444"/>
                <a:gd name="f49" fmla="*/ f4 1 281568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304444"/>
                <a:gd name="f58" fmla="*/ f54 1 281568"/>
                <a:gd name="f59" fmla="*/ 278634 f55 1"/>
                <a:gd name="f60" fmla="*/ 0 f54 1"/>
                <a:gd name="f61" fmla="*/ 304444 f55 1"/>
                <a:gd name="f62" fmla="*/ 41062 f54 1"/>
                <a:gd name="f63" fmla="*/ 256930 f55 1"/>
                <a:gd name="f64" fmla="*/ 81244 f54 1"/>
                <a:gd name="f65" fmla="*/ 239918 f55 1"/>
                <a:gd name="f66" fmla="*/ 158969 f54 1"/>
                <a:gd name="f67" fmla="*/ 295059 f55 1"/>
                <a:gd name="f68" fmla="*/ 281568 f54 1"/>
                <a:gd name="f69" fmla="*/ 181845 f55 1"/>
                <a:gd name="f70" fmla="*/ 184778 f54 1"/>
                <a:gd name="f71" fmla="*/ 200616 f55 1"/>
                <a:gd name="f72" fmla="*/ 70979 f54 1"/>
                <a:gd name="f73" fmla="*/ 96789 f55 1"/>
                <a:gd name="f74" fmla="*/ 122599 f55 1"/>
                <a:gd name="f75" fmla="*/ 75084 f55 1"/>
                <a:gd name="f76" fmla="*/ 58073 f55 1"/>
                <a:gd name="f77" fmla="*/ 113213 f55 1"/>
                <a:gd name="f78" fmla="*/ 0 f55 1"/>
                <a:gd name="f79" fmla="*/ 18772 f55 1"/>
                <a:gd name="f80" fmla="+- f56 0 f1"/>
                <a:gd name="f81" fmla="*/ f59 1 304444"/>
                <a:gd name="f82" fmla="*/ f60 1 281568"/>
                <a:gd name="f83" fmla="*/ f61 1 304444"/>
                <a:gd name="f84" fmla="*/ f62 1 281568"/>
                <a:gd name="f85" fmla="*/ f63 1 304444"/>
                <a:gd name="f86" fmla="*/ f64 1 281568"/>
                <a:gd name="f87" fmla="*/ f65 1 304444"/>
                <a:gd name="f88" fmla="*/ f66 1 281568"/>
                <a:gd name="f89" fmla="*/ f67 1 304444"/>
                <a:gd name="f90" fmla="*/ f68 1 281568"/>
                <a:gd name="f91" fmla="*/ f69 1 304444"/>
                <a:gd name="f92" fmla="*/ f70 1 281568"/>
                <a:gd name="f93" fmla="*/ f71 1 304444"/>
                <a:gd name="f94" fmla="*/ f72 1 281568"/>
                <a:gd name="f95" fmla="*/ f73 1 304444"/>
                <a:gd name="f96" fmla="*/ f74 1 304444"/>
                <a:gd name="f97" fmla="*/ f75 1 304444"/>
                <a:gd name="f98" fmla="*/ f76 1 304444"/>
                <a:gd name="f99" fmla="*/ f77 1 304444"/>
                <a:gd name="f100" fmla="*/ f78 1 304444"/>
                <a:gd name="f101" fmla="*/ f79 1 304444"/>
                <a:gd name="f102" fmla="*/ f50 1 f57"/>
                <a:gd name="f103" fmla="*/ f51 1 f57"/>
                <a:gd name="f104" fmla="*/ f50 1 f58"/>
                <a:gd name="f105" fmla="*/ f52 1 f58"/>
                <a:gd name="f106" fmla="*/ f81 1 f57"/>
                <a:gd name="f107" fmla="*/ f82 1 f58"/>
                <a:gd name="f108" fmla="*/ f83 1 f57"/>
                <a:gd name="f109" fmla="*/ f84 1 f58"/>
                <a:gd name="f110" fmla="*/ f85 1 f57"/>
                <a:gd name="f111" fmla="*/ f86 1 f58"/>
                <a:gd name="f112" fmla="*/ f87 1 f57"/>
                <a:gd name="f113" fmla="*/ f88 1 f58"/>
                <a:gd name="f114" fmla="*/ f89 1 f57"/>
                <a:gd name="f115" fmla="*/ f90 1 f58"/>
                <a:gd name="f116" fmla="*/ f91 1 f57"/>
                <a:gd name="f117" fmla="*/ f92 1 f58"/>
                <a:gd name="f118" fmla="*/ f93 1 f57"/>
                <a:gd name="f119" fmla="*/ f94 1 f58"/>
                <a:gd name="f120" fmla="*/ f95 1 f57"/>
                <a:gd name="f121" fmla="*/ f96 1 f57"/>
                <a:gd name="f122" fmla="*/ f97 1 f57"/>
                <a:gd name="f123" fmla="*/ f98 1 f57"/>
                <a:gd name="f124" fmla="*/ f99 1 f57"/>
                <a:gd name="f125" fmla="*/ f100 1 f57"/>
                <a:gd name="f126" fmla="*/ f101 1 f57"/>
                <a:gd name="f127" fmla="*/ f102 f48 1"/>
                <a:gd name="f128" fmla="*/ f103 f48 1"/>
                <a:gd name="f129" fmla="*/ f105 f49 1"/>
                <a:gd name="f130" fmla="*/ f104 f49 1"/>
                <a:gd name="f131" fmla="*/ f106 f48 1"/>
                <a:gd name="f132" fmla="*/ f107 f49 1"/>
                <a:gd name="f133" fmla="*/ f108 f48 1"/>
                <a:gd name="f134" fmla="*/ f109 f49 1"/>
                <a:gd name="f135" fmla="*/ f110 f48 1"/>
                <a:gd name="f136" fmla="*/ f111 f49 1"/>
                <a:gd name="f137" fmla="*/ f112 f48 1"/>
                <a:gd name="f138" fmla="*/ f113 f49 1"/>
                <a:gd name="f139" fmla="*/ f114 f48 1"/>
                <a:gd name="f140" fmla="*/ f115 f49 1"/>
                <a:gd name="f141" fmla="*/ f116 f48 1"/>
                <a:gd name="f142" fmla="*/ f117 f49 1"/>
                <a:gd name="f143" fmla="*/ f118 f48 1"/>
                <a:gd name="f144" fmla="*/ f119 f49 1"/>
                <a:gd name="f145" fmla="*/ f120 f48 1"/>
                <a:gd name="f146" fmla="*/ f121 f48 1"/>
                <a:gd name="f147" fmla="*/ f122 f48 1"/>
                <a:gd name="f148" fmla="*/ f123 f48 1"/>
                <a:gd name="f149" fmla="*/ f124 f48 1"/>
                <a:gd name="f150" fmla="*/ f125 f48 1"/>
                <a:gd name="f151" fmla="*/ f126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31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38"/>
                </a:cxn>
                <a:cxn ang="f80">
                  <a:pos x="f139" y="f140"/>
                </a:cxn>
                <a:cxn ang="f80">
                  <a:pos x="f141" y="f140"/>
                </a:cxn>
                <a:cxn ang="f80">
                  <a:pos x="f141" y="f142"/>
                </a:cxn>
                <a:cxn ang="f80">
                  <a:pos x="f143" y="f144"/>
                </a:cxn>
                <a:cxn ang="f80">
                  <a:pos x="f131" y="f132"/>
                </a:cxn>
                <a:cxn ang="f80">
                  <a:pos x="f145" y="f132"/>
                </a:cxn>
                <a:cxn ang="f80">
                  <a:pos x="f146" y="f134"/>
                </a:cxn>
                <a:cxn ang="f80">
                  <a:pos x="f147" y="f136"/>
                </a:cxn>
                <a:cxn ang="f80">
                  <a:pos x="f148" y="f138"/>
                </a:cxn>
                <a:cxn ang="f80">
                  <a:pos x="f149" y="f138"/>
                </a:cxn>
                <a:cxn ang="f80">
                  <a:pos x="f149" y="f140"/>
                </a:cxn>
                <a:cxn ang="f80">
                  <a:pos x="f150" y="f140"/>
                </a:cxn>
                <a:cxn ang="f80">
                  <a:pos x="f150" y="f142"/>
                </a:cxn>
                <a:cxn ang="f80">
                  <a:pos x="f151" y="f144"/>
                </a:cxn>
                <a:cxn ang="f80">
                  <a:pos x="f145" y="f132"/>
                </a:cxn>
              </a:cxnLst>
              <a:rect l="f127" t="f130" r="f128" b="f129"/>
              <a:pathLst>
                <a:path w="304444" h="281568">
                  <a:moveTo>
                    <a:pt x="f8" y="f5"/>
                  </a:moveTo>
                  <a:lnTo>
                    <a:pt x="f6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lnTo>
                    <a:pt x="f22" y="f21"/>
                  </a:lnTo>
                  <a:lnTo>
                    <a:pt x="f22" y="f7"/>
                  </a:lnTo>
                  <a:lnTo>
                    <a:pt x="f23" y="f7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8" y="f5"/>
                  </a:cubicBezTo>
                  <a:close/>
                  <a:moveTo>
                    <a:pt x="f34" y="f5"/>
                  </a:moveTo>
                  <a:lnTo>
                    <a:pt x="f35" y="f9"/>
                  </a:lnTo>
                  <a:cubicBezTo>
                    <a:pt x="f36" y="f11"/>
                    <a:pt x="f37" y="f13"/>
                    <a:pt x="f38" y="f15"/>
                  </a:cubicBezTo>
                  <a:cubicBezTo>
                    <a:pt x="f39" y="f17"/>
                    <a:pt x="f40" y="f19"/>
                    <a:pt x="f41" y="f21"/>
                  </a:cubicBezTo>
                  <a:lnTo>
                    <a:pt x="f42" y="f21"/>
                  </a:lnTo>
                  <a:lnTo>
                    <a:pt x="f42" y="f7"/>
                  </a:lnTo>
                  <a:lnTo>
                    <a:pt x="f5" y="f7"/>
                  </a:lnTo>
                  <a:lnTo>
                    <a:pt x="f5" y="f24"/>
                  </a:lnTo>
                  <a:cubicBezTo>
                    <a:pt x="f5" y="f25"/>
                    <a:pt x="f43" y="f27"/>
                    <a:pt x="f44" y="f29"/>
                  </a:cubicBezTo>
                  <a:cubicBezTo>
                    <a:pt x="f45" y="f31"/>
                    <a:pt x="f46" y="f33"/>
                    <a:pt x="f3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5" b="0" i="0" u="none" strike="noStrike" kern="0" cap="none" spc="0" baseline="0">
                <a:solidFill>
                  <a:srgbClr val="056768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B6C7196-69D3-4EDB-9E61-428370E82B42}"/>
              </a:ext>
            </a:extLst>
          </p:cNvPr>
          <p:cNvSpPr txBox="1"/>
          <p:nvPr/>
        </p:nvSpPr>
        <p:spPr>
          <a:xfrm>
            <a:off x="5677564" y="1078361"/>
            <a:ext cx="2675104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5E16D-95B9-4393-B3FF-08E09849E951}"/>
              </a:ext>
            </a:extLst>
          </p:cNvPr>
          <p:cNvSpPr txBox="1"/>
          <p:nvPr/>
        </p:nvSpPr>
        <p:spPr>
          <a:xfrm>
            <a:off x="5677564" y="1639939"/>
            <a:ext cx="2675104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PRESENTATION</a:t>
            </a:r>
            <a:endParaRPr lang="en-US" sz="2400" b="1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F9AEE3E6-D19B-42D3-BEC2-CCA859E170D2}"/>
              </a:ext>
            </a:extLst>
          </p:cNvPr>
          <p:cNvSpPr txBox="1"/>
          <p:nvPr/>
        </p:nvSpPr>
        <p:spPr>
          <a:xfrm>
            <a:off x="704709" y="3575148"/>
            <a:ext cx="2409544" cy="969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We Create Quality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Professional PPT Presentation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54F6391A-D562-4022-8418-01EADC9791EB}"/>
              </a:ext>
            </a:extLst>
          </p:cNvPr>
          <p:cNvSpPr/>
          <p:nvPr/>
        </p:nvSpPr>
        <p:spPr>
          <a:xfrm rot="16200000">
            <a:off x="1147807" y="1572006"/>
            <a:ext cx="1348008" cy="2359302"/>
          </a:xfrm>
          <a:custGeom>
            <a:avLst/>
            <a:gdLst>
              <a:gd name="connsiteX0" fmla="*/ 1075891 w 1348008"/>
              <a:gd name="connsiteY0" fmla="*/ 248381 h 2359302"/>
              <a:gd name="connsiteX1" fmla="*/ 1141563 w 1348008"/>
              <a:gd name="connsiteY1" fmla="*/ 476558 h 2359302"/>
              <a:gd name="connsiteX2" fmla="*/ 1271593 w 1348008"/>
              <a:gd name="connsiteY2" fmla="*/ 700275 h 2359302"/>
              <a:gd name="connsiteX3" fmla="*/ 1294556 w 1348008"/>
              <a:gd name="connsiteY3" fmla="*/ 804719 h 2359302"/>
              <a:gd name="connsiteX4" fmla="*/ 1323488 w 1348008"/>
              <a:gd name="connsiteY4" fmla="*/ 1058089 h 2359302"/>
              <a:gd name="connsiteX5" fmla="*/ 1323225 w 1348008"/>
              <a:gd name="connsiteY5" fmla="*/ 1302799 h 2359302"/>
              <a:gd name="connsiteX6" fmla="*/ 1288717 w 1348008"/>
              <a:gd name="connsiteY6" fmla="*/ 1548821 h 2359302"/>
              <a:gd name="connsiteX7" fmla="*/ 1204938 w 1348008"/>
              <a:gd name="connsiteY7" fmla="*/ 1788938 h 2359302"/>
              <a:gd name="connsiteX8" fmla="*/ 1073923 w 1348008"/>
              <a:gd name="connsiteY8" fmla="*/ 2174373 h 2359302"/>
              <a:gd name="connsiteX9" fmla="*/ 871398 w 1348008"/>
              <a:gd name="connsiteY9" fmla="*/ 2359119 h 2359302"/>
              <a:gd name="connsiteX10" fmla="*/ 790965 w 1348008"/>
              <a:gd name="connsiteY10" fmla="*/ 2277309 h 2359302"/>
              <a:gd name="connsiteX11" fmla="*/ 669200 w 1348008"/>
              <a:gd name="connsiteY11" fmla="*/ 2032336 h 2359302"/>
              <a:gd name="connsiteX12" fmla="*/ 616388 w 1348008"/>
              <a:gd name="connsiteY12" fmla="*/ 1994744 h 2359302"/>
              <a:gd name="connsiteX13" fmla="*/ 378829 w 1348008"/>
              <a:gd name="connsiteY13" fmla="*/ 1780016 h 2359302"/>
              <a:gd name="connsiteX14" fmla="*/ 43517 w 1348008"/>
              <a:gd name="connsiteY14" fmla="*/ 1290334 h 2359302"/>
              <a:gd name="connsiteX15" fmla="*/ 36825 w 1348008"/>
              <a:gd name="connsiteY15" fmla="*/ 1091745 h 2359302"/>
              <a:gd name="connsiteX16" fmla="*/ 165150 w 1348008"/>
              <a:gd name="connsiteY16" fmla="*/ 925893 h 2359302"/>
              <a:gd name="connsiteX17" fmla="*/ 338678 w 1348008"/>
              <a:gd name="connsiteY17" fmla="*/ 649824 h 2359302"/>
              <a:gd name="connsiteX18" fmla="*/ 482355 w 1348008"/>
              <a:gd name="connsiteY18" fmla="*/ 497618 h 2359302"/>
              <a:gd name="connsiteX19" fmla="*/ 504464 w 1348008"/>
              <a:gd name="connsiteY19" fmla="*/ 486137 h 2359302"/>
              <a:gd name="connsiteX20" fmla="*/ 792802 w 1348008"/>
              <a:gd name="connsiteY20" fmla="*/ 79905 h 2359302"/>
              <a:gd name="connsiteX21" fmla="*/ 923489 w 1348008"/>
              <a:gd name="connsiteY21" fmla="*/ 11544 h 2359302"/>
              <a:gd name="connsiteX22" fmla="*/ 1075891 w 1348008"/>
              <a:gd name="connsiteY22" fmla="*/ 248381 h 2359302"/>
              <a:gd name="connsiteX23" fmla="*/ 304038 w 1348008"/>
              <a:gd name="connsiteY23" fmla="*/ 1177032 h 2359302"/>
              <a:gd name="connsiteX24" fmla="*/ 566396 w 1348008"/>
              <a:gd name="connsiteY24" fmla="*/ 1619544 h 2359302"/>
              <a:gd name="connsiteX25" fmla="*/ 704956 w 1348008"/>
              <a:gd name="connsiteY25" fmla="*/ 1576375 h 2359302"/>
              <a:gd name="connsiteX26" fmla="*/ 1036856 w 1348008"/>
              <a:gd name="connsiteY26" fmla="*/ 1412886 h 2359302"/>
              <a:gd name="connsiteX27" fmla="*/ 1087438 w 1348008"/>
              <a:gd name="connsiteY27" fmla="*/ 1395500 h 2359302"/>
              <a:gd name="connsiteX28" fmla="*/ 1086651 w 1348008"/>
              <a:gd name="connsiteY28" fmla="*/ 964994 h 2359302"/>
              <a:gd name="connsiteX29" fmla="*/ 1043810 w 1348008"/>
              <a:gd name="connsiteY29" fmla="*/ 947215 h 2359302"/>
              <a:gd name="connsiteX30" fmla="*/ 694459 w 1348008"/>
              <a:gd name="connsiteY30" fmla="*/ 770014 h 2359302"/>
              <a:gd name="connsiteX31" fmla="*/ 588964 w 1348008"/>
              <a:gd name="connsiteY31" fmla="*/ 734193 h 2359302"/>
              <a:gd name="connsiteX32" fmla="*/ 304104 w 1348008"/>
              <a:gd name="connsiteY32" fmla="*/ 1177032 h 235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48008" h="2359302">
                <a:moveTo>
                  <a:pt x="1075891" y="248381"/>
                </a:moveTo>
                <a:cubicBezTo>
                  <a:pt x="1065722" y="333800"/>
                  <a:pt x="1089734" y="409641"/>
                  <a:pt x="1141563" y="476558"/>
                </a:cubicBezTo>
                <a:cubicBezTo>
                  <a:pt x="1194900" y="545445"/>
                  <a:pt x="1232755" y="623122"/>
                  <a:pt x="1271593" y="700275"/>
                </a:cubicBezTo>
                <a:cubicBezTo>
                  <a:pt x="1288192" y="733209"/>
                  <a:pt x="1305052" y="768505"/>
                  <a:pt x="1294556" y="804719"/>
                </a:cubicBezTo>
                <a:cubicBezTo>
                  <a:pt x="1268641" y="894074"/>
                  <a:pt x="1291669" y="977000"/>
                  <a:pt x="1323488" y="1058089"/>
                </a:cubicBezTo>
                <a:cubicBezTo>
                  <a:pt x="1355897" y="1140752"/>
                  <a:pt x="1356553" y="1220529"/>
                  <a:pt x="1323225" y="1302799"/>
                </a:cubicBezTo>
                <a:cubicBezTo>
                  <a:pt x="1291341" y="1381460"/>
                  <a:pt x="1282878" y="1462287"/>
                  <a:pt x="1288717" y="1548821"/>
                </a:cubicBezTo>
                <a:cubicBezTo>
                  <a:pt x="1294556" y="1636076"/>
                  <a:pt x="1257423" y="1718937"/>
                  <a:pt x="1204938" y="1788938"/>
                </a:cubicBezTo>
                <a:cubicBezTo>
                  <a:pt x="1118797" y="1903880"/>
                  <a:pt x="1057456" y="2021708"/>
                  <a:pt x="1073923" y="2174373"/>
                </a:cubicBezTo>
                <a:cubicBezTo>
                  <a:pt x="1083895" y="2266943"/>
                  <a:pt x="964755" y="2364105"/>
                  <a:pt x="871398" y="2359119"/>
                </a:cubicBezTo>
                <a:cubicBezTo>
                  <a:pt x="818847" y="2356298"/>
                  <a:pt x="794245" y="2320477"/>
                  <a:pt x="790965" y="2277309"/>
                </a:cubicBezTo>
                <a:cubicBezTo>
                  <a:pt x="783420" y="2177719"/>
                  <a:pt x="712828" y="2112310"/>
                  <a:pt x="669200" y="2032336"/>
                </a:cubicBezTo>
                <a:cubicBezTo>
                  <a:pt x="657260" y="2010489"/>
                  <a:pt x="630887" y="2008783"/>
                  <a:pt x="616388" y="1994744"/>
                </a:cubicBezTo>
                <a:cubicBezTo>
                  <a:pt x="538973" y="1919494"/>
                  <a:pt x="426393" y="1865238"/>
                  <a:pt x="378829" y="1780016"/>
                </a:cubicBezTo>
                <a:cubicBezTo>
                  <a:pt x="281207" y="1605111"/>
                  <a:pt x="173745" y="1441293"/>
                  <a:pt x="43517" y="1290334"/>
                </a:cubicBezTo>
                <a:cubicBezTo>
                  <a:pt x="-10148" y="1228074"/>
                  <a:pt x="-16250" y="1159975"/>
                  <a:pt x="36825" y="1091745"/>
                </a:cubicBezTo>
                <a:cubicBezTo>
                  <a:pt x="79732" y="1036570"/>
                  <a:pt x="120210" y="979362"/>
                  <a:pt x="165150" y="925893"/>
                </a:cubicBezTo>
                <a:cubicBezTo>
                  <a:pt x="235939" y="841655"/>
                  <a:pt x="298462" y="751447"/>
                  <a:pt x="338678" y="649824"/>
                </a:cubicBezTo>
                <a:cubicBezTo>
                  <a:pt x="367545" y="576870"/>
                  <a:pt x="408155" y="523664"/>
                  <a:pt x="482355" y="497618"/>
                </a:cubicBezTo>
                <a:cubicBezTo>
                  <a:pt x="490228" y="494862"/>
                  <a:pt x="500134" y="492173"/>
                  <a:pt x="504464" y="486137"/>
                </a:cubicBezTo>
                <a:cubicBezTo>
                  <a:pt x="600708" y="351251"/>
                  <a:pt x="770693" y="270753"/>
                  <a:pt x="792802" y="79905"/>
                </a:cubicBezTo>
                <a:cubicBezTo>
                  <a:pt x="801527" y="4524"/>
                  <a:pt x="850404" y="-15682"/>
                  <a:pt x="923489" y="11544"/>
                </a:cubicBezTo>
                <a:cubicBezTo>
                  <a:pt x="1011729" y="44413"/>
                  <a:pt x="1098263" y="103392"/>
                  <a:pt x="1075891" y="248381"/>
                </a:cubicBezTo>
                <a:close/>
                <a:moveTo>
                  <a:pt x="304038" y="1177032"/>
                </a:moveTo>
                <a:cubicBezTo>
                  <a:pt x="303710" y="1381263"/>
                  <a:pt x="409663" y="1557612"/>
                  <a:pt x="566396" y="1619544"/>
                </a:cubicBezTo>
                <a:cubicBezTo>
                  <a:pt x="626819" y="1643424"/>
                  <a:pt x="666314" y="1639291"/>
                  <a:pt x="704956" y="1576375"/>
                </a:cubicBezTo>
                <a:cubicBezTo>
                  <a:pt x="779156" y="1455464"/>
                  <a:pt x="876646" y="1366568"/>
                  <a:pt x="1036856" y="1412886"/>
                </a:cubicBezTo>
                <a:cubicBezTo>
                  <a:pt x="1057259" y="1418790"/>
                  <a:pt x="1073333" y="1414985"/>
                  <a:pt x="1087438" y="1395500"/>
                </a:cubicBezTo>
                <a:cubicBezTo>
                  <a:pt x="1179548" y="1268093"/>
                  <a:pt x="1179352" y="1087743"/>
                  <a:pt x="1086651" y="964994"/>
                </a:cubicBezTo>
                <a:cubicBezTo>
                  <a:pt x="1074841" y="949380"/>
                  <a:pt x="1060999" y="942163"/>
                  <a:pt x="1043810" y="947215"/>
                </a:cubicBezTo>
                <a:cubicBezTo>
                  <a:pt x="871398" y="998256"/>
                  <a:pt x="774498" y="897814"/>
                  <a:pt x="694459" y="770014"/>
                </a:cubicBezTo>
                <a:cubicBezTo>
                  <a:pt x="666182" y="724942"/>
                  <a:pt x="635348" y="719891"/>
                  <a:pt x="588964" y="734193"/>
                </a:cubicBezTo>
                <a:cubicBezTo>
                  <a:pt x="421210" y="785956"/>
                  <a:pt x="304432" y="965716"/>
                  <a:pt x="304104" y="1177032"/>
                </a:cubicBezTo>
                <a:close/>
              </a:path>
            </a:pathLst>
          </a:custGeom>
          <a:solidFill>
            <a:schemeClr val="bg1"/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17;p31">
            <a:extLst>
              <a:ext uri="{FF2B5EF4-FFF2-40B4-BE49-F238E27FC236}">
                <a16:creationId xmlns:a16="http://schemas.microsoft.com/office/drawing/2014/main" id="{5B0583C1-88F0-4D94-A255-33A1FF1F803F}"/>
              </a:ext>
            </a:extLst>
          </p:cNvPr>
          <p:cNvGrpSpPr/>
          <p:nvPr/>
        </p:nvGrpSpPr>
        <p:grpSpPr>
          <a:xfrm>
            <a:off x="2647965" y="919703"/>
            <a:ext cx="3760945" cy="3699196"/>
            <a:chOff x="2647965" y="919703"/>
            <a:chExt cx="3760945" cy="3699196"/>
          </a:xfrm>
        </p:grpSpPr>
        <p:sp>
          <p:nvSpPr>
            <p:cNvPr id="3" name="Google Shape;1418;p31">
              <a:extLst>
                <a:ext uri="{FF2B5EF4-FFF2-40B4-BE49-F238E27FC236}">
                  <a16:creationId xmlns:a16="http://schemas.microsoft.com/office/drawing/2014/main" id="{E101FF10-585F-4E1A-9C71-33C599603627}"/>
                </a:ext>
              </a:extLst>
            </p:cNvPr>
            <p:cNvSpPr/>
            <p:nvPr/>
          </p:nvSpPr>
          <p:spPr>
            <a:xfrm>
              <a:off x="2811798" y="976368"/>
              <a:ext cx="3459742" cy="35714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444"/>
                <a:gd name="f4" fmla="val 40718"/>
                <a:gd name="f5" fmla="val 19722"/>
                <a:gd name="f6" fmla="val 8830"/>
                <a:gd name="f7" fmla="val 9115"/>
                <a:gd name="f8" fmla="val 20358"/>
                <a:gd name="f9" fmla="val 31602"/>
                <a:gd name="f10" fmla="val 40717"/>
                <a:gd name="f11" fmla="val 30614"/>
                <a:gd name="f12" fmla="*/ f0 1 39444"/>
                <a:gd name="f13" fmla="*/ f1 1 4071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9444"/>
                <a:gd name="f20" fmla="*/ f17 1 4071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9444" h="40718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10"/>
                    <a:pt x="f5" y="f10"/>
                  </a:cubicBezTo>
                  <a:cubicBezTo>
                    <a:pt x="f11" y="f10"/>
                    <a:pt x="f3" y="f9"/>
                    <a:pt x="f3" y="f8"/>
                  </a:cubicBezTo>
                  <a:cubicBezTo>
                    <a:pt x="f3" y="f7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419;p31">
              <a:extLst>
                <a:ext uri="{FF2B5EF4-FFF2-40B4-BE49-F238E27FC236}">
                  <a16:creationId xmlns:a16="http://schemas.microsoft.com/office/drawing/2014/main" id="{85A72CCB-1BDE-4CA5-BD42-680E676F0A0F}"/>
                </a:ext>
              </a:extLst>
            </p:cNvPr>
            <p:cNvSpPr/>
            <p:nvPr/>
          </p:nvSpPr>
          <p:spPr>
            <a:xfrm>
              <a:off x="4239451" y="2033616"/>
              <a:ext cx="604345" cy="6044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90"/>
                <a:gd name="f4" fmla="val 6891"/>
                <a:gd name="f5" fmla="val 2584"/>
                <a:gd name="f6" fmla="val 1"/>
                <a:gd name="f7" fmla="val 2354"/>
                <a:gd name="f8" fmla="val 2167"/>
                <a:gd name="f9" fmla="val 187"/>
                <a:gd name="f10" fmla="val 417"/>
                <a:gd name="f11" fmla="val 1757"/>
                <a:gd name="f12" fmla="val 1984"/>
                <a:gd name="f13" fmla="val 2169"/>
                <a:gd name="f14" fmla="val 1756"/>
                <a:gd name="f15" fmla="val 186"/>
                <a:gd name="f16" fmla="val 2355"/>
                <a:gd name="f17" fmla="val 4307"/>
                <a:gd name="f18" fmla="val 4537"/>
                <a:gd name="f19" fmla="val 4723"/>
                <a:gd name="f20" fmla="val 4907"/>
                <a:gd name="f21" fmla="val 5134"/>
                <a:gd name="f22" fmla="val 6474"/>
                <a:gd name="f23" fmla="val 6704"/>
                <a:gd name="f24" fmla="val 4306"/>
                <a:gd name="f25" fmla="val 4536"/>
                <a:gd name="f26" fmla="val 4722"/>
                <a:gd name="f27" fmla="val 4906"/>
                <a:gd name="f28" fmla="val 5133"/>
                <a:gd name="f29" fmla="val 6703"/>
                <a:gd name="f30" fmla="val 6889"/>
                <a:gd name="f31" fmla="val 6887"/>
                <a:gd name="f32" fmla="val 2668"/>
                <a:gd name="f33" fmla="val 6886"/>
                <a:gd name="f34" fmla="val 2392"/>
                <a:gd name="f35" fmla="val 6662"/>
                <a:gd name="f36" fmla="val 6386"/>
                <a:gd name="f37" fmla="*/ f0 1 6890"/>
                <a:gd name="f38" fmla="*/ f1 1 68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890"/>
                <a:gd name="f45" fmla="*/ f42 1 68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890" h="689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2" y="f13"/>
                    <a:pt x="f14" y="f13"/>
                  </a:cubicBezTo>
                  <a:lnTo>
                    <a:pt x="f10" y="f13"/>
                  </a:lnTo>
                  <a:cubicBezTo>
                    <a:pt x="f15" y="f13"/>
                    <a:pt x="f2" y="f16"/>
                    <a:pt x="f2" y="f5"/>
                  </a:cubicBezTo>
                  <a:lnTo>
                    <a:pt x="f2" y="f17"/>
                  </a:lnTo>
                  <a:cubicBezTo>
                    <a:pt x="f2" y="f18"/>
                    <a:pt x="f15" y="f19"/>
                    <a:pt x="f10" y="f19"/>
                  </a:cubicBezTo>
                  <a:lnTo>
                    <a:pt x="f14" y="f19"/>
                  </a:lnTo>
                  <a:cubicBezTo>
                    <a:pt x="f12" y="f19"/>
                    <a:pt x="f8" y="f20"/>
                    <a:pt x="f8" y="f21"/>
                  </a:cubicBezTo>
                  <a:lnTo>
                    <a:pt x="f8" y="f22"/>
                  </a:lnTo>
                  <a:cubicBezTo>
                    <a:pt x="f8" y="f23"/>
                    <a:pt x="f7" y="f4"/>
                    <a:pt x="f5" y="f4"/>
                  </a:cubicBezTo>
                  <a:lnTo>
                    <a:pt x="f24" y="f4"/>
                  </a:lnTo>
                  <a:cubicBezTo>
                    <a:pt x="f25" y="f4"/>
                    <a:pt x="f26" y="f23"/>
                    <a:pt x="f26" y="f22"/>
                  </a:cubicBezTo>
                  <a:lnTo>
                    <a:pt x="f26" y="f21"/>
                  </a:lnTo>
                  <a:cubicBezTo>
                    <a:pt x="f26" y="f20"/>
                    <a:pt x="f27" y="f19"/>
                    <a:pt x="f28" y="f19"/>
                  </a:cubicBezTo>
                  <a:lnTo>
                    <a:pt x="f22" y="f19"/>
                  </a:lnTo>
                  <a:cubicBezTo>
                    <a:pt x="f29" y="f19"/>
                    <a:pt x="f30" y="f18"/>
                    <a:pt x="f30" y="f17"/>
                  </a:cubicBezTo>
                  <a:lnTo>
                    <a:pt x="f31" y="f32"/>
                  </a:lnTo>
                  <a:cubicBezTo>
                    <a:pt x="f33" y="f34"/>
                    <a:pt x="f35" y="f13"/>
                    <a:pt x="f36" y="f13"/>
                  </a:cubicBezTo>
                  <a:lnTo>
                    <a:pt x="f28" y="f13"/>
                  </a:lnTo>
                  <a:cubicBezTo>
                    <a:pt x="f27" y="f13"/>
                    <a:pt x="f26" y="f12"/>
                    <a:pt x="f26" y="f11"/>
                  </a:cubicBezTo>
                  <a:lnTo>
                    <a:pt x="f26" y="f10"/>
                  </a:lnTo>
                  <a:cubicBezTo>
                    <a:pt x="f26" y="f9"/>
                    <a:pt x="f25" y="f6"/>
                    <a:pt x="f24" y="f6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420;p31">
              <a:extLst>
                <a:ext uri="{FF2B5EF4-FFF2-40B4-BE49-F238E27FC236}">
                  <a16:creationId xmlns:a16="http://schemas.microsoft.com/office/drawing/2014/main" id="{1B5E1668-47DC-473A-8244-F17D4A0CA025}"/>
                </a:ext>
              </a:extLst>
            </p:cNvPr>
            <p:cNvSpPr/>
            <p:nvPr/>
          </p:nvSpPr>
          <p:spPr>
            <a:xfrm>
              <a:off x="2647965" y="919703"/>
              <a:ext cx="3715957" cy="3676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365"/>
                <a:gd name="f4" fmla="val 41917"/>
                <a:gd name="f5" fmla="val 24929"/>
                <a:gd name="f6" fmla="val 15921"/>
                <a:gd name="f7" fmla="val 24932"/>
                <a:gd name="f8" fmla="val 16934"/>
                <a:gd name="f9" fmla="val 17160"/>
                <a:gd name="f10" fmla="val 24750"/>
                <a:gd name="f11" fmla="val 17341"/>
                <a:gd name="f12" fmla="val 24525"/>
                <a:gd name="f13" fmla="val 23212"/>
                <a:gd name="f14" fmla="val 22990"/>
                <a:gd name="f15" fmla="val 22809"/>
                <a:gd name="f16" fmla="val 17522"/>
                <a:gd name="f17" fmla="val 17745"/>
                <a:gd name="f18" fmla="val 19057"/>
                <a:gd name="f19" fmla="val 19282"/>
                <a:gd name="f20" fmla="val 22627"/>
                <a:gd name="f21" fmla="val 19465"/>
                <a:gd name="f22" fmla="val 22402"/>
                <a:gd name="f23" fmla="val 20715"/>
                <a:gd name="f24" fmla="val 20490"/>
                <a:gd name="f25" fmla="val 20308"/>
                <a:gd name="f26" fmla="val 20127"/>
                <a:gd name="f27" fmla="val 19905"/>
                <a:gd name="f28" fmla="val 18592"/>
                <a:gd name="f29" fmla="val 18367"/>
                <a:gd name="f30" fmla="val 18185"/>
                <a:gd name="f31" fmla="val 15248"/>
                <a:gd name="f32" fmla="val 15022"/>
                <a:gd name="f33" fmla="val 14840"/>
                <a:gd name="f34" fmla="val 14660"/>
                <a:gd name="f35" fmla="val 14437"/>
                <a:gd name="f36" fmla="val 13125"/>
                <a:gd name="f37" fmla="val 12900"/>
                <a:gd name="f38" fmla="val 12717"/>
                <a:gd name="f39" fmla="val 24927"/>
                <a:gd name="f40" fmla="val 26897"/>
                <a:gd name="f41" fmla="val 26835"/>
                <a:gd name="f42" fmla="val 16180"/>
                <a:gd name="f43" fmla="val 16804"/>
                <a:gd name="f44" fmla="val 20097"/>
                <a:gd name="f45" fmla="val 24165"/>
                <a:gd name="f46" fmla="val 22766"/>
                <a:gd name="f47" fmla="val 20873"/>
                <a:gd name="f48" fmla="val 17214"/>
                <a:gd name="f49" fmla="val 14249"/>
                <a:gd name="f50" fmla="val 19800"/>
                <a:gd name="f51" fmla="val 16142"/>
                <a:gd name="f52" fmla="val 12077"/>
                <a:gd name="f53" fmla="val 17544"/>
                <a:gd name="f54" fmla="val 8782"/>
                <a:gd name="f55" fmla="val 21609"/>
                <a:gd name="f56" fmla="val 26126"/>
                <a:gd name="f57" fmla="val 29787"/>
                <a:gd name="f58" fmla="val 12443"/>
                <a:gd name="f59" fmla="val 16960"/>
                <a:gd name="f60" fmla="val 20615"/>
                <a:gd name="f61" fmla="val 27449"/>
                <a:gd name="f62" fmla="val 23828"/>
                <a:gd name="f63" fmla="val 24262"/>
                <a:gd name="f64" fmla="val 25296"/>
                <a:gd name="f65" fmla="val 22611"/>
                <a:gd name="f66" fmla="val 26057"/>
                <a:gd name="f67" fmla="val 21575"/>
                <a:gd name="f68" fmla="val 27734"/>
                <a:gd name="f69" fmla="val 29552"/>
                <a:gd name="f70" fmla="val 31096"/>
                <a:gd name="f71" fmla="val 33631"/>
                <a:gd name="f72" fmla="val 21171"/>
                <a:gd name="f73" fmla="val 34739"/>
                <a:gd name="f74" fmla="val 24025"/>
                <a:gd name="f75" fmla="val 25984"/>
                <a:gd name="f76" fmla="val 27556"/>
                <a:gd name="f77" fmla="val 35133"/>
                <a:gd name="f78" fmla="val 26766"/>
                <a:gd name="f79" fmla="val 32220"/>
                <a:gd name="f80" fmla="val 26298"/>
                <a:gd name="f81" fmla="val 30493"/>
                <a:gd name="f82" fmla="val 27876"/>
                <a:gd name="f83" fmla="val 29749"/>
                <a:gd name="f84" fmla="val 30121"/>
                <a:gd name="f85" fmla="val 27900"/>
                <a:gd name="f86" fmla="val 33329"/>
                <a:gd name="f87" fmla="val 25258"/>
                <a:gd name="f88" fmla="val 34000"/>
                <a:gd name="f89" fmla="val 22124"/>
                <a:gd name="f90" fmla="val 18773"/>
                <a:gd name="f91" fmla="val 11689"/>
                <a:gd name="f92" fmla="val 28256"/>
                <a:gd name="f93" fmla="val 5945"/>
                <a:gd name="f94" fmla="val 14244"/>
                <a:gd name="f95" fmla="val 8599"/>
                <a:gd name="f96" fmla="val 11782"/>
                <a:gd name="f97" fmla="val 8350"/>
                <a:gd name="f98" fmla="val 18664"/>
                <a:gd name="f99" fmla="val 8338"/>
                <a:gd name="f100" fmla="val 19021"/>
                <a:gd name="f101" fmla="val 8265"/>
                <a:gd name="f102" fmla="val 19375"/>
                <a:gd name="f103" fmla="val 8134"/>
                <a:gd name="f104" fmla="val 19708"/>
                <a:gd name="f105" fmla="val 7396"/>
                <a:gd name="f106" fmla="val 21581"/>
                <a:gd name="f107" fmla="val 6455"/>
                <a:gd name="f108" fmla="val 22607"/>
                <a:gd name="f109" fmla="val 5954"/>
                <a:gd name="f110" fmla="val 23716"/>
                <a:gd name="f111" fmla="val 5726"/>
                <a:gd name="f112" fmla="val 24223"/>
                <a:gd name="f113" fmla="val 6292"/>
                <a:gd name="f114" fmla="val 24774"/>
                <a:gd name="f115" fmla="val 6893"/>
                <a:gd name="f116" fmla="val 24755"/>
                <a:gd name="f117" fmla="val 7689"/>
                <a:gd name="f118" fmla="val 24729"/>
                <a:gd name="f119" fmla="val 8354"/>
                <a:gd name="f120" fmla="val 24775"/>
                <a:gd name="f121" fmla="val 8557"/>
                <a:gd name="f122" fmla="val 24863"/>
                <a:gd name="f123" fmla="val 9949"/>
                <a:gd name="f124" fmla="val 25464"/>
                <a:gd name="f125" fmla="val 7420"/>
                <a:gd name="f126" fmla="val 32816"/>
                <a:gd name="f127" fmla="val 12366"/>
                <a:gd name="f128" fmla="val 32722"/>
                <a:gd name="f129" fmla="val 16685"/>
                <a:gd name="f130" fmla="val 32640"/>
                <a:gd name="f131" fmla="val 17791"/>
                <a:gd name="f132" fmla="val 34157"/>
                <a:gd name="f133" fmla="val 17570"/>
                <a:gd name="f134" fmla="val 36161"/>
                <a:gd name="f135" fmla="val 17060"/>
                <a:gd name="f136" fmla="val 40796"/>
                <a:gd name="f137" fmla="val 13353"/>
                <a:gd name="f138" fmla="val 41091"/>
                <a:gd name="f139" fmla="val 9801"/>
                <a:gd name="f140" fmla="val 39123"/>
                <a:gd name="f141" fmla="val 3688"/>
                <a:gd name="f142" fmla="val 35737"/>
                <a:gd name="f143" fmla="val 1"/>
                <a:gd name="f144" fmla="val 28770"/>
                <a:gd name="f145" fmla="val 21263"/>
                <a:gd name="f146" fmla="val 9514"/>
                <a:gd name="f147" fmla="val 9571"/>
                <a:gd name="f148" fmla="val 21341"/>
                <a:gd name="f149" fmla="val 93"/>
                <a:gd name="f150" fmla="val 32938"/>
                <a:gd name="f151" fmla="val 183"/>
                <a:gd name="f152" fmla="val 42364"/>
                <a:gd name="f153" fmla="val 9707"/>
                <a:gd name="f154" fmla="val 42341"/>
                <a:gd name="f155" fmla="val 21304"/>
                <a:gd name="f156" fmla="val 42321"/>
                <a:gd name="f157" fmla="val 31374"/>
                <a:gd name="f158" fmla="val 35271"/>
                <a:gd name="f159" fmla="val 39795"/>
                <a:gd name="f160" fmla="val 25837"/>
                <a:gd name="f161" fmla="*/ f0 1 42365"/>
                <a:gd name="f162" fmla="*/ f1 1 41917"/>
                <a:gd name="f163" fmla="val f2"/>
                <a:gd name="f164" fmla="val f3"/>
                <a:gd name="f165" fmla="val f4"/>
                <a:gd name="f166" fmla="+- f165 0 f163"/>
                <a:gd name="f167" fmla="+- f164 0 f163"/>
                <a:gd name="f168" fmla="*/ f167 1 42365"/>
                <a:gd name="f169" fmla="*/ f166 1 41917"/>
                <a:gd name="f170" fmla="*/ f163 1 f168"/>
                <a:gd name="f171" fmla="*/ f164 1 f168"/>
                <a:gd name="f172" fmla="*/ f163 1 f169"/>
                <a:gd name="f173" fmla="*/ f165 1 f169"/>
                <a:gd name="f174" fmla="*/ f170 f161 1"/>
                <a:gd name="f175" fmla="*/ f171 f161 1"/>
                <a:gd name="f176" fmla="*/ f173 f162 1"/>
                <a:gd name="f177" fmla="*/ f172 f1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4" t="f177" r="f175" b="f176"/>
              <a:pathLst>
                <a:path w="42365" h="41917" fill="none">
                  <a:moveTo>
                    <a:pt x="f5" y="f6"/>
                  </a:move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14" y="f11"/>
                    <a:pt x="f15" y="f16"/>
                    <a:pt x="f15" y="f17"/>
                  </a:cubicBezTo>
                  <a:lnTo>
                    <a:pt x="f15" y="f18"/>
                  </a:lnTo>
                  <a:cubicBezTo>
                    <a:pt x="f15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19"/>
                    <a:pt x="f25" y="f18"/>
                  </a:cubicBezTo>
                  <a:lnTo>
                    <a:pt x="f25" y="f17"/>
                  </a:lnTo>
                  <a:cubicBezTo>
                    <a:pt x="f25" y="f16"/>
                    <a:pt x="f26" y="f11"/>
                    <a:pt x="f27" y="f11"/>
                  </a:cubicBezTo>
                  <a:lnTo>
                    <a:pt x="f28" y="f11"/>
                  </a:lnTo>
                  <a:cubicBezTo>
                    <a:pt x="f29" y="f11"/>
                    <a:pt x="f30" y="f9"/>
                    <a:pt x="f30" y="f8"/>
                  </a:cubicBezTo>
                  <a:lnTo>
                    <a:pt x="f30" y="f31"/>
                  </a:lnTo>
                  <a:cubicBezTo>
                    <a:pt x="f30" y="f32"/>
                    <a:pt x="f29" y="f33"/>
                    <a:pt x="f28" y="f33"/>
                  </a:cubicBezTo>
                  <a:lnTo>
                    <a:pt x="f27" y="f33"/>
                  </a:lnTo>
                  <a:cubicBezTo>
                    <a:pt x="f26" y="f33"/>
                    <a:pt x="f25" y="f34"/>
                    <a:pt x="f25" y="f35"/>
                  </a:cubicBezTo>
                  <a:lnTo>
                    <a:pt x="f25" y="f36"/>
                  </a:lnTo>
                  <a:cubicBezTo>
                    <a:pt x="f25" y="f37"/>
                    <a:pt x="f24" y="f38"/>
                    <a:pt x="f23" y="f38"/>
                  </a:cubicBezTo>
                  <a:lnTo>
                    <a:pt x="f22" y="f38"/>
                  </a:lnTo>
                  <a:cubicBezTo>
                    <a:pt x="f20" y="f38"/>
                    <a:pt x="f15" y="f37"/>
                    <a:pt x="f15" y="f36"/>
                  </a:cubicBezTo>
                  <a:lnTo>
                    <a:pt x="f15" y="f35"/>
                  </a:lnTo>
                  <a:cubicBezTo>
                    <a:pt x="f15" y="f34"/>
                    <a:pt x="f14" y="f33"/>
                    <a:pt x="f13" y="f33"/>
                  </a:cubicBezTo>
                  <a:lnTo>
                    <a:pt x="f39" y="f33"/>
                  </a:lnTo>
                  <a:cubicBezTo>
                    <a:pt x="f40" y="f33"/>
                    <a:pt x="f41" y="f42"/>
                    <a:pt x="f41" y="f43"/>
                  </a:cubicBezTo>
                  <a:cubicBezTo>
                    <a:pt x="f41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49" y="f51"/>
                  </a:cubicBezTo>
                  <a:cubicBezTo>
                    <a:pt x="f49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7" y="f59"/>
                  </a:cubicBezTo>
                  <a:cubicBezTo>
                    <a:pt x="f57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7" y="f69"/>
                  </a:cubicBezTo>
                  <a:lnTo>
                    <a:pt x="f67" y="f70"/>
                  </a:lnTo>
                  <a:cubicBezTo>
                    <a:pt x="f67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88" y="f90"/>
                  </a:cubicBezTo>
                  <a:cubicBezTo>
                    <a:pt x="f88" y="f91"/>
                    <a:pt x="f92" y="f93"/>
                    <a:pt x="f72" y="f93"/>
                  </a:cubicBezTo>
                  <a:cubicBezTo>
                    <a:pt x="f94" y="f93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3" y="f145"/>
                  </a:cubicBezTo>
                  <a:cubicBezTo>
                    <a:pt x="f143" y="f146"/>
                    <a:pt x="f147" y="f143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4"/>
                  </a:cubicBezTo>
                </a:path>
              </a:pathLst>
            </a:custGeom>
            <a:noFill/>
            <a:ln w="10222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421;p31">
              <a:extLst>
                <a:ext uri="{FF2B5EF4-FFF2-40B4-BE49-F238E27FC236}">
                  <a16:creationId xmlns:a16="http://schemas.microsoft.com/office/drawing/2014/main" id="{F583F64A-F9E9-45A1-8A63-26DD5C3B33E6}"/>
                </a:ext>
              </a:extLst>
            </p:cNvPr>
            <p:cNvSpPr/>
            <p:nvPr/>
          </p:nvSpPr>
          <p:spPr>
            <a:xfrm>
              <a:off x="2692953" y="942243"/>
              <a:ext cx="3715957" cy="3676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365"/>
                <a:gd name="f4" fmla="val 41917"/>
                <a:gd name="f5" fmla="val 24930"/>
                <a:gd name="f6" fmla="val 15920"/>
                <a:gd name="f7" fmla="val 24932"/>
                <a:gd name="f8" fmla="val 16934"/>
                <a:gd name="f9" fmla="val 17159"/>
                <a:gd name="f10" fmla="val 24750"/>
                <a:gd name="f11" fmla="val 17341"/>
                <a:gd name="f12" fmla="val 24526"/>
                <a:gd name="f13" fmla="val 23212"/>
                <a:gd name="f14" fmla="val 22991"/>
                <a:gd name="f15" fmla="val 22810"/>
                <a:gd name="f16" fmla="val 17522"/>
                <a:gd name="f17" fmla="val 17744"/>
                <a:gd name="f18" fmla="val 19057"/>
                <a:gd name="f19" fmla="val 19282"/>
                <a:gd name="f20" fmla="val 22627"/>
                <a:gd name="f21" fmla="val 19465"/>
                <a:gd name="f22" fmla="val 22402"/>
                <a:gd name="f23" fmla="val 20715"/>
                <a:gd name="f24" fmla="val 20491"/>
                <a:gd name="f25" fmla="val 20308"/>
                <a:gd name="f26" fmla="val 20128"/>
                <a:gd name="f27" fmla="val 19905"/>
                <a:gd name="f28" fmla="val 18593"/>
                <a:gd name="f29" fmla="val 18367"/>
                <a:gd name="f30" fmla="val 18185"/>
                <a:gd name="f31" fmla="val 15247"/>
                <a:gd name="f32" fmla="val 15022"/>
                <a:gd name="f33" fmla="val 14840"/>
                <a:gd name="f34" fmla="val 14660"/>
                <a:gd name="f35" fmla="val 14437"/>
                <a:gd name="f36" fmla="val 13124"/>
                <a:gd name="f37" fmla="val 12899"/>
                <a:gd name="f38" fmla="val 12717"/>
                <a:gd name="f39" fmla="val 24927"/>
                <a:gd name="f40" fmla="val 26897"/>
                <a:gd name="f41" fmla="val 26835"/>
                <a:gd name="f42" fmla="val 16180"/>
                <a:gd name="f43" fmla="val 16804"/>
                <a:gd name="f44" fmla="val 20097"/>
                <a:gd name="f45" fmla="val 24166"/>
                <a:gd name="f46" fmla="val 22766"/>
                <a:gd name="f47" fmla="val 20873"/>
                <a:gd name="f48" fmla="val 17215"/>
                <a:gd name="f49" fmla="val 14250"/>
                <a:gd name="f50" fmla="val 19800"/>
                <a:gd name="f51" fmla="val 16141"/>
                <a:gd name="f52" fmla="val 12077"/>
                <a:gd name="f53" fmla="val 17545"/>
                <a:gd name="f54" fmla="val 8782"/>
                <a:gd name="f55" fmla="val 21609"/>
                <a:gd name="f56" fmla="val 26126"/>
                <a:gd name="f57" fmla="val 29788"/>
                <a:gd name="f58" fmla="val 12443"/>
                <a:gd name="f59" fmla="val 16959"/>
                <a:gd name="f60" fmla="val 20614"/>
                <a:gd name="f61" fmla="val 27450"/>
                <a:gd name="f62" fmla="val 23828"/>
                <a:gd name="f63" fmla="val 24263"/>
                <a:gd name="f64" fmla="val 25296"/>
                <a:gd name="f65" fmla="val 22612"/>
                <a:gd name="f66" fmla="val 26057"/>
                <a:gd name="f67" fmla="val 21575"/>
                <a:gd name="f68" fmla="val 27733"/>
                <a:gd name="f69" fmla="val 29552"/>
                <a:gd name="f70" fmla="val 31096"/>
                <a:gd name="f71" fmla="val 33630"/>
                <a:gd name="f72" fmla="val 21172"/>
                <a:gd name="f73" fmla="val 34738"/>
                <a:gd name="f74" fmla="val 24025"/>
                <a:gd name="f75" fmla="val 25985"/>
                <a:gd name="f76" fmla="val 27556"/>
                <a:gd name="f77" fmla="val 35133"/>
                <a:gd name="f78" fmla="val 26766"/>
                <a:gd name="f79" fmla="val 32219"/>
                <a:gd name="f80" fmla="val 26298"/>
                <a:gd name="f81" fmla="val 30492"/>
                <a:gd name="f82" fmla="val 27877"/>
                <a:gd name="f83" fmla="val 29748"/>
                <a:gd name="f84" fmla="val 30121"/>
                <a:gd name="f85" fmla="val 27900"/>
                <a:gd name="f86" fmla="val 33329"/>
                <a:gd name="f87" fmla="val 25258"/>
                <a:gd name="f88" fmla="val 34000"/>
                <a:gd name="f89" fmla="val 22124"/>
                <a:gd name="f90" fmla="val 18773"/>
                <a:gd name="f91" fmla="val 11688"/>
                <a:gd name="f92" fmla="val 28256"/>
                <a:gd name="f93" fmla="val 5945"/>
                <a:gd name="f94" fmla="val 14244"/>
                <a:gd name="f95" fmla="val 8600"/>
                <a:gd name="f96" fmla="val 11782"/>
                <a:gd name="f97" fmla="val 8351"/>
                <a:gd name="f98" fmla="val 18664"/>
                <a:gd name="f99" fmla="val 8339"/>
                <a:gd name="f100" fmla="val 19021"/>
                <a:gd name="f101" fmla="val 8265"/>
                <a:gd name="f102" fmla="val 19375"/>
                <a:gd name="f103" fmla="val 8134"/>
                <a:gd name="f104" fmla="val 19707"/>
                <a:gd name="f105" fmla="val 7396"/>
                <a:gd name="f106" fmla="val 21580"/>
                <a:gd name="f107" fmla="val 6455"/>
                <a:gd name="f108" fmla="val 22607"/>
                <a:gd name="f109" fmla="val 5955"/>
                <a:gd name="f110" fmla="val 23716"/>
                <a:gd name="f111" fmla="val 5726"/>
                <a:gd name="f112" fmla="val 24222"/>
                <a:gd name="f113" fmla="val 6293"/>
                <a:gd name="f114" fmla="val 24774"/>
                <a:gd name="f115" fmla="val 6893"/>
                <a:gd name="f116" fmla="val 24755"/>
                <a:gd name="f117" fmla="val 7689"/>
                <a:gd name="f118" fmla="val 24729"/>
                <a:gd name="f119" fmla="val 8354"/>
                <a:gd name="f120" fmla="val 24775"/>
                <a:gd name="f121" fmla="val 8558"/>
                <a:gd name="f122" fmla="val 24862"/>
                <a:gd name="f123" fmla="val 9949"/>
                <a:gd name="f124" fmla="val 25464"/>
                <a:gd name="f125" fmla="val 7420"/>
                <a:gd name="f126" fmla="val 32816"/>
                <a:gd name="f127" fmla="val 12366"/>
                <a:gd name="f128" fmla="val 32722"/>
                <a:gd name="f129" fmla="val 16686"/>
                <a:gd name="f130" fmla="val 32640"/>
                <a:gd name="f131" fmla="val 17791"/>
                <a:gd name="f132" fmla="val 34157"/>
                <a:gd name="f133" fmla="val 17570"/>
                <a:gd name="f134" fmla="val 36161"/>
                <a:gd name="f135" fmla="val 17060"/>
                <a:gd name="f136" fmla="val 40795"/>
                <a:gd name="f137" fmla="val 13353"/>
                <a:gd name="f138" fmla="val 41090"/>
                <a:gd name="f139" fmla="val 9802"/>
                <a:gd name="f140" fmla="val 39123"/>
                <a:gd name="f141" fmla="val 3688"/>
                <a:gd name="f142" fmla="val 35736"/>
                <a:gd name="f143" fmla="val 1"/>
                <a:gd name="f144" fmla="val 28770"/>
                <a:gd name="f145" fmla="val 21262"/>
                <a:gd name="f146" fmla="val 9513"/>
                <a:gd name="f147" fmla="val 9571"/>
                <a:gd name="f148" fmla="val 21340"/>
                <a:gd name="f149" fmla="val 92"/>
                <a:gd name="f150" fmla="val 32938"/>
                <a:gd name="f151" fmla="val 183"/>
                <a:gd name="f152" fmla="val 42364"/>
                <a:gd name="f153" fmla="val 9706"/>
                <a:gd name="f154" fmla="val 42342"/>
                <a:gd name="f155" fmla="val 21304"/>
                <a:gd name="f156" fmla="val 42322"/>
                <a:gd name="f157" fmla="val 31374"/>
                <a:gd name="f158" fmla="val 35271"/>
                <a:gd name="f159" fmla="val 39795"/>
                <a:gd name="f160" fmla="val 25838"/>
                <a:gd name="f161" fmla="val 41916"/>
                <a:gd name="f162" fmla="*/ f0 1 42365"/>
                <a:gd name="f163" fmla="*/ f1 1 41917"/>
                <a:gd name="f164" fmla="val f2"/>
                <a:gd name="f165" fmla="val f3"/>
                <a:gd name="f166" fmla="val f4"/>
                <a:gd name="f167" fmla="+- f166 0 f164"/>
                <a:gd name="f168" fmla="+- f165 0 f164"/>
                <a:gd name="f169" fmla="*/ f168 1 42365"/>
                <a:gd name="f170" fmla="*/ f167 1 41917"/>
                <a:gd name="f171" fmla="*/ f164 1 f169"/>
                <a:gd name="f172" fmla="*/ f165 1 f169"/>
                <a:gd name="f173" fmla="*/ f164 1 f170"/>
                <a:gd name="f174" fmla="*/ f166 1 f170"/>
                <a:gd name="f175" fmla="*/ f171 f162 1"/>
                <a:gd name="f176" fmla="*/ f172 f162 1"/>
                <a:gd name="f177" fmla="*/ f174 f163 1"/>
                <a:gd name="f178" fmla="*/ f173 f1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5" t="f178" r="f176" b="f177"/>
              <a:pathLst>
                <a:path w="42365" h="41917" fill="none">
                  <a:moveTo>
                    <a:pt x="f5" y="f6"/>
                  </a:move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14" y="f11"/>
                    <a:pt x="f15" y="f16"/>
                    <a:pt x="f15" y="f17"/>
                  </a:cubicBezTo>
                  <a:lnTo>
                    <a:pt x="f15" y="f18"/>
                  </a:lnTo>
                  <a:cubicBezTo>
                    <a:pt x="f15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19"/>
                    <a:pt x="f25" y="f18"/>
                  </a:cubicBezTo>
                  <a:lnTo>
                    <a:pt x="f25" y="f17"/>
                  </a:lnTo>
                  <a:cubicBezTo>
                    <a:pt x="f25" y="f16"/>
                    <a:pt x="f26" y="f11"/>
                    <a:pt x="f27" y="f11"/>
                  </a:cubicBezTo>
                  <a:lnTo>
                    <a:pt x="f28" y="f11"/>
                  </a:lnTo>
                  <a:cubicBezTo>
                    <a:pt x="f29" y="f11"/>
                    <a:pt x="f30" y="f9"/>
                    <a:pt x="f30" y="f8"/>
                  </a:cubicBezTo>
                  <a:lnTo>
                    <a:pt x="f30" y="f31"/>
                  </a:lnTo>
                  <a:cubicBezTo>
                    <a:pt x="f30" y="f32"/>
                    <a:pt x="f29" y="f33"/>
                    <a:pt x="f28" y="f33"/>
                  </a:cubicBezTo>
                  <a:lnTo>
                    <a:pt x="f27" y="f33"/>
                  </a:lnTo>
                  <a:cubicBezTo>
                    <a:pt x="f26" y="f33"/>
                    <a:pt x="f25" y="f34"/>
                    <a:pt x="f25" y="f35"/>
                  </a:cubicBezTo>
                  <a:lnTo>
                    <a:pt x="f25" y="f36"/>
                  </a:lnTo>
                  <a:cubicBezTo>
                    <a:pt x="f25" y="f37"/>
                    <a:pt x="f24" y="f38"/>
                    <a:pt x="f23" y="f38"/>
                  </a:cubicBezTo>
                  <a:lnTo>
                    <a:pt x="f22" y="f38"/>
                  </a:lnTo>
                  <a:cubicBezTo>
                    <a:pt x="f20" y="f38"/>
                    <a:pt x="f15" y="f37"/>
                    <a:pt x="f15" y="f36"/>
                  </a:cubicBezTo>
                  <a:lnTo>
                    <a:pt x="f15" y="f35"/>
                  </a:lnTo>
                  <a:cubicBezTo>
                    <a:pt x="f15" y="f34"/>
                    <a:pt x="f14" y="f33"/>
                    <a:pt x="f13" y="f33"/>
                  </a:cubicBezTo>
                  <a:lnTo>
                    <a:pt x="f39" y="f33"/>
                  </a:lnTo>
                  <a:cubicBezTo>
                    <a:pt x="f40" y="f33"/>
                    <a:pt x="f41" y="f42"/>
                    <a:pt x="f41" y="f43"/>
                  </a:cubicBezTo>
                  <a:cubicBezTo>
                    <a:pt x="f41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49" y="f51"/>
                  </a:cubicBezTo>
                  <a:cubicBezTo>
                    <a:pt x="f49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7" y="f59"/>
                  </a:cubicBezTo>
                  <a:cubicBezTo>
                    <a:pt x="f57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7" y="f69"/>
                  </a:cubicBezTo>
                  <a:lnTo>
                    <a:pt x="f67" y="f70"/>
                  </a:lnTo>
                  <a:cubicBezTo>
                    <a:pt x="f67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88" y="f90"/>
                  </a:cubicBezTo>
                  <a:cubicBezTo>
                    <a:pt x="f88" y="f91"/>
                    <a:pt x="f92" y="f93"/>
                    <a:pt x="f72" y="f93"/>
                  </a:cubicBezTo>
                  <a:cubicBezTo>
                    <a:pt x="f94" y="f93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3" y="f145"/>
                  </a:cubicBezTo>
                  <a:cubicBezTo>
                    <a:pt x="f143" y="f146"/>
                    <a:pt x="f147" y="f143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</a:path>
              </a:pathLst>
            </a:custGeom>
            <a:noFill/>
            <a:ln w="10222" cap="rnd">
              <a:solidFill>
                <a:srgbClr val="3F2DA5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oogle Shape;1422;p31">
            <a:extLst>
              <a:ext uri="{FF2B5EF4-FFF2-40B4-BE49-F238E27FC236}">
                <a16:creationId xmlns:a16="http://schemas.microsoft.com/office/drawing/2014/main" id="{322EB318-95DE-4B7A-BF64-0F38FD064037}"/>
              </a:ext>
            </a:extLst>
          </p:cNvPr>
          <p:cNvGrpSpPr/>
          <p:nvPr/>
        </p:nvGrpSpPr>
        <p:grpSpPr>
          <a:xfrm>
            <a:off x="5567452" y="2674062"/>
            <a:ext cx="1464778" cy="587675"/>
            <a:chOff x="5567452" y="2674062"/>
            <a:chExt cx="1464778" cy="587675"/>
          </a:xfrm>
        </p:grpSpPr>
        <p:sp>
          <p:nvSpPr>
            <p:cNvPr id="8" name="Google Shape;1423;p31">
              <a:extLst>
                <a:ext uri="{FF2B5EF4-FFF2-40B4-BE49-F238E27FC236}">
                  <a16:creationId xmlns:a16="http://schemas.microsoft.com/office/drawing/2014/main" id="{318BE8F6-1F56-4025-9723-8BF25C8F7393}"/>
                </a:ext>
              </a:extLst>
            </p:cNvPr>
            <p:cNvSpPr/>
            <p:nvPr/>
          </p:nvSpPr>
          <p:spPr>
            <a:xfrm>
              <a:off x="5567452" y="2674062"/>
              <a:ext cx="578184" cy="5781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2"/>
                <a:gd name="f4" fmla="val 4416"/>
                <a:gd name="f5" fmla="val 1978"/>
                <a:gd name="f6" fmla="val 1977"/>
                <a:gd name="f7" fmla="val 6855"/>
                <a:gd name="f8" fmla="*/ f0 1 8832"/>
                <a:gd name="f9" fmla="*/ f1 1 8832"/>
                <a:gd name="f10" fmla="val f2"/>
                <a:gd name="f11" fmla="val f3"/>
                <a:gd name="f12" fmla="+- f11 0 f10"/>
                <a:gd name="f13" fmla="*/ f12 1 8832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832" h="8832">
                  <a:moveTo>
                    <a:pt x="f4" y="f2"/>
                  </a:moveTo>
                  <a:cubicBezTo>
                    <a:pt x="f5" y="f2"/>
                    <a:pt x="f2" y="f6"/>
                    <a:pt x="f2" y="f4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7" y="f3"/>
                    <a:pt x="f3" y="f7"/>
                    <a:pt x="f3" y="f4"/>
                  </a:cubicBezTo>
                  <a:cubicBezTo>
                    <a:pt x="f3" y="f6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424;p31">
              <a:extLst>
                <a:ext uri="{FF2B5EF4-FFF2-40B4-BE49-F238E27FC236}">
                  <a16:creationId xmlns:a16="http://schemas.microsoft.com/office/drawing/2014/main" id="{F24B4373-B29D-4F90-B9E4-5C103E6E48D1}"/>
                </a:ext>
              </a:extLst>
            </p:cNvPr>
            <p:cNvSpPr/>
            <p:nvPr/>
          </p:nvSpPr>
          <p:spPr>
            <a:xfrm>
              <a:off x="5605610" y="2683553"/>
              <a:ext cx="578184" cy="5781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2"/>
                <a:gd name="f4" fmla="val 4416"/>
                <a:gd name="f5" fmla="val 6855"/>
                <a:gd name="f6" fmla="val 4417"/>
                <a:gd name="f7" fmla="val 1978"/>
                <a:gd name="f8" fmla="val 1977"/>
                <a:gd name="f9" fmla="*/ f0 1 8832"/>
                <a:gd name="f10" fmla="*/ f1 1 8832"/>
                <a:gd name="f11" fmla="val f2"/>
                <a:gd name="f12" fmla="val f3"/>
                <a:gd name="f13" fmla="+- f12 0 f11"/>
                <a:gd name="f14" fmla="*/ f13 1 883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832" h="8832" fill="none">
                  <a:moveTo>
                    <a:pt x="f3" y="f4"/>
                  </a:moveTo>
                  <a:cubicBezTo>
                    <a:pt x="f3" y="f5"/>
                    <a:pt x="f5" y="f3"/>
                    <a:pt x="f6" y="f3"/>
                  </a:cubicBezTo>
                  <a:cubicBezTo>
                    <a:pt x="f7" y="f3"/>
                    <a:pt x="f2" y="f5"/>
                    <a:pt x="f2" y="f4"/>
                  </a:cubicBezTo>
                  <a:cubicBezTo>
                    <a:pt x="f2" y="f8"/>
                    <a:pt x="f7" y="f2"/>
                    <a:pt x="f6" y="f2"/>
                  </a:cubicBezTo>
                  <a:cubicBezTo>
                    <a:pt x="f5" y="f2"/>
                    <a:pt x="f3" y="f8"/>
                    <a:pt x="f3" y="f4"/>
                  </a:cubicBezTo>
                  <a:close/>
                </a:path>
              </a:pathLst>
            </a:custGeom>
            <a:noFill/>
            <a:ln w="10222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10" name="Google Shape;1425;p31">
              <a:extLst>
                <a:ext uri="{FF2B5EF4-FFF2-40B4-BE49-F238E27FC236}">
                  <a16:creationId xmlns:a16="http://schemas.microsoft.com/office/drawing/2014/main" id="{94DFE5AB-D1AF-408D-B0B0-5D2E906080FF}"/>
                </a:ext>
              </a:extLst>
            </p:cNvPr>
            <p:cNvCxnSpPr/>
            <p:nvPr/>
          </p:nvCxnSpPr>
          <p:spPr>
            <a:xfrm rot="10800009" flipH="1">
              <a:off x="6185331" y="2972622"/>
              <a:ext cx="846899" cy="3301"/>
            </a:xfrm>
            <a:prstGeom prst="straightConnector1">
              <a:avLst/>
            </a:prstGeom>
            <a:noFill/>
            <a:ln w="9528" cap="flat">
              <a:solidFill>
                <a:srgbClr val="74D3DC"/>
              </a:solidFill>
              <a:prstDash val="solid"/>
              <a:round/>
              <a:tailEnd type="arrow"/>
            </a:ln>
          </p:spPr>
        </p:cxnSp>
      </p:grpSp>
      <p:grpSp>
        <p:nvGrpSpPr>
          <p:cNvPr id="11" name="Google Shape;1427;p31">
            <a:extLst>
              <a:ext uri="{FF2B5EF4-FFF2-40B4-BE49-F238E27FC236}">
                <a16:creationId xmlns:a16="http://schemas.microsoft.com/office/drawing/2014/main" id="{B5B977B2-772B-46CF-98F5-AA408092DCBF}"/>
              </a:ext>
            </a:extLst>
          </p:cNvPr>
          <p:cNvGrpSpPr/>
          <p:nvPr/>
        </p:nvGrpSpPr>
        <p:grpSpPr>
          <a:xfrm>
            <a:off x="4653921" y="3714777"/>
            <a:ext cx="1755748" cy="570850"/>
            <a:chOff x="4653921" y="3714777"/>
            <a:chExt cx="1755748" cy="570850"/>
          </a:xfrm>
        </p:grpSpPr>
        <p:sp>
          <p:nvSpPr>
            <p:cNvPr id="12" name="Google Shape;1428;p31">
              <a:extLst>
                <a:ext uri="{FF2B5EF4-FFF2-40B4-BE49-F238E27FC236}">
                  <a16:creationId xmlns:a16="http://schemas.microsoft.com/office/drawing/2014/main" id="{AA2CB104-F5D9-4E4F-B2EA-325F9BDE8478}"/>
                </a:ext>
              </a:extLst>
            </p:cNvPr>
            <p:cNvSpPr/>
            <p:nvPr/>
          </p:nvSpPr>
          <p:spPr>
            <a:xfrm>
              <a:off x="4662754" y="3761585"/>
              <a:ext cx="532619" cy="5240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36"/>
                <a:gd name="f4" fmla="val 8005"/>
                <a:gd name="f5" fmla="val 4065"/>
                <a:gd name="f6" fmla="val 1911"/>
                <a:gd name="f7" fmla="val 133"/>
                <a:gd name="f8" fmla="val 1714"/>
                <a:gd name="f9" fmla="val 68"/>
                <a:gd name="f10" fmla="val 3881"/>
                <a:gd name="f11" fmla="val 1"/>
                <a:gd name="f12" fmla="val 6091"/>
                <a:gd name="f13" fmla="val 1738"/>
                <a:gd name="f14" fmla="val 7936"/>
                <a:gd name="f15" fmla="val 3948"/>
                <a:gd name="f16" fmla="val 8003"/>
                <a:gd name="f17" fmla="val 3988"/>
                <a:gd name="f18" fmla="val 8004"/>
                <a:gd name="f19" fmla="val 4029"/>
                <a:gd name="f20" fmla="val 4070"/>
                <a:gd name="f21" fmla="val 6225"/>
                <a:gd name="f22" fmla="val 6290"/>
                <a:gd name="f23" fmla="val 8069"/>
                <a:gd name="f24" fmla="val 4122"/>
                <a:gd name="f25" fmla="val 8135"/>
                <a:gd name="f26" fmla="val 1913"/>
                <a:gd name="f27" fmla="val 6398"/>
                <a:gd name="f28" fmla="val 4188"/>
                <a:gd name="f29" fmla="val 2"/>
                <a:gd name="f30" fmla="val 4147"/>
                <a:gd name="f31" fmla="val 4106"/>
                <a:gd name="f32" fmla="*/ f0 1 8136"/>
                <a:gd name="f33" fmla="*/ f1 1 800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8136"/>
                <a:gd name="f40" fmla="*/ f37 1 800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8136" h="800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18"/>
                    <a:pt x="f20" y="f18"/>
                  </a:cubicBezTo>
                  <a:cubicBezTo>
                    <a:pt x="f21" y="f18"/>
                    <a:pt x="f18" y="f22"/>
                    <a:pt x="f23" y="f24"/>
                  </a:cubicBezTo>
                  <a:cubicBezTo>
                    <a:pt x="f25" y="f26"/>
                    <a:pt x="f27" y="f9"/>
                    <a:pt x="f28" y="f29"/>
                  </a:cubicBezTo>
                  <a:cubicBezTo>
                    <a:pt x="f30" y="f11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429;p31">
              <a:extLst>
                <a:ext uri="{FF2B5EF4-FFF2-40B4-BE49-F238E27FC236}">
                  <a16:creationId xmlns:a16="http://schemas.microsoft.com/office/drawing/2014/main" id="{D892B092-3772-413B-AE53-FCEBA264CCCD}"/>
                </a:ext>
              </a:extLst>
            </p:cNvPr>
            <p:cNvSpPr/>
            <p:nvPr/>
          </p:nvSpPr>
          <p:spPr>
            <a:xfrm>
              <a:off x="4653921" y="3714777"/>
              <a:ext cx="532491" cy="532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34"/>
                <a:gd name="f4" fmla="val 8135"/>
                <a:gd name="f5" fmla="val 3947"/>
                <a:gd name="f6" fmla="val 8068"/>
                <a:gd name="f7" fmla="val 1737"/>
                <a:gd name="f8" fmla="val 8002"/>
                <a:gd name="f9" fmla="val 1"/>
                <a:gd name="f10" fmla="val 6157"/>
                <a:gd name="f11" fmla="val 67"/>
                <a:gd name="f12" fmla="val 133"/>
                <a:gd name="f13" fmla="val 1738"/>
                <a:gd name="f14" fmla="val 1978"/>
                <a:gd name="f15" fmla="val 4187"/>
                <a:gd name="f16" fmla="val 6397"/>
                <a:gd name="f17" fmla="val 8067"/>
                <a:gd name="f18" fmla="val 4188"/>
                <a:gd name="f19" fmla="val 8001"/>
                <a:gd name="f20" fmla="val 6156"/>
                <a:gd name="f21" fmla="*/ f0 1 8134"/>
                <a:gd name="f22" fmla="*/ f1 1 813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8134"/>
                <a:gd name="f29" fmla="*/ f26 1 813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134" h="8135" fill="none">
                  <a:moveTo>
                    <a:pt x="f5" y="f6"/>
                  </a:moveTo>
                  <a:cubicBezTo>
                    <a:pt x="f7" y="f8"/>
                    <a:pt x="f9" y="f10"/>
                    <a:pt x="f11" y="f5"/>
                  </a:cubicBezTo>
                  <a:cubicBezTo>
                    <a:pt x="f12" y="f13"/>
                    <a:pt x="f14" y="f2"/>
                    <a:pt x="f15" y="f11"/>
                  </a:cubicBezTo>
                  <a:cubicBezTo>
                    <a:pt x="f16" y="f12"/>
                    <a:pt x="f3" y="f14"/>
                    <a:pt x="f17" y="f18"/>
                  </a:cubicBezTo>
                  <a:cubicBezTo>
                    <a:pt x="f19" y="f16"/>
                    <a:pt x="f20" y="f3"/>
                    <a:pt x="f5" y="f6"/>
                  </a:cubicBezTo>
                  <a:close/>
                </a:path>
              </a:pathLst>
            </a:custGeom>
            <a:noFill/>
            <a:ln w="10222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14" name="Google Shape;1430;p31">
              <a:extLst>
                <a:ext uri="{FF2B5EF4-FFF2-40B4-BE49-F238E27FC236}">
                  <a16:creationId xmlns:a16="http://schemas.microsoft.com/office/drawing/2014/main" id="{5935E767-00C0-47E6-A029-FFB3AE16D414}"/>
                </a:ext>
              </a:extLst>
            </p:cNvPr>
            <p:cNvCxnSpPr/>
            <p:nvPr/>
          </p:nvCxnSpPr>
          <p:spPr>
            <a:xfrm rot="10800009" flipH="1">
              <a:off x="5149068" y="3915479"/>
              <a:ext cx="1260601" cy="186592"/>
            </a:xfrm>
            <a:prstGeom prst="bentConnector3">
              <a:avLst/>
            </a:prstGeom>
            <a:noFill/>
            <a:ln w="9528" cap="flat">
              <a:solidFill>
                <a:srgbClr val="74D3DC"/>
              </a:solidFill>
              <a:prstDash val="solid"/>
              <a:round/>
              <a:tailEnd type="arrow"/>
            </a:ln>
          </p:spPr>
        </p:cxnSp>
      </p:grpSp>
      <p:grpSp>
        <p:nvGrpSpPr>
          <p:cNvPr id="15" name="Google Shape;1432;p31">
            <a:extLst>
              <a:ext uri="{FF2B5EF4-FFF2-40B4-BE49-F238E27FC236}">
                <a16:creationId xmlns:a16="http://schemas.microsoft.com/office/drawing/2014/main" id="{2A408F66-DB9E-4FE5-849B-793DCABCF1A0}"/>
              </a:ext>
            </a:extLst>
          </p:cNvPr>
          <p:cNvGrpSpPr/>
          <p:nvPr/>
        </p:nvGrpSpPr>
        <p:grpSpPr>
          <a:xfrm>
            <a:off x="2152003" y="3065525"/>
            <a:ext cx="1367659" cy="768627"/>
            <a:chOff x="2152003" y="3065525"/>
            <a:chExt cx="1367659" cy="768627"/>
          </a:xfrm>
        </p:grpSpPr>
        <p:sp>
          <p:nvSpPr>
            <p:cNvPr id="16" name="Google Shape;1433;p31">
              <a:extLst>
                <a:ext uri="{FF2B5EF4-FFF2-40B4-BE49-F238E27FC236}">
                  <a16:creationId xmlns:a16="http://schemas.microsoft.com/office/drawing/2014/main" id="{5164BD95-5C99-442D-9525-BF3B794AA234}"/>
                </a:ext>
              </a:extLst>
            </p:cNvPr>
            <p:cNvSpPr/>
            <p:nvPr/>
          </p:nvSpPr>
          <p:spPr>
            <a:xfrm>
              <a:off x="3000722" y="3065525"/>
              <a:ext cx="518940" cy="519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27"/>
                <a:gd name="f4" fmla="val 7928"/>
                <a:gd name="f5" fmla="val 3963"/>
                <a:gd name="f6" fmla="val 1774"/>
                <a:gd name="f7" fmla="val 1775"/>
                <a:gd name="f8" fmla="val 3964"/>
                <a:gd name="f9" fmla="val 6153"/>
                <a:gd name="f10" fmla="val 6152"/>
                <a:gd name="f11" fmla="val 7926"/>
                <a:gd name="f12" fmla="*/ f0 1 7927"/>
                <a:gd name="f13" fmla="*/ f1 1 792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927"/>
                <a:gd name="f20" fmla="*/ f17 1 792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927" h="7928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3"/>
                    <a:pt x="f5" y="f3"/>
                  </a:cubicBezTo>
                  <a:cubicBezTo>
                    <a:pt x="f10" y="f3"/>
                    <a:pt x="f11" y="f9"/>
                    <a:pt x="f11" y="f8"/>
                  </a:cubicBezTo>
                  <a:cubicBezTo>
                    <a:pt x="f11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434;p31">
              <a:extLst>
                <a:ext uri="{FF2B5EF4-FFF2-40B4-BE49-F238E27FC236}">
                  <a16:creationId xmlns:a16="http://schemas.microsoft.com/office/drawing/2014/main" id="{CB2AABAB-02EF-4A40-B857-DB3A74C14FB8}"/>
                </a:ext>
              </a:extLst>
            </p:cNvPr>
            <p:cNvSpPr/>
            <p:nvPr/>
          </p:nvSpPr>
          <p:spPr>
            <a:xfrm>
              <a:off x="2960205" y="3079726"/>
              <a:ext cx="519004" cy="519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28"/>
                <a:gd name="f4" fmla="val 7927"/>
                <a:gd name="f5" fmla="val 3964"/>
                <a:gd name="f6" fmla="val 6153"/>
                <a:gd name="f7" fmla="val 1775"/>
                <a:gd name="f8" fmla="val 1"/>
                <a:gd name="f9" fmla="*/ f0 1 7928"/>
                <a:gd name="f10" fmla="*/ f1 1 7928"/>
                <a:gd name="f11" fmla="val f2"/>
                <a:gd name="f12" fmla="val f3"/>
                <a:gd name="f13" fmla="+- f12 0 f11"/>
                <a:gd name="f14" fmla="*/ f13 1 7928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7928" h="7928" fill="none">
                  <a:moveTo>
                    <a:pt x="f4" y="f5"/>
                  </a:moveTo>
                  <a:cubicBezTo>
                    <a:pt x="f4" y="f6"/>
                    <a:pt x="f6" y="f3"/>
                    <a:pt x="f5" y="f3"/>
                  </a:cubicBezTo>
                  <a:cubicBezTo>
                    <a:pt x="f7" y="f3"/>
                    <a:pt x="f8" y="f6"/>
                    <a:pt x="f8" y="f5"/>
                  </a:cubicBezTo>
                  <a:cubicBezTo>
                    <a:pt x="f8" y="f7"/>
                    <a:pt x="f7" y="f8"/>
                    <a:pt x="f5" y="f8"/>
                  </a:cubicBezTo>
                  <a:cubicBezTo>
                    <a:pt x="f6" y="f8"/>
                    <a:pt x="f4" y="f7"/>
                    <a:pt x="f4" y="f5"/>
                  </a:cubicBezTo>
                  <a:close/>
                </a:path>
              </a:pathLst>
            </a:custGeom>
            <a:noFill/>
            <a:ln w="10222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18" name="Google Shape;1435;p31">
              <a:extLst>
                <a:ext uri="{FF2B5EF4-FFF2-40B4-BE49-F238E27FC236}">
                  <a16:creationId xmlns:a16="http://schemas.microsoft.com/office/drawing/2014/main" id="{151BDEF1-9CE9-43AF-A83A-A426E2673BE7}"/>
                </a:ext>
              </a:extLst>
            </p:cNvPr>
            <p:cNvCxnSpPr/>
            <p:nvPr/>
          </p:nvCxnSpPr>
          <p:spPr>
            <a:xfrm flipH="1">
              <a:off x="2152003" y="3364050"/>
              <a:ext cx="808193" cy="470102"/>
            </a:xfrm>
            <a:prstGeom prst="bentConnector3">
              <a:avLst/>
            </a:prstGeom>
            <a:noFill/>
            <a:ln w="9528" cap="flat">
              <a:solidFill>
                <a:srgbClr val="74D3DC"/>
              </a:solidFill>
              <a:prstDash val="solid"/>
              <a:round/>
              <a:tailEnd type="arrow"/>
            </a:ln>
          </p:spPr>
        </p:cxnSp>
      </p:grpSp>
      <p:grpSp>
        <p:nvGrpSpPr>
          <p:cNvPr id="19" name="Google Shape;1436;p31">
            <a:extLst>
              <a:ext uri="{FF2B5EF4-FFF2-40B4-BE49-F238E27FC236}">
                <a16:creationId xmlns:a16="http://schemas.microsoft.com/office/drawing/2014/main" id="{D3A2C6BC-560D-44FD-BA74-8CE1192A0AE7}"/>
              </a:ext>
            </a:extLst>
          </p:cNvPr>
          <p:cNvGrpSpPr/>
          <p:nvPr/>
        </p:nvGrpSpPr>
        <p:grpSpPr>
          <a:xfrm>
            <a:off x="2364172" y="1441533"/>
            <a:ext cx="1429655" cy="751819"/>
            <a:chOff x="2364172" y="1441533"/>
            <a:chExt cx="1429655" cy="751819"/>
          </a:xfrm>
        </p:grpSpPr>
        <p:sp>
          <p:nvSpPr>
            <p:cNvPr id="20" name="Google Shape;1437;p31">
              <a:extLst>
                <a:ext uri="{FF2B5EF4-FFF2-40B4-BE49-F238E27FC236}">
                  <a16:creationId xmlns:a16="http://schemas.microsoft.com/office/drawing/2014/main" id="{F84E2F7A-086C-46F2-AF4B-FB3A01A5B9C2}"/>
                </a:ext>
              </a:extLst>
            </p:cNvPr>
            <p:cNvSpPr/>
            <p:nvPr/>
          </p:nvSpPr>
          <p:spPr>
            <a:xfrm>
              <a:off x="3203198" y="1461174"/>
              <a:ext cx="590629" cy="590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22"/>
                <a:gd name="f4" fmla="val 4511"/>
                <a:gd name="f5" fmla="val 2020"/>
                <a:gd name="f6" fmla="val 1"/>
                <a:gd name="f7" fmla="val 7002"/>
                <a:gd name="f8" fmla="val 9021"/>
                <a:gd name="f9" fmla="*/ f0 1 9022"/>
                <a:gd name="f10" fmla="*/ f1 1 9022"/>
                <a:gd name="f11" fmla="val f2"/>
                <a:gd name="f12" fmla="val f3"/>
                <a:gd name="f13" fmla="+- f12 0 f11"/>
                <a:gd name="f14" fmla="*/ f13 1 902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9022" h="9022">
                  <a:moveTo>
                    <a:pt x="f4" y="f2"/>
                  </a:moveTo>
                  <a:cubicBezTo>
                    <a:pt x="f5" y="f2"/>
                    <a:pt x="f6" y="f5"/>
                    <a:pt x="f6" y="f4"/>
                  </a:cubicBezTo>
                  <a:cubicBezTo>
                    <a:pt x="f6" y="f7"/>
                    <a:pt x="f5" y="f8"/>
                    <a:pt x="f4" y="f8"/>
                  </a:cubicBezTo>
                  <a:cubicBezTo>
                    <a:pt x="f7" y="f8"/>
                    <a:pt x="f3" y="f7"/>
                    <a:pt x="f3" y="f4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438;p31">
              <a:extLst>
                <a:ext uri="{FF2B5EF4-FFF2-40B4-BE49-F238E27FC236}">
                  <a16:creationId xmlns:a16="http://schemas.microsoft.com/office/drawing/2014/main" id="{72248071-00D0-4795-A4EF-E64054488EAE}"/>
                </a:ext>
              </a:extLst>
            </p:cNvPr>
            <p:cNvSpPr/>
            <p:nvPr/>
          </p:nvSpPr>
          <p:spPr>
            <a:xfrm>
              <a:off x="3173672" y="1441533"/>
              <a:ext cx="590629" cy="590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22"/>
                <a:gd name="f4" fmla="val 9021"/>
                <a:gd name="f5" fmla="val 4511"/>
                <a:gd name="f6" fmla="val 7002"/>
                <a:gd name="f7" fmla="val 7003"/>
                <a:gd name="f8" fmla="val 2020"/>
                <a:gd name="f9" fmla="val 2019"/>
                <a:gd name="f10" fmla="val 1"/>
                <a:gd name="f11" fmla="*/ f0 1 9022"/>
                <a:gd name="f12" fmla="*/ f1 1 9022"/>
                <a:gd name="f13" fmla="val f2"/>
                <a:gd name="f14" fmla="val f3"/>
                <a:gd name="f15" fmla="+- f14 0 f13"/>
                <a:gd name="f16" fmla="*/ f15 1 9022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9022" h="9022" fill="none">
                  <a:moveTo>
                    <a:pt x="f4" y="f5"/>
                  </a:moveTo>
                  <a:cubicBezTo>
                    <a:pt x="f4" y="f6"/>
                    <a:pt x="f7" y="f3"/>
                    <a:pt x="f5" y="f3"/>
                  </a:cubicBezTo>
                  <a:cubicBezTo>
                    <a:pt x="f8" y="f3"/>
                    <a:pt x="f2" y="f6"/>
                    <a:pt x="f2" y="f5"/>
                  </a:cubicBezTo>
                  <a:cubicBezTo>
                    <a:pt x="f2" y="f9"/>
                    <a:pt x="f8" y="f10"/>
                    <a:pt x="f5" y="f10"/>
                  </a:cubicBezTo>
                  <a:cubicBezTo>
                    <a:pt x="f7" y="f10"/>
                    <a:pt x="f4" y="f9"/>
                    <a:pt x="f4" y="f5"/>
                  </a:cubicBezTo>
                  <a:close/>
                </a:path>
              </a:pathLst>
            </a:custGeom>
            <a:noFill/>
            <a:ln w="10222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22" name="Google Shape;1439;p31">
              <a:extLst>
                <a:ext uri="{FF2B5EF4-FFF2-40B4-BE49-F238E27FC236}">
                  <a16:creationId xmlns:a16="http://schemas.microsoft.com/office/drawing/2014/main" id="{6ACD657E-374F-4F75-BBAB-37ED3555719D}"/>
                </a:ext>
              </a:extLst>
            </p:cNvPr>
            <p:cNvCxnSpPr/>
            <p:nvPr/>
          </p:nvCxnSpPr>
          <p:spPr>
            <a:xfrm flipH="1">
              <a:off x="2364172" y="1723250"/>
              <a:ext cx="808201" cy="470102"/>
            </a:xfrm>
            <a:prstGeom prst="bentConnector3">
              <a:avLst/>
            </a:prstGeom>
            <a:noFill/>
            <a:ln w="9528" cap="flat">
              <a:solidFill>
                <a:srgbClr val="74D3DC"/>
              </a:solidFill>
              <a:prstDash val="solid"/>
              <a:round/>
              <a:tailEnd type="arrow"/>
            </a:ln>
          </p:spPr>
        </p:cxnSp>
      </p:grpSp>
      <p:grpSp>
        <p:nvGrpSpPr>
          <p:cNvPr id="23" name="Google Shape;1440;p31">
            <a:extLst>
              <a:ext uri="{FF2B5EF4-FFF2-40B4-BE49-F238E27FC236}">
                <a16:creationId xmlns:a16="http://schemas.microsoft.com/office/drawing/2014/main" id="{7A8B4580-6870-4EF8-85C4-8928C989133F}"/>
              </a:ext>
            </a:extLst>
          </p:cNvPr>
          <p:cNvGrpSpPr/>
          <p:nvPr/>
        </p:nvGrpSpPr>
        <p:grpSpPr>
          <a:xfrm>
            <a:off x="5056705" y="1319442"/>
            <a:ext cx="1352973" cy="707956"/>
            <a:chOff x="5056705" y="1319442"/>
            <a:chExt cx="1352973" cy="707956"/>
          </a:xfrm>
        </p:grpSpPr>
        <p:sp>
          <p:nvSpPr>
            <p:cNvPr id="24" name="Google Shape;1441;p31">
              <a:extLst>
                <a:ext uri="{FF2B5EF4-FFF2-40B4-BE49-F238E27FC236}">
                  <a16:creationId xmlns:a16="http://schemas.microsoft.com/office/drawing/2014/main" id="{2BD7BEFA-0723-45D5-80EC-53DE0DDF9E1F}"/>
                </a:ext>
              </a:extLst>
            </p:cNvPr>
            <p:cNvSpPr/>
            <p:nvPr/>
          </p:nvSpPr>
          <p:spPr>
            <a:xfrm>
              <a:off x="5056705" y="1354144"/>
              <a:ext cx="511213" cy="511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09"/>
                <a:gd name="f4" fmla="val 7810"/>
                <a:gd name="f5" fmla="val 3904"/>
                <a:gd name="f6" fmla="val 1"/>
                <a:gd name="f7" fmla="val 1749"/>
                <a:gd name="f8" fmla="val 3905"/>
                <a:gd name="f9" fmla="val 6061"/>
                <a:gd name="f10" fmla="val 6060"/>
                <a:gd name="f11" fmla="val 7808"/>
                <a:gd name="f12" fmla="*/ f0 1 7809"/>
                <a:gd name="f13" fmla="*/ f1 1 781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809"/>
                <a:gd name="f20" fmla="*/ f17 1 781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809" h="7810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3"/>
                    <a:pt x="f5" y="f3"/>
                  </a:cubicBezTo>
                  <a:cubicBezTo>
                    <a:pt x="f10" y="f3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442;p31">
              <a:extLst>
                <a:ext uri="{FF2B5EF4-FFF2-40B4-BE49-F238E27FC236}">
                  <a16:creationId xmlns:a16="http://schemas.microsoft.com/office/drawing/2014/main" id="{B5A28D16-E53A-4072-B2C3-465BAA2EB091}"/>
                </a:ext>
              </a:extLst>
            </p:cNvPr>
            <p:cNvSpPr/>
            <p:nvPr/>
          </p:nvSpPr>
          <p:spPr>
            <a:xfrm>
              <a:off x="5090812" y="1319442"/>
              <a:ext cx="511277" cy="5112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10"/>
                <a:gd name="f4" fmla="val 7809"/>
                <a:gd name="f5" fmla="val 3904"/>
                <a:gd name="f6" fmla="val 6060"/>
                <a:gd name="f7" fmla="val 6061"/>
                <a:gd name="f8" fmla="val 7808"/>
                <a:gd name="f9" fmla="val 3905"/>
                <a:gd name="f10" fmla="val 1749"/>
                <a:gd name="f11" fmla="val 1"/>
                <a:gd name="f12" fmla="val 1748"/>
                <a:gd name="f13" fmla="*/ f0 1 7810"/>
                <a:gd name="f14" fmla="*/ f1 1 78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810"/>
                <a:gd name="f21" fmla="*/ f18 1 78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810" h="7809" fill="none">
                  <a:moveTo>
                    <a:pt x="f4" y="f5"/>
                  </a:moveTo>
                  <a:cubicBezTo>
                    <a:pt x="f4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cubicBezTo>
                    <a:pt x="f11" y="f12"/>
                    <a:pt x="f10" y="f11"/>
                    <a:pt x="f9" y="f11"/>
                  </a:cubicBezTo>
                  <a:cubicBezTo>
                    <a:pt x="f7" y="f11"/>
                    <a:pt x="f4" y="f12"/>
                    <a:pt x="f4" y="f5"/>
                  </a:cubicBezTo>
                  <a:close/>
                </a:path>
              </a:pathLst>
            </a:custGeom>
            <a:noFill/>
            <a:ln w="10222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26" name="Google Shape;1443;p31">
              <a:extLst>
                <a:ext uri="{FF2B5EF4-FFF2-40B4-BE49-F238E27FC236}">
                  <a16:creationId xmlns:a16="http://schemas.microsoft.com/office/drawing/2014/main" id="{9675CD49-BA4E-4094-AB55-93CE31CA86CC}"/>
                </a:ext>
              </a:extLst>
            </p:cNvPr>
            <p:cNvCxnSpPr/>
            <p:nvPr/>
          </p:nvCxnSpPr>
          <p:spPr>
            <a:xfrm>
              <a:off x="5601477" y="1557296"/>
              <a:ext cx="808201" cy="470102"/>
            </a:xfrm>
            <a:prstGeom prst="bentConnector3">
              <a:avLst/>
            </a:prstGeom>
            <a:noFill/>
            <a:ln w="9528" cap="flat">
              <a:solidFill>
                <a:srgbClr val="74D3DC"/>
              </a:solidFill>
              <a:prstDash val="solid"/>
              <a:round/>
              <a:tailEnd type="arrow"/>
            </a:ln>
          </p:spPr>
        </p:cxnSp>
      </p:grpSp>
      <p:sp>
        <p:nvSpPr>
          <p:cNvPr id="27" name="Google Shape;1444;p31">
            <a:extLst>
              <a:ext uri="{FF2B5EF4-FFF2-40B4-BE49-F238E27FC236}">
                <a16:creationId xmlns:a16="http://schemas.microsoft.com/office/drawing/2014/main" id="{212BB635-56BC-4AAA-B878-65B440D797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3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/>
            <a:r>
              <a:rPr lang="en-US"/>
              <a:t>MENTAL HEALTH INFOGRAPHICS</a:t>
            </a:r>
          </a:p>
        </p:txBody>
      </p:sp>
      <p:grpSp>
        <p:nvGrpSpPr>
          <p:cNvPr id="28" name="Google Shape;1445;p31">
            <a:extLst>
              <a:ext uri="{FF2B5EF4-FFF2-40B4-BE49-F238E27FC236}">
                <a16:creationId xmlns:a16="http://schemas.microsoft.com/office/drawing/2014/main" id="{62CE4D89-A996-4B67-8B0E-733E424B4002}"/>
              </a:ext>
            </a:extLst>
          </p:cNvPr>
          <p:cNvGrpSpPr/>
          <p:nvPr/>
        </p:nvGrpSpPr>
        <p:grpSpPr>
          <a:xfrm>
            <a:off x="3302245" y="1604799"/>
            <a:ext cx="358682" cy="280912"/>
            <a:chOff x="3302245" y="1604799"/>
            <a:chExt cx="358682" cy="280912"/>
          </a:xfrm>
        </p:grpSpPr>
        <p:sp>
          <p:nvSpPr>
            <p:cNvPr id="29" name="Google Shape;1446;p31">
              <a:extLst>
                <a:ext uri="{FF2B5EF4-FFF2-40B4-BE49-F238E27FC236}">
                  <a16:creationId xmlns:a16="http://schemas.microsoft.com/office/drawing/2014/main" id="{08B52F03-4985-4DDE-9DE3-D5C94F1BD680}"/>
                </a:ext>
              </a:extLst>
            </p:cNvPr>
            <p:cNvSpPr/>
            <p:nvPr/>
          </p:nvSpPr>
          <p:spPr>
            <a:xfrm>
              <a:off x="3327446" y="1621560"/>
              <a:ext cx="333481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94"/>
                <a:gd name="f4" fmla="val 4035"/>
                <a:gd name="f5" fmla="val 1244"/>
                <a:gd name="f6" fmla="val 1"/>
                <a:gd name="f7" fmla="val 618"/>
                <a:gd name="f8" fmla="val 350"/>
                <a:gd name="f9" fmla="val 1080"/>
                <a:gd name="f10" fmla="val 2277"/>
                <a:gd name="f11" fmla="val 1655"/>
                <a:gd name="f12" fmla="val 3520"/>
                <a:gd name="f13" fmla="val 2297"/>
                <a:gd name="f14" fmla="val 3956"/>
                <a:gd name="f15" fmla="val 2374"/>
                <a:gd name="f16" fmla="val 4008"/>
                <a:gd name="f17" fmla="val 2460"/>
                <a:gd name="f18" fmla="val 4034"/>
                <a:gd name="f19" fmla="val 2547"/>
                <a:gd name="f20" fmla="val 2634"/>
                <a:gd name="f21" fmla="val 2721"/>
                <a:gd name="f22" fmla="val 2797"/>
                <a:gd name="f23" fmla="val 3438"/>
                <a:gd name="f24" fmla="val 352"/>
                <a:gd name="f25" fmla="val 4480"/>
                <a:gd name="f26" fmla="val 7"/>
                <a:gd name="f27" fmla="val 3856"/>
                <a:gd name="f28" fmla="val 3207"/>
                <a:gd name="f29" fmla="val 379"/>
                <a:gd name="f30" fmla="val 2546"/>
                <a:gd name="f31" fmla="val 372"/>
                <a:gd name="f32" fmla="val 1890"/>
                <a:gd name="f33" fmla="*/ f0 1 5094"/>
                <a:gd name="f34" fmla="*/ f1 1 403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094"/>
                <a:gd name="f41" fmla="*/ f38 1 403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094" h="403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cubicBezTo>
                    <a:pt x="f23" y="f12"/>
                    <a:pt x="f3" y="f10"/>
                    <a:pt x="f3" y="f9"/>
                  </a:cubicBezTo>
                  <a:cubicBezTo>
                    <a:pt x="f3" y="f24"/>
                    <a:pt x="f25" y="f26"/>
                    <a:pt x="f27" y="f26"/>
                  </a:cubicBezTo>
                  <a:cubicBezTo>
                    <a:pt x="f28" y="f26"/>
                    <a:pt x="f19" y="f29"/>
                    <a:pt x="f19" y="f9"/>
                  </a:cubicBezTo>
                  <a:cubicBezTo>
                    <a:pt x="f30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5038B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447;p31">
              <a:extLst>
                <a:ext uri="{FF2B5EF4-FFF2-40B4-BE49-F238E27FC236}">
                  <a16:creationId xmlns:a16="http://schemas.microsoft.com/office/drawing/2014/main" id="{A4EDECDF-424E-454C-BFD1-CEEAEF0D6506}"/>
                </a:ext>
              </a:extLst>
            </p:cNvPr>
            <p:cNvSpPr/>
            <p:nvPr/>
          </p:nvSpPr>
          <p:spPr>
            <a:xfrm>
              <a:off x="3302245" y="1604799"/>
              <a:ext cx="333481" cy="2640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94"/>
                <a:gd name="f4" fmla="val 4034"/>
                <a:gd name="f5" fmla="val 1244"/>
                <a:gd name="f6" fmla="val 618"/>
                <a:gd name="f7" fmla="val 1"/>
                <a:gd name="f8" fmla="val 350"/>
                <a:gd name="f9" fmla="val 1080"/>
                <a:gd name="f10" fmla="val 2277"/>
                <a:gd name="f11" fmla="val 1656"/>
                <a:gd name="f12" fmla="val 3519"/>
                <a:gd name="f13" fmla="val 2297"/>
                <a:gd name="f14" fmla="val 3956"/>
                <a:gd name="f15" fmla="val 2374"/>
                <a:gd name="f16" fmla="val 4008"/>
                <a:gd name="f17" fmla="val 2460"/>
                <a:gd name="f18" fmla="val 2547"/>
                <a:gd name="f19" fmla="val 2634"/>
                <a:gd name="f20" fmla="val 2721"/>
                <a:gd name="f21" fmla="val 2797"/>
                <a:gd name="f22" fmla="val 3438"/>
                <a:gd name="f23" fmla="val 352"/>
                <a:gd name="f24" fmla="val 4480"/>
                <a:gd name="f25" fmla="val 6"/>
                <a:gd name="f26" fmla="val 3856"/>
                <a:gd name="f27" fmla="val 3207"/>
                <a:gd name="f28" fmla="val 378"/>
                <a:gd name="f29" fmla="val 2546"/>
                <a:gd name="f30" fmla="val 372"/>
                <a:gd name="f31" fmla="val 1890"/>
                <a:gd name="f32" fmla="*/ f0 1 5094"/>
                <a:gd name="f33" fmla="*/ f1 1 4034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5094"/>
                <a:gd name="f40" fmla="*/ f37 1 4034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094" h="403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2"/>
                    <a:pt x="f3" y="f10"/>
                    <a:pt x="f3" y="f9"/>
                  </a:cubicBezTo>
                  <a:cubicBezTo>
                    <a:pt x="f3" y="f23"/>
                    <a:pt x="f24" y="f25"/>
                    <a:pt x="f26" y="f25"/>
                  </a:cubicBezTo>
                  <a:cubicBezTo>
                    <a:pt x="f27" y="f25"/>
                    <a:pt x="f18" y="f28"/>
                    <a:pt x="f18" y="f9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74D3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1" name="Google Shape;1448;p31">
            <a:extLst>
              <a:ext uri="{FF2B5EF4-FFF2-40B4-BE49-F238E27FC236}">
                <a16:creationId xmlns:a16="http://schemas.microsoft.com/office/drawing/2014/main" id="{3A0E35DA-DE85-4F18-A92F-B78AA4B26290}"/>
              </a:ext>
            </a:extLst>
          </p:cNvPr>
          <p:cNvSpPr/>
          <p:nvPr/>
        </p:nvSpPr>
        <p:spPr>
          <a:xfrm>
            <a:off x="5320527" y="1676607"/>
            <a:ext cx="109920" cy="68342"/>
          </a:xfrm>
          <a:custGeom>
            <a:avLst/>
            <a:gdLst>
              <a:gd name="f0" fmla="val w"/>
              <a:gd name="f1" fmla="val h"/>
              <a:gd name="f2" fmla="val 0"/>
              <a:gd name="f3" fmla="val 1679"/>
              <a:gd name="f4" fmla="val 1044"/>
              <a:gd name="f5" fmla="val 24"/>
              <a:gd name="f6" fmla="val 1"/>
              <a:gd name="f7" fmla="val 11"/>
              <a:gd name="f8" fmla="val 1021"/>
              <a:gd name="f9" fmla="val 1033"/>
              <a:gd name="f10" fmla="val 1043"/>
              <a:gd name="f11" fmla="val 1656"/>
              <a:gd name="f12" fmla="val 1669"/>
              <a:gd name="f13" fmla="val 1678"/>
              <a:gd name="f14" fmla="*/ f0 1 1679"/>
              <a:gd name="f15" fmla="*/ f1 1 1044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1679"/>
              <a:gd name="f22" fmla="*/ f19 1 1044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1679" h="1044">
                <a:moveTo>
                  <a:pt x="f5" y="f6"/>
                </a:moveTo>
                <a:cubicBezTo>
                  <a:pt x="f7" y="f6"/>
                  <a:pt x="f6" y="f7"/>
                  <a:pt x="f6" y="f5"/>
                </a:cubicBezTo>
                <a:lnTo>
                  <a:pt x="f6" y="f8"/>
                </a:lnTo>
                <a:cubicBezTo>
                  <a:pt x="f6" y="f9"/>
                  <a:pt x="f7" y="f10"/>
                  <a:pt x="f5" y="f10"/>
                </a:cubicBezTo>
                <a:lnTo>
                  <a:pt x="f11" y="f10"/>
                </a:lnTo>
                <a:cubicBezTo>
                  <a:pt x="f12" y="f10"/>
                  <a:pt x="f13" y="f9"/>
                  <a:pt x="f13" y="f8"/>
                </a:cubicBezTo>
                <a:lnTo>
                  <a:pt x="f13" y="f5"/>
                </a:lnTo>
                <a:cubicBezTo>
                  <a:pt x="f13" y="f7"/>
                  <a:pt x="f12" y="f6"/>
                  <a:pt x="f11" y="f6"/>
                </a:cubicBezTo>
                <a:close/>
              </a:path>
            </a:pathLst>
          </a:custGeom>
          <a:solidFill>
            <a:srgbClr val="5038B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2" name="Google Shape;1449;p31">
            <a:extLst>
              <a:ext uri="{FF2B5EF4-FFF2-40B4-BE49-F238E27FC236}">
                <a16:creationId xmlns:a16="http://schemas.microsoft.com/office/drawing/2014/main" id="{B1A73F88-813C-4AD3-94F6-2C4735DC4AB0}"/>
              </a:ext>
            </a:extLst>
          </p:cNvPr>
          <p:cNvGrpSpPr/>
          <p:nvPr/>
        </p:nvGrpSpPr>
        <p:grpSpPr>
          <a:xfrm>
            <a:off x="5232873" y="1402195"/>
            <a:ext cx="255108" cy="314169"/>
            <a:chOff x="5232873" y="1402195"/>
            <a:chExt cx="255108" cy="314169"/>
          </a:xfrm>
        </p:grpSpPr>
        <p:sp>
          <p:nvSpPr>
            <p:cNvPr id="33" name="Google Shape;1450;p31">
              <a:extLst>
                <a:ext uri="{FF2B5EF4-FFF2-40B4-BE49-F238E27FC236}">
                  <a16:creationId xmlns:a16="http://schemas.microsoft.com/office/drawing/2014/main" id="{3DE4AD3D-5C20-4A10-ACEE-ED4B377642AD}"/>
                </a:ext>
              </a:extLst>
            </p:cNvPr>
            <p:cNvSpPr/>
            <p:nvPr/>
          </p:nvSpPr>
          <p:spPr>
            <a:xfrm>
              <a:off x="5261997" y="1402195"/>
              <a:ext cx="225984" cy="314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52"/>
                <a:gd name="f4" fmla="val 4799"/>
                <a:gd name="f5" fmla="val 3451"/>
                <a:gd name="f6" fmla="val 1763"/>
                <a:gd name="f7" fmla="val 786"/>
                <a:gd name="f8" fmla="val 2636"/>
                <a:gd name="f9" fmla="val 1649"/>
                <a:gd name="f10" fmla="val 47"/>
                <a:gd name="f11" fmla="val 768"/>
                <a:gd name="f12" fmla="val 90"/>
                <a:gd name="f13" fmla="val 49"/>
                <a:gd name="f14" fmla="val 819"/>
                <a:gd name="f15" fmla="val 17"/>
                <a:gd name="f16" fmla="val 1700"/>
                <a:gd name="f17" fmla="val 2198"/>
                <a:gd name="f18" fmla="val 194"/>
                <a:gd name="f19" fmla="val 2650"/>
                <a:gd name="f20" fmla="val 517"/>
                <a:gd name="f21" fmla="val 2974"/>
                <a:gd name="f22" fmla="val 850"/>
                <a:gd name="f23" fmla="val 3309"/>
                <a:gd name="f24" fmla="val 1053"/>
                <a:gd name="f25" fmla="val 3753"/>
                <a:gd name="f26" fmla="val 4226"/>
                <a:gd name="f27" fmla="val 2415"/>
                <a:gd name="f28" fmla="val 3751"/>
                <a:gd name="f29" fmla="val 2620"/>
                <a:gd name="f30" fmla="val 3308"/>
                <a:gd name="f31" fmla="val 2955"/>
                <a:gd name="f32" fmla="val 2971"/>
                <a:gd name="f33" fmla="val 3262"/>
                <a:gd name="f34" fmla="val 2661"/>
                <a:gd name="f35" fmla="val 2234"/>
                <a:gd name="f36" fmla="*/ f0 1 3452"/>
                <a:gd name="f37" fmla="*/ f1 1 479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3452"/>
                <a:gd name="f44" fmla="*/ f41 1 479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452" h="4799" fill="none">
                  <a:moveTo>
                    <a:pt x="f5" y="f6"/>
                  </a:moveTo>
                  <a:cubicBezTo>
                    <a:pt x="f5" y="f7"/>
                    <a:pt x="f8" y="f2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4" y="f26"/>
                  </a:cubicBezTo>
                  <a:lnTo>
                    <a:pt x="f24" y="f4"/>
                  </a:lnTo>
                  <a:lnTo>
                    <a:pt x="f27" y="f4"/>
                  </a:lnTo>
                  <a:lnTo>
                    <a:pt x="f27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5" y="f35"/>
                    <a:pt x="f5" y="f6"/>
                  </a:cubicBezTo>
                  <a:close/>
                </a:path>
              </a:pathLst>
            </a:custGeom>
            <a:noFill/>
            <a:ln w="6803" cap="rnd">
              <a:solidFill>
                <a:srgbClr val="5038B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451;p31">
              <a:extLst>
                <a:ext uri="{FF2B5EF4-FFF2-40B4-BE49-F238E27FC236}">
                  <a16:creationId xmlns:a16="http://schemas.microsoft.com/office/drawing/2014/main" id="{D771E538-BFD5-47BA-9F1A-A4C41C5E29F0}"/>
                </a:ext>
              </a:extLst>
            </p:cNvPr>
            <p:cNvSpPr/>
            <p:nvPr/>
          </p:nvSpPr>
          <p:spPr>
            <a:xfrm>
              <a:off x="5341339" y="1560414"/>
              <a:ext cx="68342" cy="1383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4"/>
                <a:gd name="f4" fmla="val 2114"/>
                <a:gd name="f5" fmla="val 736"/>
                <a:gd name="f6" fmla="val 151"/>
                <a:gd name="f7" fmla="val 68"/>
                <a:gd name="f8" fmla="val 803"/>
                <a:gd name="f9" fmla="val 1"/>
                <a:gd name="f10" fmla="val 886"/>
                <a:gd name="f11" fmla="val 893"/>
                <a:gd name="f12" fmla="val 976"/>
                <a:gd name="f13" fmla="val 1043"/>
                <a:gd name="f14" fmla="val 235"/>
                <a:gd name="f15" fmla="val 302"/>
                <a:gd name="f16" fmla="val 158"/>
                <a:gd name="f17" fmla="val 241"/>
                <a:gd name="f18" fmla="val 308"/>
                <a:gd name="f19" fmla="*/ f0 1 1044"/>
                <a:gd name="f20" fmla="*/ f1 1 211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4"/>
                <a:gd name="f27" fmla="*/ f24 1 211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4" h="2114" fill="none">
                  <a:moveTo>
                    <a:pt x="f5" y="f4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13" y="f7"/>
                    <a:pt x="f13" y="f6"/>
                  </a:cubicBezTo>
                  <a:cubicBezTo>
                    <a:pt x="f13" y="f14"/>
                    <a:pt x="f12" y="f15"/>
                    <a:pt x="f11" y="f15"/>
                  </a:cubicBezTo>
                  <a:lnTo>
                    <a:pt x="f6" y="f15"/>
                  </a:lnTo>
                  <a:cubicBezTo>
                    <a:pt x="f7" y="f15"/>
                    <a:pt x="f9" y="f14"/>
                    <a:pt x="f9" y="f6"/>
                  </a:cubicBezTo>
                  <a:cubicBezTo>
                    <a:pt x="f9" y="f7"/>
                    <a:pt x="f7" y="f9"/>
                    <a:pt x="f6" y="f9"/>
                  </a:cubicBezTo>
                  <a:lnTo>
                    <a:pt x="f16" y="f9"/>
                  </a:lnTo>
                  <a:cubicBezTo>
                    <a:pt x="f17" y="f9"/>
                    <a:pt x="f18" y="f7"/>
                    <a:pt x="f18" y="f6"/>
                  </a:cubicBezTo>
                  <a:lnTo>
                    <a:pt x="f18" y="f4"/>
                  </a:lnTo>
                </a:path>
              </a:pathLst>
            </a:custGeom>
            <a:noFill/>
            <a:ln w="6803" cap="rnd">
              <a:solidFill>
                <a:srgbClr val="5038B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452;p31">
              <a:extLst>
                <a:ext uri="{FF2B5EF4-FFF2-40B4-BE49-F238E27FC236}">
                  <a16:creationId xmlns:a16="http://schemas.microsoft.com/office/drawing/2014/main" id="{44DDC30B-2743-4300-A818-9AA9B1015AD4}"/>
                </a:ext>
              </a:extLst>
            </p:cNvPr>
            <p:cNvSpPr/>
            <p:nvPr/>
          </p:nvSpPr>
          <p:spPr>
            <a:xfrm>
              <a:off x="5232873" y="1402195"/>
              <a:ext cx="226048" cy="314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53"/>
                <a:gd name="f4" fmla="val 4799"/>
                <a:gd name="f5" fmla="val 1763"/>
                <a:gd name="f6" fmla="val 786"/>
                <a:gd name="f7" fmla="val 2637"/>
                <a:gd name="f8" fmla="val 1650"/>
                <a:gd name="f9" fmla="val 47"/>
                <a:gd name="f10" fmla="val 769"/>
                <a:gd name="f11" fmla="val 90"/>
                <a:gd name="f12" fmla="val 49"/>
                <a:gd name="f13" fmla="val 819"/>
                <a:gd name="f14" fmla="val 19"/>
                <a:gd name="f15" fmla="val 1700"/>
                <a:gd name="f16" fmla="val 1"/>
                <a:gd name="f17" fmla="val 2198"/>
                <a:gd name="f18" fmla="val 195"/>
                <a:gd name="f19" fmla="val 2650"/>
                <a:gd name="f20" fmla="val 517"/>
                <a:gd name="f21" fmla="val 2974"/>
                <a:gd name="f22" fmla="val 852"/>
                <a:gd name="f23" fmla="val 3309"/>
                <a:gd name="f24" fmla="val 1054"/>
                <a:gd name="f25" fmla="val 3753"/>
                <a:gd name="f26" fmla="val 4226"/>
                <a:gd name="f27" fmla="val 2416"/>
                <a:gd name="f28" fmla="val 3751"/>
                <a:gd name="f29" fmla="val 2622"/>
                <a:gd name="f30" fmla="val 3308"/>
                <a:gd name="f31" fmla="val 2955"/>
                <a:gd name="f32" fmla="val 2971"/>
                <a:gd name="f33" fmla="val 3263"/>
                <a:gd name="f34" fmla="val 2661"/>
                <a:gd name="f35" fmla="val 2234"/>
                <a:gd name="f36" fmla="*/ f0 1 3453"/>
                <a:gd name="f37" fmla="*/ f1 1 479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3453"/>
                <a:gd name="f44" fmla="*/ f41 1 479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453" h="4799" fill="none">
                  <a:moveTo>
                    <a:pt x="f3" y="f5"/>
                  </a:moveTo>
                  <a:cubicBezTo>
                    <a:pt x="f3" y="f6"/>
                    <a:pt x="f7" y="f2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4" y="f26"/>
                  </a:cubicBezTo>
                  <a:lnTo>
                    <a:pt x="f24" y="f4"/>
                  </a:lnTo>
                  <a:lnTo>
                    <a:pt x="f27" y="f4"/>
                  </a:lnTo>
                  <a:lnTo>
                    <a:pt x="f27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" y="f35"/>
                    <a:pt x="f3" y="f5"/>
                  </a:cubicBezTo>
                  <a:close/>
                </a:path>
              </a:pathLst>
            </a:custGeom>
            <a:noFill/>
            <a:ln w="6803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453;p31">
              <a:extLst>
                <a:ext uri="{FF2B5EF4-FFF2-40B4-BE49-F238E27FC236}">
                  <a16:creationId xmlns:a16="http://schemas.microsoft.com/office/drawing/2014/main" id="{A08B7972-27CE-4A8F-8F8F-31C7E4A0BC80}"/>
                </a:ext>
              </a:extLst>
            </p:cNvPr>
            <p:cNvSpPr/>
            <p:nvPr/>
          </p:nvSpPr>
          <p:spPr>
            <a:xfrm>
              <a:off x="5312279" y="1560414"/>
              <a:ext cx="68342" cy="1383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4"/>
                <a:gd name="f4" fmla="val 2114"/>
                <a:gd name="f5" fmla="val 736"/>
                <a:gd name="f6" fmla="val 151"/>
                <a:gd name="f7" fmla="val 68"/>
                <a:gd name="f8" fmla="val 804"/>
                <a:gd name="f9" fmla="val 1"/>
                <a:gd name="f10" fmla="val 887"/>
                <a:gd name="f11" fmla="val 894"/>
                <a:gd name="f12" fmla="val 977"/>
                <a:gd name="f13" fmla="val 235"/>
                <a:gd name="f14" fmla="val 302"/>
                <a:gd name="f15" fmla="val 158"/>
                <a:gd name="f16" fmla="val 240"/>
                <a:gd name="f17" fmla="val 308"/>
                <a:gd name="f18" fmla="*/ f0 1 1044"/>
                <a:gd name="f19" fmla="*/ f1 1 211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44"/>
                <a:gd name="f26" fmla="*/ f23 1 211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44" h="2114" fill="none">
                  <a:moveTo>
                    <a:pt x="f5" y="f4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7"/>
                    <a:pt x="f3" y="f6"/>
                  </a:cubicBezTo>
                  <a:cubicBezTo>
                    <a:pt x="f3" y="f13"/>
                    <a:pt x="f12" y="f14"/>
                    <a:pt x="f11" y="f14"/>
                  </a:cubicBezTo>
                  <a:lnTo>
                    <a:pt x="f6" y="f14"/>
                  </a:lnTo>
                  <a:cubicBezTo>
                    <a:pt x="f7" y="f14"/>
                    <a:pt x="f2" y="f13"/>
                    <a:pt x="f2" y="f6"/>
                  </a:cubicBezTo>
                  <a:cubicBezTo>
                    <a:pt x="f2" y="f7"/>
                    <a:pt x="f7" y="f9"/>
                    <a:pt x="f6" y="f9"/>
                  </a:cubicBezTo>
                  <a:lnTo>
                    <a:pt x="f15" y="f9"/>
                  </a:lnTo>
                  <a:cubicBezTo>
                    <a:pt x="f16" y="f9"/>
                    <a:pt x="f17" y="f7"/>
                    <a:pt x="f17" y="f6"/>
                  </a:cubicBezTo>
                  <a:lnTo>
                    <a:pt x="f17" y="f4"/>
                  </a:lnTo>
                </a:path>
              </a:pathLst>
            </a:custGeom>
            <a:noFill/>
            <a:ln w="6803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7" name="Google Shape;1454;p31">
            <a:extLst>
              <a:ext uri="{FF2B5EF4-FFF2-40B4-BE49-F238E27FC236}">
                <a16:creationId xmlns:a16="http://schemas.microsoft.com/office/drawing/2014/main" id="{B4F67E63-C3FE-44E2-882E-A90E0E09E4F6}"/>
              </a:ext>
            </a:extLst>
          </p:cNvPr>
          <p:cNvSpPr/>
          <p:nvPr/>
        </p:nvSpPr>
        <p:spPr>
          <a:xfrm>
            <a:off x="5291523" y="1676607"/>
            <a:ext cx="109846" cy="68342"/>
          </a:xfrm>
          <a:custGeom>
            <a:avLst/>
            <a:gdLst>
              <a:gd name="f0" fmla="val w"/>
              <a:gd name="f1" fmla="val h"/>
              <a:gd name="f2" fmla="val 0"/>
              <a:gd name="f3" fmla="val 1678"/>
              <a:gd name="f4" fmla="val 1044"/>
              <a:gd name="f5" fmla="val 22"/>
              <a:gd name="f6" fmla="val 1"/>
              <a:gd name="f7" fmla="val 10"/>
              <a:gd name="f8" fmla="val 11"/>
              <a:gd name="f9" fmla="val 24"/>
              <a:gd name="f10" fmla="val 1021"/>
              <a:gd name="f11" fmla="val 1033"/>
              <a:gd name="f12" fmla="val 1043"/>
              <a:gd name="f13" fmla="val 1656"/>
              <a:gd name="f14" fmla="val 1668"/>
              <a:gd name="f15" fmla="*/ f0 1 1678"/>
              <a:gd name="f16" fmla="*/ f1 1 1044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1678"/>
              <a:gd name="f23" fmla="*/ f20 1 1044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1678" h="1044">
                <a:moveTo>
                  <a:pt x="f5" y="f6"/>
                </a:moveTo>
                <a:cubicBezTo>
                  <a:pt x="f7" y="f6"/>
                  <a:pt x="f2" y="f8"/>
                  <a:pt x="f2" y="f9"/>
                </a:cubicBezTo>
                <a:lnTo>
                  <a:pt x="f2" y="f10"/>
                </a:lnTo>
                <a:cubicBezTo>
                  <a:pt x="f2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3" y="f11"/>
                  <a:pt x="f3" y="f10"/>
                </a:cubicBezTo>
                <a:lnTo>
                  <a:pt x="f3" y="f9"/>
                </a:lnTo>
                <a:cubicBezTo>
                  <a:pt x="f3" y="f8"/>
                  <a:pt x="f14" y="f6"/>
                  <a:pt x="f13" y="f6"/>
                </a:cubicBezTo>
                <a:close/>
              </a:path>
            </a:pathLst>
          </a:custGeom>
          <a:solidFill>
            <a:srgbClr val="74D3D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8" name="Google Shape;1455;p31">
            <a:extLst>
              <a:ext uri="{FF2B5EF4-FFF2-40B4-BE49-F238E27FC236}">
                <a16:creationId xmlns:a16="http://schemas.microsoft.com/office/drawing/2014/main" id="{AB80069A-AB95-465F-82F0-E2A034FA9B9A}"/>
              </a:ext>
            </a:extLst>
          </p:cNvPr>
          <p:cNvGrpSpPr/>
          <p:nvPr/>
        </p:nvGrpSpPr>
        <p:grpSpPr>
          <a:xfrm>
            <a:off x="4753810" y="3845308"/>
            <a:ext cx="349520" cy="283325"/>
            <a:chOff x="4753810" y="3845308"/>
            <a:chExt cx="349520" cy="283325"/>
          </a:xfrm>
        </p:grpSpPr>
        <p:sp>
          <p:nvSpPr>
            <p:cNvPr id="39" name="Google Shape;1456;p31">
              <a:extLst>
                <a:ext uri="{FF2B5EF4-FFF2-40B4-BE49-F238E27FC236}">
                  <a16:creationId xmlns:a16="http://schemas.microsoft.com/office/drawing/2014/main" id="{4F47C4A4-50F1-4C1E-BFB8-217F0482CACF}"/>
                </a:ext>
              </a:extLst>
            </p:cNvPr>
            <p:cNvSpPr/>
            <p:nvPr/>
          </p:nvSpPr>
          <p:spPr>
            <a:xfrm>
              <a:off x="4770635" y="3862132"/>
              <a:ext cx="332695" cy="2408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82"/>
                <a:gd name="f4" fmla="val 3679"/>
                <a:gd name="f5" fmla="val 5081"/>
                <a:gd name="f6" fmla="val 4226"/>
                <a:gd name="f7" fmla="val 3440"/>
                <a:gd name="f8" fmla="val 3380"/>
                <a:gd name="f9" fmla="val 3457"/>
                <a:gd name="f10" fmla="val 2541"/>
                <a:gd name="f11" fmla="val 1532"/>
                <a:gd name="f12" fmla="val 3411"/>
                <a:gd name="f13" fmla="val 731"/>
                <a:gd name="f14" fmla="val 3487"/>
                <a:gd name="f15" fmla="val 1"/>
                <a:gd name="f16" fmla="val 264"/>
                <a:gd name="f17" fmla="val 821"/>
                <a:gd name="f18" fmla="val 1671"/>
                <a:gd name="f19" fmla="val 26"/>
                <a:gd name="f20" fmla="val 3410"/>
                <a:gd name="f21" fmla="val 25"/>
                <a:gd name="f22" fmla="val 4260"/>
                <a:gd name="f23" fmla="*/ f0 1 5082"/>
                <a:gd name="f24" fmla="*/ f1 1 3679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5082"/>
                <a:gd name="f31" fmla="*/ f28 1 3679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082" h="3679" fill="none">
                  <a:moveTo>
                    <a:pt x="f5" y="f4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12"/>
                    <a:pt x="f13" y="f14"/>
                    <a:pt x="f15" y="f4"/>
                  </a:cubicBezTo>
                  <a:lnTo>
                    <a:pt x="f15" y="f16"/>
                  </a:lnTo>
                  <a:cubicBezTo>
                    <a:pt x="f17" y="f2"/>
                    <a:pt x="f18" y="f19"/>
                    <a:pt x="f10" y="f16"/>
                  </a:cubicBezTo>
                  <a:cubicBezTo>
                    <a:pt x="f20" y="f21"/>
                    <a:pt x="f22" y="f2"/>
                    <a:pt x="f5" y="f16"/>
                  </a:cubicBezTo>
                  <a:close/>
                </a:path>
              </a:pathLst>
            </a:custGeom>
            <a:noFill/>
            <a:ln w="6803" cap="rnd">
              <a:solidFill>
                <a:srgbClr val="5038B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457;p31">
              <a:extLst>
                <a:ext uri="{FF2B5EF4-FFF2-40B4-BE49-F238E27FC236}">
                  <a16:creationId xmlns:a16="http://schemas.microsoft.com/office/drawing/2014/main" id="{AC8730B1-8D8B-4092-AF96-ABB973BB4914}"/>
                </a:ext>
              </a:extLst>
            </p:cNvPr>
            <p:cNvSpPr/>
            <p:nvPr/>
          </p:nvSpPr>
          <p:spPr>
            <a:xfrm>
              <a:off x="4770635" y="4086471"/>
              <a:ext cx="332695" cy="421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82"/>
                <a:gd name="f4" fmla="val 644"/>
                <a:gd name="f5" fmla="val 2541"/>
                <a:gd name="f6" fmla="val 265"/>
                <a:gd name="f7" fmla="val 1671"/>
                <a:gd name="f8" fmla="val 26"/>
                <a:gd name="f9" fmla="val 821"/>
                <a:gd name="f10" fmla="val 1"/>
                <a:gd name="f11" fmla="val 379"/>
                <a:gd name="f12" fmla="val 405"/>
                <a:gd name="f13" fmla="val 3410"/>
                <a:gd name="f14" fmla="val 404"/>
                <a:gd name="f15" fmla="val 4260"/>
                <a:gd name="f16" fmla="val 5081"/>
                <a:gd name="f17" fmla="val 25"/>
                <a:gd name="f18" fmla="*/ f0 1 5082"/>
                <a:gd name="f19" fmla="*/ f1 1 64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082"/>
                <a:gd name="f26" fmla="*/ f23 1 64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082" h="644" fill="none">
                  <a:moveTo>
                    <a:pt x="f5" y="f6"/>
                  </a:moveTo>
                  <a:cubicBezTo>
                    <a:pt x="f7" y="f8"/>
                    <a:pt x="f9" y="f2"/>
                    <a:pt x="f10" y="f6"/>
                  </a:cubicBezTo>
                  <a:lnTo>
                    <a:pt x="f10" y="f4"/>
                  </a:lnTo>
                  <a:cubicBezTo>
                    <a:pt x="f9" y="f11"/>
                    <a:pt x="f7" y="f12"/>
                    <a:pt x="f5" y="f4"/>
                  </a:cubicBezTo>
                  <a:cubicBezTo>
                    <a:pt x="f13" y="f14"/>
                    <a:pt x="f15" y="f11"/>
                    <a:pt x="f16" y="f4"/>
                  </a:cubicBezTo>
                  <a:lnTo>
                    <a:pt x="f16" y="f6"/>
                  </a:lnTo>
                  <a:cubicBezTo>
                    <a:pt x="f15" y="f2"/>
                    <a:pt x="f13" y="f17"/>
                    <a:pt x="f5" y="f6"/>
                  </a:cubicBezTo>
                  <a:close/>
                </a:path>
              </a:pathLst>
            </a:custGeom>
            <a:noFill/>
            <a:ln w="6803" cap="rnd">
              <a:solidFill>
                <a:srgbClr val="5038B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458;p31">
              <a:extLst>
                <a:ext uri="{FF2B5EF4-FFF2-40B4-BE49-F238E27FC236}">
                  <a16:creationId xmlns:a16="http://schemas.microsoft.com/office/drawing/2014/main" id="{E652F517-5E99-4A08-A807-4FC5BB1D93B4}"/>
                </a:ext>
              </a:extLst>
            </p:cNvPr>
            <p:cNvSpPr/>
            <p:nvPr/>
          </p:nvSpPr>
          <p:spPr>
            <a:xfrm>
              <a:off x="4936973" y="3879351"/>
              <a:ext cx="64" cy="223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3416"/>
                <a:gd name="f5" fmla="*/ f0 1 1"/>
                <a:gd name="f6" fmla="*/ f1 1 341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3416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3416" fill="none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w="6803" cap="rnd">
              <a:solidFill>
                <a:srgbClr val="5038B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459;p31">
              <a:extLst>
                <a:ext uri="{FF2B5EF4-FFF2-40B4-BE49-F238E27FC236}">
                  <a16:creationId xmlns:a16="http://schemas.microsoft.com/office/drawing/2014/main" id="{036FEE04-5665-4727-B3C0-224DD5C36C8B}"/>
                </a:ext>
              </a:extLst>
            </p:cNvPr>
            <p:cNvSpPr/>
            <p:nvPr/>
          </p:nvSpPr>
          <p:spPr>
            <a:xfrm>
              <a:off x="4805592" y="3912607"/>
              <a:ext cx="93287" cy="139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5"/>
                <a:gd name="f4" fmla="val 2129"/>
                <a:gd name="f5" fmla="val 1"/>
                <a:gd name="f6" fmla="val 472"/>
                <a:gd name="f7" fmla="val 2047"/>
                <a:gd name="f8" fmla="val 953"/>
                <a:gd name="f9" fmla="val 1424"/>
                <a:gd name="f10" fmla="val 1447"/>
                <a:gd name="f11" fmla="val 1365"/>
                <a:gd name="f12" fmla="val 765"/>
                <a:gd name="f13" fmla="val 683"/>
                <a:gd name="f14" fmla="val 83"/>
                <a:gd name="f15" fmla="*/ f0 1 1425"/>
                <a:gd name="f16" fmla="*/ f1 1 212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425"/>
                <a:gd name="f23" fmla="*/ f20 1 212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25" h="2129" fill="none">
                  <a:moveTo>
                    <a:pt x="f5" y="f4"/>
                  </a:moveTo>
                  <a:cubicBezTo>
                    <a:pt x="f6" y="f7"/>
                    <a:pt x="f8" y="f7"/>
                    <a:pt x="f9" y="f4"/>
                  </a:cubicBezTo>
                  <a:moveTo>
                    <a:pt x="f5" y="f10"/>
                  </a:moveTo>
                  <a:cubicBezTo>
                    <a:pt x="f6" y="f11"/>
                    <a:pt x="f8" y="f11"/>
                    <a:pt x="f9" y="f10"/>
                  </a:cubicBezTo>
                  <a:moveTo>
                    <a:pt x="f5" y="f12"/>
                  </a:moveTo>
                  <a:cubicBezTo>
                    <a:pt x="f6" y="f13"/>
                    <a:pt x="f8" y="f13"/>
                    <a:pt x="f9" y="f12"/>
                  </a:cubicBezTo>
                  <a:moveTo>
                    <a:pt x="f5" y="f14"/>
                  </a:moveTo>
                  <a:cubicBezTo>
                    <a:pt x="f6" y="f5"/>
                    <a:pt x="f8" y="f5"/>
                    <a:pt x="f9" y="f14"/>
                  </a:cubicBezTo>
                </a:path>
              </a:pathLst>
            </a:custGeom>
            <a:noFill/>
            <a:ln w="6803" cap="rnd">
              <a:solidFill>
                <a:srgbClr val="5038B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1460;p31">
              <a:extLst>
                <a:ext uri="{FF2B5EF4-FFF2-40B4-BE49-F238E27FC236}">
                  <a16:creationId xmlns:a16="http://schemas.microsoft.com/office/drawing/2014/main" id="{63C07B6E-57AF-40F9-95FC-74DDAC6207C4}"/>
                </a:ext>
              </a:extLst>
            </p:cNvPr>
            <p:cNvSpPr/>
            <p:nvPr/>
          </p:nvSpPr>
          <p:spPr>
            <a:xfrm>
              <a:off x="4975076" y="3912607"/>
              <a:ext cx="93223" cy="139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4"/>
                <a:gd name="f4" fmla="val 2129"/>
                <a:gd name="f5" fmla="val 1"/>
                <a:gd name="f6" fmla="val 472"/>
                <a:gd name="f7" fmla="val 2047"/>
                <a:gd name="f8" fmla="val 953"/>
                <a:gd name="f9" fmla="val 1447"/>
                <a:gd name="f10" fmla="val 1365"/>
                <a:gd name="f11" fmla="val 765"/>
                <a:gd name="f12" fmla="val 683"/>
                <a:gd name="f13" fmla="val 83"/>
                <a:gd name="f14" fmla="*/ f0 1 1424"/>
                <a:gd name="f15" fmla="*/ f1 1 212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424"/>
                <a:gd name="f22" fmla="*/ f19 1 212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424" h="2129" fill="none">
                  <a:moveTo>
                    <a:pt x="f5" y="f4"/>
                  </a:moveTo>
                  <a:cubicBezTo>
                    <a:pt x="f6" y="f7"/>
                    <a:pt x="f8" y="f7"/>
                    <a:pt x="f3" y="f4"/>
                  </a:cubicBezTo>
                  <a:moveTo>
                    <a:pt x="f5" y="f9"/>
                  </a:moveTo>
                  <a:cubicBezTo>
                    <a:pt x="f6" y="f10"/>
                    <a:pt x="f8" y="f10"/>
                    <a:pt x="f3" y="f9"/>
                  </a:cubicBezTo>
                  <a:moveTo>
                    <a:pt x="f5" y="f11"/>
                  </a:moveTo>
                  <a:cubicBezTo>
                    <a:pt x="f6" y="f12"/>
                    <a:pt x="f8" y="f12"/>
                    <a:pt x="f3" y="f11"/>
                  </a:cubicBezTo>
                  <a:moveTo>
                    <a:pt x="f5" y="f13"/>
                  </a:moveTo>
                  <a:cubicBezTo>
                    <a:pt x="f6" y="f5"/>
                    <a:pt x="f8" y="f5"/>
                    <a:pt x="f3" y="f13"/>
                  </a:cubicBezTo>
                </a:path>
              </a:pathLst>
            </a:custGeom>
            <a:noFill/>
            <a:ln w="6803" cap="rnd">
              <a:solidFill>
                <a:srgbClr val="5038B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461;p31">
              <a:extLst>
                <a:ext uri="{FF2B5EF4-FFF2-40B4-BE49-F238E27FC236}">
                  <a16:creationId xmlns:a16="http://schemas.microsoft.com/office/drawing/2014/main" id="{952BE4F5-DD06-44BB-9855-05DA3366BF74}"/>
                </a:ext>
              </a:extLst>
            </p:cNvPr>
            <p:cNvSpPr/>
            <p:nvPr/>
          </p:nvSpPr>
          <p:spPr>
            <a:xfrm>
              <a:off x="4753810" y="3845308"/>
              <a:ext cx="332695" cy="2408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82"/>
                <a:gd name="f4" fmla="val 3679"/>
                <a:gd name="f5" fmla="val 4226"/>
                <a:gd name="f6" fmla="val 3441"/>
                <a:gd name="f7" fmla="val 3380"/>
                <a:gd name="f8" fmla="val 3457"/>
                <a:gd name="f9" fmla="val 2542"/>
                <a:gd name="f10" fmla="val 1532"/>
                <a:gd name="f11" fmla="val 3411"/>
                <a:gd name="f12" fmla="val 732"/>
                <a:gd name="f13" fmla="val 3487"/>
                <a:gd name="f14" fmla="val 1"/>
                <a:gd name="f15" fmla="val 264"/>
                <a:gd name="f16" fmla="val 822"/>
                <a:gd name="f17" fmla="val 1671"/>
                <a:gd name="f18" fmla="val 27"/>
                <a:gd name="f19" fmla="val 3410"/>
                <a:gd name="f20" fmla="val 26"/>
                <a:gd name="f21" fmla="val 4260"/>
                <a:gd name="f22" fmla="*/ f0 1 5082"/>
                <a:gd name="f23" fmla="*/ f1 1 3679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082"/>
                <a:gd name="f30" fmla="*/ f27 1 3679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82" h="3679" fill="none">
                  <a:moveTo>
                    <a:pt x="f3" y="f4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10" y="f11"/>
                    <a:pt x="f12" y="f13"/>
                    <a:pt x="f14" y="f4"/>
                  </a:cubicBezTo>
                  <a:lnTo>
                    <a:pt x="f14" y="f15"/>
                  </a:lnTo>
                  <a:cubicBezTo>
                    <a:pt x="f16" y="f2"/>
                    <a:pt x="f17" y="f18"/>
                    <a:pt x="f9" y="f15"/>
                  </a:cubicBezTo>
                  <a:cubicBezTo>
                    <a:pt x="f19" y="f20"/>
                    <a:pt x="f21" y="f2"/>
                    <a:pt x="f3" y="f15"/>
                  </a:cubicBezTo>
                  <a:close/>
                </a:path>
              </a:pathLst>
            </a:custGeom>
            <a:noFill/>
            <a:ln w="6803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462;p31">
              <a:extLst>
                <a:ext uri="{FF2B5EF4-FFF2-40B4-BE49-F238E27FC236}">
                  <a16:creationId xmlns:a16="http://schemas.microsoft.com/office/drawing/2014/main" id="{3ABE363E-DAF7-4AA1-9C3E-A86E3B07843A}"/>
                </a:ext>
              </a:extLst>
            </p:cNvPr>
            <p:cNvSpPr/>
            <p:nvPr/>
          </p:nvSpPr>
          <p:spPr>
            <a:xfrm>
              <a:off x="4753810" y="4069646"/>
              <a:ext cx="332695" cy="421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82"/>
                <a:gd name="f4" fmla="val 644"/>
                <a:gd name="f5" fmla="val 2542"/>
                <a:gd name="f6" fmla="val 265"/>
                <a:gd name="f7" fmla="val 1671"/>
                <a:gd name="f8" fmla="val 27"/>
                <a:gd name="f9" fmla="val 822"/>
                <a:gd name="f10" fmla="val 1"/>
                <a:gd name="f11" fmla="val 379"/>
                <a:gd name="f12" fmla="val 406"/>
                <a:gd name="f13" fmla="val 3410"/>
                <a:gd name="f14" fmla="val 4260"/>
                <a:gd name="f15" fmla="*/ f0 1 5082"/>
                <a:gd name="f16" fmla="*/ f1 1 64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5082"/>
                <a:gd name="f23" fmla="*/ f20 1 64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082" h="644" fill="none">
                  <a:moveTo>
                    <a:pt x="f5" y="f6"/>
                  </a:moveTo>
                  <a:cubicBezTo>
                    <a:pt x="f7" y="f8"/>
                    <a:pt x="f9" y="f2"/>
                    <a:pt x="f10" y="f6"/>
                  </a:cubicBezTo>
                  <a:lnTo>
                    <a:pt x="f10" y="f4"/>
                  </a:lnTo>
                  <a:cubicBezTo>
                    <a:pt x="f9" y="f11"/>
                    <a:pt x="f7" y="f12"/>
                    <a:pt x="f5" y="f4"/>
                  </a:cubicBezTo>
                  <a:cubicBezTo>
                    <a:pt x="f13" y="f12"/>
                    <a:pt x="f14" y="f11"/>
                    <a:pt x="f3" y="f4"/>
                  </a:cubicBezTo>
                  <a:lnTo>
                    <a:pt x="f3" y="f6"/>
                  </a:lnTo>
                  <a:cubicBezTo>
                    <a:pt x="f14" y="f2"/>
                    <a:pt x="f13" y="f8"/>
                    <a:pt x="f5" y="f6"/>
                  </a:cubicBezTo>
                  <a:close/>
                </a:path>
              </a:pathLst>
            </a:custGeom>
            <a:noFill/>
            <a:ln w="6803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463;p31">
              <a:extLst>
                <a:ext uri="{FF2B5EF4-FFF2-40B4-BE49-F238E27FC236}">
                  <a16:creationId xmlns:a16="http://schemas.microsoft.com/office/drawing/2014/main" id="{16F2DEA3-2C07-444B-9756-4903BA81D338}"/>
                </a:ext>
              </a:extLst>
            </p:cNvPr>
            <p:cNvSpPr/>
            <p:nvPr/>
          </p:nvSpPr>
          <p:spPr>
            <a:xfrm>
              <a:off x="4920157" y="3862590"/>
              <a:ext cx="64" cy="2235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3415"/>
                <a:gd name="f5" fmla="*/ f0 1 1"/>
                <a:gd name="f6" fmla="*/ f1 1 341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341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3415" fill="none">
                  <a:moveTo>
                    <a:pt x="f3" y="f2"/>
                  </a:moveTo>
                  <a:lnTo>
                    <a:pt x="f3" y="f4"/>
                  </a:lnTo>
                </a:path>
              </a:pathLst>
            </a:custGeom>
            <a:noFill/>
            <a:ln w="6803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464;p31">
              <a:extLst>
                <a:ext uri="{FF2B5EF4-FFF2-40B4-BE49-F238E27FC236}">
                  <a16:creationId xmlns:a16="http://schemas.microsoft.com/office/drawing/2014/main" id="{53D82909-A169-4F97-8FBE-0F8337D445B1}"/>
                </a:ext>
              </a:extLst>
            </p:cNvPr>
            <p:cNvSpPr/>
            <p:nvPr/>
          </p:nvSpPr>
          <p:spPr>
            <a:xfrm>
              <a:off x="4788831" y="3895846"/>
              <a:ext cx="93223" cy="139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4"/>
                <a:gd name="f4" fmla="val 2129"/>
                <a:gd name="f5" fmla="val 2128"/>
                <a:gd name="f6" fmla="val 471"/>
                <a:gd name="f7" fmla="val 2046"/>
                <a:gd name="f8" fmla="val 952"/>
                <a:gd name="f9" fmla="val 1423"/>
                <a:gd name="f10" fmla="val 1446"/>
                <a:gd name="f11" fmla="val 1364"/>
                <a:gd name="f12" fmla="val 764"/>
                <a:gd name="f13" fmla="val 682"/>
                <a:gd name="f14" fmla="val 82"/>
                <a:gd name="f15" fmla="*/ f0 1 1424"/>
                <a:gd name="f16" fmla="*/ f1 1 212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424"/>
                <a:gd name="f23" fmla="*/ f20 1 212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24" h="2129" fill="none">
                  <a:moveTo>
                    <a:pt x="f2" y="f5"/>
                  </a:moveTo>
                  <a:cubicBezTo>
                    <a:pt x="f6" y="f7"/>
                    <a:pt x="f8" y="f7"/>
                    <a:pt x="f9" y="f5"/>
                  </a:cubicBezTo>
                  <a:moveTo>
                    <a:pt x="f2" y="f10"/>
                  </a:moveTo>
                  <a:cubicBezTo>
                    <a:pt x="f6" y="f11"/>
                    <a:pt x="f8" y="f11"/>
                    <a:pt x="f9" y="f10"/>
                  </a:cubicBezTo>
                  <a:moveTo>
                    <a:pt x="f2" y="f12"/>
                  </a:moveTo>
                  <a:cubicBezTo>
                    <a:pt x="f6" y="f13"/>
                    <a:pt x="f8" y="f13"/>
                    <a:pt x="f9" y="f12"/>
                  </a:cubicBezTo>
                  <a:moveTo>
                    <a:pt x="f2" y="f14"/>
                  </a:moveTo>
                  <a:cubicBezTo>
                    <a:pt x="f6" y="f2"/>
                    <a:pt x="f8" y="f2"/>
                    <a:pt x="f9" y="f14"/>
                  </a:cubicBezTo>
                </a:path>
              </a:pathLst>
            </a:custGeom>
            <a:noFill/>
            <a:ln w="6803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465;p31">
              <a:extLst>
                <a:ext uri="{FF2B5EF4-FFF2-40B4-BE49-F238E27FC236}">
                  <a16:creationId xmlns:a16="http://schemas.microsoft.com/office/drawing/2014/main" id="{18B6DCFA-BD91-4DFD-B774-2BAA41B8A60F}"/>
                </a:ext>
              </a:extLst>
            </p:cNvPr>
            <p:cNvSpPr/>
            <p:nvPr/>
          </p:nvSpPr>
          <p:spPr>
            <a:xfrm>
              <a:off x="4958315" y="3895846"/>
              <a:ext cx="93223" cy="139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4"/>
                <a:gd name="f4" fmla="val 2129"/>
                <a:gd name="f5" fmla="val 2128"/>
                <a:gd name="f6" fmla="val 472"/>
                <a:gd name="f7" fmla="val 2046"/>
                <a:gd name="f8" fmla="val 953"/>
                <a:gd name="f9" fmla="val 1423"/>
                <a:gd name="f10" fmla="val 1446"/>
                <a:gd name="f11" fmla="val 1364"/>
                <a:gd name="f12" fmla="val 764"/>
                <a:gd name="f13" fmla="val 682"/>
                <a:gd name="f14" fmla="val 82"/>
                <a:gd name="f15" fmla="*/ f0 1 1424"/>
                <a:gd name="f16" fmla="*/ f1 1 212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424"/>
                <a:gd name="f23" fmla="*/ f20 1 212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24" h="2129" fill="none">
                  <a:moveTo>
                    <a:pt x="f2" y="f5"/>
                  </a:moveTo>
                  <a:cubicBezTo>
                    <a:pt x="f6" y="f7"/>
                    <a:pt x="f8" y="f7"/>
                    <a:pt x="f9" y="f5"/>
                  </a:cubicBezTo>
                  <a:moveTo>
                    <a:pt x="f2" y="f10"/>
                  </a:moveTo>
                  <a:cubicBezTo>
                    <a:pt x="f6" y="f11"/>
                    <a:pt x="f8" y="f11"/>
                    <a:pt x="f9" y="f10"/>
                  </a:cubicBezTo>
                  <a:moveTo>
                    <a:pt x="f2" y="f12"/>
                  </a:moveTo>
                  <a:cubicBezTo>
                    <a:pt x="f6" y="f13"/>
                    <a:pt x="f8" y="f13"/>
                    <a:pt x="f9" y="f12"/>
                  </a:cubicBezTo>
                  <a:moveTo>
                    <a:pt x="f2" y="f14"/>
                  </a:moveTo>
                  <a:cubicBezTo>
                    <a:pt x="f6" y="f2"/>
                    <a:pt x="f8" y="f2"/>
                    <a:pt x="f9" y="f14"/>
                  </a:cubicBezTo>
                </a:path>
              </a:pathLst>
            </a:custGeom>
            <a:noFill/>
            <a:ln w="6803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9" name="Google Shape;1466;p31">
            <a:extLst>
              <a:ext uri="{FF2B5EF4-FFF2-40B4-BE49-F238E27FC236}">
                <a16:creationId xmlns:a16="http://schemas.microsoft.com/office/drawing/2014/main" id="{FF5DC4ED-DC51-441A-9B98-B10160622B5F}"/>
              </a:ext>
            </a:extLst>
          </p:cNvPr>
          <p:cNvGrpSpPr/>
          <p:nvPr/>
        </p:nvGrpSpPr>
        <p:grpSpPr>
          <a:xfrm>
            <a:off x="5674610" y="2769306"/>
            <a:ext cx="383691" cy="364900"/>
            <a:chOff x="5674610" y="2769306"/>
            <a:chExt cx="383691" cy="364900"/>
          </a:xfrm>
        </p:grpSpPr>
        <p:sp>
          <p:nvSpPr>
            <p:cNvPr id="50" name="Google Shape;1467;p31">
              <a:extLst>
                <a:ext uri="{FF2B5EF4-FFF2-40B4-BE49-F238E27FC236}">
                  <a16:creationId xmlns:a16="http://schemas.microsoft.com/office/drawing/2014/main" id="{B9036C56-EFB0-4472-A93A-39B68CE6017E}"/>
                </a:ext>
              </a:extLst>
            </p:cNvPr>
            <p:cNvSpPr/>
            <p:nvPr/>
          </p:nvSpPr>
          <p:spPr>
            <a:xfrm>
              <a:off x="5699811" y="2786067"/>
              <a:ext cx="358490" cy="348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76"/>
                <a:gd name="f4" fmla="val 5318"/>
                <a:gd name="f5" fmla="val 3447"/>
                <a:gd name="f6" fmla="val 1"/>
                <a:gd name="f7" fmla="val 3395"/>
                <a:gd name="f8" fmla="val 3343"/>
                <a:gd name="f9" fmla="val 6"/>
                <a:gd name="f10" fmla="val 3289"/>
                <a:gd name="f11" fmla="val 16"/>
                <a:gd name="f12" fmla="val 2980"/>
                <a:gd name="f13" fmla="val 76"/>
                <a:gd name="f14" fmla="val 2732"/>
                <a:gd name="f15" fmla="val 327"/>
                <a:gd name="f16" fmla="val 2675"/>
                <a:gd name="f17" fmla="val 637"/>
                <a:gd name="f18" fmla="val 2622"/>
                <a:gd name="f19" fmla="val 917"/>
                <a:gd name="f20" fmla="val 2719"/>
                <a:gd name="f21" fmla="val 1177"/>
                <a:gd name="f22" fmla="val 2900"/>
                <a:gd name="f23" fmla="val 1351"/>
                <a:gd name="f24" fmla="val 2954"/>
                <a:gd name="f25" fmla="val 1404"/>
                <a:gd name="f26" fmla="val 2986"/>
                <a:gd name="f27" fmla="val 1475"/>
                <a:gd name="f28" fmla="val 1551"/>
                <a:gd name="f29" fmla="val 1631"/>
                <a:gd name="f30" fmla="val 2923"/>
                <a:gd name="f31" fmla="val 1695"/>
                <a:gd name="f32" fmla="val 2843"/>
                <a:gd name="f33" fmla="val 2309"/>
                <a:gd name="f34" fmla="val 2057"/>
                <a:gd name="f35" fmla="val 1853"/>
                <a:gd name="f36" fmla="val 1900"/>
                <a:gd name="f37" fmla="val 2151"/>
                <a:gd name="f38" fmla="val 2921"/>
                <a:gd name="f39" fmla="val 2991"/>
                <a:gd name="f40" fmla="val 1796"/>
                <a:gd name="f41" fmla="val 3047"/>
                <a:gd name="f42" fmla="val 1727"/>
                <a:gd name="f43" fmla="val 1604"/>
                <a:gd name="f44" fmla="val 1485"/>
                <a:gd name="f45" fmla="val 3003"/>
                <a:gd name="f46" fmla="val 1394"/>
                <a:gd name="f47" fmla="val 1255"/>
                <a:gd name="f48" fmla="val 2796"/>
                <a:gd name="f49" fmla="val 1071"/>
                <a:gd name="f50" fmla="val 2720"/>
                <a:gd name="f51" fmla="val 869"/>
                <a:gd name="f52" fmla="val 383"/>
                <a:gd name="f53" fmla="val 3161"/>
                <a:gd name="f54" fmla="val 98"/>
                <a:gd name="f55" fmla="val 3665"/>
                <a:gd name="f56" fmla="val 158"/>
                <a:gd name="f57" fmla="val 3973"/>
                <a:gd name="f58" fmla="val 407"/>
                <a:gd name="f59" fmla="val 4220"/>
                <a:gd name="f60" fmla="val 715"/>
                <a:gd name="f61" fmla="val 4279"/>
                <a:gd name="f62" fmla="val 768"/>
                <a:gd name="f63" fmla="val 4289"/>
                <a:gd name="f64" fmla="val 819"/>
                <a:gd name="f65" fmla="val 4294"/>
                <a:gd name="f66" fmla="val 870"/>
                <a:gd name="f67" fmla="val 1069"/>
                <a:gd name="f68" fmla="val 1251"/>
                <a:gd name="f69" fmla="val 4219"/>
                <a:gd name="f70" fmla="val 1388"/>
                <a:gd name="f71" fmla="val 4097"/>
                <a:gd name="f72" fmla="val 1483"/>
                <a:gd name="f73" fmla="val 4014"/>
                <a:gd name="f74" fmla="val 1602"/>
                <a:gd name="f75" fmla="val 3967"/>
                <a:gd name="f76" fmla="val 4024"/>
                <a:gd name="f77" fmla="val 4093"/>
                <a:gd name="f78" fmla="val 4862"/>
                <a:gd name="f79" fmla="val 5114"/>
                <a:gd name="f80" fmla="val 5020"/>
                <a:gd name="f81" fmla="val 5271"/>
                <a:gd name="f82" fmla="val 4155"/>
                <a:gd name="f83" fmla="val 4099"/>
                <a:gd name="f84" fmla="val 5444"/>
                <a:gd name="f85" fmla="val 4079"/>
                <a:gd name="f86" fmla="val 5413"/>
                <a:gd name="f87" fmla="val 5394"/>
                <a:gd name="f88" fmla="val 5376"/>
                <a:gd name="f89" fmla="val 4086"/>
                <a:gd name="f90" fmla="val 5363"/>
                <a:gd name="f91" fmla="val 5225"/>
                <a:gd name="f92" fmla="val 5044"/>
                <a:gd name="f93" fmla="val 4845"/>
                <a:gd name="f94" fmla="val 4802"/>
                <a:gd name="f95" fmla="val 4758"/>
                <a:gd name="f96" fmla="val 4290"/>
                <a:gd name="f97" fmla="val 4714"/>
                <a:gd name="f98" fmla="val 4283"/>
                <a:gd name="f99" fmla="val 4396"/>
                <a:gd name="f100" fmla="val 4233"/>
                <a:gd name="f101" fmla="val 4134"/>
                <a:gd name="f102" fmla="val 3982"/>
                <a:gd name="f103" fmla="val 4072"/>
                <a:gd name="f104" fmla="val 3974"/>
                <a:gd name="f105" fmla="val 4357"/>
                <a:gd name="f106" fmla="val 4843"/>
                <a:gd name="f107" fmla="val 5045"/>
                <a:gd name="f108" fmla="val 5229"/>
                <a:gd name="f109" fmla="val 5367"/>
                <a:gd name="f110" fmla="val 5378"/>
                <a:gd name="f111" fmla="val 2931"/>
                <a:gd name="f112" fmla="val 2936"/>
                <a:gd name="f113" fmla="val 5410"/>
                <a:gd name="f114" fmla="val 5442"/>
                <a:gd name="f115" fmla="val 2914"/>
                <a:gd name="f116" fmla="val 2862"/>
                <a:gd name="f117" fmla="val 4051"/>
                <a:gd name="f118" fmla="val 3971"/>
                <a:gd name="f119" fmla="val 3907"/>
                <a:gd name="f120" fmla="val 1476"/>
                <a:gd name="f121" fmla="val 3939"/>
                <a:gd name="f122" fmla="val 3993"/>
                <a:gd name="f123" fmla="val 1353"/>
                <a:gd name="f124" fmla="val 4141"/>
                <a:gd name="f125" fmla="val 1210"/>
                <a:gd name="f126" fmla="val 1010"/>
                <a:gd name="f127" fmla="val 787"/>
                <a:gd name="f128" fmla="val 353"/>
                <a:gd name="f129" fmla="val 3881"/>
                <a:gd name="f130" fmla="*/ f0 1 5476"/>
                <a:gd name="f131" fmla="*/ f1 1 5318"/>
                <a:gd name="f132" fmla="val f2"/>
                <a:gd name="f133" fmla="val f3"/>
                <a:gd name="f134" fmla="val f4"/>
                <a:gd name="f135" fmla="+- f134 0 f132"/>
                <a:gd name="f136" fmla="+- f133 0 f132"/>
                <a:gd name="f137" fmla="*/ f136 1 5476"/>
                <a:gd name="f138" fmla="*/ f135 1 5318"/>
                <a:gd name="f139" fmla="*/ f132 1 f137"/>
                <a:gd name="f140" fmla="*/ f133 1 f137"/>
                <a:gd name="f141" fmla="*/ f132 1 f138"/>
                <a:gd name="f142" fmla="*/ f134 1 f138"/>
                <a:gd name="f143" fmla="*/ f139 f130 1"/>
                <a:gd name="f144" fmla="*/ f140 f130 1"/>
                <a:gd name="f145" fmla="*/ f142 f131 1"/>
                <a:gd name="f146" fmla="*/ f141 f1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3" t="f146" r="f144" b="f145"/>
              <a:pathLst>
                <a:path w="5476" h="53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6" y="f29"/>
                    <a:pt x="f30" y="f31"/>
                    <a:pt x="f32" y="f31"/>
                  </a:cubicBezTo>
                  <a:lnTo>
                    <a:pt x="f33" y="f31"/>
                  </a:lnTo>
                  <a:cubicBezTo>
                    <a:pt x="f34" y="f31"/>
                    <a:pt x="f35" y="f36"/>
                    <a:pt x="f35" y="f37"/>
                  </a:cubicBezTo>
                  <a:lnTo>
                    <a:pt x="f35" y="f38"/>
                  </a:lnTo>
                  <a:cubicBezTo>
                    <a:pt x="f35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8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5"/>
                  </a:cubicBezTo>
                  <a:cubicBezTo>
                    <a:pt x="f67" y="f65"/>
                    <a:pt x="f68" y="f69"/>
                    <a:pt x="f70" y="f71"/>
                  </a:cubicBezTo>
                  <a:cubicBezTo>
                    <a:pt x="f72" y="f73"/>
                    <a:pt x="f74" y="f75"/>
                    <a:pt x="f42" y="f75"/>
                  </a:cubicBezTo>
                  <a:cubicBezTo>
                    <a:pt x="f40" y="f75"/>
                    <a:pt x="f35" y="f76"/>
                    <a:pt x="f35" y="f77"/>
                  </a:cubicBezTo>
                  <a:lnTo>
                    <a:pt x="f35" y="f78"/>
                  </a:lnTo>
                  <a:cubicBezTo>
                    <a:pt x="f35" y="f79"/>
                    <a:pt x="f34" y="f4"/>
                    <a:pt x="f33" y="f4"/>
                  </a:cubicBezTo>
                  <a:lnTo>
                    <a:pt x="f80" y="f4"/>
                  </a:lnTo>
                  <a:cubicBezTo>
                    <a:pt x="f81" y="f4"/>
                    <a:pt x="f3" y="f79"/>
                    <a:pt x="f3" y="f78"/>
                  </a:cubicBezTo>
                  <a:lnTo>
                    <a:pt x="f3" y="f82"/>
                  </a:lnTo>
                  <a:cubicBezTo>
                    <a:pt x="f3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71"/>
                  </a:cubicBezTo>
                  <a:cubicBezTo>
                    <a:pt x="f91" y="f69"/>
                    <a:pt x="f92" y="f65"/>
                    <a:pt x="f93" y="f65"/>
                  </a:cubicBezTo>
                  <a:cubicBezTo>
                    <a:pt x="f94" y="f65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55"/>
                  </a:cubicBezTo>
                  <a:cubicBezTo>
                    <a:pt x="f104" y="f53"/>
                    <a:pt x="f105" y="f50"/>
                    <a:pt x="f106" y="f50"/>
                  </a:cubicBezTo>
                  <a:cubicBezTo>
                    <a:pt x="f107" y="f50"/>
                    <a:pt x="f108" y="f48"/>
                    <a:pt x="f109" y="f38"/>
                  </a:cubicBezTo>
                  <a:cubicBezTo>
                    <a:pt x="f110" y="f111"/>
                    <a:pt x="f87" y="f112"/>
                    <a:pt x="f113" y="f112"/>
                  </a:cubicBezTo>
                  <a:cubicBezTo>
                    <a:pt x="f114" y="f112"/>
                    <a:pt x="f3" y="f115"/>
                    <a:pt x="f3" y="f116"/>
                  </a:cubicBezTo>
                  <a:lnTo>
                    <a:pt x="f3" y="f37"/>
                  </a:lnTo>
                  <a:cubicBezTo>
                    <a:pt x="f3" y="f36"/>
                    <a:pt x="f81" y="f31"/>
                    <a:pt x="f80" y="f31"/>
                  </a:cubicBezTo>
                  <a:lnTo>
                    <a:pt x="f117" y="f31"/>
                  </a:lnTo>
                  <a:cubicBezTo>
                    <a:pt x="f118" y="f31"/>
                    <a:pt x="f119" y="f29"/>
                    <a:pt x="f119" y="f28"/>
                  </a:cubicBezTo>
                  <a:cubicBezTo>
                    <a:pt x="f119" y="f120"/>
                    <a:pt x="f121" y="f25"/>
                    <a:pt x="f122" y="f123"/>
                  </a:cubicBezTo>
                  <a:cubicBezTo>
                    <a:pt x="f124" y="f125"/>
                    <a:pt x="f100" y="f126"/>
                    <a:pt x="f100" y="f127"/>
                  </a:cubicBezTo>
                  <a:cubicBezTo>
                    <a:pt x="f100" y="f128"/>
                    <a:pt x="f129" y="f6"/>
                    <a:pt x="f5" y="f6"/>
                  </a:cubicBezTo>
                  <a:close/>
                </a:path>
              </a:pathLst>
            </a:custGeom>
            <a:solidFill>
              <a:srgbClr val="5038B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468;p31">
              <a:extLst>
                <a:ext uri="{FF2B5EF4-FFF2-40B4-BE49-F238E27FC236}">
                  <a16:creationId xmlns:a16="http://schemas.microsoft.com/office/drawing/2014/main" id="{DC1E6BA3-CA4A-4DEA-9713-A50F281E4D75}"/>
                </a:ext>
              </a:extLst>
            </p:cNvPr>
            <p:cNvSpPr/>
            <p:nvPr/>
          </p:nvSpPr>
          <p:spPr>
            <a:xfrm>
              <a:off x="5674610" y="2769306"/>
              <a:ext cx="358490" cy="348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76"/>
                <a:gd name="f4" fmla="val 5318"/>
                <a:gd name="f5" fmla="val 3447"/>
                <a:gd name="f6" fmla="val 3395"/>
                <a:gd name="f7" fmla="val 3343"/>
                <a:gd name="f8" fmla="val 5"/>
                <a:gd name="f9" fmla="val 3289"/>
                <a:gd name="f10" fmla="val 15"/>
                <a:gd name="f11" fmla="val 2980"/>
                <a:gd name="f12" fmla="val 76"/>
                <a:gd name="f13" fmla="val 2732"/>
                <a:gd name="f14" fmla="val 326"/>
                <a:gd name="f15" fmla="val 2675"/>
                <a:gd name="f16" fmla="val 636"/>
                <a:gd name="f17" fmla="val 2622"/>
                <a:gd name="f18" fmla="val 917"/>
                <a:gd name="f19" fmla="val 2719"/>
                <a:gd name="f20" fmla="val 1176"/>
                <a:gd name="f21" fmla="val 2900"/>
                <a:gd name="f22" fmla="val 1351"/>
                <a:gd name="f23" fmla="val 2954"/>
                <a:gd name="f24" fmla="val 1404"/>
                <a:gd name="f25" fmla="val 2986"/>
                <a:gd name="f26" fmla="val 1474"/>
                <a:gd name="f27" fmla="val 1550"/>
                <a:gd name="f28" fmla="val 1630"/>
                <a:gd name="f29" fmla="val 2923"/>
                <a:gd name="f30" fmla="val 1695"/>
                <a:gd name="f31" fmla="val 2843"/>
                <a:gd name="f32" fmla="val 2309"/>
                <a:gd name="f33" fmla="val 2057"/>
                <a:gd name="f34" fmla="val 1853"/>
                <a:gd name="f35" fmla="val 1899"/>
                <a:gd name="f36" fmla="val 2150"/>
                <a:gd name="f37" fmla="val 2920"/>
                <a:gd name="f38" fmla="val 2990"/>
                <a:gd name="f39" fmla="val 1796"/>
                <a:gd name="f40" fmla="val 3046"/>
                <a:gd name="f41" fmla="val 1727"/>
                <a:gd name="f42" fmla="val 1604"/>
                <a:gd name="f43" fmla="val 1484"/>
                <a:gd name="f44" fmla="val 3002"/>
                <a:gd name="f45" fmla="val 1394"/>
                <a:gd name="f46" fmla="val 2921"/>
                <a:gd name="f47" fmla="val 1255"/>
                <a:gd name="f48" fmla="val 2796"/>
                <a:gd name="f49" fmla="val 1071"/>
                <a:gd name="f50" fmla="val 2720"/>
                <a:gd name="f51" fmla="val 869"/>
                <a:gd name="f52" fmla="val 383"/>
                <a:gd name="f53" fmla="val 3161"/>
                <a:gd name="f54" fmla="val 98"/>
                <a:gd name="f55" fmla="val 3664"/>
                <a:gd name="f56" fmla="val 158"/>
                <a:gd name="f57" fmla="val 3973"/>
                <a:gd name="f58" fmla="val 407"/>
                <a:gd name="f59" fmla="val 4220"/>
                <a:gd name="f60" fmla="val 715"/>
                <a:gd name="f61" fmla="val 4278"/>
                <a:gd name="f62" fmla="val 768"/>
                <a:gd name="f63" fmla="val 4288"/>
                <a:gd name="f64" fmla="val 819"/>
                <a:gd name="f65" fmla="val 4293"/>
                <a:gd name="f66" fmla="val 870"/>
                <a:gd name="f67" fmla="val 1069"/>
                <a:gd name="f68" fmla="val 1251"/>
                <a:gd name="f69" fmla="val 4218"/>
                <a:gd name="f70" fmla="val 1388"/>
                <a:gd name="f71" fmla="val 4097"/>
                <a:gd name="f72" fmla="val 1483"/>
                <a:gd name="f73" fmla="val 4014"/>
                <a:gd name="f74" fmla="val 1602"/>
                <a:gd name="f75" fmla="val 3966"/>
                <a:gd name="f76" fmla="val 4023"/>
                <a:gd name="f77" fmla="val 4092"/>
                <a:gd name="f78" fmla="val 4861"/>
                <a:gd name="f79" fmla="val 5113"/>
                <a:gd name="f80" fmla="val 5317"/>
                <a:gd name="f81" fmla="val 5020"/>
                <a:gd name="f82" fmla="val 5271"/>
                <a:gd name="f83" fmla="val 4154"/>
                <a:gd name="f84" fmla="val 4099"/>
                <a:gd name="f85" fmla="val 5444"/>
                <a:gd name="f86" fmla="val 4078"/>
                <a:gd name="f87" fmla="val 5413"/>
                <a:gd name="f88" fmla="val 5394"/>
                <a:gd name="f89" fmla="val 5376"/>
                <a:gd name="f90" fmla="val 4085"/>
                <a:gd name="f91" fmla="val 5363"/>
                <a:gd name="f92" fmla="val 5225"/>
                <a:gd name="f93" fmla="val 4219"/>
                <a:gd name="f94" fmla="val 5044"/>
                <a:gd name="f95" fmla="val 4845"/>
                <a:gd name="f96" fmla="val 4802"/>
                <a:gd name="f97" fmla="val 4758"/>
                <a:gd name="f98" fmla="val 4290"/>
                <a:gd name="f99" fmla="val 4714"/>
                <a:gd name="f100" fmla="val 4282"/>
                <a:gd name="f101" fmla="val 4395"/>
                <a:gd name="f102" fmla="val 4232"/>
                <a:gd name="f103" fmla="val 4134"/>
                <a:gd name="f104" fmla="val 3981"/>
                <a:gd name="f105" fmla="val 4072"/>
                <a:gd name="f106" fmla="val 3974"/>
                <a:gd name="f107" fmla="val 4357"/>
                <a:gd name="f108" fmla="val 4843"/>
                <a:gd name="f109" fmla="val 5045"/>
                <a:gd name="f110" fmla="val 5228"/>
                <a:gd name="f111" fmla="val 5367"/>
                <a:gd name="f112" fmla="val 5378"/>
                <a:gd name="f113" fmla="val 2931"/>
                <a:gd name="f114" fmla="val 2936"/>
                <a:gd name="f115" fmla="val 5410"/>
                <a:gd name="f116" fmla="val 5442"/>
                <a:gd name="f117" fmla="val 2914"/>
                <a:gd name="f118" fmla="val 2861"/>
                <a:gd name="f119" fmla="val 4051"/>
                <a:gd name="f120" fmla="val 3971"/>
                <a:gd name="f121" fmla="val 3907"/>
                <a:gd name="f122" fmla="val 1475"/>
                <a:gd name="f123" fmla="val 3939"/>
                <a:gd name="f124" fmla="val 1405"/>
                <a:gd name="f125" fmla="val 3993"/>
                <a:gd name="f126" fmla="val 1352"/>
                <a:gd name="f127" fmla="val 4141"/>
                <a:gd name="f128" fmla="val 1209"/>
                <a:gd name="f129" fmla="val 4234"/>
                <a:gd name="f130" fmla="val 1009"/>
                <a:gd name="f131" fmla="val 786"/>
                <a:gd name="f132" fmla="val 352"/>
                <a:gd name="f133" fmla="val 3882"/>
                <a:gd name="f134" fmla="*/ f0 1 5476"/>
                <a:gd name="f135" fmla="*/ f1 1 5318"/>
                <a:gd name="f136" fmla="val f2"/>
                <a:gd name="f137" fmla="val f3"/>
                <a:gd name="f138" fmla="val f4"/>
                <a:gd name="f139" fmla="+- f138 0 f136"/>
                <a:gd name="f140" fmla="+- f137 0 f136"/>
                <a:gd name="f141" fmla="*/ f140 1 5476"/>
                <a:gd name="f142" fmla="*/ f139 1 5318"/>
                <a:gd name="f143" fmla="*/ f136 1 f141"/>
                <a:gd name="f144" fmla="*/ f137 1 f141"/>
                <a:gd name="f145" fmla="*/ f136 1 f142"/>
                <a:gd name="f146" fmla="*/ f138 1 f142"/>
                <a:gd name="f147" fmla="*/ f143 f134 1"/>
                <a:gd name="f148" fmla="*/ f144 f134 1"/>
                <a:gd name="f149" fmla="*/ f146 f135 1"/>
                <a:gd name="f150" fmla="*/ f145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7" t="f150" r="f148" b="f149"/>
              <a:pathLst>
                <a:path w="5476" h="531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31" y="f30"/>
                  </a:cubicBezTo>
                  <a:lnTo>
                    <a:pt x="f32" y="f30"/>
                  </a:lnTo>
                  <a:cubicBezTo>
                    <a:pt x="f33" y="f30"/>
                    <a:pt x="f34" y="f35"/>
                    <a:pt x="f34" y="f36"/>
                  </a:cubicBezTo>
                  <a:lnTo>
                    <a:pt x="f34" y="f37"/>
                  </a:lnTo>
                  <a:cubicBezTo>
                    <a:pt x="f34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5"/>
                  </a:cubicBezTo>
                  <a:cubicBezTo>
                    <a:pt x="f67" y="f65"/>
                    <a:pt x="f68" y="f69"/>
                    <a:pt x="f70" y="f71"/>
                  </a:cubicBezTo>
                  <a:cubicBezTo>
                    <a:pt x="f72" y="f73"/>
                    <a:pt x="f74" y="f75"/>
                    <a:pt x="f41" y="f75"/>
                  </a:cubicBezTo>
                  <a:cubicBezTo>
                    <a:pt x="f39" y="f75"/>
                    <a:pt x="f34" y="f76"/>
                    <a:pt x="f34" y="f77"/>
                  </a:cubicBezTo>
                  <a:lnTo>
                    <a:pt x="f34" y="f78"/>
                  </a:lnTo>
                  <a:cubicBezTo>
                    <a:pt x="f34" y="f79"/>
                    <a:pt x="f33" y="f80"/>
                    <a:pt x="f32" y="f80"/>
                  </a:cubicBezTo>
                  <a:lnTo>
                    <a:pt x="f81" y="f80"/>
                  </a:lnTo>
                  <a:cubicBezTo>
                    <a:pt x="f82" y="f80"/>
                    <a:pt x="f3" y="f79"/>
                    <a:pt x="f3" y="f78"/>
                  </a:cubicBezTo>
                  <a:lnTo>
                    <a:pt x="f3" y="f83"/>
                  </a:lnTo>
                  <a:cubicBezTo>
                    <a:pt x="f3" y="f84"/>
                    <a:pt x="f85" y="f86"/>
                    <a:pt x="f87" y="f86"/>
                  </a:cubicBezTo>
                  <a:cubicBezTo>
                    <a:pt x="f88" y="f86"/>
                    <a:pt x="f89" y="f90"/>
                    <a:pt x="f91" y="f71"/>
                  </a:cubicBezTo>
                  <a:cubicBezTo>
                    <a:pt x="f92" y="f93"/>
                    <a:pt x="f94" y="f65"/>
                    <a:pt x="f95" y="f65"/>
                  </a:cubicBezTo>
                  <a:cubicBezTo>
                    <a:pt x="f96" y="f65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55"/>
                  </a:cubicBezTo>
                  <a:cubicBezTo>
                    <a:pt x="f106" y="f53"/>
                    <a:pt x="f107" y="f50"/>
                    <a:pt x="f108" y="f50"/>
                  </a:cubicBezTo>
                  <a:cubicBezTo>
                    <a:pt x="f109" y="f50"/>
                    <a:pt x="f110" y="f48"/>
                    <a:pt x="f111" y="f46"/>
                  </a:cubicBezTo>
                  <a:cubicBezTo>
                    <a:pt x="f112" y="f113"/>
                    <a:pt x="f88" y="f114"/>
                    <a:pt x="f115" y="f114"/>
                  </a:cubicBezTo>
                  <a:cubicBezTo>
                    <a:pt x="f116" y="f114"/>
                    <a:pt x="f3" y="f117"/>
                    <a:pt x="f3" y="f118"/>
                  </a:cubicBezTo>
                  <a:lnTo>
                    <a:pt x="f3" y="f36"/>
                  </a:lnTo>
                  <a:cubicBezTo>
                    <a:pt x="f3" y="f35"/>
                    <a:pt x="f82" y="f30"/>
                    <a:pt x="f81" y="f30"/>
                  </a:cubicBezTo>
                  <a:lnTo>
                    <a:pt x="f119" y="f30"/>
                  </a:lnTo>
                  <a:cubicBezTo>
                    <a:pt x="f120" y="f30"/>
                    <a:pt x="f121" y="f28"/>
                    <a:pt x="f121" y="f27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29" y="f131"/>
                  </a:cubicBezTo>
                  <a:cubicBezTo>
                    <a:pt x="f129" y="f132"/>
                    <a:pt x="f133" y="f2"/>
                    <a:pt x="f5" y="f2"/>
                  </a:cubicBezTo>
                  <a:close/>
                </a:path>
              </a:pathLst>
            </a:custGeom>
            <a:solidFill>
              <a:srgbClr val="74D3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2" name="Google Shape;1469;p31">
            <a:extLst>
              <a:ext uri="{FF2B5EF4-FFF2-40B4-BE49-F238E27FC236}">
                <a16:creationId xmlns:a16="http://schemas.microsoft.com/office/drawing/2014/main" id="{DCCB9413-63B6-4B89-85F6-1358779B3EE9}"/>
              </a:ext>
            </a:extLst>
          </p:cNvPr>
          <p:cNvGrpSpPr/>
          <p:nvPr/>
        </p:nvGrpSpPr>
        <p:grpSpPr>
          <a:xfrm>
            <a:off x="3043735" y="3174970"/>
            <a:ext cx="384340" cy="336892"/>
            <a:chOff x="3043735" y="3174970"/>
            <a:chExt cx="384340" cy="336892"/>
          </a:xfrm>
        </p:grpSpPr>
        <p:sp>
          <p:nvSpPr>
            <p:cNvPr id="53" name="Google Shape;1470;p31">
              <a:extLst>
                <a:ext uri="{FF2B5EF4-FFF2-40B4-BE49-F238E27FC236}">
                  <a16:creationId xmlns:a16="http://schemas.microsoft.com/office/drawing/2014/main" id="{A419A69A-DF34-4616-802D-8979A7E70C05}"/>
                </a:ext>
              </a:extLst>
            </p:cNvPr>
            <p:cNvSpPr/>
            <p:nvPr/>
          </p:nvSpPr>
          <p:spPr>
            <a:xfrm>
              <a:off x="3068936" y="3183355"/>
              <a:ext cx="359139" cy="328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6"/>
                <a:gd name="f4" fmla="val 5018"/>
                <a:gd name="f5" fmla="val 2277"/>
                <a:gd name="f6" fmla="val 1020"/>
                <a:gd name="f7" fmla="val 4258"/>
                <a:gd name="f8" fmla="val 1"/>
                <a:gd name="f9" fmla="val 2743"/>
                <a:gd name="f10" fmla="val 1228"/>
                <a:gd name="f11" fmla="val 3533"/>
                <a:gd name="f12" fmla="val 4552"/>
                <a:gd name="f13" fmla="val 2987"/>
                <a:gd name="f14" fmla="val 3222"/>
                <a:gd name="f15" fmla="val 4523"/>
                <a:gd name="f16" fmla="val 3446"/>
                <a:gd name="f17" fmla="val 4475"/>
                <a:gd name="f18" fmla="val 3801"/>
                <a:gd name="f19" fmla="val 4775"/>
                <a:gd name="f20" fmla="val 4193"/>
                <a:gd name="f21" fmla="val 4989"/>
                <a:gd name="f22" fmla="val 4663"/>
                <a:gd name="f23" fmla="val 4474"/>
                <a:gd name="f24" fmla="val 4773"/>
                <a:gd name="f25" fmla="val 4360"/>
                <a:gd name="f26" fmla="val 4480"/>
                <a:gd name="f27" fmla="val 4352"/>
                <a:gd name="f28" fmla="val 4117"/>
                <a:gd name="f29" fmla="val 5039"/>
                <a:gd name="f30" fmla="val 3704"/>
                <a:gd name="f31" fmla="val 3034"/>
                <a:gd name="f32" fmla="*/ f0 1 5486"/>
                <a:gd name="f33" fmla="*/ f1 1 501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5486"/>
                <a:gd name="f40" fmla="*/ f37 1 501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486" h="5018" fill="none">
                  <a:moveTo>
                    <a:pt x="f3" y="f5"/>
                  </a:moveTo>
                  <a:cubicBezTo>
                    <a:pt x="f3" y="f6"/>
                    <a:pt x="f7" y="f8"/>
                    <a:pt x="f9" y="f8"/>
                  </a:cubicBezTo>
                  <a:cubicBezTo>
                    <a:pt x="f10" y="f8"/>
                    <a:pt x="f8" y="f6"/>
                    <a:pt x="f8" y="f5"/>
                  </a:cubicBezTo>
                  <a:cubicBezTo>
                    <a:pt x="f8" y="f11"/>
                    <a:pt x="f10" y="f12"/>
                    <a:pt x="f9" y="f12"/>
                  </a:cubicBezTo>
                  <a:cubicBezTo>
                    <a:pt x="f13" y="f12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4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" y="f31"/>
                    <a:pt x="f3" y="f5"/>
                  </a:cubicBezTo>
                  <a:close/>
                </a:path>
              </a:pathLst>
            </a:custGeom>
            <a:noFill/>
            <a:ln w="6803" cap="rnd">
              <a:solidFill>
                <a:srgbClr val="5038B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471;p31">
              <a:extLst>
                <a:ext uri="{FF2B5EF4-FFF2-40B4-BE49-F238E27FC236}">
                  <a16:creationId xmlns:a16="http://schemas.microsoft.com/office/drawing/2014/main" id="{E89555A5-88C2-47C4-9F38-D59095DAF5D8}"/>
                </a:ext>
              </a:extLst>
            </p:cNvPr>
            <p:cNvSpPr/>
            <p:nvPr/>
          </p:nvSpPr>
          <p:spPr>
            <a:xfrm>
              <a:off x="3149385" y="3313035"/>
              <a:ext cx="198360" cy="40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0"/>
                <a:gd name="f4" fmla="val 622"/>
                <a:gd name="f5" fmla="val 310"/>
                <a:gd name="f6" fmla="val 1"/>
                <a:gd name="f7" fmla="val 139"/>
                <a:gd name="f8" fmla="val 140"/>
                <a:gd name="f9" fmla="val 312"/>
                <a:gd name="f10" fmla="val 483"/>
                <a:gd name="f11" fmla="val 481"/>
                <a:gd name="f12" fmla="val 620"/>
                <a:gd name="f13" fmla="val 1514"/>
                <a:gd name="f14" fmla="val 1343"/>
                <a:gd name="f15" fmla="val 1204"/>
                <a:gd name="f16" fmla="val 1685"/>
                <a:gd name="f17" fmla="val 1824"/>
                <a:gd name="f18" fmla="val 2718"/>
                <a:gd name="f19" fmla="val 2547"/>
                <a:gd name="f20" fmla="val 2408"/>
                <a:gd name="f21" fmla="val 2890"/>
                <a:gd name="f22" fmla="val 3029"/>
                <a:gd name="f23" fmla="*/ f0 1 3030"/>
                <a:gd name="f24" fmla="*/ f1 1 622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030"/>
                <a:gd name="f31" fmla="*/ f28 1 622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030" h="62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8"/>
                    <a:pt x="f15" y="f9"/>
                  </a:cubicBezTo>
                  <a:cubicBezTo>
                    <a:pt x="f15" y="f10"/>
                    <a:pt x="f14" y="f4"/>
                    <a:pt x="f13" y="f4"/>
                  </a:cubicBezTo>
                  <a:cubicBezTo>
                    <a:pt x="f16" y="f4"/>
                    <a:pt x="f17" y="f10"/>
                    <a:pt x="f17" y="f9"/>
                  </a:cubicBezTo>
                  <a:cubicBezTo>
                    <a:pt x="f17" y="f8"/>
                    <a:pt x="f16" y="f6"/>
                    <a:pt x="f13" y="f6"/>
                  </a:cubicBezTo>
                  <a:close/>
                  <a:moveTo>
                    <a:pt x="f18" y="f6"/>
                  </a:moveTo>
                  <a:cubicBezTo>
                    <a:pt x="f19" y="f6"/>
                    <a:pt x="f20" y="f8"/>
                    <a:pt x="f20" y="f9"/>
                  </a:cubicBezTo>
                  <a:cubicBezTo>
                    <a:pt x="f20" y="f10"/>
                    <a:pt x="f19" y="f4"/>
                    <a:pt x="f18" y="f4"/>
                  </a:cubicBezTo>
                  <a:cubicBezTo>
                    <a:pt x="f21" y="f4"/>
                    <a:pt x="f22" y="f10"/>
                    <a:pt x="f22" y="f9"/>
                  </a:cubicBezTo>
                  <a:cubicBezTo>
                    <a:pt x="f22" y="f8"/>
                    <a:pt x="f21" y="f6"/>
                    <a:pt x="f18" y="f6"/>
                  </a:cubicBezTo>
                  <a:close/>
                </a:path>
              </a:pathLst>
            </a:custGeom>
            <a:solidFill>
              <a:srgbClr val="5038B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472;p31">
              <a:extLst>
                <a:ext uri="{FF2B5EF4-FFF2-40B4-BE49-F238E27FC236}">
                  <a16:creationId xmlns:a16="http://schemas.microsoft.com/office/drawing/2014/main" id="{9ABF8442-0DEB-44DA-A4F3-560FB76A650F}"/>
                </a:ext>
              </a:extLst>
            </p:cNvPr>
            <p:cNvSpPr/>
            <p:nvPr/>
          </p:nvSpPr>
          <p:spPr>
            <a:xfrm>
              <a:off x="3043735" y="3174970"/>
              <a:ext cx="359139" cy="328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6"/>
                <a:gd name="f4" fmla="val 5018"/>
                <a:gd name="f5" fmla="val 2277"/>
                <a:gd name="f6" fmla="val 1019"/>
                <a:gd name="f7" fmla="val 4258"/>
                <a:gd name="f8" fmla="val 2743"/>
                <a:gd name="f9" fmla="val 1228"/>
                <a:gd name="f10" fmla="val 1"/>
                <a:gd name="f11" fmla="val 3533"/>
                <a:gd name="f12" fmla="val 4552"/>
                <a:gd name="f13" fmla="val 2987"/>
                <a:gd name="f14" fmla="val 3222"/>
                <a:gd name="f15" fmla="val 4523"/>
                <a:gd name="f16" fmla="val 3446"/>
                <a:gd name="f17" fmla="val 4474"/>
                <a:gd name="f18" fmla="val 3801"/>
                <a:gd name="f19" fmla="val 4775"/>
                <a:gd name="f20" fmla="val 4193"/>
                <a:gd name="f21" fmla="val 4989"/>
                <a:gd name="f22" fmla="val 4663"/>
                <a:gd name="f23" fmla="val 5017"/>
                <a:gd name="f24" fmla="val 4774"/>
                <a:gd name="f25" fmla="val 4361"/>
                <a:gd name="f26" fmla="val 4479"/>
                <a:gd name="f27" fmla="val 4352"/>
                <a:gd name="f28" fmla="val 4116"/>
                <a:gd name="f29" fmla="val 5039"/>
                <a:gd name="f30" fmla="val 3703"/>
                <a:gd name="f31" fmla="val 3034"/>
                <a:gd name="f32" fmla="*/ f0 1 5486"/>
                <a:gd name="f33" fmla="*/ f1 1 501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5486"/>
                <a:gd name="f40" fmla="*/ f37 1 501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486" h="5018" fill="none">
                  <a:moveTo>
                    <a:pt x="f3" y="f5"/>
                  </a:moveTo>
                  <a:cubicBezTo>
                    <a:pt x="f3" y="f6"/>
                    <a:pt x="f7" y="f2"/>
                    <a:pt x="f8" y="f2"/>
                  </a:cubicBezTo>
                  <a:cubicBezTo>
                    <a:pt x="f9" y="f2"/>
                    <a:pt x="f10" y="f6"/>
                    <a:pt x="f10" y="f5"/>
                  </a:cubicBezTo>
                  <a:cubicBezTo>
                    <a:pt x="f10" y="f11"/>
                    <a:pt x="f9" y="f12"/>
                    <a:pt x="f8" y="f12"/>
                  </a:cubicBezTo>
                  <a:cubicBezTo>
                    <a:pt x="f13" y="f12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17" y="f24"/>
                    <a:pt x="f25" y="f26"/>
                    <a:pt x="f27" y="f28"/>
                  </a:cubicBezTo>
                  <a:cubicBezTo>
                    <a:pt x="f29" y="f30"/>
                    <a:pt x="f3" y="f31"/>
                    <a:pt x="f3" y="f5"/>
                  </a:cubicBezTo>
                  <a:close/>
                </a:path>
              </a:pathLst>
            </a:custGeom>
            <a:noFill/>
            <a:ln w="6803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473;p31">
              <a:extLst>
                <a:ext uri="{FF2B5EF4-FFF2-40B4-BE49-F238E27FC236}">
                  <a16:creationId xmlns:a16="http://schemas.microsoft.com/office/drawing/2014/main" id="{1996E813-ED72-4106-8F2A-9E559B36352E}"/>
                </a:ext>
              </a:extLst>
            </p:cNvPr>
            <p:cNvSpPr/>
            <p:nvPr/>
          </p:nvSpPr>
          <p:spPr>
            <a:xfrm>
              <a:off x="3124184" y="3304659"/>
              <a:ext cx="198296" cy="40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29"/>
                <a:gd name="f4" fmla="val 622"/>
                <a:gd name="f5" fmla="val 310"/>
                <a:gd name="f6" fmla="val 139"/>
                <a:gd name="f7" fmla="val 311"/>
                <a:gd name="f8" fmla="val 482"/>
                <a:gd name="f9" fmla="val 621"/>
                <a:gd name="f10" fmla="val 481"/>
                <a:gd name="f11" fmla="val 620"/>
                <a:gd name="f12" fmla="val 1514"/>
                <a:gd name="f13" fmla="val 1343"/>
                <a:gd name="f14" fmla="val 1204"/>
                <a:gd name="f15" fmla="val 1685"/>
                <a:gd name="f16" fmla="val 1824"/>
                <a:gd name="f17" fmla="val 2718"/>
                <a:gd name="f18" fmla="val 2547"/>
                <a:gd name="f19" fmla="val 2408"/>
                <a:gd name="f20" fmla="val 2890"/>
                <a:gd name="f21" fmla="*/ f0 1 3029"/>
                <a:gd name="f22" fmla="*/ f1 1 62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3029"/>
                <a:gd name="f29" fmla="*/ f26 1 62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29" h="622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0" y="f2"/>
                    <a:pt x="f5" y="f2"/>
                  </a:cubicBezTo>
                  <a:close/>
                  <a:moveTo>
                    <a:pt x="f12" y="f2"/>
                  </a:moveTo>
                  <a:cubicBezTo>
                    <a:pt x="f13" y="f2"/>
                    <a:pt x="f14" y="f6"/>
                    <a:pt x="f14" y="f7"/>
                  </a:cubicBezTo>
                  <a:cubicBezTo>
                    <a:pt x="f14" y="f8"/>
                    <a:pt x="f13" y="f9"/>
                    <a:pt x="f12" y="f9"/>
                  </a:cubicBezTo>
                  <a:cubicBezTo>
                    <a:pt x="f15" y="f9"/>
                    <a:pt x="f16" y="f8"/>
                    <a:pt x="f16" y="f7"/>
                  </a:cubicBezTo>
                  <a:cubicBezTo>
                    <a:pt x="f16" y="f6"/>
                    <a:pt x="f15" y="f2"/>
                    <a:pt x="f12" y="f2"/>
                  </a:cubicBezTo>
                  <a:close/>
                  <a:moveTo>
                    <a:pt x="f17" y="f2"/>
                  </a:moveTo>
                  <a:cubicBezTo>
                    <a:pt x="f18" y="f2"/>
                    <a:pt x="f19" y="f6"/>
                    <a:pt x="f19" y="f7"/>
                  </a:cubicBezTo>
                  <a:cubicBezTo>
                    <a:pt x="f19" y="f8"/>
                    <a:pt x="f18" y="f9"/>
                    <a:pt x="f17" y="f9"/>
                  </a:cubicBezTo>
                  <a:cubicBezTo>
                    <a:pt x="f20" y="f9"/>
                    <a:pt x="f3" y="f8"/>
                    <a:pt x="f3" y="f7"/>
                  </a:cubicBezTo>
                  <a:cubicBezTo>
                    <a:pt x="f3" y="f6"/>
                    <a:pt x="f20" y="f2"/>
                    <a:pt x="f17" y="f2"/>
                  </a:cubicBezTo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7" name="Google Shape;1474;p31">
            <a:extLst>
              <a:ext uri="{FF2B5EF4-FFF2-40B4-BE49-F238E27FC236}">
                <a16:creationId xmlns:a16="http://schemas.microsoft.com/office/drawing/2014/main" id="{075AC925-0123-4677-BDAC-27FBC92FFD43}"/>
              </a:ext>
            </a:extLst>
          </p:cNvPr>
          <p:cNvSpPr txBox="1"/>
          <p:nvPr/>
        </p:nvSpPr>
        <p:spPr>
          <a:xfrm>
            <a:off x="6409678" y="1719126"/>
            <a:ext cx="1654497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actually a cold place</a:t>
            </a:r>
          </a:p>
        </p:txBody>
      </p:sp>
      <p:sp>
        <p:nvSpPr>
          <p:cNvPr id="58" name="Google Shape;1426;p31">
            <a:extLst>
              <a:ext uri="{FF2B5EF4-FFF2-40B4-BE49-F238E27FC236}">
                <a16:creationId xmlns:a16="http://schemas.microsoft.com/office/drawing/2014/main" id="{0BA9AA01-B799-46AB-9C51-28CF64837894}"/>
              </a:ext>
            </a:extLst>
          </p:cNvPr>
          <p:cNvSpPr txBox="1"/>
          <p:nvPr/>
        </p:nvSpPr>
        <p:spPr>
          <a:xfrm>
            <a:off x="7032229" y="2661964"/>
            <a:ext cx="1654497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gas giant and the biggest planet in the Solar System</a:t>
            </a:r>
          </a:p>
        </p:txBody>
      </p:sp>
      <p:sp>
        <p:nvSpPr>
          <p:cNvPr id="59" name="Google Shape;1431;p31">
            <a:extLst>
              <a:ext uri="{FF2B5EF4-FFF2-40B4-BE49-F238E27FC236}">
                <a16:creationId xmlns:a16="http://schemas.microsoft.com/office/drawing/2014/main" id="{C90F6B65-63D1-4628-AA00-0072C0CACF25}"/>
              </a:ext>
            </a:extLst>
          </p:cNvPr>
          <p:cNvSpPr txBox="1"/>
          <p:nvPr/>
        </p:nvSpPr>
        <p:spPr>
          <a:xfrm>
            <a:off x="6409678" y="3604829"/>
            <a:ext cx="1654497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Neptune is the farthest planet from the Sun</a:t>
            </a:r>
          </a:p>
        </p:txBody>
      </p:sp>
      <p:sp>
        <p:nvSpPr>
          <p:cNvPr id="60" name="Google Shape;1475;p31">
            <a:extLst>
              <a:ext uri="{FF2B5EF4-FFF2-40B4-BE49-F238E27FC236}">
                <a16:creationId xmlns:a16="http://schemas.microsoft.com/office/drawing/2014/main" id="{D29E9AC4-10CE-40B4-8A1B-5B6EFB215057}"/>
              </a:ext>
            </a:extLst>
          </p:cNvPr>
          <p:cNvSpPr txBox="1"/>
          <p:nvPr/>
        </p:nvSpPr>
        <p:spPr>
          <a:xfrm>
            <a:off x="718672" y="1880326"/>
            <a:ext cx="1645499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</a:t>
            </a:r>
          </a:p>
        </p:txBody>
      </p:sp>
      <p:sp>
        <p:nvSpPr>
          <p:cNvPr id="61" name="Google Shape;1476;p31">
            <a:extLst>
              <a:ext uri="{FF2B5EF4-FFF2-40B4-BE49-F238E27FC236}">
                <a16:creationId xmlns:a16="http://schemas.microsoft.com/office/drawing/2014/main" id="{C4EB627A-E41B-45A8-9477-6C4F93E09BCD}"/>
              </a:ext>
            </a:extLst>
          </p:cNvPr>
          <p:cNvSpPr txBox="1"/>
          <p:nvPr/>
        </p:nvSpPr>
        <p:spPr>
          <a:xfrm>
            <a:off x="506504" y="3531623"/>
            <a:ext cx="1645499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is the second planet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81;p32">
            <a:extLst>
              <a:ext uri="{FF2B5EF4-FFF2-40B4-BE49-F238E27FC236}">
                <a16:creationId xmlns:a16="http://schemas.microsoft.com/office/drawing/2014/main" id="{BA946D41-1CBC-4902-887E-F64925C893FA}"/>
              </a:ext>
            </a:extLst>
          </p:cNvPr>
          <p:cNvGrpSpPr/>
          <p:nvPr/>
        </p:nvGrpSpPr>
        <p:grpSpPr>
          <a:xfrm>
            <a:off x="457200" y="1355936"/>
            <a:ext cx="2092028" cy="3058951"/>
            <a:chOff x="457200" y="1355936"/>
            <a:chExt cx="2092028" cy="3058951"/>
          </a:xfrm>
        </p:grpSpPr>
        <p:grpSp>
          <p:nvGrpSpPr>
            <p:cNvPr id="3" name="Google Shape;1482;p32">
              <a:extLst>
                <a:ext uri="{FF2B5EF4-FFF2-40B4-BE49-F238E27FC236}">
                  <a16:creationId xmlns:a16="http://schemas.microsoft.com/office/drawing/2014/main" id="{DEE91609-106E-4F8A-A7CC-0AA5DCBC6AC7}"/>
                </a:ext>
              </a:extLst>
            </p:cNvPr>
            <p:cNvGrpSpPr/>
            <p:nvPr/>
          </p:nvGrpSpPr>
          <p:grpSpPr>
            <a:xfrm>
              <a:off x="457200" y="1355936"/>
              <a:ext cx="2092028" cy="3058951"/>
              <a:chOff x="457200" y="1355936"/>
              <a:chExt cx="2092028" cy="3058951"/>
            </a:xfrm>
          </p:grpSpPr>
          <p:sp>
            <p:nvSpPr>
              <p:cNvPr id="4" name="Google Shape;1483;p32">
                <a:extLst>
                  <a:ext uri="{FF2B5EF4-FFF2-40B4-BE49-F238E27FC236}">
                    <a16:creationId xmlns:a16="http://schemas.microsoft.com/office/drawing/2014/main" id="{97713170-EFD8-4A53-A9A9-DE055CF6D51F}"/>
                  </a:ext>
                </a:extLst>
              </p:cNvPr>
              <p:cNvSpPr/>
              <p:nvPr/>
            </p:nvSpPr>
            <p:spPr>
              <a:xfrm>
                <a:off x="457200" y="3836712"/>
                <a:ext cx="2092028" cy="5781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177"/>
                  <a:gd name="f4" fmla="val 3089"/>
                  <a:gd name="f5" fmla="val 1"/>
                  <a:gd name="f6" fmla="val 3088"/>
                  <a:gd name="f7" fmla="val 9536"/>
                  <a:gd name="f8" fmla="val 1545"/>
                  <a:gd name="f9" fmla="*/ f0 1 11177"/>
                  <a:gd name="f10" fmla="*/ f1 1 3089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11177"/>
                  <a:gd name="f17" fmla="*/ f14 1 3089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11177" h="3089">
                    <a:moveTo>
                      <a:pt x="f5" y="f2"/>
                    </a:moveTo>
                    <a:lnTo>
                      <a:pt x="f5" y="f6"/>
                    </a:lnTo>
                    <a:lnTo>
                      <a:pt x="f7" y="f6"/>
                    </a:lnTo>
                    <a:lnTo>
                      <a:pt x="f3" y="f8"/>
                    </a:lnTo>
                    <a:lnTo>
                      <a:pt x="f7" y="f2"/>
                    </a:lnTo>
                    <a:close/>
                  </a:path>
                </a:pathLst>
              </a:custGeom>
              <a:solidFill>
                <a:srgbClr val="3F2DA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" name="Google Shape;1484;p32">
                <a:extLst>
                  <a:ext uri="{FF2B5EF4-FFF2-40B4-BE49-F238E27FC236}">
                    <a16:creationId xmlns:a16="http://schemas.microsoft.com/office/drawing/2014/main" id="{0E8231BE-0CAE-461B-91F8-BAF20FE3283F}"/>
                  </a:ext>
                </a:extLst>
              </p:cNvPr>
              <p:cNvSpPr/>
              <p:nvPr/>
            </p:nvSpPr>
            <p:spPr>
              <a:xfrm rot="10799991">
                <a:off x="990898" y="1355936"/>
                <a:ext cx="779397" cy="77969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19046" cap="flat">
                <a:solidFill>
                  <a:srgbClr val="3F2DA5"/>
                </a:solidFill>
                <a:custDash>
                  <a:ds d="300063" sp="300063"/>
                </a:custDash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cxnSp>
            <p:nvCxnSpPr>
              <p:cNvPr id="6" name="Google Shape;1485;p32">
                <a:extLst>
                  <a:ext uri="{FF2B5EF4-FFF2-40B4-BE49-F238E27FC236}">
                    <a16:creationId xmlns:a16="http://schemas.microsoft.com/office/drawing/2014/main" id="{AA839EF7-9E26-4A2E-BA4D-B37A394809C3}"/>
                  </a:ext>
                </a:extLst>
              </p:cNvPr>
              <p:cNvCxnSpPr>
                <a:stCxn id="5" idx="0"/>
              </p:cNvCxnSpPr>
              <p:nvPr/>
            </p:nvCxnSpPr>
            <p:spPr>
              <a:xfrm>
                <a:off x="1380597" y="2135626"/>
                <a:ext cx="0" cy="431103"/>
              </a:xfrm>
              <a:prstGeom prst="straightConnector1">
                <a:avLst/>
              </a:prstGeom>
              <a:noFill/>
              <a:ln w="19046" cap="flat">
                <a:solidFill>
                  <a:srgbClr val="3F2DA5"/>
                </a:solidFill>
                <a:custDash>
                  <a:ds d="300063" sp="300063"/>
                </a:custDash>
                <a:round/>
                <a:tailEnd type="arrow"/>
              </a:ln>
            </p:spPr>
          </p:cxnSp>
        </p:grpSp>
        <p:sp>
          <p:nvSpPr>
            <p:cNvPr id="7" name="Google Shape;1486;p32">
              <a:extLst>
                <a:ext uri="{FF2B5EF4-FFF2-40B4-BE49-F238E27FC236}">
                  <a16:creationId xmlns:a16="http://schemas.microsoft.com/office/drawing/2014/main" id="{BE8D3F82-77AB-4BDF-B15C-0E76236968A1}"/>
                </a:ext>
              </a:extLst>
            </p:cNvPr>
            <p:cNvSpPr txBox="1"/>
            <p:nvPr/>
          </p:nvSpPr>
          <p:spPr>
            <a:xfrm>
              <a:off x="1085932" y="1476381"/>
              <a:ext cx="589504" cy="5388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0" cap="none" spc="0" baseline="0">
                  <a:solidFill>
                    <a:srgbClr val="3F2DA5"/>
                  </a:solidFill>
                  <a:uFillTx/>
                  <a:latin typeface="Fira Sans"/>
                  <a:ea typeface="Fira Sans"/>
                  <a:cs typeface="Fira Sans"/>
                </a:rPr>
                <a:t>1</a:t>
              </a:r>
            </a:p>
          </p:txBody>
        </p:sp>
      </p:grpSp>
      <p:grpSp>
        <p:nvGrpSpPr>
          <p:cNvPr id="8" name="Google Shape;1487;p32">
            <a:extLst>
              <a:ext uri="{FF2B5EF4-FFF2-40B4-BE49-F238E27FC236}">
                <a16:creationId xmlns:a16="http://schemas.microsoft.com/office/drawing/2014/main" id="{1FA3AE79-D63E-4679-A97D-7E22A1A5E917}"/>
              </a:ext>
            </a:extLst>
          </p:cNvPr>
          <p:cNvGrpSpPr/>
          <p:nvPr/>
        </p:nvGrpSpPr>
        <p:grpSpPr>
          <a:xfrm>
            <a:off x="2503179" y="1355936"/>
            <a:ext cx="2092028" cy="3058951"/>
            <a:chOff x="2503179" y="1355936"/>
            <a:chExt cx="2092028" cy="3058951"/>
          </a:xfrm>
        </p:grpSpPr>
        <p:sp>
          <p:nvSpPr>
            <p:cNvPr id="9" name="Google Shape;1488;p32">
              <a:extLst>
                <a:ext uri="{FF2B5EF4-FFF2-40B4-BE49-F238E27FC236}">
                  <a16:creationId xmlns:a16="http://schemas.microsoft.com/office/drawing/2014/main" id="{06C3CA90-5FA9-4BF5-B7CA-9CB090FF4D5B}"/>
                </a:ext>
              </a:extLst>
            </p:cNvPr>
            <p:cNvSpPr/>
            <p:nvPr/>
          </p:nvSpPr>
          <p:spPr>
            <a:xfrm rot="10799991">
              <a:off x="3107460" y="1355936"/>
              <a:ext cx="779397" cy="7796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19046" cap="flat">
              <a:solidFill>
                <a:srgbClr val="6146D9"/>
              </a:solidFill>
              <a:custDash>
                <a:ds d="300063" sp="300063"/>
              </a:custDash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489;p32">
              <a:extLst>
                <a:ext uri="{FF2B5EF4-FFF2-40B4-BE49-F238E27FC236}">
                  <a16:creationId xmlns:a16="http://schemas.microsoft.com/office/drawing/2014/main" id="{3499B792-AF93-4011-9BCC-54F4AEC5BAD6}"/>
                </a:ext>
              </a:extLst>
            </p:cNvPr>
            <p:cNvSpPr/>
            <p:nvPr/>
          </p:nvSpPr>
          <p:spPr>
            <a:xfrm>
              <a:off x="2503179" y="3836712"/>
              <a:ext cx="2092028" cy="578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77"/>
                <a:gd name="f4" fmla="val 3089"/>
                <a:gd name="f5" fmla="val 1641"/>
                <a:gd name="f6" fmla="val 1545"/>
                <a:gd name="f7" fmla="val 3088"/>
                <a:gd name="f8" fmla="val 9535"/>
                <a:gd name="f9" fmla="*/ f0 1 11177"/>
                <a:gd name="f10" fmla="*/ f1 1 3089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1177"/>
                <a:gd name="f17" fmla="*/ f14 1 3089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1177" h="3089">
                  <a:moveTo>
                    <a:pt x="f2" y="f2"/>
                  </a:moveTo>
                  <a:lnTo>
                    <a:pt x="f5" y="f6"/>
                  </a:lnTo>
                  <a:lnTo>
                    <a:pt x="f2" y="f7"/>
                  </a:lnTo>
                  <a:lnTo>
                    <a:pt x="f8" y="f7"/>
                  </a:lnTo>
                  <a:lnTo>
                    <a:pt x="f3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490;p32">
              <a:extLst>
                <a:ext uri="{FF2B5EF4-FFF2-40B4-BE49-F238E27FC236}">
                  <a16:creationId xmlns:a16="http://schemas.microsoft.com/office/drawing/2014/main" id="{0470C302-B82A-4155-9F64-8408F1CD6283}"/>
                </a:ext>
              </a:extLst>
            </p:cNvPr>
            <p:cNvSpPr txBox="1"/>
            <p:nvPr/>
          </p:nvSpPr>
          <p:spPr>
            <a:xfrm>
              <a:off x="3202402" y="1476792"/>
              <a:ext cx="589504" cy="5388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0" cap="none" spc="0" baseline="0">
                  <a:solidFill>
                    <a:srgbClr val="6146D9"/>
                  </a:solidFill>
                  <a:uFillTx/>
                  <a:latin typeface="Fira Sans"/>
                  <a:ea typeface="Fira Sans"/>
                  <a:cs typeface="Fira Sans"/>
                </a:rPr>
                <a:t>2</a:t>
              </a:r>
            </a:p>
          </p:txBody>
        </p:sp>
        <p:cxnSp>
          <p:nvCxnSpPr>
            <p:cNvPr id="12" name="Google Shape;1491;p32">
              <a:extLst>
                <a:ext uri="{FF2B5EF4-FFF2-40B4-BE49-F238E27FC236}">
                  <a16:creationId xmlns:a16="http://schemas.microsoft.com/office/drawing/2014/main" id="{53B11B59-4B9B-4893-A84D-A2368E44E87F}"/>
                </a:ext>
              </a:extLst>
            </p:cNvPr>
            <p:cNvCxnSpPr>
              <a:stCxn id="9" idx="0"/>
            </p:cNvCxnSpPr>
            <p:nvPr/>
          </p:nvCxnSpPr>
          <p:spPr>
            <a:xfrm>
              <a:off x="3497159" y="2135626"/>
              <a:ext cx="0" cy="431103"/>
            </a:xfrm>
            <a:prstGeom prst="straightConnector1">
              <a:avLst/>
            </a:prstGeom>
            <a:noFill/>
            <a:ln w="19046" cap="flat">
              <a:solidFill>
                <a:srgbClr val="6146D9"/>
              </a:solidFill>
              <a:custDash>
                <a:ds d="300063" sp="300063"/>
              </a:custDash>
              <a:round/>
              <a:tailEnd type="arrow"/>
            </a:ln>
          </p:spPr>
        </p:cxnSp>
      </p:grpSp>
      <p:grpSp>
        <p:nvGrpSpPr>
          <p:cNvPr id="13" name="Google Shape;1492;p32">
            <a:extLst>
              <a:ext uri="{FF2B5EF4-FFF2-40B4-BE49-F238E27FC236}">
                <a16:creationId xmlns:a16="http://schemas.microsoft.com/office/drawing/2014/main" id="{717D301F-0466-45F4-8307-5B9F11A5E336}"/>
              </a:ext>
            </a:extLst>
          </p:cNvPr>
          <p:cNvGrpSpPr/>
          <p:nvPr/>
        </p:nvGrpSpPr>
        <p:grpSpPr>
          <a:xfrm>
            <a:off x="4548975" y="1355936"/>
            <a:ext cx="2092028" cy="3058951"/>
            <a:chOff x="4548975" y="1355936"/>
            <a:chExt cx="2092028" cy="3058951"/>
          </a:xfrm>
        </p:grpSpPr>
        <p:sp>
          <p:nvSpPr>
            <p:cNvPr id="14" name="Google Shape;1493;p32">
              <a:extLst>
                <a:ext uri="{FF2B5EF4-FFF2-40B4-BE49-F238E27FC236}">
                  <a16:creationId xmlns:a16="http://schemas.microsoft.com/office/drawing/2014/main" id="{B63BA854-D6BE-4A41-B4F5-2AD7643760E9}"/>
                </a:ext>
              </a:extLst>
            </p:cNvPr>
            <p:cNvSpPr/>
            <p:nvPr/>
          </p:nvSpPr>
          <p:spPr>
            <a:xfrm>
              <a:off x="4548975" y="3836712"/>
              <a:ext cx="2092028" cy="578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77"/>
                <a:gd name="f4" fmla="val 3089"/>
                <a:gd name="f5" fmla="val 1641"/>
                <a:gd name="f6" fmla="val 1545"/>
                <a:gd name="f7" fmla="val 3088"/>
                <a:gd name="f8" fmla="val 9536"/>
                <a:gd name="f9" fmla="val 11176"/>
                <a:gd name="f10" fmla="*/ f0 1 11177"/>
                <a:gd name="f11" fmla="*/ f1 1 3089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1177"/>
                <a:gd name="f18" fmla="*/ f15 1 3089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1177" h="3089">
                  <a:moveTo>
                    <a:pt x="f2" y="f2"/>
                  </a:moveTo>
                  <a:lnTo>
                    <a:pt x="f5" y="f6"/>
                  </a:lnTo>
                  <a:lnTo>
                    <a:pt x="f2" y="f7"/>
                  </a:lnTo>
                  <a:lnTo>
                    <a:pt x="f8" y="f7"/>
                  </a:lnTo>
                  <a:lnTo>
                    <a:pt x="f9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77ADE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494;p32">
              <a:extLst>
                <a:ext uri="{FF2B5EF4-FFF2-40B4-BE49-F238E27FC236}">
                  <a16:creationId xmlns:a16="http://schemas.microsoft.com/office/drawing/2014/main" id="{021146CD-86E0-44CA-8498-17A550B51E65}"/>
                </a:ext>
              </a:extLst>
            </p:cNvPr>
            <p:cNvSpPr txBox="1"/>
            <p:nvPr/>
          </p:nvSpPr>
          <p:spPr>
            <a:xfrm>
              <a:off x="5324377" y="1476792"/>
              <a:ext cx="589504" cy="5388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0" cap="none" spc="0" baseline="0">
                  <a:solidFill>
                    <a:srgbClr val="77ADE6"/>
                  </a:solidFill>
                  <a:uFillTx/>
                  <a:latin typeface="Fira Sans"/>
                  <a:ea typeface="Fira Sans"/>
                  <a:cs typeface="Fira Sans"/>
                </a:rPr>
                <a:t>3</a:t>
              </a:r>
            </a:p>
          </p:txBody>
        </p:sp>
        <p:sp>
          <p:nvSpPr>
            <p:cNvPr id="16" name="Google Shape;1495;p32">
              <a:extLst>
                <a:ext uri="{FF2B5EF4-FFF2-40B4-BE49-F238E27FC236}">
                  <a16:creationId xmlns:a16="http://schemas.microsoft.com/office/drawing/2014/main" id="{6AE51754-B92C-44DA-8E8E-5DA87E1D52B8}"/>
                </a:ext>
              </a:extLst>
            </p:cNvPr>
            <p:cNvSpPr/>
            <p:nvPr/>
          </p:nvSpPr>
          <p:spPr>
            <a:xfrm rot="10799991">
              <a:off x="5229435" y="1355936"/>
              <a:ext cx="779397" cy="7796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19046" cap="flat">
              <a:solidFill>
                <a:srgbClr val="77ADE6"/>
              </a:solidFill>
              <a:custDash>
                <a:ds d="300063" sp="300063"/>
              </a:custDash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17" name="Google Shape;1496;p32">
              <a:extLst>
                <a:ext uri="{FF2B5EF4-FFF2-40B4-BE49-F238E27FC236}">
                  <a16:creationId xmlns:a16="http://schemas.microsoft.com/office/drawing/2014/main" id="{9ECC73BD-338B-4042-8200-1AAA6BF3A414}"/>
                </a:ext>
              </a:extLst>
            </p:cNvPr>
            <p:cNvCxnSpPr>
              <a:stCxn id="16" idx="0"/>
            </p:cNvCxnSpPr>
            <p:nvPr/>
          </p:nvCxnSpPr>
          <p:spPr>
            <a:xfrm>
              <a:off x="5619134" y="2135626"/>
              <a:ext cx="0" cy="431103"/>
            </a:xfrm>
            <a:prstGeom prst="straightConnector1">
              <a:avLst/>
            </a:prstGeom>
            <a:noFill/>
            <a:ln w="19046" cap="flat">
              <a:solidFill>
                <a:srgbClr val="77ADE6"/>
              </a:solidFill>
              <a:custDash>
                <a:ds d="300063" sp="300063"/>
              </a:custDash>
              <a:round/>
              <a:tailEnd type="arrow"/>
            </a:ln>
          </p:spPr>
        </p:cxnSp>
      </p:grpSp>
      <p:grpSp>
        <p:nvGrpSpPr>
          <p:cNvPr id="18" name="Google Shape;1497;p32">
            <a:extLst>
              <a:ext uri="{FF2B5EF4-FFF2-40B4-BE49-F238E27FC236}">
                <a16:creationId xmlns:a16="http://schemas.microsoft.com/office/drawing/2014/main" id="{11BAE4FC-43D9-467B-9B1D-D15DA7B5A29D}"/>
              </a:ext>
            </a:extLst>
          </p:cNvPr>
          <p:cNvGrpSpPr/>
          <p:nvPr/>
        </p:nvGrpSpPr>
        <p:grpSpPr>
          <a:xfrm>
            <a:off x="6594771" y="1355936"/>
            <a:ext cx="2092028" cy="3058951"/>
            <a:chOff x="6594771" y="1355936"/>
            <a:chExt cx="2092028" cy="3058951"/>
          </a:xfrm>
        </p:grpSpPr>
        <p:sp>
          <p:nvSpPr>
            <p:cNvPr id="19" name="Google Shape;1498;p32">
              <a:extLst>
                <a:ext uri="{FF2B5EF4-FFF2-40B4-BE49-F238E27FC236}">
                  <a16:creationId xmlns:a16="http://schemas.microsoft.com/office/drawing/2014/main" id="{0180190E-4E22-41E6-B339-476921840565}"/>
                </a:ext>
              </a:extLst>
            </p:cNvPr>
            <p:cNvSpPr/>
            <p:nvPr/>
          </p:nvSpPr>
          <p:spPr>
            <a:xfrm>
              <a:off x="6594771" y="3836712"/>
              <a:ext cx="2092028" cy="578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77"/>
                <a:gd name="f4" fmla="val 3089"/>
                <a:gd name="f5" fmla="val 1641"/>
                <a:gd name="f6" fmla="val 1545"/>
                <a:gd name="f7" fmla="val 3088"/>
                <a:gd name="f8" fmla="val 11176"/>
                <a:gd name="f9" fmla="*/ f0 1 11177"/>
                <a:gd name="f10" fmla="*/ f1 1 3089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1177"/>
                <a:gd name="f17" fmla="*/ f14 1 3089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1177" h="3089">
                  <a:moveTo>
                    <a:pt x="f2" y="f2"/>
                  </a:moveTo>
                  <a:lnTo>
                    <a:pt x="f5" y="f6"/>
                  </a:lnTo>
                  <a:lnTo>
                    <a:pt x="f2" y="f7"/>
                  </a:lnTo>
                  <a:lnTo>
                    <a:pt x="f8" y="f7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70C2D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499;p32">
              <a:extLst>
                <a:ext uri="{FF2B5EF4-FFF2-40B4-BE49-F238E27FC236}">
                  <a16:creationId xmlns:a16="http://schemas.microsoft.com/office/drawing/2014/main" id="{388F1722-1DC1-410B-B6E9-636397D10A33}"/>
                </a:ext>
              </a:extLst>
            </p:cNvPr>
            <p:cNvSpPr txBox="1"/>
            <p:nvPr/>
          </p:nvSpPr>
          <p:spPr>
            <a:xfrm>
              <a:off x="7455057" y="1476792"/>
              <a:ext cx="589504" cy="5388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0" cap="none" spc="0" baseline="0">
                  <a:solidFill>
                    <a:srgbClr val="70C2DF"/>
                  </a:solidFill>
                  <a:uFillTx/>
                  <a:latin typeface="Fira Sans"/>
                  <a:ea typeface="Fira Sans"/>
                  <a:cs typeface="Fira Sans"/>
                </a:rPr>
                <a:t>4</a:t>
              </a:r>
            </a:p>
          </p:txBody>
        </p:sp>
        <p:sp>
          <p:nvSpPr>
            <p:cNvPr id="21" name="Google Shape;1500;p32">
              <a:extLst>
                <a:ext uri="{FF2B5EF4-FFF2-40B4-BE49-F238E27FC236}">
                  <a16:creationId xmlns:a16="http://schemas.microsoft.com/office/drawing/2014/main" id="{21F2395B-1A70-46E0-9C9B-F7BD0893B110}"/>
                </a:ext>
              </a:extLst>
            </p:cNvPr>
            <p:cNvSpPr/>
            <p:nvPr/>
          </p:nvSpPr>
          <p:spPr>
            <a:xfrm rot="10799991">
              <a:off x="7360115" y="1355936"/>
              <a:ext cx="779397" cy="7796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19046" cap="flat">
              <a:solidFill>
                <a:srgbClr val="70C2DF"/>
              </a:solidFill>
              <a:custDash>
                <a:ds d="300063" sp="300063"/>
              </a:custDash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22" name="Google Shape;1501;p32">
              <a:extLst>
                <a:ext uri="{FF2B5EF4-FFF2-40B4-BE49-F238E27FC236}">
                  <a16:creationId xmlns:a16="http://schemas.microsoft.com/office/drawing/2014/main" id="{87F35507-02FF-4851-9555-08C09E9DE536}"/>
                </a:ext>
              </a:extLst>
            </p:cNvPr>
            <p:cNvCxnSpPr>
              <a:stCxn id="21" idx="0"/>
            </p:cNvCxnSpPr>
            <p:nvPr/>
          </p:nvCxnSpPr>
          <p:spPr>
            <a:xfrm>
              <a:off x="7749814" y="2135626"/>
              <a:ext cx="0" cy="431103"/>
            </a:xfrm>
            <a:prstGeom prst="straightConnector1">
              <a:avLst/>
            </a:prstGeom>
            <a:noFill/>
            <a:ln w="19046" cap="flat">
              <a:solidFill>
                <a:srgbClr val="70C2DF"/>
              </a:solidFill>
              <a:custDash>
                <a:ds d="300063" sp="300063"/>
              </a:custDash>
              <a:round/>
              <a:tailEnd type="arrow"/>
            </a:ln>
          </p:spPr>
        </p:cxnSp>
      </p:grpSp>
      <p:sp>
        <p:nvSpPr>
          <p:cNvPr id="23" name="Google Shape;1502;p32">
            <a:extLst>
              <a:ext uri="{FF2B5EF4-FFF2-40B4-BE49-F238E27FC236}">
                <a16:creationId xmlns:a16="http://schemas.microsoft.com/office/drawing/2014/main" id="{5895D5C3-5CEC-4ADC-BC4F-B848343299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MENTAL HEALTH INFOGRAPHICS</a:t>
            </a:r>
          </a:p>
        </p:txBody>
      </p:sp>
      <p:sp>
        <p:nvSpPr>
          <p:cNvPr id="24" name="Google Shape;1503;p32">
            <a:extLst>
              <a:ext uri="{FF2B5EF4-FFF2-40B4-BE49-F238E27FC236}">
                <a16:creationId xmlns:a16="http://schemas.microsoft.com/office/drawing/2014/main" id="{B31A4DFC-AB00-4990-9523-1E798B0EBCAC}"/>
              </a:ext>
            </a:extLst>
          </p:cNvPr>
          <p:cNvSpPr txBox="1"/>
          <p:nvPr/>
        </p:nvSpPr>
        <p:spPr>
          <a:xfrm>
            <a:off x="1026112" y="3953627"/>
            <a:ext cx="1141500" cy="3443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MERCURY</a:t>
            </a:r>
          </a:p>
        </p:txBody>
      </p:sp>
      <p:sp>
        <p:nvSpPr>
          <p:cNvPr id="25" name="Google Shape;1504;p32">
            <a:extLst>
              <a:ext uri="{FF2B5EF4-FFF2-40B4-BE49-F238E27FC236}">
                <a16:creationId xmlns:a16="http://schemas.microsoft.com/office/drawing/2014/main" id="{F7358D67-B7E2-4D70-9788-6F2510416749}"/>
              </a:ext>
            </a:extLst>
          </p:cNvPr>
          <p:cNvSpPr txBox="1"/>
          <p:nvPr/>
        </p:nvSpPr>
        <p:spPr>
          <a:xfrm>
            <a:off x="4826084" y="2686872"/>
            <a:ext cx="1537801" cy="1006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Saturn, the ringed one, is composed mostly of hydrogen and helium</a:t>
            </a:r>
          </a:p>
        </p:txBody>
      </p:sp>
      <p:sp>
        <p:nvSpPr>
          <p:cNvPr id="26" name="Google Shape;1505;p32">
            <a:extLst>
              <a:ext uri="{FF2B5EF4-FFF2-40B4-BE49-F238E27FC236}">
                <a16:creationId xmlns:a16="http://schemas.microsoft.com/office/drawing/2014/main" id="{B50F1D58-0895-4184-B20D-B37EA7EADA8D}"/>
              </a:ext>
            </a:extLst>
          </p:cNvPr>
          <p:cNvSpPr txBox="1"/>
          <p:nvPr/>
        </p:nvSpPr>
        <p:spPr>
          <a:xfrm>
            <a:off x="2718904" y="2686872"/>
            <a:ext cx="1537801" cy="1006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is the second planet from the Sun</a:t>
            </a:r>
          </a:p>
        </p:txBody>
      </p:sp>
      <p:sp>
        <p:nvSpPr>
          <p:cNvPr id="27" name="Google Shape;1506;p32">
            <a:extLst>
              <a:ext uri="{FF2B5EF4-FFF2-40B4-BE49-F238E27FC236}">
                <a16:creationId xmlns:a16="http://schemas.microsoft.com/office/drawing/2014/main" id="{560BE995-5656-4B88-8102-BC3C81CD5190}"/>
              </a:ext>
            </a:extLst>
          </p:cNvPr>
          <p:cNvSpPr txBox="1"/>
          <p:nvPr/>
        </p:nvSpPr>
        <p:spPr>
          <a:xfrm>
            <a:off x="6933245" y="2686872"/>
            <a:ext cx="1537801" cy="1006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Neptune is the farthest planet from the Sun and the fourth-largest </a:t>
            </a:r>
          </a:p>
        </p:txBody>
      </p:sp>
      <p:sp>
        <p:nvSpPr>
          <p:cNvPr id="28" name="Google Shape;1507;p32">
            <a:extLst>
              <a:ext uri="{FF2B5EF4-FFF2-40B4-BE49-F238E27FC236}">
                <a16:creationId xmlns:a16="http://schemas.microsoft.com/office/drawing/2014/main" id="{7A56238B-0A36-456D-B828-B0B51070E496}"/>
              </a:ext>
            </a:extLst>
          </p:cNvPr>
          <p:cNvSpPr txBox="1"/>
          <p:nvPr/>
        </p:nvSpPr>
        <p:spPr>
          <a:xfrm>
            <a:off x="611751" y="2686872"/>
            <a:ext cx="1537801" cy="1006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</p:txBody>
      </p:sp>
      <p:sp>
        <p:nvSpPr>
          <p:cNvPr id="29" name="Google Shape;1508;p32">
            <a:extLst>
              <a:ext uri="{FF2B5EF4-FFF2-40B4-BE49-F238E27FC236}">
                <a16:creationId xmlns:a16="http://schemas.microsoft.com/office/drawing/2014/main" id="{95DC1CFD-066A-4D01-8B15-5907053BD6B3}"/>
              </a:ext>
            </a:extLst>
          </p:cNvPr>
          <p:cNvSpPr txBox="1"/>
          <p:nvPr/>
        </p:nvSpPr>
        <p:spPr>
          <a:xfrm>
            <a:off x="3142920" y="3953627"/>
            <a:ext cx="1141500" cy="3443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VENUS</a:t>
            </a:r>
          </a:p>
        </p:txBody>
      </p:sp>
      <p:sp>
        <p:nvSpPr>
          <p:cNvPr id="30" name="Google Shape;1509;p32">
            <a:extLst>
              <a:ext uri="{FF2B5EF4-FFF2-40B4-BE49-F238E27FC236}">
                <a16:creationId xmlns:a16="http://schemas.microsoft.com/office/drawing/2014/main" id="{FB4A955C-0112-481B-9BAD-13139D30F10E}"/>
              </a:ext>
            </a:extLst>
          </p:cNvPr>
          <p:cNvSpPr txBox="1"/>
          <p:nvPr/>
        </p:nvSpPr>
        <p:spPr>
          <a:xfrm>
            <a:off x="5207507" y="3953627"/>
            <a:ext cx="1141500" cy="3443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SATURN</a:t>
            </a:r>
          </a:p>
        </p:txBody>
      </p:sp>
      <p:sp>
        <p:nvSpPr>
          <p:cNvPr id="31" name="Google Shape;1510;p32">
            <a:extLst>
              <a:ext uri="{FF2B5EF4-FFF2-40B4-BE49-F238E27FC236}">
                <a16:creationId xmlns:a16="http://schemas.microsoft.com/office/drawing/2014/main" id="{4B7B4CB1-7672-4B43-A3A1-673DD5B4BE37}"/>
              </a:ext>
            </a:extLst>
          </p:cNvPr>
          <p:cNvSpPr txBox="1"/>
          <p:nvPr/>
        </p:nvSpPr>
        <p:spPr>
          <a:xfrm>
            <a:off x="7195523" y="3953627"/>
            <a:ext cx="1141500" cy="3443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NEPTUNE</a:t>
            </a:r>
          </a:p>
        </p:txBody>
      </p:sp>
      <p:grpSp>
        <p:nvGrpSpPr>
          <p:cNvPr id="32" name="Google Shape;1511;p32">
            <a:extLst>
              <a:ext uri="{FF2B5EF4-FFF2-40B4-BE49-F238E27FC236}">
                <a16:creationId xmlns:a16="http://schemas.microsoft.com/office/drawing/2014/main" id="{6A217849-D8E7-4EC0-9C58-6864218795C1}"/>
              </a:ext>
            </a:extLst>
          </p:cNvPr>
          <p:cNvGrpSpPr/>
          <p:nvPr/>
        </p:nvGrpSpPr>
        <p:grpSpPr>
          <a:xfrm>
            <a:off x="7105683" y="4005968"/>
            <a:ext cx="239801" cy="239673"/>
            <a:chOff x="7105683" y="4005968"/>
            <a:chExt cx="239801" cy="239673"/>
          </a:xfrm>
        </p:grpSpPr>
        <p:sp>
          <p:nvSpPr>
            <p:cNvPr id="33" name="Google Shape;1512;p32">
              <a:extLst>
                <a:ext uri="{FF2B5EF4-FFF2-40B4-BE49-F238E27FC236}">
                  <a16:creationId xmlns:a16="http://schemas.microsoft.com/office/drawing/2014/main" id="{90702378-D043-46FC-AE1C-4B0795425C33}"/>
                </a:ext>
              </a:extLst>
            </p:cNvPr>
            <p:cNvSpPr/>
            <p:nvPr/>
          </p:nvSpPr>
          <p:spPr>
            <a:xfrm>
              <a:off x="7105683" y="4005968"/>
              <a:ext cx="239801" cy="2396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03"/>
                <a:gd name="f4" fmla="val 1902"/>
                <a:gd name="f5" fmla="val 952"/>
                <a:gd name="f6" fmla="val 427"/>
                <a:gd name="f7" fmla="val 1"/>
                <a:gd name="f8" fmla="val 426"/>
                <a:gd name="f9" fmla="val 951"/>
                <a:gd name="f10" fmla="val 1476"/>
                <a:gd name="f11" fmla="*/ f0 1 1903"/>
                <a:gd name="f12" fmla="*/ f1 1 190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03"/>
                <a:gd name="f19" fmla="*/ f16 1 190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03" h="190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cubicBezTo>
                    <a:pt x="f10" y="f4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513;p32">
              <a:extLst>
                <a:ext uri="{FF2B5EF4-FFF2-40B4-BE49-F238E27FC236}">
                  <a16:creationId xmlns:a16="http://schemas.microsoft.com/office/drawing/2014/main" id="{62B4CD2A-D3FB-4C85-A0EA-F026ABB64975}"/>
                </a:ext>
              </a:extLst>
            </p:cNvPr>
            <p:cNvSpPr/>
            <p:nvPr/>
          </p:nvSpPr>
          <p:spPr>
            <a:xfrm>
              <a:off x="7159998" y="4091272"/>
              <a:ext cx="131179" cy="115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1"/>
                <a:gd name="f4" fmla="val 915"/>
                <a:gd name="f5" fmla="val 164"/>
                <a:gd name="f6" fmla="val 1"/>
                <a:gd name="f7" fmla="val 74"/>
                <a:gd name="f8" fmla="val 73"/>
                <a:gd name="f9" fmla="val 163"/>
                <a:gd name="f10" fmla="val 253"/>
                <a:gd name="f11" fmla="val 326"/>
                <a:gd name="f12" fmla="val 878"/>
                <a:gd name="f13" fmla="val 788"/>
                <a:gd name="f14" fmla="val 715"/>
                <a:gd name="f15" fmla="val 968"/>
                <a:gd name="f16" fmla="val 1040"/>
                <a:gd name="f17" fmla="val 109"/>
                <a:gd name="f18" fmla="val 583"/>
                <a:gd name="f19" fmla="val 137"/>
                <a:gd name="f20" fmla="val 770"/>
                <a:gd name="f21" fmla="val 310"/>
                <a:gd name="f22" fmla="val 914"/>
                <a:gd name="f23" fmla="val 521"/>
                <a:gd name="f24" fmla="val 731"/>
                <a:gd name="f25" fmla="val 904"/>
                <a:gd name="f26" fmla="val 933"/>
                <a:gd name="f27" fmla="*/ f0 1 1041"/>
                <a:gd name="f28" fmla="*/ f1 1 91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041"/>
                <a:gd name="f35" fmla="*/ f32 1 91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041" h="91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0" y="f11"/>
                    <a:pt x="f11" y="f10"/>
                    <a:pt x="f11" y="f9"/>
                  </a:cubicBezTo>
                  <a:cubicBezTo>
                    <a:pt x="f11" y="f8"/>
                    <a:pt x="f10" y="f6"/>
                    <a:pt x="f5" y="f6"/>
                  </a:cubicBezTo>
                  <a:close/>
                  <a:moveTo>
                    <a:pt x="f12" y="f6"/>
                  </a:moveTo>
                  <a:cubicBezTo>
                    <a:pt x="f13" y="f6"/>
                    <a:pt x="f14" y="f8"/>
                    <a:pt x="f14" y="f9"/>
                  </a:cubicBezTo>
                  <a:cubicBezTo>
                    <a:pt x="f14" y="f10"/>
                    <a:pt x="f13" y="f11"/>
                    <a:pt x="f12" y="f11"/>
                  </a:cubicBezTo>
                  <a:cubicBezTo>
                    <a:pt x="f15" y="f11"/>
                    <a:pt x="f16" y="f10"/>
                    <a:pt x="f16" y="f9"/>
                  </a:cubicBezTo>
                  <a:cubicBezTo>
                    <a:pt x="f16" y="f8"/>
                    <a:pt x="f15" y="f6"/>
                    <a:pt x="f12" y="f6"/>
                  </a:cubicBezTo>
                  <a:close/>
                  <a:moveTo>
                    <a:pt x="f17" y="f18"/>
                  </a:move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lose/>
                </a:path>
              </a:pathLst>
            </a:custGeom>
            <a:solidFill>
              <a:srgbClr val="70C2D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514;p32">
            <a:extLst>
              <a:ext uri="{FF2B5EF4-FFF2-40B4-BE49-F238E27FC236}">
                <a16:creationId xmlns:a16="http://schemas.microsoft.com/office/drawing/2014/main" id="{D0E8C72A-A42C-48B6-8CEC-265C0DDF0C60}"/>
              </a:ext>
            </a:extLst>
          </p:cNvPr>
          <p:cNvSpPr/>
          <p:nvPr/>
        </p:nvSpPr>
        <p:spPr>
          <a:xfrm>
            <a:off x="5040273" y="3956535"/>
            <a:ext cx="292790" cy="289105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2388"/>
              <a:gd name="f5" fmla="val 2358"/>
              <a:gd name="f6" fmla="val 157"/>
              <a:gd name="f7" fmla="val 1794"/>
              <a:gd name="f8" fmla="val 164"/>
              <a:gd name="f9" fmla="val 169"/>
              <a:gd name="f10" fmla="val 1797"/>
              <a:gd name="f11" fmla="val 1807"/>
              <a:gd name="f12" fmla="val 1819"/>
              <a:gd name="f13" fmla="val 172"/>
              <a:gd name="f14" fmla="val 1826"/>
              <a:gd name="f15" fmla="val 178"/>
              <a:gd name="f16" fmla="val 1830"/>
              <a:gd name="f17" fmla="val 183"/>
              <a:gd name="f18" fmla="val 1833"/>
              <a:gd name="f19" fmla="val 182"/>
              <a:gd name="f20" fmla="val 1843"/>
              <a:gd name="f21" fmla="val 175"/>
              <a:gd name="f22" fmla="val 1851"/>
              <a:gd name="f23" fmla="val 168"/>
              <a:gd name="f24" fmla="val 1859"/>
              <a:gd name="f25" fmla="val 156"/>
              <a:gd name="f26" fmla="val 1869"/>
              <a:gd name="f27" fmla="val 145"/>
              <a:gd name="f28" fmla="val 144"/>
              <a:gd name="f29" fmla="val 143"/>
              <a:gd name="f30" fmla="val 128"/>
              <a:gd name="f31" fmla="val 1867"/>
              <a:gd name="f32" fmla="val 116"/>
              <a:gd name="f33" fmla="val 1857"/>
              <a:gd name="f34" fmla="val 119"/>
              <a:gd name="f35" fmla="val 1837"/>
              <a:gd name="f36" fmla="val 122"/>
              <a:gd name="f37" fmla="val 1816"/>
              <a:gd name="f38" fmla="val 1805"/>
              <a:gd name="f39" fmla="val 141"/>
              <a:gd name="f40" fmla="val 151"/>
              <a:gd name="f41" fmla="val 1795"/>
              <a:gd name="f42" fmla="val 153"/>
              <a:gd name="f43" fmla="val 155"/>
              <a:gd name="f44" fmla="val 2230"/>
              <a:gd name="f45" fmla="val 2232"/>
              <a:gd name="f46" fmla="val 2234"/>
              <a:gd name="f47" fmla="val 2236"/>
              <a:gd name="f48" fmla="val 2245"/>
              <a:gd name="f49" fmla="val 2244"/>
              <a:gd name="f50" fmla="val 2265"/>
              <a:gd name="f51" fmla="val 2268"/>
              <a:gd name="f52" fmla="val 2271"/>
              <a:gd name="f53" fmla="val 2258"/>
              <a:gd name="f54" fmla="val 2243"/>
              <a:gd name="f55" fmla="val 2218"/>
              <a:gd name="f56" fmla="val 2212"/>
              <a:gd name="f57" fmla="val 2205"/>
              <a:gd name="f58" fmla="val 2204"/>
              <a:gd name="f59" fmla="val 2209"/>
              <a:gd name="f60" fmla="val 2214"/>
              <a:gd name="f61" fmla="val 2224"/>
              <a:gd name="f62" fmla="val 875"/>
              <a:gd name="f63" fmla="val 1317"/>
              <a:gd name="f64" fmla="val 882"/>
              <a:gd name="f65" fmla="val 894"/>
              <a:gd name="f66" fmla="val 1397"/>
              <a:gd name="f67" fmla="val 913"/>
              <a:gd name="f68" fmla="val 1459"/>
              <a:gd name="f69" fmla="val 936"/>
              <a:gd name="f70" fmla="val 1532"/>
              <a:gd name="f71" fmla="val 910"/>
              <a:gd name="f72" fmla="val 1608"/>
              <a:gd name="f73" fmla="val 872"/>
              <a:gd name="f74" fmla="val 1651"/>
              <a:gd name="f75" fmla="val 835"/>
              <a:gd name="f76" fmla="val 1694"/>
              <a:gd name="f77" fmla="val 825"/>
              <a:gd name="f78" fmla="val 1728"/>
              <a:gd name="f79" fmla="val 828"/>
              <a:gd name="f80" fmla="val 1775"/>
              <a:gd name="f81" fmla="val 829"/>
              <a:gd name="f82" fmla="val 1823"/>
              <a:gd name="f83" fmla="val 819"/>
              <a:gd name="f84" fmla="val 1836"/>
              <a:gd name="f85" fmla="val 790"/>
              <a:gd name="f86" fmla="val 761"/>
              <a:gd name="f87" fmla="val 1866"/>
              <a:gd name="f88" fmla="val 793"/>
              <a:gd name="f89" fmla="val 1900"/>
              <a:gd name="f90" fmla="val 767"/>
              <a:gd name="f91" fmla="val 1910"/>
              <a:gd name="f92" fmla="val 1912"/>
              <a:gd name="f93" fmla="val 744"/>
              <a:gd name="f94" fmla="val 1913"/>
              <a:gd name="f95" fmla="val 722"/>
              <a:gd name="f96" fmla="val 643"/>
              <a:gd name="f97" fmla="val 492"/>
              <a:gd name="f98" fmla="val 1898"/>
              <a:gd name="f99" fmla="val 542"/>
              <a:gd name="f100" fmla="val 1864"/>
              <a:gd name="f101" fmla="val 606"/>
              <a:gd name="f102" fmla="val 1820"/>
              <a:gd name="f103" fmla="val 817"/>
              <a:gd name="f104" fmla="val 1621"/>
              <a:gd name="f105" fmla="val 838"/>
              <a:gd name="f106" fmla="val 1567"/>
              <a:gd name="f107" fmla="val 860"/>
              <a:gd name="f108" fmla="val 1512"/>
              <a:gd name="f109" fmla="val 1326"/>
              <a:gd name="f110" fmla="val 873"/>
              <a:gd name="f111" fmla="val 1320"/>
              <a:gd name="f112" fmla="val 874"/>
              <a:gd name="f113" fmla="val 1513"/>
              <a:gd name="f114" fmla="val 1514"/>
              <a:gd name="f115" fmla="val 1515"/>
              <a:gd name="f116" fmla="val 1527"/>
              <a:gd name="f117" fmla="val 1548"/>
              <a:gd name="f118" fmla="val 1570"/>
              <a:gd name="f119" fmla="val 1781"/>
              <a:gd name="f120" fmla="val 1845"/>
              <a:gd name="f121" fmla="val 1895"/>
              <a:gd name="f122" fmla="val 1744"/>
              <a:gd name="f123" fmla="val 1665"/>
              <a:gd name="f124" fmla="val 1643"/>
              <a:gd name="f125" fmla="val 1626"/>
              <a:gd name="f126" fmla="val 1594"/>
              <a:gd name="f127" fmla="val 1597"/>
              <a:gd name="f128" fmla="val 1568"/>
              <a:gd name="f129" fmla="val 1557"/>
              <a:gd name="f130" fmla="val 1559"/>
              <a:gd name="f131" fmla="val 1562"/>
              <a:gd name="f132" fmla="val 1552"/>
              <a:gd name="f133" fmla="val 1477"/>
              <a:gd name="f134" fmla="val 1450"/>
              <a:gd name="f135" fmla="val 1474"/>
              <a:gd name="f136" fmla="val 1493"/>
              <a:gd name="f137" fmla="val 1505"/>
              <a:gd name="f138" fmla="val 1194"/>
              <a:gd name="f139" fmla="val 1056"/>
              <a:gd name="f140" fmla="val 6"/>
              <a:gd name="f141" fmla="val 1004"/>
              <a:gd name="f142" fmla="val 137"/>
              <a:gd name="f143" fmla="val 952"/>
              <a:gd name="f144" fmla="val 270"/>
              <a:gd name="f145" fmla="val 983"/>
              <a:gd name="f146" fmla="val 404"/>
              <a:gd name="f147" fmla="val 1021"/>
              <a:gd name="f148" fmla="val 436"/>
              <a:gd name="f149" fmla="val 1058"/>
              <a:gd name="f150" fmla="val 468"/>
              <a:gd name="f151" fmla="val 530"/>
              <a:gd name="f152" fmla="val 1081"/>
              <a:gd name="f153" fmla="val 582"/>
              <a:gd name="f154" fmla="val 1107"/>
              <a:gd name="f155" fmla="val 691"/>
              <a:gd name="f156" fmla="val 957"/>
              <a:gd name="f157" fmla="val 721"/>
              <a:gd name="f158" fmla="val 806"/>
              <a:gd name="f159" fmla="val 750"/>
              <a:gd name="f160" fmla="val 693"/>
              <a:gd name="f161" fmla="val 938"/>
              <a:gd name="f162" fmla="val 697"/>
              <a:gd name="f163" fmla="val 1116"/>
              <a:gd name="f164" fmla="val 707"/>
              <a:gd name="f165" fmla="val 1380"/>
              <a:gd name="f166" fmla="val 656"/>
              <a:gd name="f167" fmla="val 1455"/>
              <a:gd name="f168" fmla="val 604"/>
              <a:gd name="f169" fmla="val 1529"/>
              <a:gd name="f170" fmla="val 376"/>
              <a:gd name="f171" fmla="val 1803"/>
              <a:gd name="f172" fmla="val 338"/>
              <a:gd name="f173" fmla="val 1862"/>
              <a:gd name="f174" fmla="val 333"/>
              <a:gd name="f175" fmla="val 1868"/>
              <a:gd name="f176" fmla="val 325"/>
              <a:gd name="f177" fmla="val 316"/>
              <a:gd name="f178" fmla="val 304"/>
              <a:gd name="f179" fmla="val 290"/>
              <a:gd name="f180" fmla="val 262"/>
              <a:gd name="f181" fmla="val 1788"/>
              <a:gd name="f182" fmla="val 212"/>
              <a:gd name="f183" fmla="val 195"/>
              <a:gd name="f184" fmla="val 1752"/>
              <a:gd name="f185" fmla="val 188"/>
              <a:gd name="f186" fmla="val 1726"/>
              <a:gd name="f187" fmla="val 1716"/>
              <a:gd name="f188" fmla="val 160"/>
              <a:gd name="f189" fmla="val 149"/>
              <a:gd name="f190" fmla="val 1740"/>
              <a:gd name="f191" fmla="val 1755"/>
              <a:gd name="f192" fmla="val 148"/>
              <a:gd name="f193" fmla="val 1780"/>
              <a:gd name="f194" fmla="val 1742"/>
              <a:gd name="f195" fmla="val 93"/>
              <a:gd name="f196" fmla="val 1815"/>
              <a:gd name="f197" fmla="val 89"/>
              <a:gd name="f198" fmla="val 82"/>
              <a:gd name="f199" fmla="val 76"/>
              <a:gd name="f200" fmla="val 68"/>
              <a:gd name="f201" fmla="val 61"/>
              <a:gd name="f202" fmla="val 1802"/>
              <a:gd name="f203" fmla="val 47"/>
              <a:gd name="f204" fmla="val 23"/>
              <a:gd name="f205" fmla="val 1764"/>
              <a:gd name="f206" fmla="val 12"/>
              <a:gd name="f207" fmla="val 11"/>
              <a:gd name="f208" fmla="val 10"/>
              <a:gd name="f209" fmla="val 1765"/>
              <a:gd name="f210" fmla="val 25"/>
              <a:gd name="f211" fmla="val 52"/>
              <a:gd name="f212" fmla="val 79"/>
              <a:gd name="f213" fmla="val 1871"/>
              <a:gd name="f214" fmla="val 51"/>
              <a:gd name="f215" fmla="val 1883"/>
              <a:gd name="f216" fmla="val 90"/>
              <a:gd name="f217" fmla="val 1917"/>
              <a:gd name="f218" fmla="val 118"/>
              <a:gd name="f219" fmla="val 1941"/>
              <a:gd name="f220" fmla="val 136"/>
              <a:gd name="f221" fmla="val 1957"/>
              <a:gd name="f222" fmla="val 190"/>
              <a:gd name="f223" fmla="val 209"/>
              <a:gd name="f224" fmla="val 1954"/>
              <a:gd name="f225" fmla="val 232"/>
              <a:gd name="f226" fmla="val 1949"/>
              <a:gd name="f227" fmla="val 244"/>
              <a:gd name="f228" fmla="val 1947"/>
              <a:gd name="f229" fmla="val 252"/>
              <a:gd name="f230" fmla="val 1945"/>
              <a:gd name="f231" fmla="val 258"/>
              <a:gd name="f232" fmla="val 294"/>
              <a:gd name="f233" fmla="val 236"/>
              <a:gd name="f234" fmla="val 1989"/>
              <a:gd name="f235" fmla="val 213"/>
              <a:gd name="f236" fmla="val 2012"/>
              <a:gd name="f237" fmla="val 186"/>
              <a:gd name="f238" fmla="val 2037"/>
              <a:gd name="f239" fmla="val 158"/>
              <a:gd name="f240" fmla="val 2107"/>
              <a:gd name="f241" fmla="val 326"/>
              <a:gd name="f242" fmla="val 2215"/>
              <a:gd name="f243" fmla="val 467"/>
              <a:gd name="f244" fmla="val 2307"/>
              <a:gd name="f245" fmla="val 566"/>
              <a:gd name="f246" fmla="val 700"/>
              <a:gd name="f247" fmla="val 725"/>
              <a:gd name="f248" fmla="val 2356"/>
              <a:gd name="f249" fmla="val 777"/>
              <a:gd name="f250" fmla="val 2353"/>
              <a:gd name="f251" fmla="val 2346"/>
              <a:gd name="f252" fmla="val 883"/>
              <a:gd name="f253" fmla="val 2344"/>
              <a:gd name="f254" fmla="val 935"/>
              <a:gd name="f255" fmla="val 1040"/>
              <a:gd name="f256" fmla="val 1137"/>
              <a:gd name="f257" fmla="val 1250"/>
              <a:gd name="f258" fmla="val 1348"/>
              <a:gd name="f259" fmla="val 1452"/>
              <a:gd name="f260" fmla="val 1504"/>
              <a:gd name="f261" fmla="val 1558"/>
              <a:gd name="f262" fmla="val 1609"/>
              <a:gd name="f263" fmla="val 1636"/>
              <a:gd name="f264" fmla="val 1662"/>
              <a:gd name="f265" fmla="val 1686"/>
              <a:gd name="f266" fmla="val 1821"/>
              <a:gd name="f267" fmla="val 1920"/>
              <a:gd name="f268" fmla="val 2061"/>
              <a:gd name="f269" fmla="val 2228"/>
              <a:gd name="f270" fmla="val 2200"/>
              <a:gd name="f271" fmla="val 2174"/>
              <a:gd name="f272" fmla="val 2152"/>
              <a:gd name="f273" fmla="val 2093"/>
              <a:gd name="f274" fmla="val 2129"/>
              <a:gd name="f275" fmla="val 2135"/>
              <a:gd name="f276" fmla="val 2144"/>
              <a:gd name="f277" fmla="val 2155"/>
              <a:gd name="f278" fmla="val 2178"/>
              <a:gd name="f279" fmla="val 2196"/>
              <a:gd name="f280" fmla="val 2250"/>
              <a:gd name="f281" fmla="val 2269"/>
              <a:gd name="f282" fmla="val 2297"/>
              <a:gd name="f283" fmla="val 2337"/>
              <a:gd name="f284" fmla="val 2309"/>
              <a:gd name="f285" fmla="val 2336"/>
              <a:gd name="f286" fmla="val 2362"/>
              <a:gd name="f287" fmla="val 2387"/>
              <a:gd name="f288" fmla="val 2377"/>
              <a:gd name="f289" fmla="val 2376"/>
              <a:gd name="f290" fmla="val 2375"/>
              <a:gd name="f291" fmla="val 2364"/>
              <a:gd name="f292" fmla="val 2340"/>
              <a:gd name="f293" fmla="val 2326"/>
              <a:gd name="f294" fmla="val 2319"/>
              <a:gd name="f295" fmla="val 2311"/>
              <a:gd name="f296" fmla="val 2305"/>
              <a:gd name="f297" fmla="val 2299"/>
              <a:gd name="f298" fmla="val 2294"/>
              <a:gd name="f299" fmla="val 2270"/>
              <a:gd name="f300" fmla="val 2239"/>
              <a:gd name="f301" fmla="val 2238"/>
              <a:gd name="f302" fmla="val 2237"/>
              <a:gd name="f303" fmla="val 2227"/>
              <a:gd name="f304" fmla="val 2207"/>
              <a:gd name="f305" fmla="val 2199"/>
              <a:gd name="f306" fmla="val 2192"/>
              <a:gd name="f307" fmla="val 2175"/>
              <a:gd name="f308" fmla="val 2125"/>
              <a:gd name="f309" fmla="val 2097"/>
              <a:gd name="f310" fmla="val 2083"/>
              <a:gd name="f311" fmla="val 2071"/>
              <a:gd name="f312" fmla="val 2062"/>
              <a:gd name="f313" fmla="val 2053"/>
              <a:gd name="f314" fmla="val 2048"/>
              <a:gd name="f315" fmla="val 2011"/>
              <a:gd name="f316" fmla="val 1783"/>
              <a:gd name="f317" fmla="val 1731"/>
              <a:gd name="f318" fmla="val 1680"/>
              <a:gd name="f319" fmla="val 1690"/>
              <a:gd name="f320" fmla="val 1693"/>
              <a:gd name="f321" fmla="val 1696"/>
              <a:gd name="f322" fmla="val 1581"/>
              <a:gd name="f323" fmla="val 1430"/>
              <a:gd name="f324" fmla="val 1279"/>
              <a:gd name="f325" fmla="val 1306"/>
              <a:gd name="f326" fmla="val 1366"/>
              <a:gd name="f327" fmla="val 1329"/>
              <a:gd name="f328" fmla="val 1404"/>
              <a:gd name="f329" fmla="val 1435"/>
              <a:gd name="f330" fmla="val 1383"/>
              <a:gd name="f331" fmla="val 1331"/>
              <a:gd name="f332" fmla="*/ f1 1 2388"/>
              <a:gd name="f333" fmla="*/ f2 1 2358"/>
              <a:gd name="f334" fmla="val f3"/>
              <a:gd name="f335" fmla="val f4"/>
              <a:gd name="f336" fmla="val f5"/>
              <a:gd name="f337" fmla="+- f336 0 f334"/>
              <a:gd name="f338" fmla="+- f335 0 f334"/>
              <a:gd name="f339" fmla="*/ f338 1 2388"/>
              <a:gd name="f340" fmla="*/ f337 1 2358"/>
              <a:gd name="f341" fmla="*/ f334 1 f339"/>
              <a:gd name="f342" fmla="*/ f335 1 f339"/>
              <a:gd name="f343" fmla="*/ f334 1 f340"/>
              <a:gd name="f344" fmla="*/ f336 1 f340"/>
              <a:gd name="f345" fmla="*/ f341 f332 1"/>
              <a:gd name="f346" fmla="*/ f342 f332 1"/>
              <a:gd name="f347" fmla="*/ f344 f333 1"/>
              <a:gd name="f348" fmla="*/ f343 f3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5" t="f348" r="f346" b="f347"/>
            <a:pathLst>
              <a:path w="2388" h="2358">
                <a:moveTo>
                  <a:pt x="f6" y="f7"/>
                </a:moveTo>
                <a:cubicBezTo>
                  <a:pt x="f8" y="f7"/>
                  <a:pt x="f9" y="f10"/>
                  <a:pt x="f9" y="f11"/>
                </a:cubicBezTo>
                <a:cubicBezTo>
                  <a:pt x="f9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8" y="f26"/>
                  <a:pt x="f29" y="f26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29" y="f38"/>
                  <a:pt x="f29" y="f38"/>
                </a:cubicBezTo>
                <a:cubicBezTo>
                  <a:pt x="f29" y="f38"/>
                  <a:pt x="f39" y="f10"/>
                  <a:pt x="f40" y="f41"/>
                </a:cubicBezTo>
                <a:cubicBezTo>
                  <a:pt x="f42" y="f7"/>
                  <a:pt x="f43" y="f7"/>
                  <a:pt x="f6" y="f7"/>
                </a:cubicBezTo>
                <a:close/>
                <a:moveTo>
                  <a:pt x="f44" y="f7"/>
                </a:moveTo>
                <a:cubicBezTo>
                  <a:pt x="f45" y="f7"/>
                  <a:pt x="f46" y="f7"/>
                  <a:pt x="f47" y="f41"/>
                </a:cubicBezTo>
                <a:cubicBezTo>
                  <a:pt x="f48" y="f10"/>
                  <a:pt x="f49" y="f38"/>
                  <a:pt x="f49" y="f38"/>
                </a:cubicBezTo>
                <a:cubicBezTo>
                  <a:pt x="f49" y="f38"/>
                  <a:pt x="f50" y="f37"/>
                  <a:pt x="f51" y="f35"/>
                </a:cubicBezTo>
                <a:cubicBezTo>
                  <a:pt x="f52" y="f33"/>
                  <a:pt x="f53" y="f31"/>
                  <a:pt x="f49" y="f26"/>
                </a:cubicBezTo>
                <a:cubicBezTo>
                  <a:pt x="f49" y="f26"/>
                  <a:pt x="f54" y="f26"/>
                  <a:pt x="f54" y="f26"/>
                </a:cubicBezTo>
                <a:cubicBezTo>
                  <a:pt x="f45" y="f26"/>
                  <a:pt x="f55" y="f24"/>
                  <a:pt x="f56" y="f22"/>
                </a:cubicBezTo>
                <a:cubicBezTo>
                  <a:pt x="f57" y="f20"/>
                  <a:pt x="f58" y="f18"/>
                  <a:pt x="f59" y="f16"/>
                </a:cubicBezTo>
                <a:cubicBezTo>
                  <a:pt x="f60" y="f14"/>
                  <a:pt x="f55" y="f12"/>
                  <a:pt x="f55" y="f11"/>
                </a:cubicBezTo>
                <a:cubicBezTo>
                  <a:pt x="f55" y="f10"/>
                  <a:pt x="f61" y="f7"/>
                  <a:pt x="f44" y="f7"/>
                </a:cubicBezTo>
                <a:close/>
                <a:moveTo>
                  <a:pt x="f62" y="f63"/>
                </a:moveTo>
                <a:cubicBezTo>
                  <a:pt x="f64" y="f63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22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86" y="f92"/>
                  <a:pt x="f93" y="f94"/>
                  <a:pt x="f95" y="f94"/>
                </a:cubicBezTo>
                <a:cubicBezTo>
                  <a:pt x="f96" y="f94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73" y="f109"/>
                  <a:pt x="f73" y="f109"/>
                </a:cubicBezTo>
                <a:cubicBezTo>
                  <a:pt x="f110" y="f111"/>
                  <a:pt x="f112" y="f63"/>
                  <a:pt x="f62" y="f63"/>
                </a:cubicBezTo>
                <a:close/>
                <a:moveTo>
                  <a:pt x="f108" y="f63"/>
                </a:moveTo>
                <a:cubicBezTo>
                  <a:pt x="f113" y="f63"/>
                  <a:pt x="f114" y="f111"/>
                  <a:pt x="f115" y="f109"/>
                </a:cubicBezTo>
                <a:cubicBezTo>
                  <a:pt x="f115" y="f109"/>
                  <a:pt x="f116" y="f108"/>
                  <a:pt x="f117" y="f106"/>
                </a:cubicBezTo>
                <a:cubicBezTo>
                  <a:pt x="f118" y="f104"/>
                  <a:pt x="f119" y="f102"/>
                  <a:pt x="f120" y="f100"/>
                </a:cubicBezTo>
                <a:cubicBezTo>
                  <a:pt x="f121" y="f98"/>
                  <a:pt x="f122" y="f94"/>
                  <a:pt x="f123" y="f94"/>
                </a:cubicBezTo>
                <a:cubicBezTo>
                  <a:pt x="f124" y="f94"/>
                  <a:pt x="f125" y="f92"/>
                  <a:pt x="f104" y="f91"/>
                </a:cubicBezTo>
                <a:cubicBezTo>
                  <a:pt x="f126" y="f89"/>
                  <a:pt x="f125" y="f87"/>
                  <a:pt x="f127" y="f22"/>
                </a:cubicBezTo>
                <a:cubicBezTo>
                  <a:pt x="f128" y="f84"/>
                  <a:pt x="f129" y="f82"/>
                  <a:pt x="f130" y="f80"/>
                </a:cubicBezTo>
                <a:cubicBezTo>
                  <a:pt x="f131" y="f78"/>
                  <a:pt x="f132" y="f76"/>
                  <a:pt x="f115" y="f74"/>
                </a:cubicBezTo>
                <a:cubicBezTo>
                  <a:pt x="f133" y="f72"/>
                  <a:pt x="f134" y="f70"/>
                  <a:pt x="f135" y="f68"/>
                </a:cubicBezTo>
                <a:cubicBezTo>
                  <a:pt x="f136" y="f66"/>
                  <a:pt x="f137" y="f63"/>
                  <a:pt x="f108" y="f63"/>
                </a:cubicBezTo>
                <a:close/>
                <a:moveTo>
                  <a:pt x="f138" y="f3"/>
                </a:moveTo>
                <a:cubicBezTo>
                  <a:pt x="f138" y="f3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47" y="f151"/>
                  <a:pt x="f152" y="f153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55" y="f86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2" y="f173"/>
                  <a:pt x="f174" y="f175"/>
                  <a:pt x="f176" y="f175"/>
                </a:cubicBezTo>
                <a:cubicBezTo>
                  <a:pt x="f177" y="f175"/>
                  <a:pt x="f178" y="f173"/>
                  <a:pt x="f179" y="f35"/>
                </a:cubicBezTo>
                <a:cubicBezTo>
                  <a:pt x="f180" y="f181"/>
                  <a:pt x="f182" y="f102"/>
                  <a:pt x="f183" y="f184"/>
                </a:cubicBezTo>
                <a:cubicBezTo>
                  <a:pt x="f185" y="f186"/>
                  <a:pt x="f0" y="f187"/>
                  <a:pt x="f13" y="f187"/>
                </a:cubicBezTo>
                <a:cubicBezTo>
                  <a:pt x="f188" y="f187"/>
                  <a:pt x="f189" y="f190"/>
                  <a:pt x="f189" y="f191"/>
                </a:cubicBezTo>
                <a:cubicBezTo>
                  <a:pt x="f192" y="f193"/>
                  <a:pt x="f32" y="f194"/>
                  <a:pt x="f195" y="f196"/>
                </a:cubicBezTo>
                <a:cubicBezTo>
                  <a:pt x="f195" y="f196"/>
                  <a:pt x="f197" y="f12"/>
                  <a:pt x="f198" y="f12"/>
                </a:cubicBezTo>
                <a:cubicBezTo>
                  <a:pt x="f199" y="f12"/>
                  <a:pt x="f200" y="f196"/>
                  <a:pt x="f201" y="f202"/>
                </a:cubicBezTo>
                <a:cubicBezTo>
                  <a:pt x="f203" y="f80"/>
                  <a:pt x="f204" y="f205"/>
                  <a:pt x="f206" y="f205"/>
                </a:cubicBezTo>
                <a:cubicBezTo>
                  <a:pt x="f207" y="f205"/>
                  <a:pt x="f207" y="f205"/>
                  <a:pt x="f208" y="f205"/>
                </a:cubicBezTo>
                <a:cubicBezTo>
                  <a:pt x="f3" y="f209"/>
                  <a:pt x="f210" y="f12"/>
                  <a:pt x="f211" y="f120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1" y="f221"/>
                </a:cubicBezTo>
                <a:cubicBezTo>
                  <a:pt x="f222" y="f221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0"/>
                </a:cubicBezTo>
                <a:cubicBezTo>
                  <a:pt x="f232" y="f230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5"/>
                  <a:pt x="f246" y="f5"/>
                </a:cubicBezTo>
                <a:cubicBezTo>
                  <a:pt x="f247" y="f5"/>
                  <a:pt x="f159" y="f248"/>
                  <a:pt x="f249" y="f250"/>
                </a:cubicBezTo>
                <a:cubicBezTo>
                  <a:pt x="f81" y="f251"/>
                  <a:pt x="f252" y="f253"/>
                  <a:pt x="f254" y="f253"/>
                </a:cubicBezTo>
                <a:cubicBezTo>
                  <a:pt x="f255" y="f253"/>
                  <a:pt x="f256" y="f250"/>
                  <a:pt x="f138" y="f250"/>
                </a:cubicBezTo>
                <a:cubicBezTo>
                  <a:pt x="f257" y="f250"/>
                  <a:pt x="f258" y="f253"/>
                  <a:pt x="f259" y="f253"/>
                </a:cubicBezTo>
                <a:cubicBezTo>
                  <a:pt x="f260" y="f253"/>
                  <a:pt x="f261" y="f251"/>
                  <a:pt x="f262" y="f250"/>
                </a:cubicBezTo>
                <a:cubicBezTo>
                  <a:pt x="f263" y="f248"/>
                  <a:pt x="f264" y="f5"/>
                  <a:pt x="f265" y="f5"/>
                </a:cubicBezTo>
                <a:cubicBezTo>
                  <a:pt x="f266" y="f5"/>
                  <a:pt x="f267" y="f244"/>
                  <a:pt x="f268" y="f242"/>
                </a:cubicBezTo>
                <a:cubicBezTo>
                  <a:pt x="f269" y="f240"/>
                  <a:pt x="f270" y="f238"/>
                  <a:pt x="f271" y="f236"/>
                </a:cubicBezTo>
                <a:cubicBezTo>
                  <a:pt x="f272" y="f234"/>
                  <a:pt x="f273" y="f230"/>
                  <a:pt x="f274" y="f230"/>
                </a:cubicBezTo>
                <a:cubicBezTo>
                  <a:pt x="f275" y="f230"/>
                  <a:pt x="f276" y="f228"/>
                  <a:pt x="f277" y="f226"/>
                </a:cubicBezTo>
                <a:cubicBezTo>
                  <a:pt x="f278" y="f224"/>
                  <a:pt x="f279" y="f221"/>
                  <a:pt x="f56" y="f221"/>
                </a:cubicBezTo>
                <a:cubicBezTo>
                  <a:pt x="f280" y="f221"/>
                  <a:pt x="f281" y="f219"/>
                  <a:pt x="f282" y="f217"/>
                </a:cubicBezTo>
                <a:cubicBezTo>
                  <a:pt x="f283" y="f215"/>
                  <a:pt x="f284" y="f213"/>
                  <a:pt x="f285" y="f120"/>
                </a:cubicBezTo>
                <a:cubicBezTo>
                  <a:pt x="f286" y="f12"/>
                  <a:pt x="f287" y="f209"/>
                  <a:pt x="f288" y="f205"/>
                </a:cubicBezTo>
                <a:cubicBezTo>
                  <a:pt x="f289" y="f205"/>
                  <a:pt x="f289" y="f205"/>
                  <a:pt x="f290" y="f205"/>
                </a:cubicBezTo>
                <a:cubicBezTo>
                  <a:pt x="f291" y="f205"/>
                  <a:pt x="f292" y="f80"/>
                  <a:pt x="f293" y="f202"/>
                </a:cubicBezTo>
                <a:cubicBezTo>
                  <a:pt x="f294" y="f196"/>
                  <a:pt x="f295" y="f12"/>
                  <a:pt x="f296" y="f12"/>
                </a:cubicBezTo>
                <a:cubicBezTo>
                  <a:pt x="f297" y="f12"/>
                  <a:pt x="f298" y="f196"/>
                  <a:pt x="f298" y="f196"/>
                </a:cubicBezTo>
                <a:cubicBezTo>
                  <a:pt x="f299" y="f194"/>
                  <a:pt x="f300" y="f193"/>
                  <a:pt x="f301" y="f191"/>
                </a:cubicBezTo>
                <a:cubicBezTo>
                  <a:pt x="f302" y="f190"/>
                  <a:pt x="f303" y="f187"/>
                  <a:pt x="f242" y="f187"/>
                </a:cubicBezTo>
                <a:cubicBezTo>
                  <a:pt x="f304" y="f187"/>
                  <a:pt x="f305" y="f186"/>
                  <a:pt x="f306" y="f184"/>
                </a:cubicBezTo>
                <a:cubicBezTo>
                  <a:pt x="f307" y="f102"/>
                  <a:pt x="f308" y="f181"/>
                  <a:pt x="f309" y="f35"/>
                </a:cubicBezTo>
                <a:cubicBezTo>
                  <a:pt x="f310" y="f173"/>
                  <a:pt x="f311" y="f175"/>
                  <a:pt x="f312" y="f175"/>
                </a:cubicBezTo>
                <a:cubicBezTo>
                  <a:pt x="f313" y="f175"/>
                  <a:pt x="f314" y="f173"/>
                  <a:pt x="f314" y="f173"/>
                </a:cubicBezTo>
                <a:cubicBezTo>
                  <a:pt x="f315" y="f171"/>
                  <a:pt x="f316" y="f169"/>
                  <a:pt x="f317" y="f167"/>
                </a:cubicBezTo>
                <a:cubicBezTo>
                  <a:pt x="f318" y="f165"/>
                  <a:pt x="f319" y="f163"/>
                  <a:pt x="f320" y="f161"/>
                </a:cubicBezTo>
                <a:cubicBezTo>
                  <a:pt x="f321" y="f86"/>
                  <a:pt x="f322" y="f159"/>
                  <a:pt x="f323" y="f157"/>
                </a:cubicBezTo>
                <a:cubicBezTo>
                  <a:pt x="f324" y="f155"/>
                  <a:pt x="f325" y="f153"/>
                  <a:pt x="f325" y="f153"/>
                </a:cubicBezTo>
                <a:cubicBezTo>
                  <a:pt x="f326" y="f151"/>
                  <a:pt x="f327" y="f150"/>
                  <a:pt x="f326" y="f148"/>
                </a:cubicBezTo>
                <a:cubicBezTo>
                  <a:pt x="f328" y="f146"/>
                  <a:pt x="f329" y="f144"/>
                  <a:pt x="f330" y="f142"/>
                </a:cubicBezTo>
                <a:cubicBezTo>
                  <a:pt x="f331" y="f140"/>
                  <a:pt x="f138" y="f3"/>
                  <a:pt x="f138" y="f3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Google Shape;1515;p32">
            <a:extLst>
              <a:ext uri="{FF2B5EF4-FFF2-40B4-BE49-F238E27FC236}">
                <a16:creationId xmlns:a16="http://schemas.microsoft.com/office/drawing/2014/main" id="{8524CC94-79DB-4726-888B-833229F8FFC8}"/>
              </a:ext>
            </a:extLst>
          </p:cNvPr>
          <p:cNvSpPr/>
          <p:nvPr/>
        </p:nvSpPr>
        <p:spPr>
          <a:xfrm>
            <a:off x="744897" y="4005968"/>
            <a:ext cx="239801" cy="239691"/>
          </a:xfrm>
          <a:custGeom>
            <a:avLst/>
            <a:gdLst>
              <a:gd name="f0" fmla="val w"/>
              <a:gd name="f1" fmla="val h"/>
              <a:gd name="f2" fmla="val 0"/>
              <a:gd name="f3" fmla="val 2216"/>
              <a:gd name="f4" fmla="val 2215"/>
              <a:gd name="f5" fmla="val 771"/>
              <a:gd name="f6" fmla="val 1"/>
              <a:gd name="f7" fmla="val 1445"/>
              <a:gd name="f8" fmla="*/ f0 1 2216"/>
              <a:gd name="f9" fmla="*/ f1 1 2215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2216"/>
              <a:gd name="f16" fmla="*/ f13 1 2215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2216" h="2215">
                <a:moveTo>
                  <a:pt x="f5" y="f6"/>
                </a:moveTo>
                <a:lnTo>
                  <a:pt x="f5" y="f5"/>
                </a:lnTo>
                <a:lnTo>
                  <a:pt x="f2" y="f5"/>
                </a:lnTo>
                <a:lnTo>
                  <a:pt x="f2" y="f7"/>
                </a:lnTo>
                <a:lnTo>
                  <a:pt x="f5" y="f7"/>
                </a:lnTo>
                <a:lnTo>
                  <a:pt x="f5" y="f4"/>
                </a:lnTo>
                <a:lnTo>
                  <a:pt x="f7" y="f4"/>
                </a:lnTo>
                <a:lnTo>
                  <a:pt x="f7" y="f7"/>
                </a:lnTo>
                <a:lnTo>
                  <a:pt x="f3" y="f7"/>
                </a:lnTo>
                <a:lnTo>
                  <a:pt x="f3" y="f5"/>
                </a:lnTo>
                <a:lnTo>
                  <a:pt x="f7" y="f5"/>
                </a:lnTo>
                <a:lnTo>
                  <a:pt x="f7" y="f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7" name="Google Shape;1516;p32">
            <a:extLst>
              <a:ext uri="{FF2B5EF4-FFF2-40B4-BE49-F238E27FC236}">
                <a16:creationId xmlns:a16="http://schemas.microsoft.com/office/drawing/2014/main" id="{8C48C7AB-570D-48BB-AE72-C507FA04C97A}"/>
              </a:ext>
            </a:extLst>
          </p:cNvPr>
          <p:cNvGrpSpPr/>
          <p:nvPr/>
        </p:nvGrpSpPr>
        <p:grpSpPr>
          <a:xfrm>
            <a:off x="2949534" y="3968898"/>
            <a:ext cx="292754" cy="264243"/>
            <a:chOff x="2949534" y="3968898"/>
            <a:chExt cx="292754" cy="264243"/>
          </a:xfrm>
        </p:grpSpPr>
        <p:sp>
          <p:nvSpPr>
            <p:cNvPr id="38" name="Google Shape;1517;p32">
              <a:extLst>
                <a:ext uri="{FF2B5EF4-FFF2-40B4-BE49-F238E27FC236}">
                  <a16:creationId xmlns:a16="http://schemas.microsoft.com/office/drawing/2014/main" id="{E3440AB9-B781-4660-8B10-DA9092CBE04E}"/>
                </a:ext>
              </a:extLst>
            </p:cNvPr>
            <p:cNvSpPr/>
            <p:nvPr/>
          </p:nvSpPr>
          <p:spPr>
            <a:xfrm>
              <a:off x="2949534" y="4025024"/>
              <a:ext cx="292754" cy="208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86"/>
                <a:gd name="f4" fmla="val 2336"/>
                <a:gd name="f5" fmla="val 1050"/>
                <a:gd name="f6" fmla="val 861"/>
                <a:gd name="f7" fmla="val 655"/>
                <a:gd name="f8" fmla="val 70"/>
                <a:gd name="f9" fmla="val 478"/>
                <a:gd name="f10" fmla="val 291"/>
                <a:gd name="f11" fmla="val 888"/>
                <a:gd name="f12" fmla="val 660"/>
                <a:gd name="f13" fmla="val 2100"/>
                <a:gd name="f14" fmla="val 984"/>
                <a:gd name="f15" fmla="val 2277"/>
                <a:gd name="f16" fmla="val 1063"/>
                <a:gd name="f17" fmla="val 2320"/>
                <a:gd name="f18" fmla="val 1133"/>
                <a:gd name="f19" fmla="val 1198"/>
                <a:gd name="f20" fmla="val 1391"/>
                <a:gd name="f21" fmla="val 1528"/>
                <a:gd name="f22" fmla="val 2191"/>
                <a:gd name="f23" fmla="val 1644"/>
                <a:gd name="f24" fmla="val 2182"/>
                <a:gd name="f25" fmla="val 1758"/>
                <a:gd name="f26" fmla="val 1895"/>
                <a:gd name="f27" fmla="val 2088"/>
                <a:gd name="f28" fmla="val 2153"/>
                <a:gd name="f29" fmla="val 2224"/>
                <a:gd name="f30" fmla="val 2302"/>
                <a:gd name="f31" fmla="val 2627"/>
                <a:gd name="f32" fmla="val 2808"/>
                <a:gd name="f33" fmla="val 2631"/>
                <a:gd name="f34" fmla="val 2426"/>
                <a:gd name="f35" fmla="val 2237"/>
                <a:gd name="f36" fmla="val 1916"/>
                <a:gd name="f37" fmla="val 201"/>
                <a:gd name="f38" fmla="val 1371"/>
                <a:gd name="f39" fmla="*/ f0 1 3286"/>
                <a:gd name="f40" fmla="*/ f1 1 2336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286"/>
                <a:gd name="f47" fmla="*/ f44 1 2336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286" h="23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25" y="f22"/>
                    <a:pt x="f26" y="f4"/>
                    <a:pt x="f27" y="f4"/>
                  </a:cubicBezTo>
                  <a:cubicBezTo>
                    <a:pt x="f28" y="f4"/>
                    <a:pt x="f29" y="f17"/>
                    <a:pt x="f30" y="f15"/>
                  </a:cubicBezTo>
                  <a:cubicBezTo>
                    <a:pt x="f31" y="f13"/>
                    <a:pt x="f3" y="f11"/>
                    <a:pt x="f32" y="f10"/>
                  </a:cubicBezTo>
                  <a:cubicBezTo>
                    <a:pt x="f33" y="f8"/>
                    <a:pt x="f34" y="f2"/>
                    <a:pt x="f35" y="f2"/>
                  </a:cubicBezTo>
                  <a:cubicBezTo>
                    <a:pt x="f36" y="f2"/>
                    <a:pt x="f23" y="f37"/>
                    <a:pt x="f23" y="f37"/>
                  </a:cubicBezTo>
                  <a:cubicBezTo>
                    <a:pt x="f23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518;p32">
              <a:extLst>
                <a:ext uri="{FF2B5EF4-FFF2-40B4-BE49-F238E27FC236}">
                  <a16:creationId xmlns:a16="http://schemas.microsoft.com/office/drawing/2014/main" id="{7B308CB9-6027-430B-B09C-7E2791A38F11}"/>
                </a:ext>
              </a:extLst>
            </p:cNvPr>
            <p:cNvSpPr/>
            <p:nvPr/>
          </p:nvSpPr>
          <p:spPr>
            <a:xfrm>
              <a:off x="3095820" y="3968898"/>
              <a:ext cx="57104" cy="58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1"/>
                <a:gd name="f4" fmla="val 657"/>
                <a:gd name="f5" fmla="val 601"/>
                <a:gd name="f6" fmla="val 26"/>
                <a:gd name="f7" fmla="val 12"/>
                <a:gd name="f8" fmla="val 1"/>
                <a:gd name="f9" fmla="val 573"/>
                <a:gd name="f10" fmla="*/ f0 1 641"/>
                <a:gd name="f11" fmla="*/ f1 1 65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1"/>
                <a:gd name="f18" fmla="*/ f15 1 65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1" h="657">
                  <a:moveTo>
                    <a:pt x="f5" y="f2"/>
                  </a:moveTo>
                  <a:cubicBezTo>
                    <a:pt x="f5" y="f2"/>
                    <a:pt x="f6" y="f7"/>
                    <a:pt x="f8" y="f4"/>
                  </a:cubicBezTo>
                  <a:cubicBezTo>
                    <a:pt x="f3" y="f9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75;p34">
            <a:extLst>
              <a:ext uri="{FF2B5EF4-FFF2-40B4-BE49-F238E27FC236}">
                <a16:creationId xmlns:a16="http://schemas.microsoft.com/office/drawing/2014/main" id="{59D0BE79-0051-47DE-BEC3-6426D45FBD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8697" y="128646"/>
            <a:ext cx="8229600" cy="331799"/>
          </a:xfrm>
        </p:spPr>
        <p:txBody>
          <a:bodyPr/>
          <a:lstStyle/>
          <a:p>
            <a:pPr lvl="0"/>
            <a:r>
              <a:rPr lang="en-US" sz="3200" dirty="0"/>
              <a:t>MENTAL HEALTH INFOGRAPHICS</a:t>
            </a:r>
          </a:p>
        </p:txBody>
      </p:sp>
      <p:sp>
        <p:nvSpPr>
          <p:cNvPr id="3" name="Google Shape;1578;p34">
            <a:extLst>
              <a:ext uri="{FF2B5EF4-FFF2-40B4-BE49-F238E27FC236}">
                <a16:creationId xmlns:a16="http://schemas.microsoft.com/office/drawing/2014/main" id="{887886AE-289F-4DD6-A852-38D0F1C7DC11}"/>
              </a:ext>
            </a:extLst>
          </p:cNvPr>
          <p:cNvSpPr/>
          <p:nvPr/>
        </p:nvSpPr>
        <p:spPr>
          <a:xfrm>
            <a:off x="4270906" y="1367613"/>
            <a:ext cx="90799" cy="90882"/>
          </a:xfrm>
          <a:custGeom>
            <a:avLst/>
            <a:gdLst>
              <a:gd name="f0" fmla="val w"/>
              <a:gd name="f1" fmla="val h"/>
              <a:gd name="f2" fmla="val 0"/>
              <a:gd name="f3" fmla="val 1060"/>
              <a:gd name="f4" fmla="val 1061"/>
              <a:gd name="f5" fmla="val 530"/>
              <a:gd name="f6" fmla="val 238"/>
              <a:gd name="f7" fmla="val 823"/>
              <a:gd name="f8" fmla="val 1059"/>
              <a:gd name="f9" fmla="*/ f0 1 1060"/>
              <a:gd name="f10" fmla="*/ f1 1 1061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1060"/>
              <a:gd name="f17" fmla="*/ f14 1 1061"/>
              <a:gd name="f18" fmla="*/ f11 1 f16"/>
              <a:gd name="f19" fmla="*/ f12 1 f16"/>
              <a:gd name="f20" fmla="*/ f11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1060" h="1061">
                <a:moveTo>
                  <a:pt x="f5" y="f2"/>
                </a:moveTo>
                <a:cubicBezTo>
                  <a:pt x="f6" y="f2"/>
                  <a:pt x="f2" y="f6"/>
                  <a:pt x="f2" y="f5"/>
                </a:cubicBezTo>
                <a:cubicBezTo>
                  <a:pt x="f2" y="f7"/>
                  <a:pt x="f6" y="f3"/>
                  <a:pt x="f5" y="f3"/>
                </a:cubicBezTo>
                <a:cubicBezTo>
                  <a:pt x="f7" y="f3"/>
                  <a:pt x="f8" y="f7"/>
                  <a:pt x="f8" y="f5"/>
                </a:cubicBezTo>
                <a:cubicBezTo>
                  <a:pt x="f8" y="f6"/>
                  <a:pt x="f7" y="f2"/>
                  <a:pt x="f5" y="f2"/>
                </a:cubicBezTo>
                <a:close/>
              </a:path>
            </a:pathLst>
          </a:custGeom>
          <a:solidFill>
            <a:srgbClr val="3F2DA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583;p34">
            <a:extLst>
              <a:ext uri="{FF2B5EF4-FFF2-40B4-BE49-F238E27FC236}">
                <a16:creationId xmlns:a16="http://schemas.microsoft.com/office/drawing/2014/main" id="{11B77C56-F7B1-42BE-80AF-56E912340FD7}"/>
              </a:ext>
            </a:extLst>
          </p:cNvPr>
          <p:cNvSpPr/>
          <p:nvPr/>
        </p:nvSpPr>
        <p:spPr>
          <a:xfrm>
            <a:off x="4277014" y="2249305"/>
            <a:ext cx="90799" cy="90882"/>
          </a:xfrm>
          <a:custGeom>
            <a:avLst/>
            <a:gdLst>
              <a:gd name="f0" fmla="val w"/>
              <a:gd name="f1" fmla="val h"/>
              <a:gd name="f2" fmla="val 0"/>
              <a:gd name="f3" fmla="val 1060"/>
              <a:gd name="f4" fmla="val 1061"/>
              <a:gd name="f5" fmla="val 530"/>
              <a:gd name="f6" fmla="val 1"/>
              <a:gd name="f7" fmla="val 238"/>
              <a:gd name="f8" fmla="val 531"/>
              <a:gd name="f9" fmla="val 823"/>
              <a:gd name="f10" fmla="val 1059"/>
              <a:gd name="f11" fmla="*/ f0 1 1060"/>
              <a:gd name="f12" fmla="*/ f1 1 1061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1060"/>
              <a:gd name="f19" fmla="*/ f16 1 1061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060" h="1061">
                <a:moveTo>
                  <a:pt x="f5" y="f6"/>
                </a:moveTo>
                <a:cubicBezTo>
                  <a:pt x="f7" y="f6"/>
                  <a:pt x="f2" y="f7"/>
                  <a:pt x="f2" y="f8"/>
                </a:cubicBezTo>
                <a:cubicBezTo>
                  <a:pt x="f2" y="f9"/>
                  <a:pt x="f7" y="f4"/>
                  <a:pt x="f5" y="f4"/>
                </a:cubicBezTo>
                <a:cubicBezTo>
                  <a:pt x="f9" y="f4"/>
                  <a:pt x="f10" y="f9"/>
                  <a:pt x="f10" y="f8"/>
                </a:cubicBezTo>
                <a:cubicBezTo>
                  <a:pt x="f10" y="f7"/>
                  <a:pt x="f9" y="f6"/>
                  <a:pt x="f5" y="f6"/>
                </a:cubicBezTo>
                <a:close/>
              </a:path>
            </a:pathLst>
          </a:custGeom>
          <a:solidFill>
            <a:srgbClr val="7E6CF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587;p34">
            <a:extLst>
              <a:ext uri="{FF2B5EF4-FFF2-40B4-BE49-F238E27FC236}">
                <a16:creationId xmlns:a16="http://schemas.microsoft.com/office/drawing/2014/main" id="{B97B516C-8BEB-4DB1-A709-515E37DE887D}"/>
              </a:ext>
            </a:extLst>
          </p:cNvPr>
          <p:cNvSpPr/>
          <p:nvPr/>
        </p:nvSpPr>
        <p:spPr>
          <a:xfrm>
            <a:off x="4270906" y="3100940"/>
            <a:ext cx="90799" cy="90882"/>
          </a:xfrm>
          <a:custGeom>
            <a:avLst/>
            <a:gdLst>
              <a:gd name="f0" fmla="val w"/>
              <a:gd name="f1" fmla="val h"/>
              <a:gd name="f2" fmla="val 0"/>
              <a:gd name="f3" fmla="val 1060"/>
              <a:gd name="f4" fmla="val 1061"/>
              <a:gd name="f5" fmla="val 530"/>
              <a:gd name="f6" fmla="val 1"/>
              <a:gd name="f7" fmla="val 238"/>
              <a:gd name="f8" fmla="val 531"/>
              <a:gd name="f9" fmla="val 823"/>
              <a:gd name="f10" fmla="val 1059"/>
              <a:gd name="f11" fmla="*/ f0 1 1060"/>
              <a:gd name="f12" fmla="*/ f1 1 1061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1060"/>
              <a:gd name="f19" fmla="*/ f16 1 1061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060" h="1061">
                <a:moveTo>
                  <a:pt x="f5" y="f6"/>
                </a:moveTo>
                <a:cubicBezTo>
                  <a:pt x="f7" y="f6"/>
                  <a:pt x="f2" y="f7"/>
                  <a:pt x="f2" y="f8"/>
                </a:cubicBezTo>
                <a:cubicBezTo>
                  <a:pt x="f2" y="f9"/>
                  <a:pt x="f7" y="f4"/>
                  <a:pt x="f5" y="f4"/>
                </a:cubicBezTo>
                <a:cubicBezTo>
                  <a:pt x="f9" y="f4"/>
                  <a:pt x="f10" y="f9"/>
                  <a:pt x="f10" y="f8"/>
                </a:cubicBezTo>
                <a:cubicBezTo>
                  <a:pt x="f10" y="f7"/>
                  <a:pt x="f9" y="f6"/>
                  <a:pt x="f5" y="f6"/>
                </a:cubicBezTo>
                <a:close/>
              </a:path>
            </a:pathLst>
          </a:custGeom>
          <a:solidFill>
            <a:srgbClr val="77AD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591;p34">
            <a:extLst>
              <a:ext uri="{FF2B5EF4-FFF2-40B4-BE49-F238E27FC236}">
                <a16:creationId xmlns:a16="http://schemas.microsoft.com/office/drawing/2014/main" id="{62C25B0C-0AB7-41AC-BDF9-38C2C40D711C}"/>
              </a:ext>
            </a:extLst>
          </p:cNvPr>
          <p:cNvSpPr/>
          <p:nvPr/>
        </p:nvSpPr>
        <p:spPr>
          <a:xfrm>
            <a:off x="4264249" y="3964975"/>
            <a:ext cx="90799" cy="90799"/>
          </a:xfrm>
          <a:custGeom>
            <a:avLst/>
            <a:gdLst>
              <a:gd name="f0" fmla="val w"/>
              <a:gd name="f1" fmla="val h"/>
              <a:gd name="f2" fmla="val 0"/>
              <a:gd name="f3" fmla="val 1060"/>
              <a:gd name="f4" fmla="val 530"/>
              <a:gd name="f5" fmla="val 238"/>
              <a:gd name="f6" fmla="val 237"/>
              <a:gd name="f7" fmla="val 822"/>
              <a:gd name="f8" fmla="val 823"/>
              <a:gd name="f9" fmla="val 1059"/>
              <a:gd name="f10" fmla="*/ f0 1 1060"/>
              <a:gd name="f11" fmla="*/ f1 1 1060"/>
              <a:gd name="f12" fmla="val f2"/>
              <a:gd name="f13" fmla="val f3"/>
              <a:gd name="f14" fmla="+- f13 0 f12"/>
              <a:gd name="f15" fmla="*/ f14 1 1060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060" h="1060">
                <a:moveTo>
                  <a:pt x="f4" y="f2"/>
                </a:moveTo>
                <a:cubicBezTo>
                  <a:pt x="f5" y="f2"/>
                  <a:pt x="f2" y="f6"/>
                  <a:pt x="f2" y="f4"/>
                </a:cubicBezTo>
                <a:cubicBezTo>
                  <a:pt x="f2" y="f7"/>
                  <a:pt x="f5" y="f3"/>
                  <a:pt x="f4" y="f3"/>
                </a:cubicBezTo>
                <a:cubicBezTo>
                  <a:pt x="f8" y="f3"/>
                  <a:pt x="f9" y="f7"/>
                  <a:pt x="f9" y="f4"/>
                </a:cubicBezTo>
                <a:cubicBezTo>
                  <a:pt x="f9" y="f6"/>
                  <a:pt x="f8" y="f2"/>
                  <a:pt x="f4" y="f2"/>
                </a:cubicBezTo>
                <a:close/>
              </a:path>
            </a:pathLst>
          </a:custGeom>
          <a:solidFill>
            <a:srgbClr val="74D3D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" name="Grupo 2">
            <a:extLst>
              <a:ext uri="{FF2B5EF4-FFF2-40B4-BE49-F238E27FC236}">
                <a16:creationId xmlns:a16="http://schemas.microsoft.com/office/drawing/2014/main" id="{F2017212-8752-4C5F-B413-FD1710DA6B79}"/>
              </a:ext>
            </a:extLst>
          </p:cNvPr>
          <p:cNvGrpSpPr/>
          <p:nvPr/>
        </p:nvGrpSpPr>
        <p:grpSpPr>
          <a:xfrm>
            <a:off x="332933" y="1010978"/>
            <a:ext cx="3795308" cy="3795537"/>
            <a:chOff x="332933" y="1010978"/>
            <a:chExt cx="3795308" cy="3795537"/>
          </a:xfrm>
        </p:grpSpPr>
        <p:grpSp>
          <p:nvGrpSpPr>
            <p:cNvPr id="8" name="Google Shape;1579;p34">
              <a:extLst>
                <a:ext uri="{FF2B5EF4-FFF2-40B4-BE49-F238E27FC236}">
                  <a16:creationId xmlns:a16="http://schemas.microsoft.com/office/drawing/2014/main" id="{BE73988C-CEC6-428C-B085-E4491EDF2159}"/>
                </a:ext>
              </a:extLst>
            </p:cNvPr>
            <p:cNvGrpSpPr/>
            <p:nvPr/>
          </p:nvGrpSpPr>
          <p:grpSpPr>
            <a:xfrm>
              <a:off x="332933" y="1010978"/>
              <a:ext cx="3795308" cy="3795537"/>
              <a:chOff x="332933" y="1010978"/>
              <a:chExt cx="3795308" cy="3795537"/>
            </a:xfrm>
          </p:grpSpPr>
          <p:sp>
            <p:nvSpPr>
              <p:cNvPr id="9" name="Google Shape;1580;p34">
                <a:extLst>
                  <a:ext uri="{FF2B5EF4-FFF2-40B4-BE49-F238E27FC236}">
                    <a16:creationId xmlns:a16="http://schemas.microsoft.com/office/drawing/2014/main" id="{3AF782A5-1F66-46E4-8B93-5C45ADFA6C47}"/>
                  </a:ext>
                </a:extLst>
              </p:cNvPr>
              <p:cNvSpPr/>
              <p:nvPr/>
            </p:nvSpPr>
            <p:spPr>
              <a:xfrm>
                <a:off x="332933" y="1010978"/>
                <a:ext cx="3795308" cy="37955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574"/>
                  <a:gd name="f4" fmla="val 27575"/>
                  <a:gd name="f5" fmla="val 13787"/>
                  <a:gd name="f6" fmla="val 706"/>
                  <a:gd name="f7" fmla="val 21000"/>
                  <a:gd name="f8" fmla="val 26868"/>
                  <a:gd name="f9" fmla="val 6575"/>
                  <a:gd name="f10" fmla="val 13788"/>
                  <a:gd name="f11" fmla="val 21001"/>
                  <a:gd name="f12" fmla="val 26869"/>
                  <a:gd name="f13" fmla="val 6574"/>
                  <a:gd name="f14" fmla="val 1"/>
                  <a:gd name="f15" fmla="val 6185"/>
                  <a:gd name="f16" fmla="val 6186"/>
                  <a:gd name="f17" fmla="val 21390"/>
                  <a:gd name="f18" fmla="val 21389"/>
                  <a:gd name="f19" fmla="*/ f0 1 27574"/>
                  <a:gd name="f20" fmla="*/ f1 1 27575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574"/>
                  <a:gd name="f27" fmla="*/ f24 1 27575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574" h="2757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6" y="f11"/>
                      <a:pt x="f6" y="f10"/>
                    </a:cubicBezTo>
                    <a:cubicBezTo>
                      <a:pt x="f6" y="f9"/>
                      <a:pt x="f13" y="f6"/>
                      <a:pt x="f5" y="f6"/>
                    </a:cubicBezTo>
                    <a:close/>
                    <a:moveTo>
                      <a:pt x="f5" y="f14"/>
                    </a:moveTo>
                    <a:cubicBezTo>
                      <a:pt x="f15" y="f14"/>
                      <a:pt x="f2" y="f16"/>
                      <a:pt x="f2" y="f10"/>
                    </a:cubicBezTo>
                    <a:cubicBezTo>
                      <a:pt x="f2" y="f17"/>
                      <a:pt x="f15" y="f4"/>
                      <a:pt x="f5" y="f4"/>
                    </a:cubicBezTo>
                    <a:cubicBezTo>
                      <a:pt x="f18" y="f4"/>
                      <a:pt x="f3" y="f17"/>
                      <a:pt x="f3" y="f10"/>
                    </a:cubicBezTo>
                    <a:cubicBezTo>
                      <a:pt x="f3" y="f16"/>
                      <a:pt x="f18" y="f14"/>
                      <a:pt x="f5" y="f14"/>
                    </a:cubicBezTo>
                    <a:close/>
                  </a:path>
                </a:pathLst>
              </a:custGeom>
              <a:solidFill>
                <a:srgbClr val="DADAD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1581;p34">
                <a:extLst>
                  <a:ext uri="{FF2B5EF4-FFF2-40B4-BE49-F238E27FC236}">
                    <a16:creationId xmlns:a16="http://schemas.microsoft.com/office/drawing/2014/main" id="{43BD6ACA-1A74-48B4-AEC2-4532221A535D}"/>
                  </a:ext>
                </a:extLst>
              </p:cNvPr>
              <p:cNvSpPr/>
              <p:nvPr/>
            </p:nvSpPr>
            <p:spPr>
              <a:xfrm>
                <a:off x="332933" y="1010978"/>
                <a:ext cx="1990840" cy="328184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464"/>
                  <a:gd name="f4" fmla="val 23843"/>
                  <a:gd name="f5" fmla="val 13787"/>
                  <a:gd name="f6" fmla="val 1"/>
                  <a:gd name="f7" fmla="val 6185"/>
                  <a:gd name="f8" fmla="val 6186"/>
                  <a:gd name="f9" fmla="val 13788"/>
                  <a:gd name="f10" fmla="val 17579"/>
                  <a:gd name="f11" fmla="val 1513"/>
                  <a:gd name="f12" fmla="val 21115"/>
                  <a:gd name="f13" fmla="val 4260"/>
                  <a:gd name="f14" fmla="val 23745"/>
                  <a:gd name="f15" fmla="val 4328"/>
                  <a:gd name="f16" fmla="val 23810"/>
                  <a:gd name="f17" fmla="val 4416"/>
                  <a:gd name="f18" fmla="val 4504"/>
                  <a:gd name="f19" fmla="val 4596"/>
                  <a:gd name="f20" fmla="val 4690"/>
                  <a:gd name="f21" fmla="val 23806"/>
                  <a:gd name="f22" fmla="val 4759"/>
                  <a:gd name="f23" fmla="val 23734"/>
                  <a:gd name="f24" fmla="val 4893"/>
                  <a:gd name="f25" fmla="val 23593"/>
                  <a:gd name="f26" fmla="val 4889"/>
                  <a:gd name="f27" fmla="val 23370"/>
                  <a:gd name="f28" fmla="val 4748"/>
                  <a:gd name="f29" fmla="val 23235"/>
                  <a:gd name="f30" fmla="val 2141"/>
                  <a:gd name="f31" fmla="val 20740"/>
                  <a:gd name="f32" fmla="val 706"/>
                  <a:gd name="f33" fmla="val 17385"/>
                  <a:gd name="f34" fmla="val 6575"/>
                  <a:gd name="f35" fmla="val 6574"/>
                  <a:gd name="f36" fmla="val 13851"/>
                  <a:gd name="f37" fmla="val 13914"/>
                  <a:gd name="f38" fmla="val 709"/>
                  <a:gd name="f39" fmla="val 13976"/>
                  <a:gd name="f40" fmla="val 711"/>
                  <a:gd name="f41" fmla="val 14099"/>
                  <a:gd name="f42" fmla="val 714"/>
                  <a:gd name="f43" fmla="val 14102"/>
                  <a:gd name="f44" fmla="val 715"/>
                  <a:gd name="f45" fmla="val 14105"/>
                  <a:gd name="f46" fmla="val 14107"/>
                  <a:gd name="f47" fmla="val 14299"/>
                  <a:gd name="f48" fmla="val 14455"/>
                  <a:gd name="f49" fmla="val 562"/>
                  <a:gd name="f50" fmla="val 14459"/>
                  <a:gd name="f51" fmla="val 370"/>
                  <a:gd name="f52" fmla="val 176"/>
                  <a:gd name="f53" fmla="val 14310"/>
                  <a:gd name="f54" fmla="val 14"/>
                  <a:gd name="f55" fmla="val 14115"/>
                  <a:gd name="f56" fmla="val 10"/>
                  <a:gd name="f57" fmla="val 14001"/>
                  <a:gd name="f58" fmla="val 6"/>
                  <a:gd name="f59" fmla="val 13929"/>
                  <a:gd name="f60" fmla="val 4"/>
                  <a:gd name="f61" fmla="val 13859"/>
                  <a:gd name="f62" fmla="*/ f0 1 14464"/>
                  <a:gd name="f63" fmla="*/ f1 1 23843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14464"/>
                  <a:gd name="f70" fmla="*/ f67 1 23843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14464" h="23843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11" y="f12"/>
                      <a:pt x="f13" y="f14"/>
                    </a:cubicBezTo>
                    <a:cubicBezTo>
                      <a:pt x="f15" y="f16"/>
                      <a:pt x="f17" y="f4"/>
                      <a:pt x="f18" y="f4"/>
                    </a:cubicBezTo>
                    <a:cubicBezTo>
                      <a:pt x="f19" y="f4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2" y="f9"/>
                    </a:cubicBezTo>
                    <a:cubicBezTo>
                      <a:pt x="f32" y="f34"/>
                      <a:pt x="f35" y="f32"/>
                      <a:pt x="f5" y="f32"/>
                    </a:cubicBezTo>
                    <a:cubicBezTo>
                      <a:pt x="f36" y="f32"/>
                      <a:pt x="f37" y="f38"/>
                      <a:pt x="f39" y="f40"/>
                    </a:cubicBezTo>
                    <a:lnTo>
                      <a:pt x="f41" y="f42"/>
                    </a:lnTo>
                    <a:cubicBezTo>
                      <a:pt x="f43" y="f44"/>
                      <a:pt x="f45" y="f44"/>
                      <a:pt x="f46" y="f44"/>
                    </a:cubicBezTo>
                    <a:cubicBezTo>
                      <a:pt x="f47" y="f44"/>
                      <a:pt x="f48" y="f49"/>
                      <a:pt x="f50" y="f51"/>
                    </a:cubicBezTo>
                    <a:cubicBezTo>
                      <a:pt x="f3" y="f52"/>
                      <a:pt x="f53" y="f54"/>
                      <a:pt x="f55" y="f56"/>
                    </a:cubicBezTo>
                    <a:lnTo>
                      <a:pt x="f57" y="f58"/>
                    </a:lnTo>
                    <a:cubicBezTo>
                      <a:pt x="f59" y="f60"/>
                      <a:pt x="f61" y="f6"/>
                      <a:pt x="f5" y="f6"/>
                    </a:cubicBezTo>
                    <a:close/>
                  </a:path>
                </a:pathLst>
              </a:custGeom>
              <a:solidFill>
                <a:srgbClr val="3F2DA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1" name="Google Shape;1584;p34">
              <a:extLst>
                <a:ext uri="{FF2B5EF4-FFF2-40B4-BE49-F238E27FC236}">
                  <a16:creationId xmlns:a16="http://schemas.microsoft.com/office/drawing/2014/main" id="{63D63D03-86CB-420C-ACCC-6350DC4A4068}"/>
                </a:ext>
              </a:extLst>
            </p:cNvPr>
            <p:cNvSpPr/>
            <p:nvPr/>
          </p:nvSpPr>
          <p:spPr>
            <a:xfrm>
              <a:off x="624178" y="1302361"/>
              <a:ext cx="3212817" cy="32128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342"/>
                <a:gd name="f4" fmla="val 11671"/>
                <a:gd name="f5" fmla="val 706"/>
                <a:gd name="f6" fmla="val 17717"/>
                <a:gd name="f7" fmla="val 22636"/>
                <a:gd name="f8" fmla="val 5625"/>
                <a:gd name="f9" fmla="val 5624"/>
                <a:gd name="f10" fmla="val 5236"/>
                <a:gd name="f11" fmla="val 1"/>
                <a:gd name="f12" fmla="val 18106"/>
                <a:gd name="f13" fmla="val 23341"/>
                <a:gd name="f14" fmla="*/ f0 1 23342"/>
                <a:gd name="f15" fmla="*/ f1 1 23342"/>
                <a:gd name="f16" fmla="val f2"/>
                <a:gd name="f17" fmla="val f3"/>
                <a:gd name="f18" fmla="+- f17 0 f16"/>
                <a:gd name="f19" fmla="*/ f18 1 23342"/>
                <a:gd name="f20" fmla="*/ f16 1 f19"/>
                <a:gd name="f21" fmla="*/ f17 1 f19"/>
                <a:gd name="f22" fmla="*/ f20 f14 1"/>
                <a:gd name="f23" fmla="*/ f21 f14 1"/>
                <a:gd name="f24" fmla="*/ f21 f15 1"/>
                <a:gd name="f25" fmla="*/ f2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3342" h="23342">
                  <a:moveTo>
                    <a:pt x="f4" y="f5"/>
                  </a:moveTo>
                  <a:cubicBezTo>
                    <a:pt x="f6" y="f5"/>
                    <a:pt x="f7" y="f8"/>
                    <a:pt x="f7" y="f4"/>
                  </a:cubicBezTo>
                  <a:cubicBezTo>
                    <a:pt x="f7" y="f6"/>
                    <a:pt x="f6" y="f7"/>
                    <a:pt x="f4" y="f7"/>
                  </a:cubicBezTo>
                  <a:cubicBezTo>
                    <a:pt x="f9" y="f7"/>
                    <a:pt x="f5" y="f6"/>
                    <a:pt x="f5" y="f4"/>
                  </a:cubicBezTo>
                  <a:cubicBezTo>
                    <a:pt x="f5" y="f8"/>
                    <a:pt x="f9" y="f5"/>
                    <a:pt x="f4" y="f5"/>
                  </a:cubicBezTo>
                  <a:close/>
                  <a:moveTo>
                    <a:pt x="f4" y="f2"/>
                  </a:moveTo>
                  <a:cubicBezTo>
                    <a:pt x="f10" y="f2"/>
                    <a:pt x="f11" y="f10"/>
                    <a:pt x="f11" y="f4"/>
                  </a:cubicBezTo>
                  <a:cubicBezTo>
                    <a:pt x="f11" y="f12"/>
                    <a:pt x="f10" y="f13"/>
                    <a:pt x="f4" y="f13"/>
                  </a:cubicBezTo>
                  <a:cubicBezTo>
                    <a:pt x="f12" y="f13"/>
                    <a:pt x="f13" y="f12"/>
                    <a:pt x="f13" y="f4"/>
                  </a:cubicBezTo>
                  <a:cubicBezTo>
                    <a:pt x="f13" y="f10"/>
                    <a:pt x="f12" y="f2"/>
                    <a:pt x="f4" y="f2"/>
                  </a:cubicBezTo>
                  <a:close/>
                </a:path>
              </a:pathLst>
            </a:custGeom>
            <a:solidFill>
              <a:srgbClr val="DADAD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585;p34">
              <a:extLst>
                <a:ext uri="{FF2B5EF4-FFF2-40B4-BE49-F238E27FC236}">
                  <a16:creationId xmlns:a16="http://schemas.microsoft.com/office/drawing/2014/main" id="{C0EFFC8D-B73B-44A4-877A-4F3765E9AA79}"/>
                </a:ext>
              </a:extLst>
            </p:cNvPr>
            <p:cNvSpPr/>
            <p:nvPr/>
          </p:nvSpPr>
          <p:spPr>
            <a:xfrm>
              <a:off x="624178" y="1302361"/>
              <a:ext cx="1699860" cy="29465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350"/>
                <a:gd name="f4" fmla="val 21407"/>
                <a:gd name="f5" fmla="val 11671"/>
                <a:gd name="f6" fmla="val 5236"/>
                <a:gd name="f7" fmla="val 1"/>
                <a:gd name="f8" fmla="val 15548"/>
                <a:gd name="f9" fmla="val 1926"/>
                <a:gd name="f10" fmla="val 19165"/>
                <a:gd name="f11" fmla="val 5150"/>
                <a:gd name="f12" fmla="val 21345"/>
                <a:gd name="f13" fmla="val 5211"/>
                <a:gd name="f14" fmla="val 21386"/>
                <a:gd name="f15" fmla="val 5280"/>
                <a:gd name="f16" fmla="val 21406"/>
                <a:gd name="f17" fmla="val 5347"/>
                <a:gd name="f18" fmla="val 5460"/>
                <a:gd name="f19" fmla="val 5571"/>
                <a:gd name="f20" fmla="val 21351"/>
                <a:gd name="f21" fmla="val 5639"/>
                <a:gd name="f22" fmla="val 21251"/>
                <a:gd name="f23" fmla="val 5748"/>
                <a:gd name="f24" fmla="val 21089"/>
                <a:gd name="f25" fmla="val 5707"/>
                <a:gd name="f26" fmla="val 20870"/>
                <a:gd name="f27" fmla="val 5545"/>
                <a:gd name="f28" fmla="val 20761"/>
                <a:gd name="f29" fmla="val 2515"/>
                <a:gd name="f30" fmla="val 18712"/>
                <a:gd name="f31" fmla="val 706"/>
                <a:gd name="f32" fmla="val 15314"/>
                <a:gd name="f33" fmla="val 5625"/>
                <a:gd name="f34" fmla="val 5624"/>
                <a:gd name="f35" fmla="val 11743"/>
                <a:gd name="f36" fmla="val 11812"/>
                <a:gd name="f37" fmla="val 708"/>
                <a:gd name="f38" fmla="val 11883"/>
                <a:gd name="f39" fmla="val 711"/>
                <a:gd name="f40" fmla="val 11981"/>
                <a:gd name="f41" fmla="val 714"/>
                <a:gd name="f42" fmla="val 11987"/>
                <a:gd name="f43" fmla="val 11994"/>
                <a:gd name="f44" fmla="val 12000"/>
                <a:gd name="f45" fmla="val 12199"/>
                <a:gd name="f46" fmla="val 12338"/>
                <a:gd name="f47" fmla="val 560"/>
                <a:gd name="f48" fmla="val 12343"/>
                <a:gd name="f49" fmla="val 371"/>
                <a:gd name="f50" fmla="val 12349"/>
                <a:gd name="f51" fmla="val 177"/>
                <a:gd name="f52" fmla="val 12196"/>
                <a:gd name="f53" fmla="val 14"/>
                <a:gd name="f54" fmla="val 12001"/>
                <a:gd name="f55" fmla="val 9"/>
                <a:gd name="f56" fmla="val 11908"/>
                <a:gd name="f57" fmla="val 6"/>
                <a:gd name="f58" fmla="val 11829"/>
                <a:gd name="f59" fmla="val 3"/>
                <a:gd name="f60" fmla="val 11750"/>
                <a:gd name="f61" fmla="*/ f0 1 12350"/>
                <a:gd name="f62" fmla="*/ f1 1 21407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12350"/>
                <a:gd name="f69" fmla="*/ f66 1 21407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12350" h="21407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1" y="f5"/>
                  </a:cubicBezTo>
                  <a:cubicBezTo>
                    <a:pt x="f31" y="f33"/>
                    <a:pt x="f34" y="f31"/>
                    <a:pt x="f5" y="f31"/>
                  </a:cubicBezTo>
                  <a:cubicBezTo>
                    <a:pt x="f35" y="f31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1"/>
                    <a:pt x="f43" y="f41"/>
                    <a:pt x="f44" y="f41"/>
                  </a:cubicBezTo>
                  <a:cubicBezTo>
                    <a:pt x="f45" y="f41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lnTo>
                    <a:pt x="f56" y="f57"/>
                  </a:lnTo>
                  <a:cubicBezTo>
                    <a:pt x="f58" y="f59"/>
                    <a:pt x="f60" y="f2"/>
                    <a:pt x="f5" y="f2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588;p34">
              <a:extLst>
                <a:ext uri="{FF2B5EF4-FFF2-40B4-BE49-F238E27FC236}">
                  <a16:creationId xmlns:a16="http://schemas.microsoft.com/office/drawing/2014/main" id="{FD984512-4985-4CAF-A16D-34537845800A}"/>
                </a:ext>
              </a:extLst>
            </p:cNvPr>
            <p:cNvSpPr/>
            <p:nvPr/>
          </p:nvSpPr>
          <p:spPr>
            <a:xfrm>
              <a:off x="915561" y="1593616"/>
              <a:ext cx="2630042" cy="2630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08"/>
                <a:gd name="f4" fmla="val 19110"/>
                <a:gd name="f5" fmla="val 9554"/>
                <a:gd name="f6" fmla="val 706"/>
                <a:gd name="f7" fmla="val 14433"/>
                <a:gd name="f8" fmla="val 18402"/>
                <a:gd name="f9" fmla="val 4676"/>
                <a:gd name="f10" fmla="val 9555"/>
                <a:gd name="f11" fmla="val 14434"/>
                <a:gd name="f12" fmla="val 18403"/>
                <a:gd name="f13" fmla="val 4675"/>
                <a:gd name="f14" fmla="val 1"/>
                <a:gd name="f15" fmla="val 4286"/>
                <a:gd name="f16" fmla="val 4287"/>
                <a:gd name="f17" fmla="val 14823"/>
                <a:gd name="f18" fmla="val 19109"/>
                <a:gd name="f19" fmla="val 14822"/>
                <a:gd name="f20" fmla="*/ f0 1 19108"/>
                <a:gd name="f21" fmla="*/ f1 1 19110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9108"/>
                <a:gd name="f28" fmla="*/ f25 1 19110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9108" h="1911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6" y="f11"/>
                    <a:pt x="f6" y="f10"/>
                  </a:cubicBezTo>
                  <a:cubicBezTo>
                    <a:pt x="f6" y="f9"/>
                    <a:pt x="f13" y="f6"/>
                    <a:pt x="f5" y="f6"/>
                  </a:cubicBezTo>
                  <a:close/>
                  <a:moveTo>
                    <a:pt x="f5" y="f14"/>
                  </a:moveTo>
                  <a:cubicBezTo>
                    <a:pt x="f15" y="f14"/>
                    <a:pt x="f2" y="f16"/>
                    <a:pt x="f2" y="f10"/>
                  </a:cubicBezTo>
                  <a:cubicBezTo>
                    <a:pt x="f2" y="f17"/>
                    <a:pt x="f15" y="f18"/>
                    <a:pt x="f5" y="f18"/>
                  </a:cubicBezTo>
                  <a:cubicBezTo>
                    <a:pt x="f19" y="f18"/>
                    <a:pt x="f3" y="f17"/>
                    <a:pt x="f3" y="f10"/>
                  </a:cubicBezTo>
                  <a:cubicBezTo>
                    <a:pt x="f3" y="f16"/>
                    <a:pt x="f19" y="f14"/>
                    <a:pt x="f5" y="f14"/>
                  </a:cubicBezTo>
                  <a:close/>
                </a:path>
              </a:pathLst>
            </a:custGeom>
            <a:solidFill>
              <a:srgbClr val="DADAD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589;p34">
              <a:extLst>
                <a:ext uri="{FF2B5EF4-FFF2-40B4-BE49-F238E27FC236}">
                  <a16:creationId xmlns:a16="http://schemas.microsoft.com/office/drawing/2014/main" id="{3EB05596-B041-4735-A0DB-A02319BAD639}"/>
                </a:ext>
              </a:extLst>
            </p:cNvPr>
            <p:cNvSpPr/>
            <p:nvPr/>
          </p:nvSpPr>
          <p:spPr>
            <a:xfrm>
              <a:off x="915561" y="1593616"/>
              <a:ext cx="1799932" cy="2630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77"/>
                <a:gd name="f4" fmla="val 19110"/>
                <a:gd name="f5" fmla="val 9554"/>
                <a:gd name="f6" fmla="val 1"/>
                <a:gd name="f7" fmla="val 4286"/>
                <a:gd name="f8" fmla="val 4287"/>
                <a:gd name="f9" fmla="val 9555"/>
                <a:gd name="f10" fmla="val 14823"/>
                <a:gd name="f11" fmla="val 19109"/>
                <a:gd name="f12" fmla="val 10668"/>
                <a:gd name="f13" fmla="val 11759"/>
                <a:gd name="f14" fmla="val 18918"/>
                <a:gd name="f15" fmla="val 12799"/>
                <a:gd name="f16" fmla="val 18541"/>
                <a:gd name="f17" fmla="val 12983"/>
                <a:gd name="f18" fmla="val 18475"/>
                <a:gd name="f19" fmla="val 18272"/>
                <a:gd name="f20" fmla="val 13011"/>
                <a:gd name="f21" fmla="val 18090"/>
                <a:gd name="f22" fmla="val 12959"/>
                <a:gd name="f23" fmla="val 17946"/>
                <a:gd name="f24" fmla="val 12824"/>
                <a:gd name="f25" fmla="val 17857"/>
                <a:gd name="f26" fmla="val 12680"/>
                <a:gd name="f27" fmla="val 12640"/>
                <a:gd name="f28" fmla="val 12599"/>
                <a:gd name="f29" fmla="val 17864"/>
                <a:gd name="f30" fmla="val 12559"/>
                <a:gd name="f31" fmla="val 17878"/>
                <a:gd name="f32" fmla="val 11596"/>
                <a:gd name="f33" fmla="val 18227"/>
                <a:gd name="f34" fmla="val 10586"/>
                <a:gd name="f35" fmla="val 18403"/>
                <a:gd name="f36" fmla="val 4675"/>
                <a:gd name="f37" fmla="val 706"/>
                <a:gd name="f38" fmla="val 14434"/>
                <a:gd name="f39" fmla="val 4676"/>
                <a:gd name="f40" fmla="val 9639"/>
                <a:gd name="f41" fmla="val 9722"/>
                <a:gd name="f42" fmla="val 710"/>
                <a:gd name="f43" fmla="val 9805"/>
                <a:gd name="f44" fmla="val 712"/>
                <a:gd name="f45" fmla="val 9862"/>
                <a:gd name="f46" fmla="val 714"/>
                <a:gd name="f47" fmla="val 10040"/>
                <a:gd name="f48" fmla="val 10220"/>
                <a:gd name="f49" fmla="val 569"/>
                <a:gd name="f50" fmla="val 10226"/>
                <a:gd name="f51" fmla="val 374"/>
                <a:gd name="f52" fmla="val 10233"/>
                <a:gd name="f53" fmla="val 179"/>
                <a:gd name="f54" fmla="val 10080"/>
                <a:gd name="f55" fmla="val 16"/>
                <a:gd name="f56" fmla="val 9886"/>
                <a:gd name="f57" fmla="val 10"/>
                <a:gd name="f58" fmla="val 9830"/>
                <a:gd name="f59" fmla="val 7"/>
                <a:gd name="f60" fmla="val 9738"/>
                <a:gd name="f61" fmla="val 4"/>
                <a:gd name="f62" fmla="val 9646"/>
                <a:gd name="f63" fmla="*/ f0 1 13077"/>
                <a:gd name="f64" fmla="*/ f1 1 19110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3077"/>
                <a:gd name="f71" fmla="*/ f68 1 19110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3077" h="1911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13" y="f14"/>
                    <a:pt x="f15" y="f16"/>
                  </a:cubicBezTo>
                  <a:cubicBezTo>
                    <a:pt x="f17" y="f18"/>
                    <a:pt x="f3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9"/>
                  </a:cubicBezTo>
                  <a:cubicBezTo>
                    <a:pt x="f37" y="f39"/>
                    <a:pt x="f36" y="f37"/>
                    <a:pt x="f5" y="f37"/>
                  </a:cubicBezTo>
                  <a:cubicBezTo>
                    <a:pt x="f40" y="f37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4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lnTo>
                    <a:pt x="f58" y="f59"/>
                  </a:ln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77ADE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592;p34">
              <a:extLst>
                <a:ext uri="{FF2B5EF4-FFF2-40B4-BE49-F238E27FC236}">
                  <a16:creationId xmlns:a16="http://schemas.microsoft.com/office/drawing/2014/main" id="{EE125626-200A-4265-B09B-10DD1E624AAF}"/>
                </a:ext>
              </a:extLst>
            </p:cNvPr>
            <p:cNvSpPr/>
            <p:nvPr/>
          </p:nvSpPr>
          <p:spPr>
            <a:xfrm>
              <a:off x="1206815" y="1884999"/>
              <a:ext cx="2047542" cy="2047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76"/>
                <a:gd name="f4" fmla="val 7438"/>
                <a:gd name="f5" fmla="val 706"/>
                <a:gd name="f6" fmla="val 11150"/>
                <a:gd name="f7" fmla="val 14170"/>
                <a:gd name="f8" fmla="val 3726"/>
                <a:gd name="f9" fmla="val 3337"/>
                <a:gd name="f10" fmla="val 1"/>
                <a:gd name="f11" fmla="val 11539"/>
                <a:gd name="f12" fmla="val 14875"/>
                <a:gd name="f13" fmla="*/ f0 1 14876"/>
                <a:gd name="f14" fmla="*/ f1 1 14876"/>
                <a:gd name="f15" fmla="val f2"/>
                <a:gd name="f16" fmla="val f3"/>
                <a:gd name="f17" fmla="+- f16 0 f15"/>
                <a:gd name="f18" fmla="*/ f17 1 14876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876" h="14876">
                  <a:moveTo>
                    <a:pt x="f4" y="f5"/>
                  </a:moveTo>
                  <a:cubicBezTo>
                    <a:pt x="f6" y="f5"/>
                    <a:pt x="f7" y="f8"/>
                    <a:pt x="f7" y="f4"/>
                  </a:cubicBezTo>
                  <a:cubicBezTo>
                    <a:pt x="f7" y="f6"/>
                    <a:pt x="f6" y="f7"/>
                    <a:pt x="f4" y="f7"/>
                  </a:cubicBezTo>
                  <a:cubicBezTo>
                    <a:pt x="f8" y="f7"/>
                    <a:pt x="f5" y="f6"/>
                    <a:pt x="f5" y="f4"/>
                  </a:cubicBezTo>
                  <a:cubicBezTo>
                    <a:pt x="f5" y="f8"/>
                    <a:pt x="f8" y="f5"/>
                    <a:pt x="f4" y="f5"/>
                  </a:cubicBezTo>
                  <a:close/>
                  <a:moveTo>
                    <a:pt x="f4" y="f2"/>
                  </a:moveTo>
                  <a:cubicBezTo>
                    <a:pt x="f9" y="f2"/>
                    <a:pt x="f10" y="f9"/>
                    <a:pt x="f10" y="f4"/>
                  </a:cubicBezTo>
                  <a:cubicBezTo>
                    <a:pt x="f10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9"/>
                    <a:pt x="f11" y="f2"/>
                    <a:pt x="f4" y="f2"/>
                  </a:cubicBezTo>
                  <a:close/>
                </a:path>
              </a:pathLst>
            </a:custGeom>
            <a:solidFill>
              <a:srgbClr val="DADAD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593;p34">
              <a:extLst>
                <a:ext uri="{FF2B5EF4-FFF2-40B4-BE49-F238E27FC236}">
                  <a16:creationId xmlns:a16="http://schemas.microsoft.com/office/drawing/2014/main" id="{5D3273EC-0A5E-403D-8D52-3DCB6EB5CE72}"/>
                </a:ext>
              </a:extLst>
            </p:cNvPr>
            <p:cNvSpPr/>
            <p:nvPr/>
          </p:nvSpPr>
          <p:spPr>
            <a:xfrm>
              <a:off x="1206815" y="1884999"/>
              <a:ext cx="1974875" cy="2047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48"/>
                <a:gd name="f4" fmla="val 14876"/>
                <a:gd name="f5" fmla="val 7438"/>
                <a:gd name="f6" fmla="val 3337"/>
                <a:gd name="f7" fmla="val 1"/>
                <a:gd name="f8" fmla="val 11539"/>
                <a:gd name="f9" fmla="val 14875"/>
                <a:gd name="f10" fmla="val 10411"/>
                <a:gd name="f11" fmla="val 13092"/>
                <a:gd name="f12" fmla="val 13110"/>
                <a:gd name="f13" fmla="val 14270"/>
                <a:gd name="f14" fmla="val 10379"/>
                <a:gd name="f15" fmla="val 14347"/>
                <a:gd name="f16" fmla="val 10200"/>
                <a:gd name="f17" fmla="val 14264"/>
                <a:gd name="f18" fmla="val 9993"/>
                <a:gd name="f19" fmla="val 14086"/>
                <a:gd name="f20" fmla="val 9916"/>
                <a:gd name="f21" fmla="val 14041"/>
                <a:gd name="f22" fmla="val 9897"/>
                <a:gd name="f23" fmla="val 13993"/>
                <a:gd name="f24" fmla="val 9888"/>
                <a:gd name="f25" fmla="val 13947"/>
                <a:gd name="f26" fmla="val 13810"/>
                <a:gd name="f27" fmla="val 13679"/>
                <a:gd name="f28" fmla="val 9966"/>
                <a:gd name="f29" fmla="val 13621"/>
                <a:gd name="f30" fmla="val 10100"/>
                <a:gd name="f31" fmla="val 12556"/>
                <a:gd name="f32" fmla="val 12573"/>
                <a:gd name="f33" fmla="val 10129"/>
                <a:gd name="f34" fmla="val 14170"/>
                <a:gd name="f35" fmla="val 3726"/>
                <a:gd name="f36" fmla="val 706"/>
                <a:gd name="f37" fmla="val 11150"/>
                <a:gd name="f38" fmla="val 7540"/>
                <a:gd name="f39" fmla="val 7641"/>
                <a:gd name="f40" fmla="val 709"/>
                <a:gd name="f41" fmla="val 7742"/>
                <a:gd name="f42" fmla="val 714"/>
                <a:gd name="f43" fmla="val 7746"/>
                <a:gd name="f44" fmla="val 7751"/>
                <a:gd name="f45" fmla="val 7755"/>
                <a:gd name="f46" fmla="val 7947"/>
                <a:gd name="f47" fmla="val 8102"/>
                <a:gd name="f48" fmla="val 568"/>
                <a:gd name="f49" fmla="val 8110"/>
                <a:gd name="f50" fmla="val 378"/>
                <a:gd name="f51" fmla="val 8119"/>
                <a:gd name="f52" fmla="val 183"/>
                <a:gd name="f53" fmla="val 7969"/>
                <a:gd name="f54" fmla="val 18"/>
                <a:gd name="f55" fmla="val 7774"/>
                <a:gd name="f56" fmla="val 9"/>
                <a:gd name="f57" fmla="val 7662"/>
                <a:gd name="f58" fmla="val 4"/>
                <a:gd name="f59" fmla="val 7551"/>
                <a:gd name="f60" fmla="*/ f0 1 14348"/>
                <a:gd name="f61" fmla="*/ f1 1 1487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4348"/>
                <a:gd name="f68" fmla="*/ f65 1 1487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4348" h="14876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6" y="f9"/>
                    <a:pt x="f5" y="f9"/>
                  </a:cubicBez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5" y="f34"/>
                  </a:cubicBezTo>
                  <a:cubicBezTo>
                    <a:pt x="f35" y="f34"/>
                    <a:pt x="f36" y="f37"/>
                    <a:pt x="f36" y="f5"/>
                  </a:cubicBezTo>
                  <a:cubicBezTo>
                    <a:pt x="f36" y="f35"/>
                    <a:pt x="f35" y="f36"/>
                    <a:pt x="f5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2"/>
                    <a:pt x="f44" y="f42"/>
                    <a:pt x="f45" y="f42"/>
                  </a:cubicBezTo>
                  <a:cubicBezTo>
                    <a:pt x="f46" y="f42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2"/>
                    <a:pt x="f5" y="f2"/>
                  </a:cubicBezTo>
                  <a:close/>
                </a:path>
              </a:pathLst>
            </a:custGeom>
            <a:solidFill>
              <a:srgbClr val="74D3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7" name="Google Shape;1594;p34">
            <a:extLst>
              <a:ext uri="{FF2B5EF4-FFF2-40B4-BE49-F238E27FC236}">
                <a16:creationId xmlns:a16="http://schemas.microsoft.com/office/drawing/2014/main" id="{2AA0084C-B977-494B-8472-79A76A946754}"/>
              </a:ext>
            </a:extLst>
          </p:cNvPr>
          <p:cNvSpPr txBox="1"/>
          <p:nvPr/>
        </p:nvSpPr>
        <p:spPr>
          <a:xfrm>
            <a:off x="4348191" y="1284393"/>
            <a:ext cx="996897" cy="229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3F2DA5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Mercury</a:t>
            </a:r>
          </a:p>
        </p:txBody>
      </p:sp>
      <p:sp>
        <p:nvSpPr>
          <p:cNvPr id="18" name="Google Shape;1595;p34">
            <a:extLst>
              <a:ext uri="{FF2B5EF4-FFF2-40B4-BE49-F238E27FC236}">
                <a16:creationId xmlns:a16="http://schemas.microsoft.com/office/drawing/2014/main" id="{0DAFF00F-13FF-4F11-8AC2-024FE6FDD70D}"/>
              </a:ext>
            </a:extLst>
          </p:cNvPr>
          <p:cNvSpPr txBox="1"/>
          <p:nvPr/>
        </p:nvSpPr>
        <p:spPr>
          <a:xfrm>
            <a:off x="4348200" y="1478127"/>
            <a:ext cx="4338599" cy="463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 in the Solar System</a:t>
            </a:r>
          </a:p>
        </p:txBody>
      </p:sp>
      <p:sp>
        <p:nvSpPr>
          <p:cNvPr id="19" name="Google Shape;1596;p34">
            <a:extLst>
              <a:ext uri="{FF2B5EF4-FFF2-40B4-BE49-F238E27FC236}">
                <a16:creationId xmlns:a16="http://schemas.microsoft.com/office/drawing/2014/main" id="{C2366B6B-6BC6-4361-8439-379A8F22E282}"/>
              </a:ext>
            </a:extLst>
          </p:cNvPr>
          <p:cNvSpPr txBox="1"/>
          <p:nvPr/>
        </p:nvSpPr>
        <p:spPr>
          <a:xfrm>
            <a:off x="4355049" y="2173583"/>
            <a:ext cx="996897" cy="229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7E6CFB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Venus</a:t>
            </a:r>
          </a:p>
        </p:txBody>
      </p:sp>
      <p:sp>
        <p:nvSpPr>
          <p:cNvPr id="20" name="Google Shape;1597;p34">
            <a:extLst>
              <a:ext uri="{FF2B5EF4-FFF2-40B4-BE49-F238E27FC236}">
                <a16:creationId xmlns:a16="http://schemas.microsoft.com/office/drawing/2014/main" id="{0C691D92-4C08-4A1F-8F4C-D7D2C485724A}"/>
              </a:ext>
            </a:extLst>
          </p:cNvPr>
          <p:cNvSpPr txBox="1"/>
          <p:nvPr/>
        </p:nvSpPr>
        <p:spPr>
          <a:xfrm>
            <a:off x="4355058" y="2367326"/>
            <a:ext cx="4338599" cy="463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is the second planet from the Sun. It's terribly hot, even hotter than Mercury</a:t>
            </a:r>
          </a:p>
        </p:txBody>
      </p:sp>
      <p:sp>
        <p:nvSpPr>
          <p:cNvPr id="21" name="Google Shape;1598;p34">
            <a:extLst>
              <a:ext uri="{FF2B5EF4-FFF2-40B4-BE49-F238E27FC236}">
                <a16:creationId xmlns:a16="http://schemas.microsoft.com/office/drawing/2014/main" id="{9EF4135D-A7D6-43AB-B300-EA4810EB0219}"/>
              </a:ext>
            </a:extLst>
          </p:cNvPr>
          <p:cNvSpPr txBox="1"/>
          <p:nvPr/>
        </p:nvSpPr>
        <p:spPr>
          <a:xfrm>
            <a:off x="4355049" y="3027724"/>
            <a:ext cx="996897" cy="229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77ADE6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Saturn</a:t>
            </a:r>
          </a:p>
        </p:txBody>
      </p:sp>
      <p:sp>
        <p:nvSpPr>
          <p:cNvPr id="22" name="Google Shape;1599;p34">
            <a:extLst>
              <a:ext uri="{FF2B5EF4-FFF2-40B4-BE49-F238E27FC236}">
                <a16:creationId xmlns:a16="http://schemas.microsoft.com/office/drawing/2014/main" id="{9B21CE70-A81B-46AA-92BE-31271EE0F2EE}"/>
              </a:ext>
            </a:extLst>
          </p:cNvPr>
          <p:cNvSpPr txBox="1"/>
          <p:nvPr/>
        </p:nvSpPr>
        <p:spPr>
          <a:xfrm>
            <a:off x="4355058" y="3221449"/>
            <a:ext cx="4338599" cy="463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a gas giant and has several rings. It's composed mostly of hydrogen and helium</a:t>
            </a:r>
          </a:p>
        </p:txBody>
      </p:sp>
      <p:sp>
        <p:nvSpPr>
          <p:cNvPr id="23" name="Google Shape;1600;p34">
            <a:extLst>
              <a:ext uri="{FF2B5EF4-FFF2-40B4-BE49-F238E27FC236}">
                <a16:creationId xmlns:a16="http://schemas.microsoft.com/office/drawing/2014/main" id="{C58B7744-D5C9-481D-8A92-AB71EDE906B8}"/>
              </a:ext>
            </a:extLst>
          </p:cNvPr>
          <p:cNvSpPr txBox="1"/>
          <p:nvPr/>
        </p:nvSpPr>
        <p:spPr>
          <a:xfrm>
            <a:off x="4355049" y="3888714"/>
            <a:ext cx="996897" cy="229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74D3DC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Mars</a:t>
            </a:r>
          </a:p>
        </p:txBody>
      </p:sp>
      <p:sp>
        <p:nvSpPr>
          <p:cNvPr id="24" name="Google Shape;1601;p34">
            <a:extLst>
              <a:ext uri="{FF2B5EF4-FFF2-40B4-BE49-F238E27FC236}">
                <a16:creationId xmlns:a16="http://schemas.microsoft.com/office/drawing/2014/main" id="{230A2343-A22E-490B-A2A3-4C326BB24739}"/>
              </a:ext>
            </a:extLst>
          </p:cNvPr>
          <p:cNvSpPr txBox="1"/>
          <p:nvPr/>
        </p:nvSpPr>
        <p:spPr>
          <a:xfrm>
            <a:off x="4355049" y="4082448"/>
            <a:ext cx="4338599" cy="463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actually a cold place. It's full of iron oxide dust, which gives the planet its reddish cast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7C34C120-8E2C-4815-909B-944F460C61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527" y="618493"/>
            <a:ext cx="800624" cy="44252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DF31A6C-E1BF-4272-98EF-610514E37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2119" cy="5143500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6950783E-6BDD-45AA-86AE-515BF69A0DA6}"/>
              </a:ext>
            </a:extLst>
          </p:cNvPr>
          <p:cNvSpPr/>
          <p:nvPr/>
        </p:nvSpPr>
        <p:spPr>
          <a:xfrm>
            <a:off x="0" y="0"/>
            <a:ext cx="6250783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856253"/>
              <a:gd name="f7" fmla="val 6858000"/>
              <a:gd name="f8" fmla="val 5486400"/>
              <a:gd name="f9" fmla="val 6848475"/>
              <a:gd name="f10" fmla="+- 0 0 -90"/>
              <a:gd name="f11" fmla="*/ f3 1 10856253"/>
              <a:gd name="f12" fmla="*/ f4 1 685800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0856253"/>
              <a:gd name="f21" fmla="*/ f17 1 6858000"/>
              <a:gd name="f22" fmla="*/ 0 f18 1"/>
              <a:gd name="f23" fmla="*/ 0 f17 1"/>
              <a:gd name="f24" fmla="*/ 5486400 f18 1"/>
              <a:gd name="f25" fmla="*/ 10856253 f18 1"/>
              <a:gd name="f26" fmla="*/ 6848475 f17 1"/>
              <a:gd name="f27" fmla="*/ 6858000 f17 1"/>
              <a:gd name="f28" fmla="+- f19 0 f1"/>
              <a:gd name="f29" fmla="*/ f22 1 10856253"/>
              <a:gd name="f30" fmla="*/ f23 1 6858000"/>
              <a:gd name="f31" fmla="*/ f24 1 10856253"/>
              <a:gd name="f32" fmla="*/ f25 1 10856253"/>
              <a:gd name="f33" fmla="*/ f26 1 6858000"/>
              <a:gd name="f34" fmla="*/ f27 1 6858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0"/>
              <a:gd name="f43" fmla="*/ f33 1 f21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49" y="f54"/>
              </a:cxn>
              <a:cxn ang="f28">
                <a:pos x="f49" y="f50"/>
              </a:cxn>
            </a:cxnLst>
            <a:rect l="f45" t="f48" r="f46" b="f47"/>
            <a:pathLst>
              <a:path w="10856253" h="6858000">
                <a:moveTo>
                  <a:pt x="f5" y="f5"/>
                </a:moveTo>
                <a:lnTo>
                  <a:pt x="f8" y="f5"/>
                </a:lnTo>
                <a:lnTo>
                  <a:pt x="f6" y="f9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000000">
              <a:alpha val="42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riángulo isósceles 13">
            <a:extLst>
              <a:ext uri="{FF2B5EF4-FFF2-40B4-BE49-F238E27FC236}">
                <a16:creationId xmlns:a16="http://schemas.microsoft.com/office/drawing/2014/main" id="{9C33C071-C703-46E7-9E98-72173485A753}"/>
              </a:ext>
            </a:extLst>
          </p:cNvPr>
          <p:cNvSpPr/>
          <p:nvPr/>
        </p:nvSpPr>
        <p:spPr>
          <a:xfrm rot="5400013">
            <a:off x="-1436862" y="2099801"/>
            <a:ext cx="3887132" cy="101341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riángulo isósceles 14">
            <a:extLst>
              <a:ext uri="{FF2B5EF4-FFF2-40B4-BE49-F238E27FC236}">
                <a16:creationId xmlns:a16="http://schemas.microsoft.com/office/drawing/2014/main" id="{94B1905E-67A0-4BD6-8DEA-6F5B7B66F544}"/>
              </a:ext>
            </a:extLst>
          </p:cNvPr>
          <p:cNvSpPr/>
          <p:nvPr/>
        </p:nvSpPr>
        <p:spPr>
          <a:xfrm rot="16200004">
            <a:off x="6691845" y="2099800"/>
            <a:ext cx="3887132" cy="101341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1E2B33B-C2F5-489F-B62C-1A27CBE7F995}"/>
              </a:ext>
            </a:extLst>
          </p:cNvPr>
          <p:cNvSpPr txBox="1"/>
          <p:nvPr/>
        </p:nvSpPr>
        <p:spPr>
          <a:xfrm>
            <a:off x="1135922" y="3438921"/>
            <a:ext cx="3190158" cy="715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AWESOME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76DC9BC0-7EC5-4B4E-8201-959565BFF5C7}"/>
              </a:ext>
            </a:extLst>
          </p:cNvPr>
          <p:cNvSpPr txBox="1"/>
          <p:nvPr/>
        </p:nvSpPr>
        <p:spPr>
          <a:xfrm>
            <a:off x="1135922" y="4027538"/>
            <a:ext cx="3190158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PRESENTATION</a:t>
            </a:r>
            <a:endParaRPr lang="en-US" sz="3000" b="1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E96FE45-D302-47D8-96F2-7EA08B3D6E77}"/>
              </a:ext>
            </a:extLst>
          </p:cNvPr>
          <p:cNvSpPr txBox="1"/>
          <p:nvPr/>
        </p:nvSpPr>
        <p:spPr>
          <a:xfrm>
            <a:off x="1135931" y="4561895"/>
            <a:ext cx="3190158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FZShuTi" pitchFamily="2"/>
                <a:cs typeface="Arial" pitchFamily="34"/>
              </a:rPr>
              <a:t>EASY TO CHANGE COLORS, PHOTOS.   </a:t>
            </a: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EB3EE058-92E7-46DE-A539-8B4E2512D2CB}"/>
              </a:ext>
            </a:extLst>
          </p:cNvPr>
          <p:cNvSpPr txBox="1"/>
          <p:nvPr/>
        </p:nvSpPr>
        <p:spPr>
          <a:xfrm>
            <a:off x="1135931" y="2448607"/>
            <a:ext cx="2465743" cy="1061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571C958B-A05C-4C50-8388-22FB80F68D01}"/>
              </a:ext>
            </a:extLst>
          </p:cNvPr>
          <p:cNvSpPr txBox="1"/>
          <p:nvPr/>
        </p:nvSpPr>
        <p:spPr>
          <a:xfrm>
            <a:off x="1135931" y="807579"/>
            <a:ext cx="2130579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Layout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Clean Text Slide for your Presentation</a:t>
            </a:r>
            <a:endParaRPr lang="en-US" sz="2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A093528-9F4A-4A74-8AA1-23D296DC6EF1}"/>
              </a:ext>
            </a:extLst>
          </p:cNvPr>
          <p:cNvSpPr txBox="1"/>
          <p:nvPr/>
        </p:nvSpPr>
        <p:spPr>
          <a:xfrm>
            <a:off x="725302" y="182697"/>
            <a:ext cx="5436098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EEB245"/>
                </a:solidFill>
                <a:uFillTx/>
                <a:latin typeface="Arial" pitchFamily="34"/>
                <a:cs typeface="Arial" pitchFamily="34"/>
              </a:rPr>
              <a:t>Agenda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021C252-D5AC-4B24-9F08-BD2A5CD956C0}"/>
              </a:ext>
            </a:extLst>
          </p:cNvPr>
          <p:cNvSpPr/>
          <p:nvPr/>
        </p:nvSpPr>
        <p:spPr>
          <a:xfrm>
            <a:off x="3443346" y="664649"/>
            <a:ext cx="35999" cy="381600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EFF2A36F-CBFF-4297-B62D-E46272D78FD3}"/>
              </a:ext>
            </a:extLst>
          </p:cNvPr>
          <p:cNvSpPr/>
          <p:nvPr/>
        </p:nvSpPr>
        <p:spPr>
          <a:xfrm>
            <a:off x="4573901" y="108396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C3EBEF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5A608B60-D5F4-48E9-84E9-DBAC125BFD44}"/>
              </a:ext>
            </a:extLst>
          </p:cNvPr>
          <p:cNvSpPr/>
          <p:nvPr/>
        </p:nvSpPr>
        <p:spPr>
          <a:xfrm>
            <a:off x="4573901" y="184005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7ADE6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B974D72C-0B58-408C-9A88-6F29D29C9389}"/>
              </a:ext>
            </a:extLst>
          </p:cNvPr>
          <p:cNvSpPr/>
          <p:nvPr/>
        </p:nvSpPr>
        <p:spPr>
          <a:xfrm>
            <a:off x="4573901" y="259614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C3EBEF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319624C7-E68B-42FF-9320-1B4404D98EEB}"/>
              </a:ext>
            </a:extLst>
          </p:cNvPr>
          <p:cNvSpPr/>
          <p:nvPr/>
        </p:nvSpPr>
        <p:spPr>
          <a:xfrm>
            <a:off x="4573901" y="335223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7ADE6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368B7B43-6BE1-4514-983F-6292858A84CD}"/>
              </a:ext>
            </a:extLst>
          </p:cNvPr>
          <p:cNvSpPr/>
          <p:nvPr/>
        </p:nvSpPr>
        <p:spPr>
          <a:xfrm>
            <a:off x="4573901" y="410832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C3EBEF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3D752E2-DC1C-4D23-9261-0564097EE467}"/>
              </a:ext>
            </a:extLst>
          </p:cNvPr>
          <p:cNvSpPr txBox="1"/>
          <p:nvPr/>
        </p:nvSpPr>
        <p:spPr>
          <a:xfrm>
            <a:off x="4914461" y="96113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01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F2F9EF0-490D-4408-B6F8-7DE352823B2A}"/>
              </a:ext>
            </a:extLst>
          </p:cNvPr>
          <p:cNvSpPr txBox="1"/>
          <p:nvPr/>
        </p:nvSpPr>
        <p:spPr>
          <a:xfrm>
            <a:off x="4920514" y="171722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02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F31C1BD-86E1-4927-AD5B-A79034466CB4}"/>
              </a:ext>
            </a:extLst>
          </p:cNvPr>
          <p:cNvSpPr txBox="1"/>
          <p:nvPr/>
        </p:nvSpPr>
        <p:spPr>
          <a:xfrm>
            <a:off x="4926558" y="247331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03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A1CFC97-120F-4878-8177-BBD76D244274}"/>
              </a:ext>
            </a:extLst>
          </p:cNvPr>
          <p:cNvSpPr txBox="1"/>
          <p:nvPr/>
        </p:nvSpPr>
        <p:spPr>
          <a:xfrm>
            <a:off x="4932611" y="322940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04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731B08A0-82AD-4071-88BF-78F2D7B831C7}"/>
              </a:ext>
            </a:extLst>
          </p:cNvPr>
          <p:cNvSpPr txBox="1"/>
          <p:nvPr/>
        </p:nvSpPr>
        <p:spPr>
          <a:xfrm>
            <a:off x="4897114" y="4004395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05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E8D78A5-2DF7-406D-87EF-1FA9BE8CB87F}"/>
              </a:ext>
            </a:extLst>
          </p:cNvPr>
          <p:cNvGrpSpPr/>
          <p:nvPr/>
        </p:nvGrpSpPr>
        <p:grpSpPr>
          <a:xfrm>
            <a:off x="5600078" y="961134"/>
            <a:ext cx="3024332" cy="494032"/>
            <a:chOff x="5600078" y="961134"/>
            <a:chExt cx="3024332" cy="494032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40A89310-F56C-44BB-A2F2-BF4719F22C86}"/>
                </a:ext>
              </a:extLst>
            </p:cNvPr>
            <p:cNvSpPr txBox="1"/>
            <p:nvPr/>
          </p:nvSpPr>
          <p:spPr>
            <a:xfrm>
              <a:off x="5600078" y="1178167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B5753AA0-A96D-4840-BE4F-22577A3A4490}"/>
                </a:ext>
              </a:extLst>
            </p:cNvPr>
            <p:cNvSpPr txBox="1"/>
            <p:nvPr/>
          </p:nvSpPr>
          <p:spPr>
            <a:xfrm>
              <a:off x="5600078" y="961134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8338BB6-A184-452F-8FFF-AA068056B0DB}"/>
              </a:ext>
            </a:extLst>
          </p:cNvPr>
          <p:cNvGrpSpPr/>
          <p:nvPr/>
        </p:nvGrpSpPr>
        <p:grpSpPr>
          <a:xfrm>
            <a:off x="5600078" y="1717910"/>
            <a:ext cx="3024332" cy="494023"/>
            <a:chOff x="5600078" y="1717910"/>
            <a:chExt cx="3024332" cy="494023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D1A71450-7DCB-49AA-BBAD-3FE5BC420E10}"/>
                </a:ext>
              </a:extLst>
            </p:cNvPr>
            <p:cNvSpPr txBox="1"/>
            <p:nvPr/>
          </p:nvSpPr>
          <p:spPr>
            <a:xfrm>
              <a:off x="5600078" y="1934934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86978350-53FB-4FD5-901F-2028D6C344C3}"/>
                </a:ext>
              </a:extLst>
            </p:cNvPr>
            <p:cNvSpPr txBox="1"/>
            <p:nvPr/>
          </p:nvSpPr>
          <p:spPr>
            <a:xfrm>
              <a:off x="5600078" y="1717910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B6A0288E-74A4-45AF-867F-D1820E73BF7F}"/>
              </a:ext>
            </a:extLst>
          </p:cNvPr>
          <p:cNvGrpSpPr/>
          <p:nvPr/>
        </p:nvGrpSpPr>
        <p:grpSpPr>
          <a:xfrm>
            <a:off x="5600078" y="2474677"/>
            <a:ext cx="3024332" cy="494022"/>
            <a:chOff x="5600078" y="2474677"/>
            <a:chExt cx="3024332" cy="494022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C56CB98C-A289-4D11-8FB6-99067B20C88F}"/>
                </a:ext>
              </a:extLst>
            </p:cNvPr>
            <p:cNvSpPr txBox="1"/>
            <p:nvPr/>
          </p:nvSpPr>
          <p:spPr>
            <a:xfrm>
              <a:off x="5600078" y="2691700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</a:t>
              </a: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3F4343BE-99AB-4EEF-9B88-988982BAA723}"/>
                </a:ext>
              </a:extLst>
            </p:cNvPr>
            <p:cNvSpPr txBox="1"/>
            <p:nvPr/>
          </p:nvSpPr>
          <p:spPr>
            <a:xfrm>
              <a:off x="5600078" y="2474677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895D9CBA-2466-44F1-90B8-910C258231DE}"/>
              </a:ext>
            </a:extLst>
          </p:cNvPr>
          <p:cNvGrpSpPr/>
          <p:nvPr/>
        </p:nvGrpSpPr>
        <p:grpSpPr>
          <a:xfrm>
            <a:off x="5600078" y="3231443"/>
            <a:ext cx="3024332" cy="494032"/>
            <a:chOff x="5600078" y="3231443"/>
            <a:chExt cx="3024332" cy="494032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653D4AC6-736E-40D5-8E0A-D117933E294F}"/>
                </a:ext>
              </a:extLst>
            </p:cNvPr>
            <p:cNvSpPr txBox="1"/>
            <p:nvPr/>
          </p:nvSpPr>
          <p:spPr>
            <a:xfrm>
              <a:off x="5600078" y="3448476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</a:t>
              </a: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59F61A29-B1DB-48F6-A9A4-4867492A439E}"/>
                </a:ext>
              </a:extLst>
            </p:cNvPr>
            <p:cNvSpPr txBox="1"/>
            <p:nvPr/>
          </p:nvSpPr>
          <p:spPr>
            <a:xfrm>
              <a:off x="5600078" y="3231443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D612D90-A5F1-446D-950E-1B0B8E7C933B}"/>
              </a:ext>
            </a:extLst>
          </p:cNvPr>
          <p:cNvGrpSpPr/>
          <p:nvPr/>
        </p:nvGrpSpPr>
        <p:grpSpPr>
          <a:xfrm>
            <a:off x="5600078" y="3988219"/>
            <a:ext cx="3024332" cy="494023"/>
            <a:chOff x="5600078" y="3988219"/>
            <a:chExt cx="3024332" cy="494023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38F701A7-5B4F-4124-A4DC-2BCF89F6FD71}"/>
                </a:ext>
              </a:extLst>
            </p:cNvPr>
            <p:cNvSpPr txBox="1"/>
            <p:nvPr/>
          </p:nvSpPr>
          <p:spPr>
            <a:xfrm>
              <a:off x="5600078" y="4205243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</a:t>
              </a: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9321250F-0155-4237-A614-7477BB8C1F28}"/>
                </a:ext>
              </a:extLst>
            </p:cNvPr>
            <p:cNvSpPr txBox="1"/>
            <p:nvPr/>
          </p:nvSpPr>
          <p:spPr>
            <a:xfrm>
              <a:off x="5600078" y="3988219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82BD9A7D-D4F5-4E28-A14C-2CBA5D2FA6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6" y="995417"/>
            <a:ext cx="4100937" cy="39565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9;p39">
            <a:extLst>
              <a:ext uri="{FF2B5EF4-FFF2-40B4-BE49-F238E27FC236}">
                <a16:creationId xmlns:a16="http://schemas.microsoft.com/office/drawing/2014/main" id="{77A4EE0A-AF32-4452-AA8E-3A2ECAFCFF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3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/>
            <a:r>
              <a:rPr lang="en-US"/>
              <a:t>MENTAL HEALTH INFOGRAPHICS</a:t>
            </a:r>
          </a:p>
        </p:txBody>
      </p:sp>
      <p:sp>
        <p:nvSpPr>
          <p:cNvPr id="11" name="Google Shape;2028;p39">
            <a:extLst>
              <a:ext uri="{FF2B5EF4-FFF2-40B4-BE49-F238E27FC236}">
                <a16:creationId xmlns:a16="http://schemas.microsoft.com/office/drawing/2014/main" id="{E621B857-CC0E-4EB2-9B52-04E64AE6CB5A}"/>
              </a:ext>
            </a:extLst>
          </p:cNvPr>
          <p:cNvSpPr/>
          <p:nvPr/>
        </p:nvSpPr>
        <p:spPr>
          <a:xfrm>
            <a:off x="3579245" y="1487993"/>
            <a:ext cx="100" cy="2803148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val 28418"/>
              <a:gd name="f5" fmla="*/ f0 1 1"/>
              <a:gd name="f6" fmla="*/ f1 1 28418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val f11"/>
              <a:gd name="f13" fmla="*/ f10 1 28418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" h="28418" fill="none">
                <a:moveTo>
                  <a:pt x="f3" y="f2"/>
                </a:moveTo>
                <a:lnTo>
                  <a:pt x="f3" y="f4"/>
                </a:lnTo>
              </a:path>
            </a:pathLst>
          </a:custGeom>
          <a:noFill/>
          <a:ln w="19046" cap="flat">
            <a:solidFill>
              <a:srgbClr val="6146D9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029;p39">
            <a:extLst>
              <a:ext uri="{FF2B5EF4-FFF2-40B4-BE49-F238E27FC236}">
                <a16:creationId xmlns:a16="http://schemas.microsoft.com/office/drawing/2014/main" id="{8E42B7F7-4CE6-4CF4-979B-C3DF2BDA0839}"/>
              </a:ext>
            </a:extLst>
          </p:cNvPr>
          <p:cNvSpPr/>
          <p:nvPr/>
        </p:nvSpPr>
        <p:spPr>
          <a:xfrm>
            <a:off x="3333234" y="1319451"/>
            <a:ext cx="492212" cy="492312"/>
          </a:xfrm>
          <a:custGeom>
            <a:avLst/>
            <a:gdLst>
              <a:gd name="f0" fmla="val w"/>
              <a:gd name="f1" fmla="val h"/>
              <a:gd name="f2" fmla="val 0"/>
              <a:gd name="f3" fmla="val 4990"/>
              <a:gd name="f4" fmla="val 4991"/>
              <a:gd name="f5" fmla="val 2495"/>
              <a:gd name="f6" fmla="val 1"/>
              <a:gd name="f7" fmla="val 1117"/>
              <a:gd name="f8" fmla="val 1118"/>
              <a:gd name="f9" fmla="val 2496"/>
              <a:gd name="f10" fmla="val 3874"/>
              <a:gd name="f11" fmla="val 3873"/>
              <a:gd name="f12" fmla="val 4989"/>
              <a:gd name="f13" fmla="*/ f0 1 4990"/>
              <a:gd name="f14" fmla="*/ f1 1 4991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4990"/>
              <a:gd name="f21" fmla="*/ f18 1 4991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990" h="4991">
                <a:moveTo>
                  <a:pt x="f5" y="f6"/>
                </a:moveTo>
                <a:cubicBezTo>
                  <a:pt x="f7" y="f6"/>
                  <a:pt x="f2" y="f8"/>
                  <a:pt x="f2" y="f9"/>
                </a:cubicBezTo>
                <a:cubicBezTo>
                  <a:pt x="f2" y="f10"/>
                  <a:pt x="f7" y="f4"/>
                  <a:pt x="f5" y="f4"/>
                </a:cubicBezTo>
                <a:cubicBezTo>
                  <a:pt x="f11" y="f4"/>
                  <a:pt x="f12" y="f10"/>
                  <a:pt x="f12" y="f9"/>
                </a:cubicBezTo>
                <a:cubicBezTo>
                  <a:pt x="f12" y="f8"/>
                  <a:pt x="f11" y="f6"/>
                  <a:pt x="f5" y="f6"/>
                </a:cubicBezTo>
                <a:close/>
              </a:path>
            </a:pathLst>
          </a:custGeom>
          <a:solidFill>
            <a:srgbClr val="6146D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" name="Google Shape;2030;p39">
            <a:extLst>
              <a:ext uri="{FF2B5EF4-FFF2-40B4-BE49-F238E27FC236}">
                <a16:creationId xmlns:a16="http://schemas.microsoft.com/office/drawing/2014/main" id="{A00404B2-9BF4-4DE4-A6D0-B6113811A7AD}"/>
              </a:ext>
            </a:extLst>
          </p:cNvPr>
          <p:cNvGrpSpPr/>
          <p:nvPr/>
        </p:nvGrpSpPr>
        <p:grpSpPr>
          <a:xfrm>
            <a:off x="3333234" y="1319451"/>
            <a:ext cx="5353611" cy="492312"/>
            <a:chOff x="3333234" y="1319451"/>
            <a:chExt cx="5353611" cy="492312"/>
          </a:xfrm>
        </p:grpSpPr>
        <p:sp>
          <p:nvSpPr>
            <p:cNvPr id="14" name="Google Shape;2031;p39">
              <a:extLst>
                <a:ext uri="{FF2B5EF4-FFF2-40B4-BE49-F238E27FC236}">
                  <a16:creationId xmlns:a16="http://schemas.microsoft.com/office/drawing/2014/main" id="{A40CB3A0-1BDE-4D12-BBCF-CE79AB473DBE}"/>
                </a:ext>
              </a:extLst>
            </p:cNvPr>
            <p:cNvSpPr/>
            <p:nvPr/>
          </p:nvSpPr>
          <p:spPr>
            <a:xfrm>
              <a:off x="3346548" y="1349901"/>
              <a:ext cx="5340297" cy="43139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rPr>
                <a:t> </a:t>
              </a:r>
            </a:p>
          </p:txBody>
        </p:sp>
        <p:sp>
          <p:nvSpPr>
            <p:cNvPr id="15" name="Google Shape;2032;p39">
              <a:extLst>
                <a:ext uri="{FF2B5EF4-FFF2-40B4-BE49-F238E27FC236}">
                  <a16:creationId xmlns:a16="http://schemas.microsoft.com/office/drawing/2014/main" id="{19B327FF-6D10-4E69-9612-452B501DDB73}"/>
                </a:ext>
              </a:extLst>
            </p:cNvPr>
            <p:cNvSpPr/>
            <p:nvPr/>
          </p:nvSpPr>
          <p:spPr>
            <a:xfrm>
              <a:off x="3333234" y="1319451"/>
              <a:ext cx="492212" cy="492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90"/>
                <a:gd name="f4" fmla="val 4991"/>
                <a:gd name="f5" fmla="val 2495"/>
                <a:gd name="f6" fmla="val 1"/>
                <a:gd name="f7" fmla="val 1117"/>
                <a:gd name="f8" fmla="val 1118"/>
                <a:gd name="f9" fmla="val 2496"/>
                <a:gd name="f10" fmla="val 3874"/>
                <a:gd name="f11" fmla="val 3873"/>
                <a:gd name="f12" fmla="val 4989"/>
                <a:gd name="f13" fmla="*/ f0 1 4990"/>
                <a:gd name="f14" fmla="*/ f1 1 4991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990"/>
                <a:gd name="f21" fmla="*/ f18 1 4991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990" h="499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Google Shape;2033;p39">
            <a:extLst>
              <a:ext uri="{FF2B5EF4-FFF2-40B4-BE49-F238E27FC236}">
                <a16:creationId xmlns:a16="http://schemas.microsoft.com/office/drawing/2014/main" id="{C6B58B1E-A9BD-412F-A829-7423495881F2}"/>
              </a:ext>
            </a:extLst>
          </p:cNvPr>
          <p:cNvSpPr/>
          <p:nvPr/>
        </p:nvSpPr>
        <p:spPr>
          <a:xfrm>
            <a:off x="3436607" y="1461887"/>
            <a:ext cx="285466" cy="239600"/>
          </a:xfrm>
          <a:custGeom>
            <a:avLst/>
            <a:gdLst>
              <a:gd name="f0" fmla="val w"/>
              <a:gd name="f1" fmla="val h"/>
              <a:gd name="f2" fmla="val 0"/>
              <a:gd name="f3" fmla="val 2894"/>
              <a:gd name="f4" fmla="val 2429"/>
              <a:gd name="f5" fmla="val 783"/>
              <a:gd name="f6" fmla="val 1"/>
              <a:gd name="f7" fmla="val 604"/>
              <a:gd name="f8" fmla="val 431"/>
              <a:gd name="f9" fmla="val 56"/>
              <a:gd name="f10" fmla="val 307"/>
              <a:gd name="f11" fmla="val 152"/>
              <a:gd name="f12" fmla="val 43"/>
              <a:gd name="f13" fmla="val 355"/>
              <a:gd name="f14" fmla="val 685"/>
              <a:gd name="f15" fmla="val 37"/>
              <a:gd name="f16" fmla="val 925"/>
              <a:gd name="f17" fmla="val 109"/>
              <a:gd name="f18" fmla="val 1399"/>
              <a:gd name="f19" fmla="val 491"/>
              <a:gd name="f20" fmla="val 1733"/>
              <a:gd name="f21" fmla="val 1447"/>
              <a:gd name="f22" fmla="val 2403"/>
              <a:gd name="f23" fmla="val 2784"/>
              <a:gd name="f24" fmla="val 2857"/>
              <a:gd name="f25" fmla="val 2851"/>
              <a:gd name="f26" fmla="val 2587"/>
              <a:gd name="f27" fmla="val 2463"/>
              <a:gd name="f28" fmla="val 2290"/>
              <a:gd name="f29" fmla="val 2111"/>
              <a:gd name="f30" fmla="val 1863"/>
              <a:gd name="f31" fmla="val 1604"/>
              <a:gd name="f32" fmla="val 107"/>
              <a:gd name="f33" fmla="val 362"/>
              <a:gd name="f34" fmla="val 1290"/>
              <a:gd name="f35" fmla="val 1031"/>
              <a:gd name="f36" fmla="*/ f0 1 2894"/>
              <a:gd name="f37" fmla="*/ f1 1 2429"/>
              <a:gd name="f38" fmla="val f2"/>
              <a:gd name="f39" fmla="val f3"/>
              <a:gd name="f40" fmla="val f4"/>
              <a:gd name="f41" fmla="+- f40 0 f38"/>
              <a:gd name="f42" fmla="+- f39 0 f38"/>
              <a:gd name="f43" fmla="*/ f42 1 2894"/>
              <a:gd name="f44" fmla="*/ f41 1 2429"/>
              <a:gd name="f45" fmla="*/ f38 1 f43"/>
              <a:gd name="f46" fmla="*/ f39 1 f43"/>
              <a:gd name="f47" fmla="*/ f38 1 f44"/>
              <a:gd name="f48" fmla="*/ f40 1 f44"/>
              <a:gd name="f49" fmla="*/ f45 f36 1"/>
              <a:gd name="f50" fmla="*/ f46 f36 1"/>
              <a:gd name="f51" fmla="*/ f48 f37 1"/>
              <a:gd name="f52" fmla="*/ f4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9" t="f52" r="f50" b="f51"/>
            <a:pathLst>
              <a:path w="2894" h="2429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2" y="f14"/>
                  <a:pt x="f15" y="f16"/>
                </a:cubicBezTo>
                <a:cubicBezTo>
                  <a:pt x="f17" y="f18"/>
                  <a:pt x="f19" y="f20"/>
                  <a:pt x="f21" y="f4"/>
                </a:cubicBezTo>
                <a:cubicBezTo>
                  <a:pt x="f22" y="f20"/>
                  <a:pt x="f23" y="f18"/>
                  <a:pt x="f24" y="f16"/>
                </a:cubicBezTo>
                <a:cubicBezTo>
                  <a:pt x="f3" y="f14"/>
                  <a:pt x="f25" y="f13"/>
                  <a:pt x="f26" y="f11"/>
                </a:cubicBezTo>
                <a:cubicBezTo>
                  <a:pt x="f27" y="f9"/>
                  <a:pt x="f28" y="f6"/>
                  <a:pt x="f29" y="f6"/>
                </a:cubicBezTo>
                <a:cubicBezTo>
                  <a:pt x="f30" y="f6"/>
                  <a:pt x="f31" y="f32"/>
                  <a:pt x="f21" y="f33"/>
                </a:cubicBezTo>
                <a:cubicBezTo>
                  <a:pt x="f34" y="f32"/>
                  <a:pt x="f35" y="f6"/>
                  <a:pt x="f5" y="f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7" name="Google Shape;2034;p39">
            <a:extLst>
              <a:ext uri="{FF2B5EF4-FFF2-40B4-BE49-F238E27FC236}">
                <a16:creationId xmlns:a16="http://schemas.microsoft.com/office/drawing/2014/main" id="{2E45AC28-6E33-4B8E-B269-5147561E9B36}"/>
              </a:ext>
            </a:extLst>
          </p:cNvPr>
          <p:cNvGrpSpPr/>
          <p:nvPr/>
        </p:nvGrpSpPr>
        <p:grpSpPr>
          <a:xfrm>
            <a:off x="3333234" y="2228008"/>
            <a:ext cx="5353611" cy="492312"/>
            <a:chOff x="3333234" y="2228008"/>
            <a:chExt cx="5353611" cy="492312"/>
          </a:xfrm>
        </p:grpSpPr>
        <p:sp>
          <p:nvSpPr>
            <p:cNvPr id="18" name="Google Shape;2035;p39">
              <a:extLst>
                <a:ext uri="{FF2B5EF4-FFF2-40B4-BE49-F238E27FC236}">
                  <a16:creationId xmlns:a16="http://schemas.microsoft.com/office/drawing/2014/main" id="{1019400E-CF39-45E9-ABB4-FA770829CA53}"/>
                </a:ext>
              </a:extLst>
            </p:cNvPr>
            <p:cNvSpPr/>
            <p:nvPr/>
          </p:nvSpPr>
          <p:spPr>
            <a:xfrm>
              <a:off x="3346548" y="2258430"/>
              <a:ext cx="5340297" cy="43139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rPr>
                <a:t> </a:t>
              </a:r>
            </a:p>
          </p:txBody>
        </p:sp>
        <p:sp>
          <p:nvSpPr>
            <p:cNvPr id="19" name="Google Shape;2036;p39">
              <a:extLst>
                <a:ext uri="{FF2B5EF4-FFF2-40B4-BE49-F238E27FC236}">
                  <a16:creationId xmlns:a16="http://schemas.microsoft.com/office/drawing/2014/main" id="{1165FB2C-83C0-46CE-B300-1C1C5DC22F33}"/>
                </a:ext>
              </a:extLst>
            </p:cNvPr>
            <p:cNvSpPr/>
            <p:nvPr/>
          </p:nvSpPr>
          <p:spPr>
            <a:xfrm>
              <a:off x="3333234" y="2228008"/>
              <a:ext cx="492212" cy="492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90"/>
                <a:gd name="f4" fmla="val 4991"/>
                <a:gd name="f5" fmla="val 2495"/>
                <a:gd name="f6" fmla="val 1"/>
                <a:gd name="f7" fmla="val 1117"/>
                <a:gd name="f8" fmla="val 3874"/>
                <a:gd name="f9" fmla="val 3873"/>
                <a:gd name="f10" fmla="val 4989"/>
                <a:gd name="f11" fmla="*/ f0 1 4990"/>
                <a:gd name="f12" fmla="*/ f1 1 499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990"/>
                <a:gd name="f19" fmla="*/ f16 1 499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990" h="4991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cubicBezTo>
                    <a:pt x="f9" y="f4"/>
                    <a:pt x="f10" y="f8"/>
                    <a:pt x="f10" y="f5"/>
                  </a:cubicBezTo>
                  <a:cubicBezTo>
                    <a:pt x="f10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" name="Google Shape;2037;p39">
            <a:extLst>
              <a:ext uri="{FF2B5EF4-FFF2-40B4-BE49-F238E27FC236}">
                <a16:creationId xmlns:a16="http://schemas.microsoft.com/office/drawing/2014/main" id="{50A7BECB-014B-4363-8290-BA2158C7F9A0}"/>
              </a:ext>
            </a:extLst>
          </p:cNvPr>
          <p:cNvSpPr/>
          <p:nvPr/>
        </p:nvSpPr>
        <p:spPr>
          <a:xfrm>
            <a:off x="3436607" y="2324770"/>
            <a:ext cx="285475" cy="285393"/>
          </a:xfrm>
          <a:custGeom>
            <a:avLst/>
            <a:gdLst>
              <a:gd name="f0" fmla="val w"/>
              <a:gd name="f1" fmla="val h"/>
              <a:gd name="f2" fmla="val 0"/>
              <a:gd name="f3" fmla="val 3490"/>
              <a:gd name="f4" fmla="val 3489"/>
              <a:gd name="f5" fmla="val 1090"/>
              <a:gd name="f6" fmla="val 1243"/>
              <a:gd name="f7" fmla="val 1255"/>
              <a:gd name="f8" fmla="val 1389"/>
              <a:gd name="f9" fmla="val 1377"/>
              <a:gd name="f10" fmla="val 1542"/>
              <a:gd name="f11" fmla="val 1597"/>
              <a:gd name="f12" fmla="val 1373"/>
              <a:gd name="f13" fmla="val 1647"/>
              <a:gd name="f14" fmla="val 1347"/>
              <a:gd name="f15" fmla="val 1691"/>
              <a:gd name="f16" fmla="val 1295"/>
              <a:gd name="f17" fmla="val 1602"/>
              <a:gd name="f18" fmla="val 1200"/>
              <a:gd name="f19" fmla="val 979"/>
              <a:gd name="f20" fmla="val 884"/>
              <a:gd name="f21" fmla="val 832"/>
              <a:gd name="f22" fmla="val 806"/>
              <a:gd name="f23" fmla="val 790"/>
              <a:gd name="f24" fmla="val 925"/>
              <a:gd name="f25" fmla="val 2400"/>
              <a:gd name="f26" fmla="val 2565"/>
              <a:gd name="f27" fmla="val 2699"/>
              <a:gd name="f28" fmla="val 2683"/>
              <a:gd name="f29" fmla="val 2657"/>
              <a:gd name="f30" fmla="val 2606"/>
              <a:gd name="f31" fmla="val 2511"/>
              <a:gd name="f32" fmla="val 2290"/>
              <a:gd name="f33" fmla="val 2194"/>
              <a:gd name="f34" fmla="val 2143"/>
              <a:gd name="f35" fmla="val 2117"/>
              <a:gd name="f36" fmla="val 2101"/>
              <a:gd name="f37" fmla="val 2235"/>
              <a:gd name="f38" fmla="val 2501"/>
              <a:gd name="f39" fmla="val 2312"/>
              <a:gd name="f40" fmla="val 2449"/>
              <a:gd name="f41" fmla="val 2655"/>
              <a:gd name="f42" fmla="val 2131"/>
              <a:gd name="f43" fmla="val 2918"/>
              <a:gd name="f44" fmla="val 1745"/>
              <a:gd name="f45" fmla="val 1359"/>
              <a:gd name="f46" fmla="val 1041"/>
              <a:gd name="f47" fmla="val 989"/>
              <a:gd name="f48" fmla="val 782"/>
              <a:gd name="f49" fmla="val 781"/>
              <a:gd name="f50" fmla="val 1744"/>
              <a:gd name="f51" fmla="val 2708"/>
              <a:gd name="f52" fmla="*/ f0 1 3490"/>
              <a:gd name="f53" fmla="*/ f1 1 3489"/>
              <a:gd name="f54" fmla="val f2"/>
              <a:gd name="f55" fmla="val f3"/>
              <a:gd name="f56" fmla="val f4"/>
              <a:gd name="f57" fmla="+- f56 0 f54"/>
              <a:gd name="f58" fmla="+- f55 0 f54"/>
              <a:gd name="f59" fmla="*/ f58 1 3490"/>
              <a:gd name="f60" fmla="*/ f57 1 3489"/>
              <a:gd name="f61" fmla="*/ f54 1 f59"/>
              <a:gd name="f62" fmla="*/ f55 1 f59"/>
              <a:gd name="f63" fmla="*/ f54 1 f60"/>
              <a:gd name="f64" fmla="*/ f56 1 f60"/>
              <a:gd name="f65" fmla="*/ f61 f52 1"/>
              <a:gd name="f66" fmla="*/ f62 f52 1"/>
              <a:gd name="f67" fmla="*/ f64 f53 1"/>
              <a:gd name="f68" fmla="*/ f63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5" t="f68" r="f66" b="f67"/>
            <a:pathLst>
              <a:path w="3490" h="34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cubicBezTo>
                  <a:pt x="f16" y="f17"/>
                  <a:pt x="f18" y="f10"/>
                  <a:pt x="f5" y="f10"/>
                </a:cubicBezTo>
                <a:cubicBezTo>
                  <a:pt x="f19" y="f10"/>
                  <a:pt x="f20" y="f17"/>
                  <a:pt x="f21" y="f15"/>
                </a:cubicBezTo>
                <a:cubicBezTo>
                  <a:pt x="f22" y="f13"/>
                  <a:pt x="f23" y="f11"/>
                  <a:pt x="f23" y="f10"/>
                </a:cubicBezTo>
                <a:cubicBezTo>
                  <a:pt x="f23" y="f9"/>
                  <a:pt x="f24" y="f6"/>
                  <a:pt x="f5" y="f6"/>
                </a:cubicBezTo>
                <a:close/>
                <a:moveTo>
                  <a:pt x="f25" y="f6"/>
                </a:moveTo>
                <a:cubicBezTo>
                  <a:pt x="f26" y="f6"/>
                  <a:pt x="f27" y="f9"/>
                  <a:pt x="f27" y="f10"/>
                </a:cubicBezTo>
                <a:cubicBezTo>
                  <a:pt x="f27" y="f11"/>
                  <a:pt x="f28" y="f13"/>
                  <a:pt x="f29" y="f15"/>
                </a:cubicBezTo>
                <a:cubicBezTo>
                  <a:pt x="f30" y="f17"/>
                  <a:pt x="f31" y="f10"/>
                  <a:pt x="f25" y="f10"/>
                </a:cubicBezTo>
                <a:cubicBezTo>
                  <a:pt x="f32" y="f10"/>
                  <a:pt x="f33" y="f17"/>
                  <a:pt x="f34" y="f15"/>
                </a:cubicBezTo>
                <a:cubicBezTo>
                  <a:pt x="f35" y="f13"/>
                  <a:pt x="f36" y="f11"/>
                  <a:pt x="f36" y="f10"/>
                </a:cubicBezTo>
                <a:cubicBezTo>
                  <a:pt x="f36" y="f9"/>
                  <a:pt x="f37" y="f6"/>
                  <a:pt x="f25" y="f6"/>
                </a:cubicBezTo>
                <a:close/>
                <a:moveTo>
                  <a:pt x="f38" y="f39"/>
                </a:moveTo>
                <a:cubicBezTo>
                  <a:pt x="f40" y="f41"/>
                  <a:pt x="f42" y="f43"/>
                  <a:pt x="f44" y="f43"/>
                </a:cubicBezTo>
                <a:cubicBezTo>
                  <a:pt x="f45" y="f43"/>
                  <a:pt x="f46" y="f41"/>
                  <a:pt x="f47" y="f39"/>
                </a:cubicBezTo>
                <a:close/>
                <a:moveTo>
                  <a:pt x="f44" y="f2"/>
                </a:moveTo>
                <a:cubicBezTo>
                  <a:pt x="f48" y="f2"/>
                  <a:pt x="f2" y="f49"/>
                  <a:pt x="f2" y="f50"/>
                </a:cubicBezTo>
                <a:cubicBezTo>
                  <a:pt x="f2" y="f51"/>
                  <a:pt x="f48" y="f4"/>
                  <a:pt x="f44" y="f4"/>
                </a:cubicBezTo>
                <a:cubicBezTo>
                  <a:pt x="f51" y="f4"/>
                  <a:pt x="f4" y="f51"/>
                  <a:pt x="f4" y="f50"/>
                </a:cubicBezTo>
                <a:cubicBezTo>
                  <a:pt x="f4" y="f49"/>
                  <a:pt x="f51" y="f2"/>
                  <a:pt x="f44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1" name="Google Shape;2038;p39">
            <a:extLst>
              <a:ext uri="{FF2B5EF4-FFF2-40B4-BE49-F238E27FC236}">
                <a16:creationId xmlns:a16="http://schemas.microsoft.com/office/drawing/2014/main" id="{B23222C1-9DA4-43B1-9332-3535F0ABCC60}"/>
              </a:ext>
            </a:extLst>
          </p:cNvPr>
          <p:cNvGrpSpPr/>
          <p:nvPr/>
        </p:nvGrpSpPr>
        <p:grpSpPr>
          <a:xfrm>
            <a:off x="3333234" y="3136574"/>
            <a:ext cx="5353611" cy="492212"/>
            <a:chOff x="3333234" y="3136574"/>
            <a:chExt cx="5353611" cy="492212"/>
          </a:xfrm>
        </p:grpSpPr>
        <p:sp>
          <p:nvSpPr>
            <p:cNvPr id="22" name="Google Shape;2039;p39">
              <a:extLst>
                <a:ext uri="{FF2B5EF4-FFF2-40B4-BE49-F238E27FC236}">
                  <a16:creationId xmlns:a16="http://schemas.microsoft.com/office/drawing/2014/main" id="{86E8A0CD-6AF0-450D-BD63-79BB392A9077}"/>
                </a:ext>
              </a:extLst>
            </p:cNvPr>
            <p:cNvSpPr/>
            <p:nvPr/>
          </p:nvSpPr>
          <p:spPr>
            <a:xfrm>
              <a:off x="3346548" y="3166969"/>
              <a:ext cx="5340297" cy="43139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rPr>
                <a:t> </a:t>
              </a:r>
            </a:p>
          </p:txBody>
        </p:sp>
        <p:sp>
          <p:nvSpPr>
            <p:cNvPr id="23" name="Google Shape;2040;p39">
              <a:extLst>
                <a:ext uri="{FF2B5EF4-FFF2-40B4-BE49-F238E27FC236}">
                  <a16:creationId xmlns:a16="http://schemas.microsoft.com/office/drawing/2014/main" id="{EC047426-C4A9-4945-812F-749C29B35545}"/>
                </a:ext>
              </a:extLst>
            </p:cNvPr>
            <p:cNvSpPr/>
            <p:nvPr/>
          </p:nvSpPr>
          <p:spPr>
            <a:xfrm>
              <a:off x="3333234" y="3136574"/>
              <a:ext cx="492212" cy="492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90"/>
                <a:gd name="f4" fmla="val 2495"/>
                <a:gd name="f5" fmla="val 1"/>
                <a:gd name="f6" fmla="val 1117"/>
                <a:gd name="f7" fmla="val 3873"/>
                <a:gd name="f8" fmla="val 4989"/>
                <a:gd name="f9" fmla="*/ f0 1 4990"/>
                <a:gd name="f10" fmla="*/ f1 1 4990"/>
                <a:gd name="f11" fmla="val f2"/>
                <a:gd name="f12" fmla="val f3"/>
                <a:gd name="f13" fmla="+- f12 0 f11"/>
                <a:gd name="f14" fmla="*/ f13 1 4990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990" h="4990">
                  <a:moveTo>
                    <a:pt x="f4" y="f5"/>
                  </a:moveTo>
                  <a:cubicBezTo>
                    <a:pt x="f6" y="f5"/>
                    <a:pt x="f2" y="f6"/>
                    <a:pt x="f2" y="f4"/>
                  </a:cubicBezTo>
                  <a:cubicBezTo>
                    <a:pt x="f2" y="f7"/>
                    <a:pt x="f6" y="f3"/>
                    <a:pt x="f4" y="f3"/>
                  </a:cubicBezTo>
                  <a:cubicBezTo>
                    <a:pt x="f7" y="f3"/>
                    <a:pt x="f8" y="f7"/>
                    <a:pt x="f8" y="f4"/>
                  </a:cubicBezTo>
                  <a:cubicBezTo>
                    <a:pt x="f8" y="f6"/>
                    <a:pt x="f7" y="f5"/>
                    <a:pt x="f4" y="f5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2041;p39">
            <a:extLst>
              <a:ext uri="{FF2B5EF4-FFF2-40B4-BE49-F238E27FC236}">
                <a16:creationId xmlns:a16="http://schemas.microsoft.com/office/drawing/2014/main" id="{E196C562-B609-40CD-8912-868A1590C39A}"/>
              </a:ext>
            </a:extLst>
          </p:cNvPr>
          <p:cNvGrpSpPr/>
          <p:nvPr/>
        </p:nvGrpSpPr>
        <p:grpSpPr>
          <a:xfrm>
            <a:off x="3333234" y="4045040"/>
            <a:ext cx="5353611" cy="492312"/>
            <a:chOff x="3333234" y="4045040"/>
            <a:chExt cx="5353611" cy="492312"/>
          </a:xfrm>
        </p:grpSpPr>
        <p:sp>
          <p:nvSpPr>
            <p:cNvPr id="25" name="Google Shape;2042;p39">
              <a:extLst>
                <a:ext uri="{FF2B5EF4-FFF2-40B4-BE49-F238E27FC236}">
                  <a16:creationId xmlns:a16="http://schemas.microsoft.com/office/drawing/2014/main" id="{820A4051-F6DB-45FC-8549-97C133085F10}"/>
                </a:ext>
              </a:extLst>
            </p:cNvPr>
            <p:cNvSpPr/>
            <p:nvPr/>
          </p:nvSpPr>
          <p:spPr>
            <a:xfrm>
              <a:off x="3346548" y="4075499"/>
              <a:ext cx="5340297" cy="43139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rPr>
                <a:t>   </a:t>
              </a:r>
            </a:p>
          </p:txBody>
        </p:sp>
        <p:sp>
          <p:nvSpPr>
            <p:cNvPr id="26" name="Google Shape;2043;p39">
              <a:extLst>
                <a:ext uri="{FF2B5EF4-FFF2-40B4-BE49-F238E27FC236}">
                  <a16:creationId xmlns:a16="http://schemas.microsoft.com/office/drawing/2014/main" id="{54C82FAE-621E-4975-ACAE-F20481918BF8}"/>
                </a:ext>
              </a:extLst>
            </p:cNvPr>
            <p:cNvSpPr/>
            <p:nvPr/>
          </p:nvSpPr>
          <p:spPr>
            <a:xfrm>
              <a:off x="3333234" y="4045040"/>
              <a:ext cx="492212" cy="492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90"/>
                <a:gd name="f4" fmla="val 4991"/>
                <a:gd name="f5" fmla="val 2495"/>
                <a:gd name="f6" fmla="val 1117"/>
                <a:gd name="f7" fmla="val 3873"/>
                <a:gd name="f8" fmla="val 4989"/>
                <a:gd name="f9" fmla="*/ f0 1 4990"/>
                <a:gd name="f10" fmla="*/ f1 1 4991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990"/>
                <a:gd name="f17" fmla="*/ f14 1 4991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990" h="4991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8" y="f7"/>
                    <a:pt x="f8" y="f5"/>
                  </a:cubicBezTo>
                  <a:cubicBezTo>
                    <a:pt x="f8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7" name="Google Shape;2044;p39">
            <a:extLst>
              <a:ext uri="{FF2B5EF4-FFF2-40B4-BE49-F238E27FC236}">
                <a16:creationId xmlns:a16="http://schemas.microsoft.com/office/drawing/2014/main" id="{D824FE55-9705-4C86-A177-6AC96A54A154}"/>
              </a:ext>
            </a:extLst>
          </p:cNvPr>
          <p:cNvSpPr txBox="1"/>
          <p:nvPr/>
        </p:nvSpPr>
        <p:spPr>
          <a:xfrm>
            <a:off x="3894374" y="1380049"/>
            <a:ext cx="4124702" cy="371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</a:t>
            </a:r>
          </a:p>
        </p:txBody>
      </p:sp>
      <p:sp>
        <p:nvSpPr>
          <p:cNvPr id="28" name="Google Shape;2045;p39">
            <a:extLst>
              <a:ext uri="{FF2B5EF4-FFF2-40B4-BE49-F238E27FC236}">
                <a16:creationId xmlns:a16="http://schemas.microsoft.com/office/drawing/2014/main" id="{F59D14C4-1B98-4A6E-A9D9-41AFF181CD71}"/>
              </a:ext>
            </a:extLst>
          </p:cNvPr>
          <p:cNvSpPr txBox="1"/>
          <p:nvPr/>
        </p:nvSpPr>
        <p:spPr>
          <a:xfrm>
            <a:off x="3894374" y="2288697"/>
            <a:ext cx="4124702" cy="371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is the second planet </a:t>
            </a:r>
          </a:p>
        </p:txBody>
      </p:sp>
      <p:sp>
        <p:nvSpPr>
          <p:cNvPr id="29" name="Google Shape;2046;p39">
            <a:extLst>
              <a:ext uri="{FF2B5EF4-FFF2-40B4-BE49-F238E27FC236}">
                <a16:creationId xmlns:a16="http://schemas.microsoft.com/office/drawing/2014/main" id="{177DB6B0-E4B7-4A49-831A-78FBDC57CC91}"/>
              </a:ext>
            </a:extLst>
          </p:cNvPr>
          <p:cNvSpPr txBox="1"/>
          <p:nvPr/>
        </p:nvSpPr>
        <p:spPr>
          <a:xfrm>
            <a:off x="3894374" y="3197345"/>
            <a:ext cx="4124702" cy="371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composed mostly of hydrogen and helium</a:t>
            </a:r>
          </a:p>
        </p:txBody>
      </p:sp>
      <p:sp>
        <p:nvSpPr>
          <p:cNvPr id="30" name="Google Shape;2047;p39">
            <a:extLst>
              <a:ext uri="{FF2B5EF4-FFF2-40B4-BE49-F238E27FC236}">
                <a16:creationId xmlns:a16="http://schemas.microsoft.com/office/drawing/2014/main" id="{98732885-B771-4EB0-A709-C57B22CD7299}"/>
              </a:ext>
            </a:extLst>
          </p:cNvPr>
          <p:cNvSpPr txBox="1"/>
          <p:nvPr/>
        </p:nvSpPr>
        <p:spPr>
          <a:xfrm>
            <a:off x="3894374" y="4105985"/>
            <a:ext cx="4124702" cy="371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gas giant and the biggest planet in the Solar System</a:t>
            </a:r>
          </a:p>
        </p:txBody>
      </p:sp>
      <p:sp>
        <p:nvSpPr>
          <p:cNvPr id="31" name="Google Shape;2048;p39">
            <a:extLst>
              <a:ext uri="{FF2B5EF4-FFF2-40B4-BE49-F238E27FC236}">
                <a16:creationId xmlns:a16="http://schemas.microsoft.com/office/drawing/2014/main" id="{08664501-6932-49A8-B3E5-5BD95D050909}"/>
              </a:ext>
            </a:extLst>
          </p:cNvPr>
          <p:cNvSpPr/>
          <p:nvPr/>
        </p:nvSpPr>
        <p:spPr>
          <a:xfrm>
            <a:off x="3436616" y="3240020"/>
            <a:ext cx="285475" cy="285338"/>
          </a:xfrm>
          <a:custGeom>
            <a:avLst/>
            <a:gdLst>
              <a:gd name="f0" fmla="val w"/>
              <a:gd name="f1" fmla="val h"/>
              <a:gd name="f2" fmla="val 0"/>
              <a:gd name="f3" fmla="val 2049"/>
              <a:gd name="f4" fmla="val 2048"/>
              <a:gd name="f5" fmla="val 713"/>
              <a:gd name="f6" fmla="val 712"/>
              <a:gd name="f7" fmla="val 1"/>
              <a:gd name="f8" fmla="val 1335"/>
              <a:gd name="f9" fmla="val 1337"/>
              <a:gd name="f10" fmla="*/ f0 1 2049"/>
              <a:gd name="f11" fmla="*/ f1 1 2048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2049"/>
              <a:gd name="f18" fmla="*/ f15 1 2048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2049" h="2048">
                <a:moveTo>
                  <a:pt x="f5" y="f2"/>
                </a:moveTo>
                <a:lnTo>
                  <a:pt x="f5" y="f6"/>
                </a:lnTo>
                <a:lnTo>
                  <a:pt x="f7" y="f6"/>
                </a:lnTo>
                <a:lnTo>
                  <a:pt x="f7" y="f8"/>
                </a:lnTo>
                <a:lnTo>
                  <a:pt x="f5" y="f8"/>
                </a:lnTo>
                <a:lnTo>
                  <a:pt x="f5" y="f4"/>
                </a:lnTo>
                <a:lnTo>
                  <a:pt x="f9" y="f4"/>
                </a:lnTo>
                <a:lnTo>
                  <a:pt x="f9" y="f8"/>
                </a:lnTo>
                <a:lnTo>
                  <a:pt x="f4" y="f8"/>
                </a:lnTo>
                <a:lnTo>
                  <a:pt x="f4" y="f6"/>
                </a:lnTo>
                <a:lnTo>
                  <a:pt x="f9" y="f6"/>
                </a:lnTo>
                <a:lnTo>
                  <a:pt x="f9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2" name="Google Shape;2049;p39">
            <a:extLst>
              <a:ext uri="{FF2B5EF4-FFF2-40B4-BE49-F238E27FC236}">
                <a16:creationId xmlns:a16="http://schemas.microsoft.com/office/drawing/2014/main" id="{F6A8E5B3-AD39-44E9-B7A5-30BF3F25A90E}"/>
              </a:ext>
            </a:extLst>
          </p:cNvPr>
          <p:cNvGrpSpPr/>
          <p:nvPr/>
        </p:nvGrpSpPr>
        <p:grpSpPr>
          <a:xfrm>
            <a:off x="3423486" y="4155234"/>
            <a:ext cx="311746" cy="239600"/>
            <a:chOff x="3423486" y="4155234"/>
            <a:chExt cx="311746" cy="239600"/>
          </a:xfrm>
        </p:grpSpPr>
        <p:sp>
          <p:nvSpPr>
            <p:cNvPr id="33" name="Google Shape;2050;p39">
              <a:extLst>
                <a:ext uri="{FF2B5EF4-FFF2-40B4-BE49-F238E27FC236}">
                  <a16:creationId xmlns:a16="http://schemas.microsoft.com/office/drawing/2014/main" id="{89939CC4-C39F-4386-B435-4455FE8243E7}"/>
                </a:ext>
              </a:extLst>
            </p:cNvPr>
            <p:cNvSpPr/>
            <p:nvPr/>
          </p:nvSpPr>
          <p:spPr>
            <a:xfrm>
              <a:off x="3423486" y="4155234"/>
              <a:ext cx="311746" cy="223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0"/>
                <a:gd name="f4" fmla="val 1077"/>
                <a:gd name="f5" fmla="val 750"/>
                <a:gd name="f6" fmla="val 1"/>
                <a:gd name="f7" fmla="val 336"/>
                <a:gd name="f8" fmla="val 241"/>
                <a:gd name="f9" fmla="val 538"/>
                <a:gd name="f10" fmla="val 835"/>
                <a:gd name="f11" fmla="val 1076"/>
                <a:gd name="f12" fmla="val 1164"/>
                <a:gd name="f13" fmla="val 1499"/>
                <a:gd name="f14" fmla="*/ f0 1 1500"/>
                <a:gd name="f15" fmla="*/ f1 1 107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00"/>
                <a:gd name="f22" fmla="*/ f19 1 107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00" h="107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2051;p39">
              <a:extLst>
                <a:ext uri="{FF2B5EF4-FFF2-40B4-BE49-F238E27FC236}">
                  <a16:creationId xmlns:a16="http://schemas.microsoft.com/office/drawing/2014/main" id="{54A868D2-C673-4920-84D5-9C0D2522771C}"/>
                </a:ext>
              </a:extLst>
            </p:cNvPr>
            <p:cNvSpPr/>
            <p:nvPr/>
          </p:nvSpPr>
          <p:spPr>
            <a:xfrm>
              <a:off x="3438866" y="4323767"/>
              <a:ext cx="66504" cy="71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"/>
                <a:gd name="f4" fmla="val 342"/>
                <a:gd name="f5" fmla="val 114"/>
                <a:gd name="f6" fmla="val 1"/>
                <a:gd name="f7" fmla="val 9"/>
                <a:gd name="f8" fmla="val 298"/>
                <a:gd name="f9" fmla="val 321"/>
                <a:gd name="f10" fmla="val 19"/>
                <a:gd name="f11" fmla="val 40"/>
                <a:gd name="f12" fmla="val 46"/>
                <a:gd name="f13" fmla="val 52"/>
                <a:gd name="f14" fmla="val 340"/>
                <a:gd name="f15" fmla="val 58"/>
                <a:gd name="f16" fmla="val 336"/>
                <a:gd name="f17" fmla="val 159"/>
                <a:gd name="f18" fmla="*/ f0 1 320"/>
                <a:gd name="f19" fmla="*/ f1 1 34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20"/>
                <a:gd name="f26" fmla="*/ f23 1 34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20" h="342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10" y="f4"/>
                    <a:pt x="f11" y="f4"/>
                  </a:cubicBezTo>
                  <a:cubicBezTo>
                    <a:pt x="f12" y="f4"/>
                    <a:pt x="f13" y="f14"/>
                    <a:pt x="f15" y="f16"/>
                  </a:cubicBezTo>
                  <a:lnTo>
                    <a:pt x="f3" y="f1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id="{48759AE4-6F72-456D-B58D-CC92D2878A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924" y="631198"/>
            <a:ext cx="751708" cy="379762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00;p41">
            <a:extLst>
              <a:ext uri="{FF2B5EF4-FFF2-40B4-BE49-F238E27FC236}">
                <a16:creationId xmlns:a16="http://schemas.microsoft.com/office/drawing/2014/main" id="{21492543-B7EF-4EFD-96B1-0B6CFA860FE6}"/>
              </a:ext>
            </a:extLst>
          </p:cNvPr>
          <p:cNvGrpSpPr/>
          <p:nvPr/>
        </p:nvGrpSpPr>
        <p:grpSpPr>
          <a:xfrm>
            <a:off x="2400546" y="1530193"/>
            <a:ext cx="1633722" cy="690207"/>
            <a:chOff x="2400546" y="1530193"/>
            <a:chExt cx="1633722" cy="690207"/>
          </a:xfrm>
        </p:grpSpPr>
        <p:sp>
          <p:nvSpPr>
            <p:cNvPr id="3" name="Google Shape;2101;p41">
              <a:extLst>
                <a:ext uri="{FF2B5EF4-FFF2-40B4-BE49-F238E27FC236}">
                  <a16:creationId xmlns:a16="http://schemas.microsoft.com/office/drawing/2014/main" id="{CDF41785-530A-46A9-9705-8EF9F15B2964}"/>
                </a:ext>
              </a:extLst>
            </p:cNvPr>
            <p:cNvSpPr/>
            <p:nvPr/>
          </p:nvSpPr>
          <p:spPr>
            <a:xfrm>
              <a:off x="2400546" y="1530193"/>
              <a:ext cx="690198" cy="690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47"/>
                <a:gd name="f4" fmla="val 5623"/>
                <a:gd name="f5" fmla="val 1"/>
                <a:gd name="f6" fmla="val 2517"/>
                <a:gd name="f7" fmla="val 2518"/>
                <a:gd name="f8" fmla="val 5624"/>
                <a:gd name="f9" fmla="val 8729"/>
                <a:gd name="f10" fmla="val 11246"/>
                <a:gd name="f11" fmla="*/ f0 1 11247"/>
                <a:gd name="f12" fmla="*/ f1 1 11247"/>
                <a:gd name="f13" fmla="val f2"/>
                <a:gd name="f14" fmla="val f3"/>
                <a:gd name="f15" fmla="+- f14 0 f13"/>
                <a:gd name="f16" fmla="*/ f15 1 11247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247" h="11247">
                  <a:moveTo>
                    <a:pt x="f4" y="f5"/>
                  </a:moveTo>
                  <a:cubicBezTo>
                    <a:pt x="f6" y="f5"/>
                    <a:pt x="f2" y="f7"/>
                    <a:pt x="f2" y="f8"/>
                  </a:cubicBezTo>
                  <a:cubicBezTo>
                    <a:pt x="f2" y="f9"/>
                    <a:pt x="f6" y="f3"/>
                    <a:pt x="f4" y="f3"/>
                  </a:cubicBezTo>
                  <a:cubicBezTo>
                    <a:pt x="f9" y="f3"/>
                    <a:pt x="f10" y="f9"/>
                    <a:pt x="f10" y="f8"/>
                  </a:cubicBezTo>
                  <a:cubicBezTo>
                    <a:pt x="f10" y="f7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0C2D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" name="Google Shape;2102;p41">
              <a:extLst>
                <a:ext uri="{FF2B5EF4-FFF2-40B4-BE49-F238E27FC236}">
                  <a16:creationId xmlns:a16="http://schemas.microsoft.com/office/drawing/2014/main" id="{16693DEF-3950-422F-920B-3686F27406EF}"/>
                </a:ext>
              </a:extLst>
            </p:cNvPr>
            <p:cNvGrpSpPr/>
            <p:nvPr/>
          </p:nvGrpSpPr>
          <p:grpSpPr>
            <a:xfrm>
              <a:off x="3244611" y="1936296"/>
              <a:ext cx="789657" cy="284104"/>
              <a:chOff x="3244611" y="1936296"/>
              <a:chExt cx="789657" cy="284104"/>
            </a:xfrm>
          </p:grpSpPr>
          <p:grpSp>
            <p:nvGrpSpPr>
              <p:cNvPr id="5" name="Google Shape;2103;p41">
                <a:extLst>
                  <a:ext uri="{FF2B5EF4-FFF2-40B4-BE49-F238E27FC236}">
                    <a16:creationId xmlns:a16="http://schemas.microsoft.com/office/drawing/2014/main" id="{9A47B87B-6F5C-4D89-AC61-638EC2700D65}"/>
                  </a:ext>
                </a:extLst>
              </p:cNvPr>
              <p:cNvGrpSpPr/>
              <p:nvPr/>
            </p:nvGrpSpPr>
            <p:grpSpPr>
              <a:xfrm>
                <a:off x="3244611" y="1936296"/>
                <a:ext cx="766907" cy="261115"/>
                <a:chOff x="3244611" y="1936296"/>
                <a:chExt cx="766907" cy="261115"/>
              </a:xfrm>
            </p:grpSpPr>
            <p:sp>
              <p:nvSpPr>
                <p:cNvPr id="6" name="Google Shape;2104;p41">
                  <a:extLst>
                    <a:ext uri="{FF2B5EF4-FFF2-40B4-BE49-F238E27FC236}">
                      <a16:creationId xmlns:a16="http://schemas.microsoft.com/office/drawing/2014/main" id="{7D1F06A8-D392-4336-B42C-4524508BDFBF}"/>
                    </a:ext>
                  </a:extLst>
                </p:cNvPr>
                <p:cNvSpPr/>
                <p:nvPr/>
              </p:nvSpPr>
              <p:spPr>
                <a:xfrm>
                  <a:off x="3280812" y="1972497"/>
                  <a:ext cx="730706" cy="224914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1907"/>
                    <a:gd name="f4" fmla="val 3665"/>
                    <a:gd name="f5" fmla="val 11906"/>
                    <a:gd name="f6" fmla="val 3664"/>
                    <a:gd name="f7" fmla="val 9997"/>
                    <a:gd name="f8" fmla="val 1"/>
                    <a:gd name="f9" fmla="*/ f0 1 11907"/>
                    <a:gd name="f10" fmla="*/ f1 1 3665"/>
                    <a:gd name="f11" fmla="val f2"/>
                    <a:gd name="f12" fmla="val f3"/>
                    <a:gd name="f13" fmla="val f4"/>
                    <a:gd name="f14" fmla="+- f13 0 f11"/>
                    <a:gd name="f15" fmla="+- f12 0 f11"/>
                    <a:gd name="f16" fmla="*/ f15 1 11907"/>
                    <a:gd name="f17" fmla="*/ f14 1 3665"/>
                    <a:gd name="f18" fmla="*/ f11 1 f16"/>
                    <a:gd name="f19" fmla="*/ f12 1 f16"/>
                    <a:gd name="f20" fmla="*/ f11 1 f17"/>
                    <a:gd name="f21" fmla="*/ f13 1 f17"/>
                    <a:gd name="f22" fmla="*/ f18 f9 1"/>
                    <a:gd name="f23" fmla="*/ f19 f9 1"/>
                    <a:gd name="f24" fmla="*/ f21 f10 1"/>
                    <a:gd name="f25" fmla="*/ f20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2" t="f25" r="f23" b="f24"/>
                  <a:pathLst>
                    <a:path w="11907" h="3665" fill="none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8" y="f8"/>
                      </a:lnTo>
                    </a:path>
                  </a:pathLst>
                </a:custGeom>
                <a:noFill/>
                <a:ln w="8476" cap="flat">
                  <a:solidFill>
                    <a:srgbClr val="442FAF"/>
                  </a:solidFill>
                  <a:prstDash val="solid"/>
                  <a:miter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" name="Google Shape;2105;p41">
                  <a:extLst>
                    <a:ext uri="{FF2B5EF4-FFF2-40B4-BE49-F238E27FC236}">
                      <a16:creationId xmlns:a16="http://schemas.microsoft.com/office/drawing/2014/main" id="{9DB26D78-C666-4EF1-B427-8A40E75E718F}"/>
                    </a:ext>
                  </a:extLst>
                </p:cNvPr>
                <p:cNvSpPr/>
                <p:nvPr/>
              </p:nvSpPr>
              <p:spPr>
                <a:xfrm>
                  <a:off x="3244611" y="1936296"/>
                  <a:ext cx="72539" cy="7247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182"/>
                    <a:gd name="f4" fmla="val 1181"/>
                    <a:gd name="f5" fmla="val 591"/>
                    <a:gd name="f6" fmla="val 265"/>
                    <a:gd name="f7" fmla="val 1"/>
                    <a:gd name="f8" fmla="val 264"/>
                    <a:gd name="f9" fmla="val 916"/>
                    <a:gd name="f10" fmla="val 917"/>
                    <a:gd name="f11" fmla="*/ f0 1 1182"/>
                    <a:gd name="f12" fmla="*/ f1 1 1181"/>
                    <a:gd name="f13" fmla="val f2"/>
                    <a:gd name="f14" fmla="val f3"/>
                    <a:gd name="f15" fmla="val f4"/>
                    <a:gd name="f16" fmla="+- f15 0 f13"/>
                    <a:gd name="f17" fmla="+- f14 0 f13"/>
                    <a:gd name="f18" fmla="*/ f17 1 1182"/>
                    <a:gd name="f19" fmla="*/ f16 1 1181"/>
                    <a:gd name="f20" fmla="*/ f13 1 f18"/>
                    <a:gd name="f21" fmla="*/ f14 1 f18"/>
                    <a:gd name="f22" fmla="*/ f13 1 f19"/>
                    <a:gd name="f23" fmla="*/ f15 1 f19"/>
                    <a:gd name="f24" fmla="*/ f20 f11 1"/>
                    <a:gd name="f25" fmla="*/ f21 f11 1"/>
                    <a:gd name="f26" fmla="*/ f23 f12 1"/>
                    <a:gd name="f27" fmla="*/ f22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1182" h="1181">
                      <a:moveTo>
                        <a:pt x="f5" y="f2"/>
                      </a:moveTo>
                      <a:cubicBezTo>
                        <a:pt x="f6" y="f2"/>
                        <a:pt x="f7" y="f8"/>
                        <a:pt x="f7" y="f5"/>
                      </a:cubicBezTo>
                      <a:cubicBezTo>
                        <a:pt x="f7" y="f9"/>
                        <a:pt x="f6" y="f4"/>
                        <a:pt x="f5" y="f4"/>
                      </a:cubicBezTo>
                      <a:cubicBezTo>
                        <a:pt x="f10" y="f4"/>
                        <a:pt x="f4" y="f9"/>
                        <a:pt x="f4" y="f5"/>
                      </a:cubicBezTo>
                      <a:cubicBezTo>
                        <a:pt x="f4" y="f8"/>
                        <a:pt x="f10" y="f2"/>
                        <a:pt x="f5" y="f2"/>
                      </a:cubicBezTo>
                      <a:close/>
                    </a:path>
                  </a:pathLst>
                </a:custGeom>
                <a:solidFill>
                  <a:srgbClr val="6146D9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</p:grpSp>
          <p:sp>
            <p:nvSpPr>
              <p:cNvPr id="8" name="Google Shape;2106;p41">
                <a:extLst>
                  <a:ext uri="{FF2B5EF4-FFF2-40B4-BE49-F238E27FC236}">
                    <a16:creationId xmlns:a16="http://schemas.microsoft.com/office/drawing/2014/main" id="{D2BEE83E-D294-4798-8CAE-E9DBA01C0885}"/>
                  </a:ext>
                </a:extLst>
              </p:cNvPr>
              <p:cNvSpPr/>
              <p:nvPr/>
            </p:nvSpPr>
            <p:spPr>
              <a:xfrm>
                <a:off x="3985723" y="2171855"/>
                <a:ext cx="48545" cy="4854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1"/>
                  <a:gd name="f4" fmla="val 396"/>
                  <a:gd name="f5" fmla="val 1"/>
                  <a:gd name="f6" fmla="val 178"/>
                  <a:gd name="f7" fmla="val 177"/>
                  <a:gd name="f8" fmla="val 395"/>
                  <a:gd name="f9" fmla="val 614"/>
                  <a:gd name="f10" fmla="*/ f0 1 791"/>
                  <a:gd name="f11" fmla="*/ f1 1 791"/>
                  <a:gd name="f12" fmla="val f2"/>
                  <a:gd name="f13" fmla="val f3"/>
                  <a:gd name="f14" fmla="+- f13 0 f12"/>
                  <a:gd name="f15" fmla="*/ f14 1 791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791" h="791">
                    <a:moveTo>
                      <a:pt x="f4" y="f5"/>
                    </a:moveTo>
                    <a:cubicBezTo>
                      <a:pt x="f6" y="f5"/>
                      <a:pt x="f5" y="f7"/>
                      <a:pt x="f5" y="f8"/>
                    </a:cubicBezTo>
                    <a:cubicBezTo>
                      <a:pt x="f5" y="f9"/>
                      <a:pt x="f6" y="f3"/>
                      <a:pt x="f4" y="f3"/>
                    </a:cubicBezTo>
                    <a:cubicBezTo>
                      <a:pt x="f9" y="f3"/>
                      <a:pt x="f3" y="f9"/>
                      <a:pt x="f3" y="f8"/>
                    </a:cubicBezTo>
                    <a:cubicBezTo>
                      <a:pt x="f3" y="f7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6146D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9" name="Google Shape;2107;p41">
            <a:extLst>
              <a:ext uri="{FF2B5EF4-FFF2-40B4-BE49-F238E27FC236}">
                <a16:creationId xmlns:a16="http://schemas.microsoft.com/office/drawing/2014/main" id="{62ED5EEB-1191-4638-8F26-A255CF4BC16C}"/>
              </a:ext>
            </a:extLst>
          </p:cNvPr>
          <p:cNvGrpSpPr/>
          <p:nvPr/>
        </p:nvGrpSpPr>
        <p:grpSpPr>
          <a:xfrm>
            <a:off x="2135873" y="2609651"/>
            <a:ext cx="1502176" cy="690198"/>
            <a:chOff x="2135873" y="2609651"/>
            <a:chExt cx="1502176" cy="690198"/>
          </a:xfrm>
        </p:grpSpPr>
        <p:sp>
          <p:nvSpPr>
            <p:cNvPr id="10" name="Google Shape;2108;p41">
              <a:extLst>
                <a:ext uri="{FF2B5EF4-FFF2-40B4-BE49-F238E27FC236}">
                  <a16:creationId xmlns:a16="http://schemas.microsoft.com/office/drawing/2014/main" id="{613F25CD-7DC7-4C25-964D-CB2EE8CA55F0}"/>
                </a:ext>
              </a:extLst>
            </p:cNvPr>
            <p:cNvSpPr/>
            <p:nvPr/>
          </p:nvSpPr>
          <p:spPr>
            <a:xfrm>
              <a:off x="2135873" y="2609651"/>
              <a:ext cx="690198" cy="690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47"/>
                <a:gd name="f4" fmla="val 5623"/>
                <a:gd name="f5" fmla="val 2517"/>
                <a:gd name="f6" fmla="val 8729"/>
                <a:gd name="f7" fmla="val 11246"/>
                <a:gd name="f8" fmla="*/ f0 1 11247"/>
                <a:gd name="f9" fmla="*/ f1 1 11247"/>
                <a:gd name="f10" fmla="val f2"/>
                <a:gd name="f11" fmla="val f3"/>
                <a:gd name="f12" fmla="+- f11 0 f10"/>
                <a:gd name="f13" fmla="*/ f12 1 11247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1247" h="11247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cubicBezTo>
                    <a:pt x="f6" y="f7"/>
                    <a:pt x="f7" y="f6"/>
                    <a:pt x="f7" y="f4"/>
                  </a:cubicBezTo>
                  <a:cubicBezTo>
                    <a:pt x="f7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1" name="Google Shape;2109;p41">
              <a:extLst>
                <a:ext uri="{FF2B5EF4-FFF2-40B4-BE49-F238E27FC236}">
                  <a16:creationId xmlns:a16="http://schemas.microsoft.com/office/drawing/2014/main" id="{47104B6A-E880-41A0-96C2-2A55E9AD9576}"/>
                </a:ext>
              </a:extLst>
            </p:cNvPr>
            <p:cNvGrpSpPr/>
            <p:nvPr/>
          </p:nvGrpSpPr>
          <p:grpSpPr>
            <a:xfrm>
              <a:off x="2961028" y="2893920"/>
              <a:ext cx="677021" cy="266822"/>
              <a:chOff x="2961028" y="2893920"/>
              <a:chExt cx="677021" cy="266822"/>
            </a:xfrm>
          </p:grpSpPr>
          <p:grpSp>
            <p:nvGrpSpPr>
              <p:cNvPr id="12" name="Google Shape;2110;p41">
                <a:extLst>
                  <a:ext uri="{FF2B5EF4-FFF2-40B4-BE49-F238E27FC236}">
                    <a16:creationId xmlns:a16="http://schemas.microsoft.com/office/drawing/2014/main" id="{DC048D50-0926-4B0D-8203-4DB0A939B1AF}"/>
                  </a:ext>
                </a:extLst>
              </p:cNvPr>
              <p:cNvGrpSpPr/>
              <p:nvPr/>
            </p:nvGrpSpPr>
            <p:grpSpPr>
              <a:xfrm>
                <a:off x="2961028" y="2893920"/>
                <a:ext cx="654234" cy="242526"/>
                <a:chOff x="2961028" y="2893920"/>
                <a:chExt cx="654234" cy="242526"/>
              </a:xfrm>
            </p:grpSpPr>
            <p:sp>
              <p:nvSpPr>
                <p:cNvPr id="13" name="Google Shape;2111;p41">
                  <a:extLst>
                    <a:ext uri="{FF2B5EF4-FFF2-40B4-BE49-F238E27FC236}">
                      <a16:creationId xmlns:a16="http://schemas.microsoft.com/office/drawing/2014/main" id="{3952CB79-EBDA-4643-9BB8-C127A6A2DC09}"/>
                    </a:ext>
                  </a:extLst>
                </p:cNvPr>
                <p:cNvSpPr/>
                <p:nvPr/>
              </p:nvSpPr>
              <p:spPr>
                <a:xfrm>
                  <a:off x="2997174" y="2930130"/>
                  <a:ext cx="618088" cy="206316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0072"/>
                    <a:gd name="f4" fmla="val 3362"/>
                    <a:gd name="f5" fmla="val 10071"/>
                    <a:gd name="f6" fmla="val 8385"/>
                    <a:gd name="f7" fmla="val 1"/>
                    <a:gd name="f8" fmla="*/ f0 1 10072"/>
                    <a:gd name="f9" fmla="*/ f1 1 3362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10072"/>
                    <a:gd name="f16" fmla="*/ f13 1 3362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10072" h="3362" fill="none">
                      <a:moveTo>
                        <a:pt x="f5" y="f4"/>
                      </a:moveTo>
                      <a:lnTo>
                        <a:pt x="f6" y="f7"/>
                      </a:lnTo>
                      <a:lnTo>
                        <a:pt x="f7" y="f7"/>
                      </a:lnTo>
                    </a:path>
                  </a:pathLst>
                </a:custGeom>
                <a:noFill/>
                <a:ln w="8476" cap="flat">
                  <a:solidFill>
                    <a:srgbClr val="442FAF"/>
                  </a:solidFill>
                  <a:prstDash val="solid"/>
                  <a:miter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4" name="Google Shape;2112;p41">
                  <a:extLst>
                    <a:ext uri="{FF2B5EF4-FFF2-40B4-BE49-F238E27FC236}">
                      <a16:creationId xmlns:a16="http://schemas.microsoft.com/office/drawing/2014/main" id="{2EBF3BA9-9552-4432-987D-834704608FC3}"/>
                    </a:ext>
                  </a:extLst>
                </p:cNvPr>
                <p:cNvSpPr/>
                <p:nvPr/>
              </p:nvSpPr>
              <p:spPr>
                <a:xfrm>
                  <a:off x="2961028" y="2893920"/>
                  <a:ext cx="72411" cy="7253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180"/>
                    <a:gd name="f4" fmla="val 1182"/>
                    <a:gd name="f5" fmla="val 590"/>
                    <a:gd name="f6" fmla="val 1"/>
                    <a:gd name="f7" fmla="val 264"/>
                    <a:gd name="f8" fmla="val 265"/>
                    <a:gd name="f9" fmla="val 591"/>
                    <a:gd name="f10" fmla="val 917"/>
                    <a:gd name="f11" fmla="val 1181"/>
                    <a:gd name="f12" fmla="val 916"/>
                    <a:gd name="f13" fmla="*/ f0 1 1180"/>
                    <a:gd name="f14" fmla="*/ f1 1 1182"/>
                    <a:gd name="f15" fmla="val f2"/>
                    <a:gd name="f16" fmla="val f3"/>
                    <a:gd name="f17" fmla="val f4"/>
                    <a:gd name="f18" fmla="+- f17 0 f15"/>
                    <a:gd name="f19" fmla="+- f16 0 f15"/>
                    <a:gd name="f20" fmla="*/ f19 1 1180"/>
                    <a:gd name="f21" fmla="*/ f18 1 1182"/>
                    <a:gd name="f22" fmla="*/ f15 1 f20"/>
                    <a:gd name="f23" fmla="*/ f16 1 f20"/>
                    <a:gd name="f24" fmla="*/ f15 1 f21"/>
                    <a:gd name="f25" fmla="*/ f17 1 f21"/>
                    <a:gd name="f26" fmla="*/ f22 f13 1"/>
                    <a:gd name="f27" fmla="*/ f23 f13 1"/>
                    <a:gd name="f28" fmla="*/ f25 f14 1"/>
                    <a:gd name="f29" fmla="*/ f24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6" t="f29" r="f27" b="f28"/>
                  <a:pathLst>
                    <a:path w="1180" h="1182">
                      <a:moveTo>
                        <a:pt x="f5" y="f6"/>
                      </a:moveTo>
                      <a:cubicBezTo>
                        <a:pt x="f7" y="f6"/>
                        <a:pt x="f2" y="f8"/>
                        <a:pt x="f2" y="f9"/>
                      </a:cubicBezTo>
                      <a:cubicBezTo>
                        <a:pt x="f2" y="f10"/>
                        <a:pt x="f7" y="f11"/>
                        <a:pt x="f5" y="f11"/>
                      </a:cubicBezTo>
                      <a:cubicBezTo>
                        <a:pt x="f12" y="f11"/>
                        <a:pt x="f3" y="f10"/>
                        <a:pt x="f3" y="f9"/>
                      </a:cubicBezTo>
                      <a:cubicBezTo>
                        <a:pt x="f3" y="f8"/>
                        <a:pt x="f12" y="f6"/>
                        <a:pt x="f5" y="f6"/>
                      </a:cubicBezTo>
                      <a:close/>
                    </a:path>
                  </a:pathLst>
                </a:custGeom>
                <a:solidFill>
                  <a:srgbClr val="6146D9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</p:grpSp>
          <p:sp>
            <p:nvSpPr>
              <p:cNvPr id="15" name="Google Shape;2113;p41">
                <a:extLst>
                  <a:ext uri="{FF2B5EF4-FFF2-40B4-BE49-F238E27FC236}">
                    <a16:creationId xmlns:a16="http://schemas.microsoft.com/office/drawing/2014/main" id="{F76CE3BE-6113-486A-ADF4-61409D6D0925}"/>
                  </a:ext>
                </a:extLst>
              </p:cNvPr>
              <p:cNvSpPr/>
              <p:nvPr/>
            </p:nvSpPr>
            <p:spPr>
              <a:xfrm>
                <a:off x="3589449" y="3112142"/>
                <a:ext cx="48600" cy="486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2"/>
                  <a:gd name="f4" fmla="val 396"/>
                  <a:gd name="f5" fmla="val 178"/>
                  <a:gd name="f6" fmla="val 1"/>
                  <a:gd name="f7" fmla="val 177"/>
                  <a:gd name="f8" fmla="val 614"/>
                  <a:gd name="f9" fmla="val 791"/>
                  <a:gd name="f10" fmla="val 615"/>
                  <a:gd name="f11" fmla="*/ f0 1 792"/>
                  <a:gd name="f12" fmla="*/ f1 1 792"/>
                  <a:gd name="f13" fmla="val f2"/>
                  <a:gd name="f14" fmla="val f3"/>
                  <a:gd name="f15" fmla="+- f14 0 f13"/>
                  <a:gd name="f16" fmla="*/ f15 1 792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2" h="792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cubicBezTo>
                      <a:pt x="f6" y="f8"/>
                      <a:pt x="f5" y="f9"/>
                      <a:pt x="f4" y="f9"/>
                    </a:cubicBezTo>
                    <a:cubicBezTo>
                      <a:pt x="f10" y="f9"/>
                      <a:pt x="f3" y="f8"/>
                      <a:pt x="f3" y="f4"/>
                    </a:cubicBezTo>
                    <a:cubicBezTo>
                      <a:pt x="f3" y="f7"/>
                      <a:pt x="f10" y="f2"/>
                      <a:pt x="f4" y="f2"/>
                    </a:cubicBezTo>
                    <a:close/>
                  </a:path>
                </a:pathLst>
              </a:custGeom>
              <a:solidFill>
                <a:srgbClr val="6146D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6" name="Google Shape;2114;p41">
            <a:extLst>
              <a:ext uri="{FF2B5EF4-FFF2-40B4-BE49-F238E27FC236}">
                <a16:creationId xmlns:a16="http://schemas.microsoft.com/office/drawing/2014/main" id="{EE696733-E0AA-4FE9-A396-1048E1CF6588}"/>
              </a:ext>
            </a:extLst>
          </p:cNvPr>
          <p:cNvGrpSpPr/>
          <p:nvPr/>
        </p:nvGrpSpPr>
        <p:grpSpPr>
          <a:xfrm>
            <a:off x="2114019" y="3685790"/>
            <a:ext cx="1841647" cy="690198"/>
            <a:chOff x="2114019" y="3685790"/>
            <a:chExt cx="1841647" cy="690198"/>
          </a:xfrm>
        </p:grpSpPr>
        <p:sp>
          <p:nvSpPr>
            <p:cNvPr id="17" name="Google Shape;2115;p41">
              <a:extLst>
                <a:ext uri="{FF2B5EF4-FFF2-40B4-BE49-F238E27FC236}">
                  <a16:creationId xmlns:a16="http://schemas.microsoft.com/office/drawing/2014/main" id="{38B9BEA3-919A-4286-A0CC-B38D121C0794}"/>
                </a:ext>
              </a:extLst>
            </p:cNvPr>
            <p:cNvSpPr/>
            <p:nvPr/>
          </p:nvSpPr>
          <p:spPr>
            <a:xfrm>
              <a:off x="2114019" y="3685790"/>
              <a:ext cx="690198" cy="690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47"/>
                <a:gd name="f4" fmla="val 5624"/>
                <a:gd name="f5" fmla="val 1"/>
                <a:gd name="f6" fmla="val 2518"/>
                <a:gd name="f7" fmla="val 8730"/>
                <a:gd name="f8" fmla="val 8729"/>
                <a:gd name="f9" fmla="*/ f0 1 11247"/>
                <a:gd name="f10" fmla="*/ f1 1 11247"/>
                <a:gd name="f11" fmla="val f2"/>
                <a:gd name="f12" fmla="val f3"/>
                <a:gd name="f13" fmla="+- f12 0 f11"/>
                <a:gd name="f14" fmla="*/ f13 1 11247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247" h="1124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3"/>
                    <a:pt x="f4" y="f3"/>
                  </a:cubicBezTo>
                  <a:cubicBezTo>
                    <a:pt x="f8" y="f3"/>
                    <a:pt x="f3" y="f7"/>
                    <a:pt x="f3" y="f4"/>
                  </a:cubicBezTo>
                  <a:cubicBezTo>
                    <a:pt x="f3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5038B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8" name="Google Shape;2116;p41">
              <a:extLst>
                <a:ext uri="{FF2B5EF4-FFF2-40B4-BE49-F238E27FC236}">
                  <a16:creationId xmlns:a16="http://schemas.microsoft.com/office/drawing/2014/main" id="{3D31CE5F-E4F9-40B7-AB62-84AA99CF13EF}"/>
                </a:ext>
              </a:extLst>
            </p:cNvPr>
            <p:cNvGrpSpPr/>
            <p:nvPr/>
          </p:nvGrpSpPr>
          <p:grpSpPr>
            <a:xfrm>
              <a:off x="2914503" y="3764959"/>
              <a:ext cx="1041163" cy="346914"/>
              <a:chOff x="2914503" y="3764959"/>
              <a:chExt cx="1041163" cy="346914"/>
            </a:xfrm>
          </p:grpSpPr>
          <p:sp>
            <p:nvSpPr>
              <p:cNvPr id="19" name="Google Shape;2117;p41">
                <a:extLst>
                  <a:ext uri="{FF2B5EF4-FFF2-40B4-BE49-F238E27FC236}">
                    <a16:creationId xmlns:a16="http://schemas.microsoft.com/office/drawing/2014/main" id="{78CA644E-B724-4E6F-AF1A-7CCB856D825C}"/>
                  </a:ext>
                </a:extLst>
              </p:cNvPr>
              <p:cNvSpPr/>
              <p:nvPr/>
            </p:nvSpPr>
            <p:spPr>
              <a:xfrm>
                <a:off x="2950649" y="3789209"/>
                <a:ext cx="980346" cy="286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975"/>
                  <a:gd name="f4" fmla="val 4668"/>
                  <a:gd name="f5" fmla="val 15974"/>
                  <a:gd name="f6" fmla="val 1"/>
                  <a:gd name="f7" fmla="val 11395"/>
                  <a:gd name="f8" fmla="*/ f0 1 15975"/>
                  <a:gd name="f9" fmla="*/ f1 1 4668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5975"/>
                  <a:gd name="f16" fmla="*/ f13 1 4668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5975" h="4668" fill="none">
                    <a:moveTo>
                      <a:pt x="f5" y="f6"/>
                    </a:moveTo>
                    <a:lnTo>
                      <a:pt x="f7" y="f4"/>
                    </a:lnTo>
                    <a:lnTo>
                      <a:pt x="f6" y="f4"/>
                    </a:lnTo>
                  </a:path>
                </a:pathLst>
              </a:custGeom>
              <a:noFill/>
              <a:ln w="8476" cap="flat">
                <a:solidFill>
                  <a:srgbClr val="442FA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2118;p41">
                <a:extLst>
                  <a:ext uri="{FF2B5EF4-FFF2-40B4-BE49-F238E27FC236}">
                    <a16:creationId xmlns:a16="http://schemas.microsoft.com/office/drawing/2014/main" id="{02908C1C-9868-4B42-B8E0-38B3319B0414}"/>
                  </a:ext>
                </a:extLst>
              </p:cNvPr>
              <p:cNvSpPr/>
              <p:nvPr/>
            </p:nvSpPr>
            <p:spPr>
              <a:xfrm>
                <a:off x="2914503" y="4039398"/>
                <a:ext cx="72411" cy="724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0"/>
                  <a:gd name="f4" fmla="val 1181"/>
                  <a:gd name="f5" fmla="val 590"/>
                  <a:gd name="f6" fmla="val 1"/>
                  <a:gd name="f7" fmla="val 264"/>
                  <a:gd name="f8" fmla="val 265"/>
                  <a:gd name="f9" fmla="val 591"/>
                  <a:gd name="f10" fmla="val 916"/>
                  <a:gd name="f11" fmla="*/ f0 1 1180"/>
                  <a:gd name="f12" fmla="*/ f1 1 1181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180"/>
                  <a:gd name="f19" fmla="*/ f16 1 1181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180" h="1181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4"/>
                      <a:pt x="f5" y="f4"/>
                    </a:cubicBezTo>
                    <a:cubicBezTo>
                      <a:pt x="f10" y="f4"/>
                      <a:pt x="f3" y="f10"/>
                      <a:pt x="f3" y="f9"/>
                    </a:cubicBezTo>
                    <a:cubicBezTo>
                      <a:pt x="f3" y="f8"/>
                      <a:pt x="f10" y="f6"/>
                      <a:pt x="f5" y="f6"/>
                    </a:cubicBezTo>
                    <a:close/>
                  </a:path>
                </a:pathLst>
              </a:custGeom>
              <a:solidFill>
                <a:srgbClr val="6146D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Google Shape;2119;p41">
                <a:extLst>
                  <a:ext uri="{FF2B5EF4-FFF2-40B4-BE49-F238E27FC236}">
                    <a16:creationId xmlns:a16="http://schemas.microsoft.com/office/drawing/2014/main" id="{B98036B2-27F3-4D07-B1C0-90C5CFB80C48}"/>
                  </a:ext>
                </a:extLst>
              </p:cNvPr>
              <p:cNvSpPr/>
              <p:nvPr/>
            </p:nvSpPr>
            <p:spPr>
              <a:xfrm>
                <a:off x="3907002" y="3764959"/>
                <a:ext cx="48664" cy="486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3"/>
                  <a:gd name="f4" fmla="val 792"/>
                  <a:gd name="f5" fmla="val 396"/>
                  <a:gd name="f6" fmla="val 178"/>
                  <a:gd name="f7" fmla="val 1"/>
                  <a:gd name="f8" fmla="val 177"/>
                  <a:gd name="f9" fmla="val 614"/>
                  <a:gd name="f10" fmla="val 791"/>
                  <a:gd name="f11" fmla="val 615"/>
                  <a:gd name="f12" fmla="*/ f0 1 793"/>
                  <a:gd name="f13" fmla="*/ f1 1 792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793"/>
                  <a:gd name="f20" fmla="*/ f17 1 792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793" h="792">
                    <a:moveTo>
                      <a:pt x="f5" y="f2"/>
                    </a:moveTo>
                    <a:cubicBezTo>
                      <a:pt x="f6" y="f2"/>
                      <a:pt x="f7" y="f8"/>
                      <a:pt x="f7" y="f5"/>
                    </a:cubicBezTo>
                    <a:cubicBezTo>
                      <a:pt x="f7" y="f9"/>
                      <a:pt x="f6" y="f10"/>
                      <a:pt x="f5" y="f10"/>
                    </a:cubicBezTo>
                    <a:cubicBezTo>
                      <a:pt x="f11" y="f10"/>
                      <a:pt x="f4" y="f9"/>
                      <a:pt x="f4" y="f5"/>
                    </a:cubicBezTo>
                    <a:cubicBezTo>
                      <a:pt x="f4" y="f8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6146D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22" name="Google Shape;2120;p41">
            <a:extLst>
              <a:ext uri="{FF2B5EF4-FFF2-40B4-BE49-F238E27FC236}">
                <a16:creationId xmlns:a16="http://schemas.microsoft.com/office/drawing/2014/main" id="{BF415E1E-792D-4E1F-A517-0B2C1DD68F58}"/>
              </a:ext>
            </a:extLst>
          </p:cNvPr>
          <p:cNvGrpSpPr/>
          <p:nvPr/>
        </p:nvGrpSpPr>
        <p:grpSpPr>
          <a:xfrm>
            <a:off x="5131749" y="3687939"/>
            <a:ext cx="1837962" cy="690198"/>
            <a:chOff x="5131749" y="3687939"/>
            <a:chExt cx="1837962" cy="690198"/>
          </a:xfrm>
        </p:grpSpPr>
        <p:sp>
          <p:nvSpPr>
            <p:cNvPr id="23" name="Google Shape;2121;p41">
              <a:extLst>
                <a:ext uri="{FF2B5EF4-FFF2-40B4-BE49-F238E27FC236}">
                  <a16:creationId xmlns:a16="http://schemas.microsoft.com/office/drawing/2014/main" id="{828D2091-D91C-4B64-B0A6-D5C3F09E54EE}"/>
                </a:ext>
              </a:extLst>
            </p:cNvPr>
            <p:cNvSpPr/>
            <p:nvPr/>
          </p:nvSpPr>
          <p:spPr>
            <a:xfrm>
              <a:off x="6279513" y="3687939"/>
              <a:ext cx="690198" cy="690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47"/>
                <a:gd name="f4" fmla="val 5623"/>
                <a:gd name="f5" fmla="val 1"/>
                <a:gd name="f6" fmla="val 2517"/>
                <a:gd name="f7" fmla="val 2518"/>
                <a:gd name="f8" fmla="val 5624"/>
                <a:gd name="f9" fmla="val 8729"/>
                <a:gd name="f10" fmla="val 11246"/>
                <a:gd name="f11" fmla="*/ f0 1 11247"/>
                <a:gd name="f12" fmla="*/ f1 1 11247"/>
                <a:gd name="f13" fmla="val f2"/>
                <a:gd name="f14" fmla="val f3"/>
                <a:gd name="f15" fmla="+- f14 0 f13"/>
                <a:gd name="f16" fmla="*/ f15 1 11247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247" h="11247">
                  <a:moveTo>
                    <a:pt x="f4" y="f5"/>
                  </a:moveTo>
                  <a:cubicBezTo>
                    <a:pt x="f6" y="f5"/>
                    <a:pt x="f2" y="f7"/>
                    <a:pt x="f2" y="f8"/>
                  </a:cubicBezTo>
                  <a:cubicBezTo>
                    <a:pt x="f2" y="f9"/>
                    <a:pt x="f6" y="f3"/>
                    <a:pt x="f4" y="f3"/>
                  </a:cubicBezTo>
                  <a:cubicBezTo>
                    <a:pt x="f9" y="f3"/>
                    <a:pt x="f10" y="f9"/>
                    <a:pt x="f10" y="f8"/>
                  </a:cubicBezTo>
                  <a:cubicBezTo>
                    <a:pt x="f10" y="f7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24" name="Google Shape;2122;p41">
              <a:extLst>
                <a:ext uri="{FF2B5EF4-FFF2-40B4-BE49-F238E27FC236}">
                  <a16:creationId xmlns:a16="http://schemas.microsoft.com/office/drawing/2014/main" id="{89B6ECB2-CB8B-4AC9-9EF9-8DFAE284CC3E}"/>
                </a:ext>
              </a:extLst>
            </p:cNvPr>
            <p:cNvGrpSpPr/>
            <p:nvPr/>
          </p:nvGrpSpPr>
          <p:grpSpPr>
            <a:xfrm>
              <a:off x="5131749" y="3764968"/>
              <a:ext cx="1040505" cy="346905"/>
              <a:chOff x="5131749" y="3764968"/>
              <a:chExt cx="1040505" cy="346905"/>
            </a:xfrm>
          </p:grpSpPr>
          <p:grpSp>
            <p:nvGrpSpPr>
              <p:cNvPr id="25" name="Google Shape;2123;p41">
                <a:extLst>
                  <a:ext uri="{FF2B5EF4-FFF2-40B4-BE49-F238E27FC236}">
                    <a16:creationId xmlns:a16="http://schemas.microsoft.com/office/drawing/2014/main" id="{A0D2C611-B878-4807-8108-D70E7F1946CD}"/>
                  </a:ext>
                </a:extLst>
              </p:cNvPr>
              <p:cNvGrpSpPr/>
              <p:nvPr/>
            </p:nvGrpSpPr>
            <p:grpSpPr>
              <a:xfrm>
                <a:off x="5155771" y="3789209"/>
                <a:ext cx="1016483" cy="322664"/>
                <a:chOff x="5155771" y="3789209"/>
                <a:chExt cx="1016483" cy="322664"/>
              </a:xfrm>
            </p:grpSpPr>
            <p:sp>
              <p:nvSpPr>
                <p:cNvPr id="26" name="Google Shape;2124;p41">
                  <a:extLst>
                    <a:ext uri="{FF2B5EF4-FFF2-40B4-BE49-F238E27FC236}">
                      <a16:creationId xmlns:a16="http://schemas.microsoft.com/office/drawing/2014/main" id="{A4426E9B-B851-4924-A8B1-56FCCFDE0FA4}"/>
                    </a:ext>
                  </a:extLst>
                </p:cNvPr>
                <p:cNvSpPr/>
                <p:nvPr/>
              </p:nvSpPr>
              <p:spPr>
                <a:xfrm>
                  <a:off x="5155771" y="3789209"/>
                  <a:ext cx="980282" cy="28646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5974"/>
                    <a:gd name="f4" fmla="val 4668"/>
                    <a:gd name="f5" fmla="val 1"/>
                    <a:gd name="f6" fmla="val 4580"/>
                    <a:gd name="f7" fmla="*/ f0 1 15974"/>
                    <a:gd name="f8" fmla="*/ f1 1 4668"/>
                    <a:gd name="f9" fmla="val f2"/>
                    <a:gd name="f10" fmla="val f3"/>
                    <a:gd name="f11" fmla="val f4"/>
                    <a:gd name="f12" fmla="+- f11 0 f9"/>
                    <a:gd name="f13" fmla="+- f10 0 f9"/>
                    <a:gd name="f14" fmla="*/ f13 1 15974"/>
                    <a:gd name="f15" fmla="*/ f12 1 4668"/>
                    <a:gd name="f16" fmla="*/ f9 1 f14"/>
                    <a:gd name="f17" fmla="*/ f10 1 f14"/>
                    <a:gd name="f18" fmla="*/ f9 1 f15"/>
                    <a:gd name="f19" fmla="*/ f11 1 f15"/>
                    <a:gd name="f20" fmla="*/ f16 f7 1"/>
                    <a:gd name="f21" fmla="*/ f17 f7 1"/>
                    <a:gd name="f22" fmla="*/ f19 f8 1"/>
                    <a:gd name="f23" fmla="*/ f18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0" t="f23" r="f21" b="f22"/>
                  <a:pathLst>
                    <a:path w="15974" h="4668" fill="none">
                      <a:moveTo>
                        <a:pt x="f5" y="f5"/>
                      </a:moveTo>
                      <a:lnTo>
                        <a:pt x="f6" y="f4"/>
                      </a:lnTo>
                      <a:lnTo>
                        <a:pt x="f3" y="f4"/>
                      </a:lnTo>
                    </a:path>
                  </a:pathLst>
                </a:custGeom>
                <a:noFill/>
                <a:ln w="8476" cap="flat">
                  <a:solidFill>
                    <a:srgbClr val="442FAF"/>
                  </a:solidFill>
                  <a:prstDash val="solid"/>
                  <a:miter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7" name="Google Shape;2125;p41">
                  <a:extLst>
                    <a:ext uri="{FF2B5EF4-FFF2-40B4-BE49-F238E27FC236}">
                      <a16:creationId xmlns:a16="http://schemas.microsoft.com/office/drawing/2014/main" id="{71D13A1F-A963-43BC-978B-579B46AE16D5}"/>
                    </a:ext>
                  </a:extLst>
                </p:cNvPr>
                <p:cNvSpPr/>
                <p:nvPr/>
              </p:nvSpPr>
              <p:spPr>
                <a:xfrm>
                  <a:off x="6099779" y="4039398"/>
                  <a:ext cx="72475" cy="7247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181"/>
                    <a:gd name="f4" fmla="val 591"/>
                    <a:gd name="f5" fmla="val 1"/>
                    <a:gd name="f6" fmla="val 265"/>
                    <a:gd name="f7" fmla="val 916"/>
                    <a:gd name="f8" fmla="val 917"/>
                    <a:gd name="f9" fmla="*/ f0 1 1181"/>
                    <a:gd name="f10" fmla="*/ f1 1 1181"/>
                    <a:gd name="f11" fmla="val f2"/>
                    <a:gd name="f12" fmla="val f3"/>
                    <a:gd name="f13" fmla="+- f12 0 f11"/>
                    <a:gd name="f14" fmla="*/ f13 1 1181"/>
                    <a:gd name="f15" fmla="*/ f11 1 f14"/>
                    <a:gd name="f16" fmla="*/ f12 1 f14"/>
                    <a:gd name="f17" fmla="*/ f15 f9 1"/>
                    <a:gd name="f18" fmla="*/ f16 f9 1"/>
                    <a:gd name="f19" fmla="*/ f16 f10 1"/>
                    <a:gd name="f20" fmla="*/ f15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7" t="f20" r="f18" b="f19"/>
                  <a:pathLst>
                    <a:path w="1181" h="1181">
                      <a:moveTo>
                        <a:pt x="f4" y="f5"/>
                      </a:moveTo>
                      <a:cubicBezTo>
                        <a:pt x="f6" y="f5"/>
                        <a:pt x="f2" y="f6"/>
                        <a:pt x="f2" y="f4"/>
                      </a:cubicBezTo>
                      <a:cubicBezTo>
                        <a:pt x="f2" y="f7"/>
                        <a:pt x="f6" y="f3"/>
                        <a:pt x="f4" y="f3"/>
                      </a:cubicBezTo>
                      <a:cubicBezTo>
                        <a:pt x="f8" y="f3"/>
                        <a:pt x="f3" y="f7"/>
                        <a:pt x="f3" y="f4"/>
                      </a:cubicBezTo>
                      <a:cubicBezTo>
                        <a:pt x="f3" y="f6"/>
                        <a:pt x="f8" y="f5"/>
                        <a:pt x="f4" y="f5"/>
                      </a:cubicBezTo>
                      <a:close/>
                    </a:path>
                  </a:pathLst>
                </a:custGeom>
                <a:solidFill>
                  <a:srgbClr val="6146D9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</p:grpSp>
          <p:sp>
            <p:nvSpPr>
              <p:cNvPr id="28" name="Google Shape;2126;p41">
                <a:extLst>
                  <a:ext uri="{FF2B5EF4-FFF2-40B4-BE49-F238E27FC236}">
                    <a16:creationId xmlns:a16="http://schemas.microsoft.com/office/drawing/2014/main" id="{3D74E674-49F5-4C35-AAEB-259C4448F558}"/>
                  </a:ext>
                </a:extLst>
              </p:cNvPr>
              <p:cNvSpPr/>
              <p:nvPr/>
            </p:nvSpPr>
            <p:spPr>
              <a:xfrm>
                <a:off x="5131749" y="3764968"/>
                <a:ext cx="48600" cy="486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2"/>
                  <a:gd name="f4" fmla="val 396"/>
                  <a:gd name="f5" fmla="val 177"/>
                  <a:gd name="f6" fmla="val 178"/>
                  <a:gd name="f7" fmla="val 614"/>
                  <a:gd name="f8" fmla="val 791"/>
                  <a:gd name="f9" fmla="*/ f0 1 792"/>
                  <a:gd name="f10" fmla="*/ f1 1 792"/>
                  <a:gd name="f11" fmla="val f2"/>
                  <a:gd name="f12" fmla="val f3"/>
                  <a:gd name="f13" fmla="+- f12 0 f11"/>
                  <a:gd name="f14" fmla="*/ f13 1 792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792" h="792">
                    <a:moveTo>
                      <a:pt x="f4" y="f2"/>
                    </a:moveTo>
                    <a:cubicBezTo>
                      <a:pt x="f5" y="f2"/>
                      <a:pt x="f2" y="f6"/>
                      <a:pt x="f2" y="f4"/>
                    </a:cubicBezTo>
                    <a:cubicBezTo>
                      <a:pt x="f2" y="f7"/>
                      <a:pt x="f5" y="f8"/>
                      <a:pt x="f4" y="f8"/>
                    </a:cubicBezTo>
                    <a:cubicBezTo>
                      <a:pt x="f7" y="f8"/>
                      <a:pt x="f8" y="f7"/>
                      <a:pt x="f8" y="f4"/>
                    </a:cubicBezTo>
                    <a:cubicBezTo>
                      <a:pt x="f8" y="f6"/>
                      <a:pt x="f7" y="f2"/>
                      <a:pt x="f4" y="f2"/>
                    </a:cubicBezTo>
                    <a:close/>
                  </a:path>
                </a:pathLst>
              </a:custGeom>
              <a:solidFill>
                <a:srgbClr val="6146D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29" name="Google Shape;2127;p41">
            <a:extLst>
              <a:ext uri="{FF2B5EF4-FFF2-40B4-BE49-F238E27FC236}">
                <a16:creationId xmlns:a16="http://schemas.microsoft.com/office/drawing/2014/main" id="{6B1A3300-B3F6-4DC4-BF05-B4D7637E43EC}"/>
              </a:ext>
            </a:extLst>
          </p:cNvPr>
          <p:cNvGrpSpPr/>
          <p:nvPr/>
        </p:nvGrpSpPr>
        <p:grpSpPr>
          <a:xfrm>
            <a:off x="5493779" y="2609651"/>
            <a:ext cx="1475932" cy="690198"/>
            <a:chOff x="5493779" y="2609651"/>
            <a:chExt cx="1475932" cy="690198"/>
          </a:xfrm>
        </p:grpSpPr>
        <p:sp>
          <p:nvSpPr>
            <p:cNvPr id="30" name="Google Shape;2128;p41">
              <a:extLst>
                <a:ext uri="{FF2B5EF4-FFF2-40B4-BE49-F238E27FC236}">
                  <a16:creationId xmlns:a16="http://schemas.microsoft.com/office/drawing/2014/main" id="{43FC7DA7-1450-4275-9E6D-7876C7F95156}"/>
                </a:ext>
              </a:extLst>
            </p:cNvPr>
            <p:cNvSpPr/>
            <p:nvPr/>
          </p:nvSpPr>
          <p:spPr>
            <a:xfrm>
              <a:off x="6279513" y="2609651"/>
              <a:ext cx="690198" cy="690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47"/>
                <a:gd name="f4" fmla="val 5623"/>
                <a:gd name="f5" fmla="val 2517"/>
                <a:gd name="f6" fmla="val 8729"/>
                <a:gd name="f7" fmla="val 11246"/>
                <a:gd name="f8" fmla="*/ f0 1 11247"/>
                <a:gd name="f9" fmla="*/ f1 1 11247"/>
                <a:gd name="f10" fmla="val f2"/>
                <a:gd name="f11" fmla="val f3"/>
                <a:gd name="f12" fmla="+- f11 0 f10"/>
                <a:gd name="f13" fmla="*/ f12 1 11247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1247" h="11247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cubicBezTo>
                    <a:pt x="f6" y="f7"/>
                    <a:pt x="f7" y="f6"/>
                    <a:pt x="f7" y="f4"/>
                  </a:cubicBezTo>
                  <a:cubicBezTo>
                    <a:pt x="f7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74D3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31" name="Google Shape;2129;p41">
              <a:extLst>
                <a:ext uri="{FF2B5EF4-FFF2-40B4-BE49-F238E27FC236}">
                  <a16:creationId xmlns:a16="http://schemas.microsoft.com/office/drawing/2014/main" id="{99401033-7E21-4B67-BFC8-ACD088AEDA6F}"/>
                </a:ext>
              </a:extLst>
            </p:cNvPr>
            <p:cNvGrpSpPr/>
            <p:nvPr/>
          </p:nvGrpSpPr>
          <p:grpSpPr>
            <a:xfrm>
              <a:off x="5493779" y="2893920"/>
              <a:ext cx="678475" cy="266822"/>
              <a:chOff x="5493779" y="2893920"/>
              <a:chExt cx="678475" cy="266822"/>
            </a:xfrm>
          </p:grpSpPr>
          <p:sp>
            <p:nvSpPr>
              <p:cNvPr id="32" name="Google Shape;2130;p41">
                <a:extLst>
                  <a:ext uri="{FF2B5EF4-FFF2-40B4-BE49-F238E27FC236}">
                    <a16:creationId xmlns:a16="http://schemas.microsoft.com/office/drawing/2014/main" id="{CD555DE2-3BDA-4E4E-A06B-19DEDAD0682D}"/>
                  </a:ext>
                </a:extLst>
              </p:cNvPr>
              <p:cNvSpPr/>
              <p:nvPr/>
            </p:nvSpPr>
            <p:spPr>
              <a:xfrm>
                <a:off x="5518019" y="2930130"/>
                <a:ext cx="618033" cy="2063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071"/>
                  <a:gd name="f4" fmla="val 3362"/>
                  <a:gd name="f5" fmla="val 1"/>
                  <a:gd name="f6" fmla="val 1687"/>
                  <a:gd name="f7" fmla="*/ f0 1 10071"/>
                  <a:gd name="f8" fmla="*/ f1 1 3362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0071"/>
                  <a:gd name="f15" fmla="*/ f12 1 3362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0071" h="3362" fill="none">
                    <a:moveTo>
                      <a:pt x="f5" y="f4"/>
                    </a:moveTo>
                    <a:lnTo>
                      <a:pt x="f6" y="f5"/>
                    </a:lnTo>
                    <a:lnTo>
                      <a:pt x="f3" y="f5"/>
                    </a:lnTo>
                  </a:path>
                </a:pathLst>
              </a:custGeom>
              <a:noFill/>
              <a:ln w="8476" cap="flat">
                <a:solidFill>
                  <a:srgbClr val="442FA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3" name="Google Shape;2131;p41">
                <a:extLst>
                  <a:ext uri="{FF2B5EF4-FFF2-40B4-BE49-F238E27FC236}">
                    <a16:creationId xmlns:a16="http://schemas.microsoft.com/office/drawing/2014/main" id="{83FB1073-F9A9-4581-A476-E2E07E8B602C}"/>
                  </a:ext>
                </a:extLst>
              </p:cNvPr>
              <p:cNvSpPr/>
              <p:nvPr/>
            </p:nvSpPr>
            <p:spPr>
              <a:xfrm>
                <a:off x="6099779" y="2893920"/>
                <a:ext cx="72475" cy="725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1"/>
                  <a:gd name="f4" fmla="val 1182"/>
                  <a:gd name="f5" fmla="val 591"/>
                  <a:gd name="f6" fmla="val 1"/>
                  <a:gd name="f7" fmla="val 265"/>
                  <a:gd name="f8" fmla="val 917"/>
                  <a:gd name="f9" fmla="*/ f0 1 1181"/>
                  <a:gd name="f10" fmla="*/ f1 1 1182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1181"/>
                  <a:gd name="f17" fmla="*/ f14 1 1182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1181" h="1182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cubicBezTo>
                      <a:pt x="f2" y="f8"/>
                      <a:pt x="f7" y="f3"/>
                      <a:pt x="f5" y="f3"/>
                    </a:cubicBezTo>
                    <a:cubicBezTo>
                      <a:pt x="f8" y="f3"/>
                      <a:pt x="f3" y="f8"/>
                      <a:pt x="f3" y="f5"/>
                    </a:cubicBezTo>
                    <a:cubicBezTo>
                      <a:pt x="f3" y="f7"/>
                      <a:pt x="f8" y="f6"/>
                      <a:pt x="f5" y="f6"/>
                    </a:cubicBezTo>
                    <a:close/>
                  </a:path>
                </a:pathLst>
              </a:custGeom>
              <a:solidFill>
                <a:srgbClr val="6146D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4" name="Google Shape;2132;p41">
                <a:extLst>
                  <a:ext uri="{FF2B5EF4-FFF2-40B4-BE49-F238E27FC236}">
                    <a16:creationId xmlns:a16="http://schemas.microsoft.com/office/drawing/2014/main" id="{A5D163B8-5422-4CF0-B3F6-F0F4CE7B30EE}"/>
                  </a:ext>
                </a:extLst>
              </p:cNvPr>
              <p:cNvSpPr/>
              <p:nvPr/>
            </p:nvSpPr>
            <p:spPr>
              <a:xfrm>
                <a:off x="5493779" y="3112142"/>
                <a:ext cx="48545" cy="486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1"/>
                  <a:gd name="f4" fmla="val 792"/>
                  <a:gd name="f5" fmla="val 396"/>
                  <a:gd name="f6" fmla="val 178"/>
                  <a:gd name="f7" fmla="val 177"/>
                  <a:gd name="f8" fmla="val 614"/>
                  <a:gd name="f9" fmla="val 790"/>
                  <a:gd name="f10" fmla="*/ f0 1 791"/>
                  <a:gd name="f11" fmla="*/ f1 1 792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791"/>
                  <a:gd name="f18" fmla="*/ f15 1 792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791" h="792">
                    <a:moveTo>
                      <a:pt x="f5" y="f2"/>
                    </a:moveTo>
                    <a:cubicBezTo>
                      <a:pt x="f6" y="f2"/>
                      <a:pt x="f2" y="f7"/>
                      <a:pt x="f2" y="f5"/>
                    </a:cubicBezTo>
                    <a:cubicBezTo>
                      <a:pt x="f2" y="f8"/>
                      <a:pt x="f6" y="f3"/>
                      <a:pt x="f5" y="f3"/>
                    </a:cubicBezTo>
                    <a:cubicBezTo>
                      <a:pt x="f8" y="f3"/>
                      <a:pt x="f9" y="f8"/>
                      <a:pt x="f9" y="f5"/>
                    </a:cubicBezTo>
                    <a:cubicBezTo>
                      <a:pt x="f9" y="f7"/>
                      <a:pt x="f8" y="f2"/>
                      <a:pt x="f5" y="f2"/>
                    </a:cubicBezTo>
                    <a:close/>
                  </a:path>
                </a:pathLst>
              </a:custGeom>
              <a:solidFill>
                <a:srgbClr val="6146D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35" name="Google Shape;2133;p41">
            <a:extLst>
              <a:ext uri="{FF2B5EF4-FFF2-40B4-BE49-F238E27FC236}">
                <a16:creationId xmlns:a16="http://schemas.microsoft.com/office/drawing/2014/main" id="{C335ADB5-10EB-40E0-A125-61ED4099206F}"/>
              </a:ext>
            </a:extLst>
          </p:cNvPr>
          <p:cNvGrpSpPr/>
          <p:nvPr/>
        </p:nvGrpSpPr>
        <p:grpSpPr>
          <a:xfrm>
            <a:off x="5095256" y="1530193"/>
            <a:ext cx="1672208" cy="690207"/>
            <a:chOff x="5095256" y="1530193"/>
            <a:chExt cx="1672208" cy="690207"/>
          </a:xfrm>
        </p:grpSpPr>
        <p:sp>
          <p:nvSpPr>
            <p:cNvPr id="36" name="Google Shape;2134;p41">
              <a:extLst>
                <a:ext uri="{FF2B5EF4-FFF2-40B4-BE49-F238E27FC236}">
                  <a16:creationId xmlns:a16="http://schemas.microsoft.com/office/drawing/2014/main" id="{D7DF02E5-84E7-4AD0-8CF3-EDD72C29DA9F}"/>
                </a:ext>
              </a:extLst>
            </p:cNvPr>
            <p:cNvSpPr/>
            <p:nvPr/>
          </p:nvSpPr>
          <p:spPr>
            <a:xfrm>
              <a:off x="6077321" y="1530193"/>
              <a:ext cx="690143" cy="690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46"/>
                <a:gd name="f4" fmla="val 11247"/>
                <a:gd name="f5" fmla="val 5623"/>
                <a:gd name="f6" fmla="val 1"/>
                <a:gd name="f7" fmla="val 2517"/>
                <a:gd name="f8" fmla="val 2518"/>
                <a:gd name="f9" fmla="val 5624"/>
                <a:gd name="f10" fmla="val 8729"/>
                <a:gd name="f11" fmla="*/ f0 1 11246"/>
                <a:gd name="f12" fmla="*/ f1 1 1124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1246"/>
                <a:gd name="f19" fmla="*/ f16 1 1124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1246" h="11247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0" y="f4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37" name="Google Shape;2135;p41">
              <a:extLst>
                <a:ext uri="{FF2B5EF4-FFF2-40B4-BE49-F238E27FC236}">
                  <a16:creationId xmlns:a16="http://schemas.microsoft.com/office/drawing/2014/main" id="{6127C8ED-58FF-4FF1-BB1D-60B94EB150B4}"/>
                </a:ext>
              </a:extLst>
            </p:cNvPr>
            <p:cNvGrpSpPr/>
            <p:nvPr/>
          </p:nvGrpSpPr>
          <p:grpSpPr>
            <a:xfrm>
              <a:off x="5095256" y="1936296"/>
              <a:ext cx="793424" cy="284104"/>
              <a:chOff x="5095256" y="1936296"/>
              <a:chExt cx="793424" cy="284104"/>
            </a:xfrm>
          </p:grpSpPr>
          <p:grpSp>
            <p:nvGrpSpPr>
              <p:cNvPr id="38" name="Google Shape;2136;p41">
                <a:extLst>
                  <a:ext uri="{FF2B5EF4-FFF2-40B4-BE49-F238E27FC236}">
                    <a16:creationId xmlns:a16="http://schemas.microsoft.com/office/drawing/2014/main" id="{30BD25A8-FBA6-4250-8F3D-86480E75F602}"/>
                  </a:ext>
                </a:extLst>
              </p:cNvPr>
              <p:cNvGrpSpPr/>
              <p:nvPr/>
            </p:nvGrpSpPr>
            <p:grpSpPr>
              <a:xfrm>
                <a:off x="5121773" y="1936296"/>
                <a:ext cx="766907" cy="261115"/>
                <a:chOff x="5121773" y="1936296"/>
                <a:chExt cx="766907" cy="261115"/>
              </a:xfrm>
            </p:grpSpPr>
            <p:sp>
              <p:nvSpPr>
                <p:cNvPr id="39" name="Google Shape;2137;p41">
                  <a:extLst>
                    <a:ext uri="{FF2B5EF4-FFF2-40B4-BE49-F238E27FC236}">
                      <a16:creationId xmlns:a16="http://schemas.microsoft.com/office/drawing/2014/main" id="{2DC4B3B5-F30B-4198-A2DF-B00D80DCBB74}"/>
                    </a:ext>
                  </a:extLst>
                </p:cNvPr>
                <p:cNvSpPr/>
                <p:nvPr/>
              </p:nvSpPr>
              <p:spPr>
                <a:xfrm>
                  <a:off x="5121773" y="1972497"/>
                  <a:ext cx="730706" cy="224914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1907"/>
                    <a:gd name="f4" fmla="val 3665"/>
                    <a:gd name="f5" fmla="val 1"/>
                    <a:gd name="f6" fmla="val 3664"/>
                    <a:gd name="f7" fmla="val 1910"/>
                    <a:gd name="f8" fmla="val 11906"/>
                    <a:gd name="f9" fmla="*/ f0 1 11907"/>
                    <a:gd name="f10" fmla="*/ f1 1 3665"/>
                    <a:gd name="f11" fmla="val f2"/>
                    <a:gd name="f12" fmla="val f3"/>
                    <a:gd name="f13" fmla="val f4"/>
                    <a:gd name="f14" fmla="+- f13 0 f11"/>
                    <a:gd name="f15" fmla="+- f12 0 f11"/>
                    <a:gd name="f16" fmla="*/ f15 1 11907"/>
                    <a:gd name="f17" fmla="*/ f14 1 3665"/>
                    <a:gd name="f18" fmla="*/ f11 1 f16"/>
                    <a:gd name="f19" fmla="*/ f12 1 f16"/>
                    <a:gd name="f20" fmla="*/ f11 1 f17"/>
                    <a:gd name="f21" fmla="*/ f13 1 f17"/>
                    <a:gd name="f22" fmla="*/ f18 f9 1"/>
                    <a:gd name="f23" fmla="*/ f19 f9 1"/>
                    <a:gd name="f24" fmla="*/ f21 f10 1"/>
                    <a:gd name="f25" fmla="*/ f20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2" t="f25" r="f23" b="f24"/>
                  <a:pathLst>
                    <a:path w="11907" h="3665" fill="none">
                      <a:moveTo>
                        <a:pt x="f5" y="f6"/>
                      </a:moveTo>
                      <a:lnTo>
                        <a:pt x="f7" y="f5"/>
                      </a:lnTo>
                      <a:lnTo>
                        <a:pt x="f8" y="f5"/>
                      </a:lnTo>
                    </a:path>
                  </a:pathLst>
                </a:custGeom>
                <a:noFill/>
                <a:ln w="8476" cap="flat">
                  <a:solidFill>
                    <a:srgbClr val="442FAF"/>
                  </a:solidFill>
                  <a:prstDash val="solid"/>
                  <a:miter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40" name="Google Shape;2138;p41">
                  <a:extLst>
                    <a:ext uri="{FF2B5EF4-FFF2-40B4-BE49-F238E27FC236}">
                      <a16:creationId xmlns:a16="http://schemas.microsoft.com/office/drawing/2014/main" id="{97E83680-C0F8-4A9C-9B88-F2FB4CE3AAD2}"/>
                    </a:ext>
                  </a:extLst>
                </p:cNvPr>
                <p:cNvSpPr/>
                <p:nvPr/>
              </p:nvSpPr>
              <p:spPr>
                <a:xfrm>
                  <a:off x="5816141" y="1936296"/>
                  <a:ext cx="72539" cy="7247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182"/>
                    <a:gd name="f4" fmla="val 1181"/>
                    <a:gd name="f5" fmla="val 591"/>
                    <a:gd name="f6" fmla="val 265"/>
                    <a:gd name="f7" fmla="val 1"/>
                    <a:gd name="f8" fmla="val 264"/>
                    <a:gd name="f9" fmla="val 916"/>
                    <a:gd name="f10" fmla="val 917"/>
                    <a:gd name="f11" fmla="*/ f0 1 1182"/>
                    <a:gd name="f12" fmla="*/ f1 1 1181"/>
                    <a:gd name="f13" fmla="val f2"/>
                    <a:gd name="f14" fmla="val f3"/>
                    <a:gd name="f15" fmla="val f4"/>
                    <a:gd name="f16" fmla="+- f15 0 f13"/>
                    <a:gd name="f17" fmla="+- f14 0 f13"/>
                    <a:gd name="f18" fmla="*/ f17 1 1182"/>
                    <a:gd name="f19" fmla="*/ f16 1 1181"/>
                    <a:gd name="f20" fmla="*/ f13 1 f18"/>
                    <a:gd name="f21" fmla="*/ f14 1 f18"/>
                    <a:gd name="f22" fmla="*/ f13 1 f19"/>
                    <a:gd name="f23" fmla="*/ f15 1 f19"/>
                    <a:gd name="f24" fmla="*/ f20 f11 1"/>
                    <a:gd name="f25" fmla="*/ f21 f11 1"/>
                    <a:gd name="f26" fmla="*/ f23 f12 1"/>
                    <a:gd name="f27" fmla="*/ f22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1182" h="1181">
                      <a:moveTo>
                        <a:pt x="f5" y="f2"/>
                      </a:moveTo>
                      <a:cubicBezTo>
                        <a:pt x="f6" y="f2"/>
                        <a:pt x="f7" y="f8"/>
                        <a:pt x="f7" y="f5"/>
                      </a:cubicBezTo>
                      <a:cubicBezTo>
                        <a:pt x="f7" y="f9"/>
                        <a:pt x="f6" y="f4"/>
                        <a:pt x="f5" y="f4"/>
                      </a:cubicBezTo>
                      <a:cubicBezTo>
                        <a:pt x="f10" y="f4"/>
                        <a:pt x="f4" y="f9"/>
                        <a:pt x="f4" y="f5"/>
                      </a:cubicBezTo>
                      <a:cubicBezTo>
                        <a:pt x="f4" y="f8"/>
                        <a:pt x="f10" y="f2"/>
                        <a:pt x="f5" y="f2"/>
                      </a:cubicBezTo>
                      <a:close/>
                    </a:path>
                  </a:pathLst>
                </a:custGeom>
                <a:solidFill>
                  <a:srgbClr val="6146D9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</p:grpSp>
          <p:sp>
            <p:nvSpPr>
              <p:cNvPr id="41" name="Google Shape;2139;p41">
                <a:extLst>
                  <a:ext uri="{FF2B5EF4-FFF2-40B4-BE49-F238E27FC236}">
                    <a16:creationId xmlns:a16="http://schemas.microsoft.com/office/drawing/2014/main" id="{EB90B4C0-58B0-41E0-B32A-558EB1E523B9}"/>
                  </a:ext>
                </a:extLst>
              </p:cNvPr>
              <p:cNvSpPr/>
              <p:nvPr/>
            </p:nvSpPr>
            <p:spPr>
              <a:xfrm>
                <a:off x="5095256" y="2171855"/>
                <a:ext cx="48600" cy="4854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2"/>
                  <a:gd name="f4" fmla="val 791"/>
                  <a:gd name="f5" fmla="val 396"/>
                  <a:gd name="f6" fmla="val 1"/>
                  <a:gd name="f7" fmla="val 178"/>
                  <a:gd name="f8" fmla="val 177"/>
                  <a:gd name="f9" fmla="val 395"/>
                  <a:gd name="f10" fmla="val 614"/>
                  <a:gd name="f11" fmla="*/ f0 1 792"/>
                  <a:gd name="f12" fmla="*/ f1 1 791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792"/>
                  <a:gd name="f19" fmla="*/ f16 1 791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792" h="791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4"/>
                      <a:pt x="f5" y="f4"/>
                    </a:cubicBezTo>
                    <a:cubicBezTo>
                      <a:pt x="f10" y="f4"/>
                      <a:pt x="f3" y="f10"/>
                      <a:pt x="f3" y="f9"/>
                    </a:cubicBezTo>
                    <a:cubicBezTo>
                      <a:pt x="f3" y="f8"/>
                      <a:pt x="f10" y="f6"/>
                      <a:pt x="f5" y="f6"/>
                    </a:cubicBezTo>
                    <a:close/>
                  </a:path>
                </a:pathLst>
              </a:custGeom>
              <a:solidFill>
                <a:srgbClr val="6146D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42" name="Google Shape;2140;p41">
            <a:extLst>
              <a:ext uri="{FF2B5EF4-FFF2-40B4-BE49-F238E27FC236}">
                <a16:creationId xmlns:a16="http://schemas.microsoft.com/office/drawing/2014/main" id="{C1271A49-4F8E-4898-AB05-EC62B64A40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3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/>
            <a:r>
              <a:rPr lang="en-US" sz="3200" b="1" dirty="0">
                <a:solidFill>
                  <a:srgbClr val="978BBD"/>
                </a:solidFill>
              </a:rPr>
              <a:t>MENTAL HEALTH INFOGRAPHICS</a:t>
            </a:r>
          </a:p>
        </p:txBody>
      </p:sp>
      <p:grpSp>
        <p:nvGrpSpPr>
          <p:cNvPr id="43" name="Google Shape;2141;p41">
            <a:extLst>
              <a:ext uri="{FF2B5EF4-FFF2-40B4-BE49-F238E27FC236}">
                <a16:creationId xmlns:a16="http://schemas.microsoft.com/office/drawing/2014/main" id="{FC6A756F-778D-402F-848D-A287FA4AB5FC}"/>
              </a:ext>
            </a:extLst>
          </p:cNvPr>
          <p:cNvGrpSpPr/>
          <p:nvPr/>
        </p:nvGrpSpPr>
        <p:grpSpPr>
          <a:xfrm>
            <a:off x="2622819" y="1631317"/>
            <a:ext cx="245653" cy="487932"/>
            <a:chOff x="2622819" y="1631317"/>
            <a:chExt cx="245653" cy="487932"/>
          </a:xfrm>
        </p:grpSpPr>
        <p:sp>
          <p:nvSpPr>
            <p:cNvPr id="44" name="Google Shape;2142;p41">
              <a:extLst>
                <a:ext uri="{FF2B5EF4-FFF2-40B4-BE49-F238E27FC236}">
                  <a16:creationId xmlns:a16="http://schemas.microsoft.com/office/drawing/2014/main" id="{66AADD09-D958-445F-8970-644D2CC63132}"/>
                </a:ext>
              </a:extLst>
            </p:cNvPr>
            <p:cNvSpPr/>
            <p:nvPr/>
          </p:nvSpPr>
          <p:spPr>
            <a:xfrm>
              <a:off x="2719663" y="1820826"/>
              <a:ext cx="50694" cy="2316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6"/>
                <a:gd name="f4" fmla="val 3775"/>
                <a:gd name="f5" fmla="val 1"/>
                <a:gd name="f6" fmla="val 3774"/>
                <a:gd name="f7" fmla="*/ f0 1 826"/>
                <a:gd name="f8" fmla="*/ f1 1 377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26"/>
                <a:gd name="f15" fmla="*/ f12 1 377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26" h="3775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2143;p41">
              <a:extLst>
                <a:ext uri="{FF2B5EF4-FFF2-40B4-BE49-F238E27FC236}">
                  <a16:creationId xmlns:a16="http://schemas.microsoft.com/office/drawing/2014/main" id="{A51DB7AC-A919-4FE0-88FD-E41CDC4FB6DE}"/>
                </a:ext>
              </a:extLst>
            </p:cNvPr>
            <p:cNvSpPr/>
            <p:nvPr/>
          </p:nvSpPr>
          <p:spPr>
            <a:xfrm>
              <a:off x="2622819" y="2052910"/>
              <a:ext cx="244364" cy="663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82"/>
                <a:gd name="f4" fmla="val 1081"/>
                <a:gd name="f5" fmla="val 1991"/>
                <a:gd name="f6" fmla="val 1"/>
                <a:gd name="f7" fmla="val 891"/>
                <a:gd name="f8" fmla="val 243"/>
                <a:gd name="f9" fmla="val 541"/>
                <a:gd name="f10" fmla="val 839"/>
                <a:gd name="f11" fmla="val 3091"/>
                <a:gd name="f12" fmla="val 3981"/>
                <a:gd name="f13" fmla="*/ f0 1 3982"/>
                <a:gd name="f14" fmla="*/ f1 1 1081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982"/>
                <a:gd name="f21" fmla="*/ f18 1 1081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982" h="108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2144;p41">
              <a:extLst>
                <a:ext uri="{FF2B5EF4-FFF2-40B4-BE49-F238E27FC236}">
                  <a16:creationId xmlns:a16="http://schemas.microsoft.com/office/drawing/2014/main" id="{3151AE24-6667-4995-AB75-9821CFCCDC34}"/>
                </a:ext>
              </a:extLst>
            </p:cNvPr>
            <p:cNvSpPr/>
            <p:nvPr/>
          </p:nvSpPr>
          <p:spPr>
            <a:xfrm>
              <a:off x="2622819" y="1631317"/>
              <a:ext cx="245653" cy="3260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3"/>
                <a:gd name="f4" fmla="val 5313"/>
                <a:gd name="f5" fmla="val 1"/>
                <a:gd name="f6" fmla="val 1452"/>
                <a:gd name="f7" fmla="val 2886"/>
                <a:gd name="f8" fmla="val 3494"/>
                <a:gd name="f9" fmla="val 3625"/>
                <a:gd name="f10" fmla="val 4557"/>
                <a:gd name="f11" fmla="val 756"/>
                <a:gd name="f12" fmla="val 5312"/>
                <a:gd name="f13" fmla="val 1689"/>
                <a:gd name="f14" fmla="val 2314"/>
                <a:gd name="f15" fmla="val 3246"/>
                <a:gd name="f16" fmla="val 4002"/>
                <a:gd name="f17" fmla="val 3"/>
                <a:gd name="f18" fmla="val 3868"/>
                <a:gd name="f19" fmla="val 3703"/>
                <a:gd name="f20" fmla="*/ f0 1 4003"/>
                <a:gd name="f21" fmla="*/ f1 1 531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003"/>
                <a:gd name="f28" fmla="*/ f25 1 531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003" h="5313">
                  <a:moveTo>
                    <a:pt x="f5" y="f2"/>
                  </a:moveTo>
                  <a:lnTo>
                    <a:pt x="f5" y="f6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9"/>
                  </a:lnTo>
                  <a:cubicBezTo>
                    <a:pt x="f5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lnTo>
                    <a:pt x="f16" y="f7"/>
                  </a:lnTo>
                  <a:lnTo>
                    <a:pt x="f16" y="f6"/>
                  </a:lnTo>
                  <a:lnTo>
                    <a:pt x="f16" y="f17"/>
                  </a:lnTo>
                  <a:cubicBezTo>
                    <a:pt x="f16" y="f17"/>
                    <a:pt x="f18" y="f2"/>
                    <a:pt x="f19" y="f2"/>
                  </a:cubicBezTo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2145;p41">
              <a:extLst>
                <a:ext uri="{FF2B5EF4-FFF2-40B4-BE49-F238E27FC236}">
                  <a16:creationId xmlns:a16="http://schemas.microsoft.com/office/drawing/2014/main" id="{1F004370-9F32-446D-AAB7-F49C4D0D89D4}"/>
                </a:ext>
              </a:extLst>
            </p:cNvPr>
            <p:cNvSpPr/>
            <p:nvPr/>
          </p:nvSpPr>
          <p:spPr>
            <a:xfrm>
              <a:off x="2664982" y="1673480"/>
              <a:ext cx="161272" cy="241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8"/>
                <a:gd name="f4" fmla="val 3939"/>
                <a:gd name="f5" fmla="val 1"/>
                <a:gd name="f6" fmla="val 2807"/>
                <a:gd name="f7" fmla="val 3431"/>
                <a:gd name="f8" fmla="val 509"/>
                <a:gd name="f9" fmla="val 3938"/>
                <a:gd name="f10" fmla="val 1133"/>
                <a:gd name="f11" fmla="val 1496"/>
                <a:gd name="f12" fmla="val 2120"/>
                <a:gd name="f13" fmla="val 2627"/>
                <a:gd name="f14" fmla="val 3430"/>
                <a:gd name="f15" fmla="*/ f0 1 2628"/>
                <a:gd name="f16" fmla="*/ f1 1 39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628"/>
                <a:gd name="f23" fmla="*/ f20 1 39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628" h="3939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13" y="f14"/>
                    <a:pt x="f13" y="f6"/>
                  </a:cubicBezTo>
                  <a:lnTo>
                    <a:pt x="f13" y="f2"/>
                  </a:ln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8" name="Google Shape;2146;p41">
            <a:extLst>
              <a:ext uri="{FF2B5EF4-FFF2-40B4-BE49-F238E27FC236}">
                <a16:creationId xmlns:a16="http://schemas.microsoft.com/office/drawing/2014/main" id="{0AC843E6-1417-427D-8ABD-327BCDC38E0C}"/>
              </a:ext>
            </a:extLst>
          </p:cNvPr>
          <p:cNvGrpSpPr/>
          <p:nvPr/>
        </p:nvGrpSpPr>
        <p:grpSpPr>
          <a:xfrm>
            <a:off x="2255422" y="2744352"/>
            <a:ext cx="451110" cy="420724"/>
            <a:chOff x="2255422" y="2744352"/>
            <a:chExt cx="451110" cy="420724"/>
          </a:xfrm>
        </p:grpSpPr>
        <p:sp>
          <p:nvSpPr>
            <p:cNvPr id="49" name="Google Shape;2147;p41">
              <a:extLst>
                <a:ext uri="{FF2B5EF4-FFF2-40B4-BE49-F238E27FC236}">
                  <a16:creationId xmlns:a16="http://schemas.microsoft.com/office/drawing/2014/main" id="{6CD25F9A-D070-4F95-A498-7CBD741B7DCC}"/>
                </a:ext>
              </a:extLst>
            </p:cNvPr>
            <p:cNvSpPr/>
            <p:nvPr/>
          </p:nvSpPr>
          <p:spPr>
            <a:xfrm>
              <a:off x="2342253" y="2744352"/>
              <a:ext cx="136547" cy="2333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25"/>
                <a:gd name="f4" fmla="val 3803"/>
                <a:gd name="f5" fmla="val 1151"/>
                <a:gd name="f6" fmla="val 1096"/>
                <a:gd name="f7" fmla="val 1042"/>
                <a:gd name="f8" fmla="val 5"/>
                <a:gd name="f9" fmla="val 991"/>
                <a:gd name="f10" fmla="val 14"/>
                <a:gd name="f11" fmla="val 499"/>
                <a:gd name="f12" fmla="val 101"/>
                <a:gd name="f13" fmla="val 1"/>
                <a:gd name="f14" fmla="val 613"/>
                <a:gd name="f15" fmla="val 1424"/>
                <a:gd name="f16" fmla="val 485"/>
                <a:gd name="f17" fmla="val 879"/>
                <a:gd name="f18" fmla="val 782"/>
                <a:gd name="f19" fmla="val 542"/>
                <a:gd name="f20" fmla="val 1075"/>
                <a:gd name="f21" fmla="val 491"/>
                <a:gd name="f22" fmla="val 1102"/>
                <a:gd name="f23" fmla="val 486"/>
                <a:gd name="f24" fmla="val 1128"/>
                <a:gd name="f25" fmla="val 484"/>
                <a:gd name="f26" fmla="val 1154"/>
                <a:gd name="f27" fmla="val 1405"/>
                <a:gd name="f28" fmla="val 1632"/>
                <a:gd name="f29" fmla="val 699"/>
                <a:gd name="f30" fmla="val 1769"/>
                <a:gd name="f31" fmla="val 1078"/>
                <a:gd name="f32" fmla="val 2224"/>
                <a:gd name="f33" fmla="val 913"/>
                <a:gd name="f34" fmla="val 1978"/>
                <a:gd name="f35" fmla="val 236"/>
                <a:gd name="f36" fmla="val 1534"/>
                <a:gd name="f37" fmla="*/ f0 1 2225"/>
                <a:gd name="f38" fmla="*/ f1 1 3803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2225"/>
                <a:gd name="f45" fmla="*/ f42 1 3803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2225" h="380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2148;p41">
              <a:extLst>
                <a:ext uri="{FF2B5EF4-FFF2-40B4-BE49-F238E27FC236}">
                  <a16:creationId xmlns:a16="http://schemas.microsoft.com/office/drawing/2014/main" id="{34045EFC-4A7B-40C5-AB6D-E173B7F591F6}"/>
                </a:ext>
              </a:extLst>
            </p:cNvPr>
            <p:cNvSpPr/>
            <p:nvPr/>
          </p:nvSpPr>
          <p:spPr>
            <a:xfrm>
              <a:off x="2406197" y="2783378"/>
              <a:ext cx="114327" cy="830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3"/>
                <a:gd name="f4" fmla="val 1353"/>
                <a:gd name="f5" fmla="val 1025"/>
                <a:gd name="f6" fmla="val 1"/>
                <a:gd name="f7" fmla="val 936"/>
                <a:gd name="f8" fmla="val 839"/>
                <a:gd name="f9" fmla="val 20"/>
                <a:gd name="f10" fmla="val 736"/>
                <a:gd name="f11" fmla="val 66"/>
                <a:gd name="f12" fmla="val 391"/>
                <a:gd name="f13" fmla="val 476"/>
                <a:gd name="f14" fmla="val 1352"/>
                <a:gd name="f15" fmla="val 739"/>
                <a:gd name="f16" fmla="val 1573"/>
                <a:gd name="f17" fmla="*/ f0 1 1863"/>
                <a:gd name="f18" fmla="*/ f1 1 135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863"/>
                <a:gd name="f25" fmla="*/ f22 1 135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863" h="135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3" y="f14"/>
                  </a:cubicBezTo>
                  <a:lnTo>
                    <a:pt x="f3" y="f15"/>
                  </a:lnTo>
                  <a:cubicBezTo>
                    <a:pt x="f3" y="f15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2149;p41">
              <a:extLst>
                <a:ext uri="{FF2B5EF4-FFF2-40B4-BE49-F238E27FC236}">
                  <a16:creationId xmlns:a16="http://schemas.microsoft.com/office/drawing/2014/main" id="{7787AC78-1977-45CB-BAEA-39FA9AED45FC}"/>
                </a:ext>
              </a:extLst>
            </p:cNvPr>
            <p:cNvSpPr/>
            <p:nvPr/>
          </p:nvSpPr>
          <p:spPr>
            <a:xfrm>
              <a:off x="2305129" y="3006382"/>
              <a:ext cx="351147" cy="112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22"/>
                <a:gd name="f4" fmla="val 1833"/>
                <a:gd name="f5" fmla="val 62"/>
                <a:gd name="f6" fmla="val 1"/>
                <a:gd name="f7" fmla="val 27"/>
                <a:gd name="f8" fmla="val 28"/>
                <a:gd name="f9" fmla="val 61"/>
                <a:gd name="f10" fmla="val 1772"/>
                <a:gd name="f11" fmla="val 1805"/>
                <a:gd name="f12" fmla="val 1832"/>
                <a:gd name="f13" fmla="val 5661"/>
                <a:gd name="f14" fmla="val 5694"/>
                <a:gd name="f15" fmla="val 5721"/>
                <a:gd name="f16" fmla="*/ f0 1 5722"/>
                <a:gd name="f17" fmla="*/ f1 1 183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722"/>
                <a:gd name="f24" fmla="*/ f21 1 183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722" h="183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lnTo>
                    <a:pt x="f15" y="f9"/>
                  </a:lnTo>
                  <a:cubicBezTo>
                    <a:pt x="f15" y="f8"/>
                    <a:pt x="f14" y="f6"/>
                    <a:pt x="f13" y="f6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2150;p41">
              <a:extLst>
                <a:ext uri="{FF2B5EF4-FFF2-40B4-BE49-F238E27FC236}">
                  <a16:creationId xmlns:a16="http://schemas.microsoft.com/office/drawing/2014/main" id="{DE8F87D6-E714-4C53-BEA8-160072C04550}"/>
                </a:ext>
              </a:extLst>
            </p:cNvPr>
            <p:cNvSpPr/>
            <p:nvPr/>
          </p:nvSpPr>
          <p:spPr>
            <a:xfrm>
              <a:off x="2255422" y="2948757"/>
              <a:ext cx="451110" cy="84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51"/>
                <a:gd name="f4" fmla="val 1370"/>
                <a:gd name="f5" fmla="val 61"/>
                <a:gd name="f6" fmla="val 28"/>
                <a:gd name="f7" fmla="val 27"/>
                <a:gd name="f8" fmla="val 1308"/>
                <a:gd name="f9" fmla="val 1342"/>
                <a:gd name="f10" fmla="val 1369"/>
                <a:gd name="f11" fmla="val 7289"/>
                <a:gd name="f12" fmla="val 7323"/>
                <a:gd name="f13" fmla="val 7350"/>
                <a:gd name="f14" fmla="*/ f0 1 7351"/>
                <a:gd name="f15" fmla="*/ f1 1 1370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351"/>
                <a:gd name="f22" fmla="*/ f19 1 1370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351" h="137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9"/>
                    <a:pt x="f13" y="f8"/>
                  </a:cubicBezTo>
                  <a:lnTo>
                    <a:pt x="f13" y="f5"/>
                  </a:lnTo>
                  <a:cubicBezTo>
                    <a:pt x="f13" y="f7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2151;p41">
              <a:extLst>
                <a:ext uri="{FF2B5EF4-FFF2-40B4-BE49-F238E27FC236}">
                  <a16:creationId xmlns:a16="http://schemas.microsoft.com/office/drawing/2014/main" id="{D4F91336-FBF6-43C5-99BF-F556947E2133}"/>
                </a:ext>
              </a:extLst>
            </p:cNvPr>
            <p:cNvSpPr/>
            <p:nvPr/>
          </p:nvSpPr>
          <p:spPr>
            <a:xfrm>
              <a:off x="2360230" y="3118808"/>
              <a:ext cx="30376" cy="46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5"/>
                <a:gd name="f4" fmla="val 754"/>
                <a:gd name="f5" fmla="val 494"/>
                <a:gd name="f6" fmla="*/ f0 1 495"/>
                <a:gd name="f7" fmla="*/ f1 1 75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95"/>
                <a:gd name="f14" fmla="*/ f11 1 75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95" h="754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2152;p41">
              <a:extLst>
                <a:ext uri="{FF2B5EF4-FFF2-40B4-BE49-F238E27FC236}">
                  <a16:creationId xmlns:a16="http://schemas.microsoft.com/office/drawing/2014/main" id="{19FFC5DE-6389-484F-ABB3-0A538FA0736A}"/>
                </a:ext>
              </a:extLst>
            </p:cNvPr>
            <p:cNvSpPr/>
            <p:nvPr/>
          </p:nvSpPr>
          <p:spPr>
            <a:xfrm>
              <a:off x="2576001" y="3118808"/>
              <a:ext cx="30504" cy="46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"/>
                <a:gd name="f4" fmla="val 754"/>
                <a:gd name="f5" fmla="val 1"/>
                <a:gd name="f6" fmla="val 496"/>
                <a:gd name="f7" fmla="*/ f0 1 497"/>
                <a:gd name="f8" fmla="*/ f1 1 75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97"/>
                <a:gd name="f15" fmla="*/ f12 1 75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97" h="754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2153;p41">
              <a:extLst>
                <a:ext uri="{FF2B5EF4-FFF2-40B4-BE49-F238E27FC236}">
                  <a16:creationId xmlns:a16="http://schemas.microsoft.com/office/drawing/2014/main" id="{4462581A-8BB8-43FB-834D-E02DAAEE9F25}"/>
                </a:ext>
              </a:extLst>
            </p:cNvPr>
            <p:cNvSpPr/>
            <p:nvPr/>
          </p:nvSpPr>
          <p:spPr>
            <a:xfrm>
              <a:off x="2429880" y="2824801"/>
              <a:ext cx="97877" cy="452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5"/>
                <a:gd name="f4" fmla="val 738"/>
                <a:gd name="f5" fmla="val 1314"/>
                <a:gd name="f6" fmla="val 920"/>
                <a:gd name="f7" fmla="val 468"/>
                <a:gd name="f8" fmla="val 90"/>
                <a:gd name="f9" fmla="val 677"/>
                <a:gd name="f10" fmla="val 108"/>
                <a:gd name="f11" fmla="val 720"/>
                <a:gd name="f12" fmla="val 163"/>
                <a:gd name="f13" fmla="val 241"/>
                <a:gd name="f14" fmla="val 630"/>
                <a:gd name="f15" fmla="val 1594"/>
                <a:gd name="f16" fmla="val 285"/>
                <a:gd name="f17" fmla="val 1477"/>
                <a:gd name="f18" fmla="val 64"/>
                <a:gd name="f19" fmla="val 1453"/>
                <a:gd name="f20" fmla="val 19"/>
                <a:gd name="f21" fmla="val 1394"/>
                <a:gd name="f22" fmla="*/ f0 1 1595"/>
                <a:gd name="f23" fmla="*/ f1 1 73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595"/>
                <a:gd name="f30" fmla="*/ f27 1 73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595" h="738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18"/>
                  </a:cubicBezTo>
                  <a:cubicBezTo>
                    <a:pt x="f19" y="f20"/>
                    <a:pt x="f21" y="f2"/>
                    <a:pt x="f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6" name="Google Shape;2154;p41">
            <a:extLst>
              <a:ext uri="{FF2B5EF4-FFF2-40B4-BE49-F238E27FC236}">
                <a16:creationId xmlns:a16="http://schemas.microsoft.com/office/drawing/2014/main" id="{64C60420-1F50-46F4-8BC1-AA76379907CD}"/>
              </a:ext>
            </a:extLst>
          </p:cNvPr>
          <p:cNvSpPr/>
          <p:nvPr/>
        </p:nvSpPr>
        <p:spPr>
          <a:xfrm>
            <a:off x="2405640" y="3852952"/>
            <a:ext cx="107021" cy="355866"/>
          </a:xfrm>
          <a:custGeom>
            <a:avLst/>
            <a:gdLst>
              <a:gd name="f0" fmla="val w"/>
              <a:gd name="f1" fmla="val h"/>
              <a:gd name="f2" fmla="val 0"/>
              <a:gd name="f3" fmla="val 1744"/>
              <a:gd name="f4" fmla="val 5799"/>
              <a:gd name="f5" fmla="val 1"/>
              <a:gd name="f6" fmla="val 1743"/>
              <a:gd name="f7" fmla="*/ f0 1 1744"/>
              <a:gd name="f8" fmla="*/ f1 1 5799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1744"/>
              <a:gd name="f15" fmla="*/ f12 1 5799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1744" h="5799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6" y="f5"/>
                </a:lnTo>
                <a:close/>
              </a:path>
            </a:pathLst>
          </a:custGeom>
          <a:solidFill>
            <a:srgbClr val="70C2D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7" name="Google Shape;2155;p41">
            <a:extLst>
              <a:ext uri="{FF2B5EF4-FFF2-40B4-BE49-F238E27FC236}">
                <a16:creationId xmlns:a16="http://schemas.microsoft.com/office/drawing/2014/main" id="{27D2D014-FD4A-4730-90C5-AC709F278168}"/>
              </a:ext>
            </a:extLst>
          </p:cNvPr>
          <p:cNvSpPr/>
          <p:nvPr/>
        </p:nvSpPr>
        <p:spPr>
          <a:xfrm>
            <a:off x="2281181" y="3977402"/>
            <a:ext cx="355866" cy="107021"/>
          </a:xfrm>
          <a:custGeom>
            <a:avLst/>
            <a:gdLst>
              <a:gd name="f0" fmla="val w"/>
              <a:gd name="f1" fmla="val h"/>
              <a:gd name="f2" fmla="val 0"/>
              <a:gd name="f3" fmla="val 5799"/>
              <a:gd name="f4" fmla="val 1744"/>
              <a:gd name="f5" fmla="val 1"/>
              <a:gd name="f6" fmla="val 1743"/>
              <a:gd name="f7" fmla="val 5798"/>
              <a:gd name="f8" fmla="*/ f0 1 5799"/>
              <a:gd name="f9" fmla="*/ f1 1 1744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5799"/>
              <a:gd name="f16" fmla="*/ f13 1 1744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5799" h="1744">
                <a:moveTo>
                  <a:pt x="f5" y="f2"/>
                </a:moveTo>
                <a:lnTo>
                  <a:pt x="f5" y="f6"/>
                </a:lnTo>
                <a:lnTo>
                  <a:pt x="f7" y="f6"/>
                </a:lnTo>
                <a:lnTo>
                  <a:pt x="f7" y="f2"/>
                </a:lnTo>
                <a:close/>
              </a:path>
            </a:pathLst>
          </a:custGeom>
          <a:solidFill>
            <a:srgbClr val="70C2D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8" name="Google Shape;2156;p41">
            <a:extLst>
              <a:ext uri="{FF2B5EF4-FFF2-40B4-BE49-F238E27FC236}">
                <a16:creationId xmlns:a16="http://schemas.microsoft.com/office/drawing/2014/main" id="{0F1D3EAA-C101-40F0-9FAD-293670A9199A}"/>
              </a:ext>
            </a:extLst>
          </p:cNvPr>
          <p:cNvSpPr/>
          <p:nvPr/>
        </p:nvSpPr>
        <p:spPr>
          <a:xfrm>
            <a:off x="6442560" y="2802160"/>
            <a:ext cx="377958" cy="332859"/>
          </a:xfrm>
          <a:custGeom>
            <a:avLst/>
            <a:gdLst>
              <a:gd name="f0" fmla="val w"/>
              <a:gd name="f1" fmla="val h"/>
              <a:gd name="f2" fmla="val 0"/>
              <a:gd name="f3" fmla="val 6159"/>
              <a:gd name="f4" fmla="val 5424"/>
              <a:gd name="f5" fmla="val 1509"/>
              <a:gd name="f6" fmla="val 1477"/>
              <a:gd name="f7" fmla="val 1757"/>
              <a:gd name="f8" fmla="val 1957"/>
              <a:gd name="f9" fmla="val 1678"/>
              <a:gd name="f10" fmla="val 1925"/>
              <a:gd name="f11" fmla="val 2173"/>
              <a:gd name="f12" fmla="val 2373"/>
              <a:gd name="f13" fmla="val 1262"/>
              <a:gd name="f14" fmla="val 1061"/>
              <a:gd name="f15" fmla="val 3088"/>
              <a:gd name="f16" fmla="val 3335"/>
              <a:gd name="f17" fmla="val 3536"/>
              <a:gd name="f18" fmla="val 2840"/>
              <a:gd name="f19" fmla="val 2640"/>
              <a:gd name="f20" fmla="val 4668"/>
              <a:gd name="f21" fmla="val 4915"/>
              <a:gd name="f22" fmla="val 5116"/>
              <a:gd name="f23" fmla="val 4420"/>
              <a:gd name="f24" fmla="val 4219"/>
              <a:gd name="f25" fmla="val 537"/>
              <a:gd name="f26" fmla="val 240"/>
              <a:gd name="f27" fmla="val 241"/>
              <a:gd name="f28" fmla="val 538"/>
              <a:gd name="f29" fmla="val 3312"/>
              <a:gd name="f30" fmla="val 3609"/>
              <a:gd name="f31" fmla="val 3850"/>
              <a:gd name="f32" fmla="val 1966"/>
              <a:gd name="f33" fmla="val 4292"/>
              <a:gd name="f34" fmla="val 4779"/>
              <a:gd name="f35" fmla="val 1654"/>
              <a:gd name="f36" fmla="val 5300"/>
              <a:gd name="f37" fmla="val 1236"/>
              <a:gd name="f38" fmla="val 958"/>
              <a:gd name="f39" fmla="val 1460"/>
              <a:gd name="f40" fmla="val 1990"/>
              <a:gd name="f41" fmla="val 2255"/>
              <a:gd name="f42" fmla="val 2527"/>
              <a:gd name="f43" fmla="val 5393"/>
              <a:gd name="f44" fmla="val 2712"/>
              <a:gd name="f45" fmla="val 3038"/>
              <a:gd name="f46" fmla="val 5137"/>
              <a:gd name="f47" fmla="val 3087"/>
              <a:gd name="f48" fmla="val 4472"/>
              <a:gd name="f49" fmla="val 5621"/>
              <a:gd name="f50" fmla="val 5918"/>
              <a:gd name="f51" fmla="val 6158"/>
              <a:gd name="f52" fmla="*/ f0 1 6159"/>
              <a:gd name="f53" fmla="*/ f1 1 5424"/>
              <a:gd name="f54" fmla="val f2"/>
              <a:gd name="f55" fmla="val f3"/>
              <a:gd name="f56" fmla="val f4"/>
              <a:gd name="f57" fmla="+- f56 0 f54"/>
              <a:gd name="f58" fmla="+- f55 0 f54"/>
              <a:gd name="f59" fmla="*/ f58 1 6159"/>
              <a:gd name="f60" fmla="*/ f57 1 5424"/>
              <a:gd name="f61" fmla="*/ f54 1 f59"/>
              <a:gd name="f62" fmla="*/ f55 1 f59"/>
              <a:gd name="f63" fmla="*/ f54 1 f60"/>
              <a:gd name="f64" fmla="*/ f56 1 f60"/>
              <a:gd name="f65" fmla="*/ f61 f52 1"/>
              <a:gd name="f66" fmla="*/ f62 f52 1"/>
              <a:gd name="f67" fmla="*/ f64 f53 1"/>
              <a:gd name="f68" fmla="*/ f63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5" t="f68" r="f66" b="f67"/>
            <a:pathLst>
              <a:path w="6159" h="542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25" y="f2"/>
                </a:moveTo>
                <a:cubicBezTo>
                  <a:pt x="f26" y="f2"/>
                  <a:pt x="f2" y="f27"/>
                  <a:pt x="f2" y="f28"/>
                </a:cubicBezTo>
                <a:lnTo>
                  <a:pt x="f2" y="f29"/>
                </a:lnTo>
                <a:cubicBezTo>
                  <a:pt x="f2" y="f30"/>
                  <a:pt x="f26" y="f31"/>
                  <a:pt x="f25" y="f31"/>
                </a:cubicBezTo>
                <a:lnTo>
                  <a:pt x="f32" y="f31"/>
                </a:lnTo>
                <a:lnTo>
                  <a:pt x="f32" y="f33"/>
                </a:lnTo>
                <a:cubicBezTo>
                  <a:pt x="f32" y="f34"/>
                  <a:pt x="f35" y="f36"/>
                  <a:pt x="f37" y="f36"/>
                </a:cubicBezTo>
                <a:cubicBezTo>
                  <a:pt x="f38" y="f36"/>
                  <a:pt x="f39" y="f4"/>
                  <a:pt x="f40" y="f4"/>
                </a:cubicBezTo>
                <a:cubicBezTo>
                  <a:pt x="f41" y="f4"/>
                  <a:pt x="f42" y="f43"/>
                  <a:pt x="f44" y="f36"/>
                </a:cubicBezTo>
                <a:cubicBezTo>
                  <a:pt x="f45" y="f46"/>
                  <a:pt x="f47" y="f48"/>
                  <a:pt x="f15" y="f31"/>
                </a:cubicBezTo>
                <a:lnTo>
                  <a:pt x="f49" y="f31"/>
                </a:lnTo>
                <a:cubicBezTo>
                  <a:pt x="f50" y="f31"/>
                  <a:pt x="f51" y="f30"/>
                  <a:pt x="f51" y="f29"/>
                </a:cubicBezTo>
                <a:lnTo>
                  <a:pt x="f51" y="f28"/>
                </a:lnTo>
                <a:cubicBezTo>
                  <a:pt x="f51" y="f27"/>
                  <a:pt x="f50" y="f2"/>
                  <a:pt x="f49" y="f2"/>
                </a:cubicBezTo>
                <a:close/>
              </a:path>
            </a:pathLst>
          </a:custGeom>
          <a:solidFill>
            <a:srgbClr val="3F2DA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9" name="Google Shape;2157;p41">
            <a:extLst>
              <a:ext uri="{FF2B5EF4-FFF2-40B4-BE49-F238E27FC236}">
                <a16:creationId xmlns:a16="http://schemas.microsoft.com/office/drawing/2014/main" id="{10D4A764-53DA-4467-9C55-B3909CC612BD}"/>
              </a:ext>
            </a:extLst>
          </p:cNvPr>
          <p:cNvGrpSpPr/>
          <p:nvPr/>
        </p:nvGrpSpPr>
        <p:grpSpPr>
          <a:xfrm>
            <a:off x="6421392" y="3891832"/>
            <a:ext cx="406432" cy="278114"/>
            <a:chOff x="6421392" y="3891832"/>
            <a:chExt cx="406432" cy="278114"/>
          </a:xfrm>
        </p:grpSpPr>
        <p:sp>
          <p:nvSpPr>
            <p:cNvPr id="60" name="Google Shape;2158;p41">
              <a:extLst>
                <a:ext uri="{FF2B5EF4-FFF2-40B4-BE49-F238E27FC236}">
                  <a16:creationId xmlns:a16="http://schemas.microsoft.com/office/drawing/2014/main" id="{8BCFA4F6-F242-4CA5-AC1F-237B26CE224B}"/>
                </a:ext>
              </a:extLst>
            </p:cNvPr>
            <p:cNvSpPr/>
            <p:nvPr/>
          </p:nvSpPr>
          <p:spPr>
            <a:xfrm>
              <a:off x="6421392" y="3891832"/>
              <a:ext cx="406432" cy="278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3"/>
                <a:gd name="f4" fmla="val 4532"/>
                <a:gd name="f5" fmla="val 1529"/>
                <a:gd name="f6" fmla="val 1"/>
                <a:gd name="f7" fmla="val 1006"/>
                <a:gd name="f8" fmla="val 456"/>
                <a:gd name="f9" fmla="val 111"/>
                <a:gd name="f10" fmla="val 450"/>
                <a:gd name="f11" fmla="val 6622"/>
                <a:gd name="f12" fmla="val 6166"/>
                <a:gd name="f13" fmla="val 5616"/>
                <a:gd name="f14" fmla="val 5093"/>
                <a:gd name="f15" fmla="val 4290"/>
                <a:gd name="f16" fmla="val 3551"/>
                <a:gd name="f17" fmla="val 261"/>
                <a:gd name="f18" fmla="val 3311"/>
                <a:gd name="f19" fmla="val 354"/>
                <a:gd name="f20" fmla="val 3072"/>
                <a:gd name="f21" fmla="val 2332"/>
                <a:gd name="f22" fmla="*/ f0 1 6623"/>
                <a:gd name="f23" fmla="*/ f1 1 4532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623"/>
                <a:gd name="f30" fmla="*/ f27 1 4532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623" h="45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2" y="f4"/>
                  </a:lnTo>
                  <a:lnTo>
                    <a:pt x="f11" y="f4"/>
                  </a:lnTo>
                  <a:lnTo>
                    <a:pt x="f11" y="f10"/>
                  </a:lnTo>
                  <a:cubicBezTo>
                    <a:pt x="f12" y="f9"/>
                    <a:pt x="f13" y="f6"/>
                    <a:pt x="f14" y="f6"/>
                  </a:cubicBezTo>
                  <a:cubicBezTo>
                    <a:pt x="f15" y="f6"/>
                    <a:pt x="f16" y="f17"/>
                    <a:pt x="f18" y="f19"/>
                  </a:cubicBezTo>
                  <a:cubicBezTo>
                    <a:pt x="f20" y="f17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5038B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2159;p41">
              <a:extLst>
                <a:ext uri="{FF2B5EF4-FFF2-40B4-BE49-F238E27FC236}">
                  <a16:creationId xmlns:a16="http://schemas.microsoft.com/office/drawing/2014/main" id="{A73F36E1-C1D9-4ED6-A5AD-E5F33D9DE8F8}"/>
                </a:ext>
              </a:extLst>
            </p:cNvPr>
            <p:cNvSpPr/>
            <p:nvPr/>
          </p:nvSpPr>
          <p:spPr>
            <a:xfrm>
              <a:off x="6451887" y="3891896"/>
              <a:ext cx="342250" cy="259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4230"/>
                <a:gd name="f5" fmla="val 4594"/>
                <a:gd name="f6" fmla="val 3792"/>
                <a:gd name="f7" fmla="val 3053"/>
                <a:gd name="f8" fmla="val 260"/>
                <a:gd name="f9" fmla="val 2814"/>
                <a:gd name="f10" fmla="val 353"/>
                <a:gd name="f11" fmla="val 2575"/>
                <a:gd name="f12" fmla="val 1836"/>
                <a:gd name="f13" fmla="val 1"/>
                <a:gd name="f14" fmla="val 1034"/>
                <a:gd name="f15" fmla="val 689"/>
                <a:gd name="f16" fmla="val 334"/>
                <a:gd name="f17" fmla="val 48"/>
                <a:gd name="f18" fmla="val 177"/>
                <a:gd name="f19" fmla="val 4036"/>
                <a:gd name="f20" fmla="val 358"/>
                <a:gd name="f21" fmla="val 3975"/>
                <a:gd name="f22" fmla="val 910"/>
                <a:gd name="f23" fmla="val 1421"/>
                <a:gd name="f24" fmla="val 2100"/>
                <a:gd name="f25" fmla="val 4027"/>
                <a:gd name="f26" fmla="val 4229"/>
                <a:gd name="f27" fmla="val 3988"/>
                <a:gd name="f28" fmla="val 3977"/>
                <a:gd name="f29" fmla="val 4991"/>
                <a:gd name="f30" fmla="val 5197"/>
                <a:gd name="f31" fmla="val 5397"/>
                <a:gd name="f32" fmla="val 4014"/>
                <a:gd name="f33" fmla="val 158"/>
                <a:gd name="f34" fmla="val 5258"/>
                <a:gd name="f35" fmla="val 43"/>
                <a:gd name="f36" fmla="val 4921"/>
                <a:gd name="f37" fmla="*/ f0 1 5577"/>
                <a:gd name="f38" fmla="*/ f1 1 4230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5577"/>
                <a:gd name="f45" fmla="*/ f42 1 4230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5577" h="423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8"/>
                    <a:pt x="f12" y="f13"/>
                    <a:pt x="f14" y="f13"/>
                  </a:cubicBezTo>
                  <a:cubicBezTo>
                    <a:pt x="f15" y="f13"/>
                    <a:pt x="f16" y="f17"/>
                    <a:pt x="f13" y="f18"/>
                  </a:cubicBezTo>
                  <a:lnTo>
                    <a:pt x="f13" y="f19"/>
                  </a:lnTo>
                  <a:cubicBezTo>
                    <a:pt x="f13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9" y="f26"/>
                  </a:cubicBezTo>
                  <a:cubicBezTo>
                    <a:pt x="f9" y="f26"/>
                    <a:pt x="f27" y="f28"/>
                    <a:pt x="f29" y="f28"/>
                  </a:cubicBezTo>
                  <a:cubicBezTo>
                    <a:pt x="f30" y="f28"/>
                    <a:pt x="f31" y="f27"/>
                    <a:pt x="f3" y="f32"/>
                  </a:cubicBezTo>
                  <a:lnTo>
                    <a:pt x="f3" y="f33"/>
                  </a:lnTo>
                  <a:cubicBezTo>
                    <a:pt x="f34" y="f35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2160;p41">
              <a:extLst>
                <a:ext uri="{FF2B5EF4-FFF2-40B4-BE49-F238E27FC236}">
                  <a16:creationId xmlns:a16="http://schemas.microsoft.com/office/drawing/2014/main" id="{13558CF2-82E5-4826-9355-3B2CA1DA7C2A}"/>
                </a:ext>
              </a:extLst>
            </p:cNvPr>
            <p:cNvSpPr/>
            <p:nvPr/>
          </p:nvSpPr>
          <p:spPr>
            <a:xfrm>
              <a:off x="6624581" y="3891896"/>
              <a:ext cx="169557" cy="259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63"/>
                <a:gd name="f4" fmla="val 4229"/>
                <a:gd name="f5" fmla="val 1780"/>
                <a:gd name="f6" fmla="val 978"/>
                <a:gd name="f7" fmla="val 239"/>
                <a:gd name="f8" fmla="val 260"/>
                <a:gd name="f9" fmla="val 353"/>
                <a:gd name="f10" fmla="val 1173"/>
                <a:gd name="f11" fmla="val 3977"/>
                <a:gd name="f12" fmla="val 2176"/>
                <a:gd name="f13" fmla="val 2383"/>
                <a:gd name="f14" fmla="val 2582"/>
                <a:gd name="f15" fmla="val 3988"/>
                <a:gd name="f16" fmla="val 4014"/>
                <a:gd name="f17" fmla="val 158"/>
                <a:gd name="f18" fmla="val 2444"/>
                <a:gd name="f19" fmla="val 43"/>
                <a:gd name="f20" fmla="val 2107"/>
                <a:gd name="f21" fmla="*/ f0 1 2763"/>
                <a:gd name="f22" fmla="*/ f1 1 4229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763"/>
                <a:gd name="f29" fmla="*/ f26 1 4229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763" h="4229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lnTo>
                    <a:pt x="f2" y="f4"/>
                  </a:lnTo>
                  <a:cubicBezTo>
                    <a:pt x="f2" y="f4"/>
                    <a:pt x="f10" y="f11"/>
                    <a:pt x="f12" y="f11"/>
                  </a:cubicBezTo>
                  <a:cubicBezTo>
                    <a:pt x="f13" y="f11"/>
                    <a:pt x="f14" y="f15"/>
                    <a:pt x="f3" y="f16"/>
                  </a:cubicBezTo>
                  <a:lnTo>
                    <a:pt x="f3" y="f17"/>
                  </a:ln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4D3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2161;p41">
            <a:extLst>
              <a:ext uri="{FF2B5EF4-FFF2-40B4-BE49-F238E27FC236}">
                <a16:creationId xmlns:a16="http://schemas.microsoft.com/office/drawing/2014/main" id="{924E9C8F-4840-4177-B95F-BB528068EBFE}"/>
              </a:ext>
            </a:extLst>
          </p:cNvPr>
          <p:cNvGrpSpPr/>
          <p:nvPr/>
        </p:nvGrpSpPr>
        <p:grpSpPr>
          <a:xfrm>
            <a:off x="6131545" y="1692444"/>
            <a:ext cx="581156" cy="428533"/>
            <a:chOff x="6131545" y="1692444"/>
            <a:chExt cx="581156" cy="428533"/>
          </a:xfrm>
        </p:grpSpPr>
        <p:sp>
          <p:nvSpPr>
            <p:cNvPr id="64" name="Google Shape;2162;p41">
              <a:extLst>
                <a:ext uri="{FF2B5EF4-FFF2-40B4-BE49-F238E27FC236}">
                  <a16:creationId xmlns:a16="http://schemas.microsoft.com/office/drawing/2014/main" id="{DF27EFEE-A1BE-434B-85BF-5EAADD85E7E7}"/>
                </a:ext>
              </a:extLst>
            </p:cNvPr>
            <p:cNvSpPr/>
            <p:nvPr/>
          </p:nvSpPr>
          <p:spPr>
            <a:xfrm>
              <a:off x="6226743" y="1875251"/>
              <a:ext cx="83951" cy="184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8"/>
                <a:gd name="f4" fmla="val 3012"/>
                <a:gd name="f5" fmla="val 662"/>
                <a:gd name="f6" fmla="val 1"/>
                <a:gd name="f7" fmla="val 482"/>
                <a:gd name="f8" fmla="val 340"/>
                <a:gd name="f9" fmla="val 2477"/>
                <a:gd name="f10" fmla="val 881"/>
                <a:gd name="f11" fmla="val 3011"/>
                <a:gd name="f12" fmla="val 1707"/>
                <a:gd name="f13" fmla="*/ f0 1 1368"/>
                <a:gd name="f14" fmla="*/ f1 1 30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368"/>
                <a:gd name="f21" fmla="*/ f18 1 30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68" h="301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lnTo>
                    <a:pt x="f10" y="f11"/>
                  </a:lnTo>
                  <a:cubicBezTo>
                    <a:pt x="f10" y="f11"/>
                    <a:pt x="f3" y="f12"/>
                    <a:pt x="f5" y="f6"/>
                  </a:cubicBezTo>
                  <a:close/>
                </a:path>
              </a:pathLst>
            </a:custGeom>
            <a:solidFill>
              <a:srgbClr val="5038B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2163;p41">
              <a:extLst>
                <a:ext uri="{FF2B5EF4-FFF2-40B4-BE49-F238E27FC236}">
                  <a16:creationId xmlns:a16="http://schemas.microsoft.com/office/drawing/2014/main" id="{F1D0FA2B-702D-4A41-8538-E7EC4268DF97}"/>
                </a:ext>
              </a:extLst>
            </p:cNvPr>
            <p:cNvSpPr/>
            <p:nvPr/>
          </p:nvSpPr>
          <p:spPr>
            <a:xfrm>
              <a:off x="6535299" y="1875251"/>
              <a:ext cx="83951" cy="184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8"/>
                <a:gd name="f4" fmla="val 3012"/>
                <a:gd name="f5" fmla="val 705"/>
                <a:gd name="f6" fmla="val 1"/>
                <a:gd name="f7" fmla="val 1707"/>
                <a:gd name="f8" fmla="val 487"/>
                <a:gd name="f9" fmla="val 3011"/>
                <a:gd name="f10" fmla="val 1028"/>
                <a:gd name="f11" fmla="val 2477"/>
                <a:gd name="f12" fmla="val 482"/>
                <a:gd name="f13" fmla="*/ f0 1 1368"/>
                <a:gd name="f14" fmla="*/ f1 1 30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368"/>
                <a:gd name="f21" fmla="*/ f18 1 30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68" h="3012">
                  <a:moveTo>
                    <a:pt x="f5" y="f6"/>
                  </a:moveTo>
                  <a:cubicBezTo>
                    <a:pt x="f6" y="f7"/>
                    <a:pt x="f8" y="f9"/>
                    <a:pt x="f8" y="f9"/>
                  </a:cubicBezTo>
                  <a:lnTo>
                    <a:pt x="f10" y="f11"/>
                  </a:lnTo>
                  <a:lnTo>
                    <a:pt x="f3" y="f12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038B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2164;p41">
              <a:extLst>
                <a:ext uri="{FF2B5EF4-FFF2-40B4-BE49-F238E27FC236}">
                  <a16:creationId xmlns:a16="http://schemas.microsoft.com/office/drawing/2014/main" id="{B98D2754-A9D9-4CB9-8488-DFED5BC12B1A}"/>
                </a:ext>
              </a:extLst>
            </p:cNvPr>
            <p:cNvSpPr/>
            <p:nvPr/>
          </p:nvSpPr>
          <p:spPr>
            <a:xfrm>
              <a:off x="6218651" y="1692444"/>
              <a:ext cx="210915" cy="32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37"/>
                <a:gd name="f4" fmla="val 5309"/>
                <a:gd name="f5" fmla="val 2902"/>
                <a:gd name="f6" fmla="val 1"/>
                <a:gd name="f7" fmla="val 2733"/>
                <a:gd name="f8" fmla="val 2561"/>
                <a:gd name="f9" fmla="val 185"/>
                <a:gd name="f10" fmla="val 2460"/>
                <a:gd name="f11" fmla="val 571"/>
                <a:gd name="f12" fmla="val 2293"/>
                <a:gd name="f13" fmla="val 1214"/>
                <a:gd name="f14" fmla="val 1651"/>
                <a:gd name="f15" fmla="val 2693"/>
                <a:gd name="f16" fmla="val 88"/>
                <a:gd name="f17" fmla="val 3224"/>
                <a:gd name="f18" fmla="val 4696"/>
                <a:gd name="f19" fmla="val 5308"/>
                <a:gd name="f20" fmla="val 1801"/>
                <a:gd name="f21" fmla="val 5150"/>
                <a:gd name="f22" fmla="val 2209"/>
                <a:gd name="f23" fmla="val 2622"/>
                <a:gd name="f24" fmla="val 2699"/>
                <a:gd name="f25" fmla="val 2776"/>
                <a:gd name="f26" fmla="val 5303"/>
                <a:gd name="f27" fmla="val 2851"/>
                <a:gd name="f28" fmla="val 5290"/>
                <a:gd name="f29" fmla="val 3326"/>
                <a:gd name="f30" fmla="val 5206"/>
                <a:gd name="f31" fmla="val 3151"/>
                <a:gd name="f32" fmla="val 3565"/>
                <a:gd name="f33" fmla="val 3174"/>
                <a:gd name="f34" fmla="val 2678"/>
                <a:gd name="f35" fmla="val 3194"/>
                <a:gd name="f36" fmla="val 1915"/>
                <a:gd name="f37" fmla="val 3214"/>
                <a:gd name="f38" fmla="val 1612"/>
                <a:gd name="f39" fmla="val 627"/>
                <a:gd name="f40" fmla="val 237"/>
                <a:gd name="f41" fmla="val 3125"/>
                <a:gd name="f42" fmla="val 81"/>
                <a:gd name="f43" fmla="val 3014"/>
                <a:gd name="f44" fmla="*/ f0 1 3437"/>
                <a:gd name="f45" fmla="*/ f1 1 5309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3437"/>
                <a:gd name="f52" fmla="*/ f49 1 5309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3437" h="53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5"/>
                  </a:cubicBezTo>
                  <a:lnTo>
                    <a:pt x="f16" y="f17"/>
                  </a:lnTo>
                  <a:cubicBezTo>
                    <a:pt x="f2" y="f18"/>
                    <a:pt x="f16" y="f19"/>
                    <a:pt x="f16" y="f19"/>
                  </a:cubicBezTo>
                  <a:lnTo>
                    <a:pt x="f20" y="f21"/>
                  </a:lnTo>
                  <a:cubicBezTo>
                    <a:pt x="f20" y="f21"/>
                    <a:pt x="f22" y="f4"/>
                    <a:pt x="f23" y="f4"/>
                  </a:cubicBezTo>
                  <a:cubicBezTo>
                    <a:pt x="f24" y="f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" y="f39"/>
                    <a:pt x="f37" y="f40"/>
                  </a:cubicBezTo>
                  <a:cubicBezTo>
                    <a:pt x="f41" y="f42"/>
                    <a:pt x="f43" y="f6"/>
                    <a:pt x="f5" y="f6"/>
                  </a:cubicBezTo>
                  <a:close/>
                </a:path>
              </a:pathLst>
            </a:custGeom>
            <a:solidFill>
              <a:srgbClr val="F0B7A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2165;p41">
              <a:extLst>
                <a:ext uri="{FF2B5EF4-FFF2-40B4-BE49-F238E27FC236}">
                  <a16:creationId xmlns:a16="http://schemas.microsoft.com/office/drawing/2014/main" id="{DA8E18EC-FDED-43D4-AF35-3D76B59EFB3B}"/>
                </a:ext>
              </a:extLst>
            </p:cNvPr>
            <p:cNvSpPr/>
            <p:nvPr/>
          </p:nvSpPr>
          <p:spPr>
            <a:xfrm>
              <a:off x="6417167" y="1692444"/>
              <a:ext cx="211720" cy="32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50"/>
                <a:gd name="f4" fmla="val 5309"/>
                <a:gd name="f5" fmla="val 536"/>
                <a:gd name="f6" fmla="val 1"/>
                <a:gd name="f7" fmla="val 424"/>
                <a:gd name="f8" fmla="val 313"/>
                <a:gd name="f9" fmla="val 81"/>
                <a:gd name="f10" fmla="val 224"/>
                <a:gd name="f11" fmla="val 237"/>
                <a:gd name="f12" fmla="val 627"/>
                <a:gd name="f13" fmla="val 1612"/>
                <a:gd name="f14" fmla="val 178"/>
                <a:gd name="f15" fmla="val 1706"/>
                <a:gd name="f16" fmla="val 192"/>
                <a:gd name="f17" fmla="val 2778"/>
                <a:gd name="f18" fmla="val 205"/>
                <a:gd name="f19" fmla="val 3665"/>
                <a:gd name="f20" fmla="val 112"/>
                <a:gd name="f21" fmla="val 5206"/>
                <a:gd name="f22" fmla="val 587"/>
                <a:gd name="f23" fmla="val 5290"/>
                <a:gd name="f24" fmla="val 662"/>
                <a:gd name="f25" fmla="val 5303"/>
                <a:gd name="f26" fmla="val 739"/>
                <a:gd name="f27" fmla="val 817"/>
                <a:gd name="f28" fmla="val 1229"/>
                <a:gd name="f29" fmla="val 1637"/>
                <a:gd name="f30" fmla="val 5150"/>
                <a:gd name="f31" fmla="val 3351"/>
                <a:gd name="f32" fmla="val 5308"/>
                <a:gd name="f33" fmla="val 3449"/>
                <a:gd name="f34" fmla="val 4547"/>
                <a:gd name="f35" fmla="val 3224"/>
                <a:gd name="f36" fmla="val 1788"/>
                <a:gd name="f37" fmla="val 2693"/>
                <a:gd name="f38" fmla="val 1145"/>
                <a:gd name="f39" fmla="val 1214"/>
                <a:gd name="f40" fmla="val 977"/>
                <a:gd name="f41" fmla="val 571"/>
                <a:gd name="f42" fmla="val 877"/>
                <a:gd name="f43" fmla="val 185"/>
                <a:gd name="f44" fmla="val 705"/>
                <a:gd name="f45" fmla="*/ f0 1 3450"/>
                <a:gd name="f46" fmla="*/ f1 1 5309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3450"/>
                <a:gd name="f53" fmla="*/ f50 1 5309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50" h="53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0" y="f13"/>
                    <a:pt x="f10" y="f13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29" y="f30"/>
                  </a:cubicBezTo>
                  <a:lnTo>
                    <a:pt x="f31" y="f32"/>
                  </a:lnTo>
                  <a:cubicBezTo>
                    <a:pt x="f31" y="f32"/>
                    <a:pt x="f33" y="f34"/>
                    <a:pt x="f31" y="f35"/>
                  </a:cubicBezTo>
                  <a:lnTo>
                    <a:pt x="f36" y="f37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6"/>
                    <a:pt x="f5" y="f6"/>
                  </a:cubicBezTo>
                  <a:close/>
                </a:path>
              </a:pathLst>
            </a:custGeom>
            <a:solidFill>
              <a:srgbClr val="FFCAE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2166;p41">
              <a:extLst>
                <a:ext uri="{FF2B5EF4-FFF2-40B4-BE49-F238E27FC236}">
                  <a16:creationId xmlns:a16="http://schemas.microsoft.com/office/drawing/2014/main" id="{21C1F39C-1286-453F-8FAF-424C675F1C9B}"/>
                </a:ext>
              </a:extLst>
            </p:cNvPr>
            <p:cNvSpPr/>
            <p:nvPr/>
          </p:nvSpPr>
          <p:spPr>
            <a:xfrm>
              <a:off x="6403488" y="1692444"/>
              <a:ext cx="219327" cy="32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74"/>
                <a:gd name="f4" fmla="val 5309"/>
                <a:gd name="f5" fmla="val 759"/>
                <a:gd name="f6" fmla="val 1"/>
                <a:gd name="f7" fmla="val 647"/>
                <a:gd name="f8" fmla="val 536"/>
                <a:gd name="f9" fmla="val 81"/>
                <a:gd name="f10" fmla="val 447"/>
                <a:gd name="f11" fmla="val 237"/>
                <a:gd name="f12" fmla="val 223"/>
                <a:gd name="f13" fmla="val 627"/>
                <a:gd name="f14" fmla="val 1612"/>
                <a:gd name="f15" fmla="val 1716"/>
                <a:gd name="f16" fmla="val 195"/>
                <a:gd name="f17" fmla="val 2582"/>
                <a:gd name="f18" fmla="val 391"/>
                <a:gd name="f19" fmla="val 3448"/>
                <a:gd name="f20" fmla="val 335"/>
                <a:gd name="f21" fmla="val 5206"/>
                <a:gd name="f22" fmla="val 810"/>
                <a:gd name="f23" fmla="val 5290"/>
                <a:gd name="f24" fmla="val 885"/>
                <a:gd name="f25" fmla="val 5303"/>
                <a:gd name="f26" fmla="val 962"/>
                <a:gd name="f27" fmla="val 1040"/>
                <a:gd name="f28" fmla="val 1452"/>
                <a:gd name="f29" fmla="val 1860"/>
                <a:gd name="f30" fmla="val 5150"/>
                <a:gd name="f31" fmla="val 5308"/>
                <a:gd name="f32" fmla="val 3224"/>
                <a:gd name="f33" fmla="val 2011"/>
                <a:gd name="f34" fmla="val 2693"/>
                <a:gd name="f35" fmla="val 1368"/>
                <a:gd name="f36" fmla="val 1214"/>
                <a:gd name="f37" fmla="val 1200"/>
                <a:gd name="f38" fmla="val 571"/>
                <a:gd name="f39" fmla="val 1100"/>
                <a:gd name="f40" fmla="val 185"/>
                <a:gd name="f41" fmla="val 928"/>
                <a:gd name="f42" fmla="*/ f0 1 3574"/>
                <a:gd name="f43" fmla="*/ f1 1 530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3574"/>
                <a:gd name="f50" fmla="*/ f47 1 530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3574" h="53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0" y="f14"/>
                    <a:pt x="f10" y="f14"/>
                  </a:cubicBezTo>
                  <a:cubicBezTo>
                    <a:pt x="f10" y="f14"/>
                    <a:pt x="f6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29" y="f30"/>
                  </a:cubicBezTo>
                  <a:lnTo>
                    <a:pt x="f3" y="f31"/>
                  </a:lnTo>
                  <a:lnTo>
                    <a:pt x="f3" y="f32"/>
                  </a:lnTo>
                  <a:lnTo>
                    <a:pt x="f33" y="f34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6"/>
                    <a:pt x="f5" y="f6"/>
                  </a:cubicBezTo>
                  <a:close/>
                </a:path>
              </a:pathLst>
            </a:custGeom>
            <a:solidFill>
              <a:srgbClr val="F0B7A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2167;p41">
              <a:extLst>
                <a:ext uri="{FF2B5EF4-FFF2-40B4-BE49-F238E27FC236}">
                  <a16:creationId xmlns:a16="http://schemas.microsoft.com/office/drawing/2014/main" id="{BCEB428B-770C-4871-9577-D7B185BFD62B}"/>
                </a:ext>
              </a:extLst>
            </p:cNvPr>
            <p:cNvSpPr/>
            <p:nvPr/>
          </p:nvSpPr>
          <p:spPr>
            <a:xfrm>
              <a:off x="6565126" y="1875251"/>
              <a:ext cx="147575" cy="24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75"/>
                <a:gd name="f4" fmla="val 4004"/>
                <a:gd name="f5" fmla="val 219"/>
                <a:gd name="f6" fmla="val 1"/>
                <a:gd name="f7" fmla="val 316"/>
                <a:gd name="f8" fmla="val 1524"/>
                <a:gd name="f9" fmla="val 3011"/>
                <a:gd name="f10" fmla="val 2523"/>
                <a:gd name="f11" fmla="val 3874"/>
                <a:gd name="f12" fmla="val 581"/>
                <a:gd name="f13" fmla="*/ f0 1 3875"/>
                <a:gd name="f14" fmla="*/ f1 1 400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875"/>
                <a:gd name="f21" fmla="*/ f18 1 400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875" h="4004">
                  <a:moveTo>
                    <a:pt x="f5" y="f6"/>
                  </a:moveTo>
                  <a:cubicBezTo>
                    <a:pt x="f5" y="f6"/>
                    <a:pt x="f7" y="f8"/>
                    <a:pt x="f6" y="f9"/>
                  </a:cubicBezTo>
                  <a:lnTo>
                    <a:pt x="f10" y="f4"/>
                  </a:lnTo>
                  <a:lnTo>
                    <a:pt x="f11" y="f12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2168;p41">
              <a:extLst>
                <a:ext uri="{FF2B5EF4-FFF2-40B4-BE49-F238E27FC236}">
                  <a16:creationId xmlns:a16="http://schemas.microsoft.com/office/drawing/2014/main" id="{FB813565-DDE1-4ACA-A670-0C0952A17446}"/>
                </a:ext>
              </a:extLst>
            </p:cNvPr>
            <p:cNvSpPr/>
            <p:nvPr/>
          </p:nvSpPr>
          <p:spPr>
            <a:xfrm>
              <a:off x="6131545" y="1875251"/>
              <a:ext cx="149321" cy="224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75"/>
                <a:gd name="f4" fmla="val 4004"/>
                <a:gd name="f5" fmla="val 3656"/>
                <a:gd name="f6" fmla="val 1"/>
                <a:gd name="f7" fmla="val 581"/>
                <a:gd name="f8" fmla="val 1352"/>
                <a:gd name="f9" fmla="val 3874"/>
                <a:gd name="f10" fmla="val 3011"/>
                <a:gd name="f11" fmla="val 3559"/>
                <a:gd name="f12" fmla="val 1524"/>
                <a:gd name="f13" fmla="*/ f0 1 3875"/>
                <a:gd name="f14" fmla="*/ f1 1 400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875"/>
                <a:gd name="f21" fmla="*/ f18 1 400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875" h="4004">
                  <a:moveTo>
                    <a:pt x="f5" y="f6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9" y="f10"/>
                  </a:lnTo>
                  <a:cubicBezTo>
                    <a:pt x="f11" y="f12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1" name="Google Shape;2169;p41">
            <a:extLst>
              <a:ext uri="{FF2B5EF4-FFF2-40B4-BE49-F238E27FC236}">
                <a16:creationId xmlns:a16="http://schemas.microsoft.com/office/drawing/2014/main" id="{FA90DA76-FF80-42AF-AEA8-3AFFF9998D65}"/>
              </a:ext>
            </a:extLst>
          </p:cNvPr>
          <p:cNvSpPr txBox="1"/>
          <p:nvPr/>
        </p:nvSpPr>
        <p:spPr>
          <a:xfrm>
            <a:off x="6817574" y="1546771"/>
            <a:ext cx="1680301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 cold place full of iron oxide dust</a:t>
            </a:r>
          </a:p>
        </p:txBody>
      </p:sp>
      <p:sp>
        <p:nvSpPr>
          <p:cNvPr id="72" name="Google Shape;2170;p41">
            <a:extLst>
              <a:ext uri="{FF2B5EF4-FFF2-40B4-BE49-F238E27FC236}">
                <a16:creationId xmlns:a16="http://schemas.microsoft.com/office/drawing/2014/main" id="{F26F25D3-BA64-4FFA-BD50-DF6F99FF0D5E}"/>
              </a:ext>
            </a:extLst>
          </p:cNvPr>
          <p:cNvSpPr txBox="1"/>
          <p:nvPr/>
        </p:nvSpPr>
        <p:spPr>
          <a:xfrm>
            <a:off x="7022774" y="2661964"/>
            <a:ext cx="1680301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gas giant and the biggest planet in the Solar System</a:t>
            </a:r>
          </a:p>
        </p:txBody>
      </p:sp>
      <p:sp>
        <p:nvSpPr>
          <p:cNvPr id="73" name="Google Shape;2171;p41">
            <a:extLst>
              <a:ext uri="{FF2B5EF4-FFF2-40B4-BE49-F238E27FC236}">
                <a16:creationId xmlns:a16="http://schemas.microsoft.com/office/drawing/2014/main" id="{5844C1DB-DF9C-4F30-B2BF-32273C2AC524}"/>
              </a:ext>
            </a:extLst>
          </p:cNvPr>
          <p:cNvSpPr txBox="1"/>
          <p:nvPr/>
        </p:nvSpPr>
        <p:spPr>
          <a:xfrm>
            <a:off x="7022774" y="3711128"/>
            <a:ext cx="1680301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Neptune is the farthest planet from the Sun</a:t>
            </a:r>
          </a:p>
        </p:txBody>
      </p:sp>
      <p:sp>
        <p:nvSpPr>
          <p:cNvPr id="74" name="Google Shape;2172;p41">
            <a:extLst>
              <a:ext uri="{FF2B5EF4-FFF2-40B4-BE49-F238E27FC236}">
                <a16:creationId xmlns:a16="http://schemas.microsoft.com/office/drawing/2014/main" id="{B17D69DA-6CCB-47B4-B3B9-B6FD9B973510}"/>
              </a:ext>
            </a:extLst>
          </p:cNvPr>
          <p:cNvSpPr txBox="1"/>
          <p:nvPr/>
        </p:nvSpPr>
        <p:spPr>
          <a:xfrm>
            <a:off x="715527" y="1546771"/>
            <a:ext cx="1680301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</a:t>
            </a:r>
          </a:p>
        </p:txBody>
      </p:sp>
      <p:sp>
        <p:nvSpPr>
          <p:cNvPr id="75" name="Google Shape;2173;p41">
            <a:extLst>
              <a:ext uri="{FF2B5EF4-FFF2-40B4-BE49-F238E27FC236}">
                <a16:creationId xmlns:a16="http://schemas.microsoft.com/office/drawing/2014/main" id="{F6792CCE-AA92-4312-9E0A-543F012BC04B}"/>
              </a:ext>
            </a:extLst>
          </p:cNvPr>
          <p:cNvSpPr txBox="1"/>
          <p:nvPr/>
        </p:nvSpPr>
        <p:spPr>
          <a:xfrm>
            <a:off x="450854" y="2661964"/>
            <a:ext cx="1680301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is the second planet</a:t>
            </a:r>
          </a:p>
        </p:txBody>
      </p:sp>
      <p:sp>
        <p:nvSpPr>
          <p:cNvPr id="76" name="Google Shape;2174;p41">
            <a:extLst>
              <a:ext uri="{FF2B5EF4-FFF2-40B4-BE49-F238E27FC236}">
                <a16:creationId xmlns:a16="http://schemas.microsoft.com/office/drawing/2014/main" id="{CB3CE810-CB35-4A8F-98E0-CDC5DEBC913F}"/>
              </a:ext>
            </a:extLst>
          </p:cNvPr>
          <p:cNvSpPr txBox="1"/>
          <p:nvPr/>
        </p:nvSpPr>
        <p:spPr>
          <a:xfrm>
            <a:off x="404329" y="3711128"/>
            <a:ext cx="1680301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composed mostly of hydrogen and helium</a:t>
            </a:r>
          </a:p>
        </p:txBody>
      </p:sp>
      <p:pic>
        <p:nvPicPr>
          <p:cNvPr id="109" name="Imagen 108">
            <a:extLst>
              <a:ext uri="{FF2B5EF4-FFF2-40B4-BE49-F238E27FC236}">
                <a16:creationId xmlns:a16="http://schemas.microsoft.com/office/drawing/2014/main" id="{E332BF45-CAF3-4F22-955B-EBB151249C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940" y="1322295"/>
            <a:ext cx="62218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>
            <a:extLst>
              <a:ext uri="{FF2B5EF4-FFF2-40B4-BE49-F238E27FC236}">
                <a16:creationId xmlns:a16="http://schemas.microsoft.com/office/drawing/2014/main" id="{241D841A-B8D1-4C0D-BAFB-0475FD8DC981}"/>
              </a:ext>
            </a:extLst>
          </p:cNvPr>
          <p:cNvSpPr/>
          <p:nvPr/>
        </p:nvSpPr>
        <p:spPr>
          <a:xfrm>
            <a:off x="6022870" y="1390907"/>
            <a:ext cx="3121130" cy="3693417"/>
          </a:xfrm>
          <a:prstGeom prst="rect">
            <a:avLst/>
          </a:prstGeom>
          <a:solidFill>
            <a:srgbClr val="E5E2FE"/>
          </a:solidFill>
          <a:ln w="25402"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" name="Google Shape;2292;p43">
            <a:extLst>
              <a:ext uri="{FF2B5EF4-FFF2-40B4-BE49-F238E27FC236}">
                <a16:creationId xmlns:a16="http://schemas.microsoft.com/office/drawing/2014/main" id="{F6F2A247-985A-42D6-8F40-78DF86BD7E02}"/>
              </a:ext>
            </a:extLst>
          </p:cNvPr>
          <p:cNvGrpSpPr/>
          <p:nvPr/>
        </p:nvGrpSpPr>
        <p:grpSpPr>
          <a:xfrm>
            <a:off x="701893" y="1450082"/>
            <a:ext cx="1234504" cy="3131097"/>
            <a:chOff x="701893" y="1450082"/>
            <a:chExt cx="1234504" cy="3131097"/>
          </a:xfrm>
        </p:grpSpPr>
        <p:sp>
          <p:nvSpPr>
            <p:cNvPr id="4" name="Google Shape;2293;p43">
              <a:extLst>
                <a:ext uri="{FF2B5EF4-FFF2-40B4-BE49-F238E27FC236}">
                  <a16:creationId xmlns:a16="http://schemas.microsoft.com/office/drawing/2014/main" id="{38A636DF-698E-4E41-9A67-BE590A470F66}"/>
                </a:ext>
              </a:extLst>
            </p:cNvPr>
            <p:cNvSpPr/>
            <p:nvPr/>
          </p:nvSpPr>
          <p:spPr>
            <a:xfrm>
              <a:off x="701893" y="1450082"/>
              <a:ext cx="1234504" cy="3131097"/>
            </a:xfrm>
            <a:custGeom>
              <a:avLst>
                <a:gd name="f9" fmla="val 50000"/>
                <a:gd name="f10" fmla="val 3376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3376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solidFill>
              <a:srgbClr val="C3EBEF"/>
            </a:solidFill>
            <a:ln w="9528" cap="flat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294;p43">
              <a:extLst>
                <a:ext uri="{FF2B5EF4-FFF2-40B4-BE49-F238E27FC236}">
                  <a16:creationId xmlns:a16="http://schemas.microsoft.com/office/drawing/2014/main" id="{BB768FBC-BB56-4177-B5BA-C7A7DE07E7D1}"/>
                </a:ext>
              </a:extLst>
            </p:cNvPr>
            <p:cNvSpPr/>
            <p:nvPr/>
          </p:nvSpPr>
          <p:spPr>
            <a:xfrm>
              <a:off x="810734" y="1550301"/>
              <a:ext cx="1023295" cy="102329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70C2D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6" name="Google Shape;2295;p43">
              <a:extLst>
                <a:ext uri="{FF2B5EF4-FFF2-40B4-BE49-F238E27FC236}">
                  <a16:creationId xmlns:a16="http://schemas.microsoft.com/office/drawing/2014/main" id="{CBE8E89D-5949-41B0-9793-ABA01092A825}"/>
                </a:ext>
              </a:extLst>
            </p:cNvPr>
            <p:cNvCxnSpPr/>
            <p:nvPr/>
          </p:nvCxnSpPr>
          <p:spPr>
            <a:xfrm>
              <a:off x="1093604" y="3237616"/>
              <a:ext cx="449098" cy="0"/>
            </a:xfrm>
            <a:prstGeom prst="straightConnector1">
              <a:avLst/>
            </a:prstGeom>
            <a:noFill/>
            <a:ln w="28575" cap="flat">
              <a:solidFill>
                <a:srgbClr val="3F2DA5"/>
              </a:solidFill>
              <a:prstDash val="solid"/>
              <a:round/>
            </a:ln>
          </p:spPr>
        </p:cxnSp>
      </p:grpSp>
      <p:grpSp>
        <p:nvGrpSpPr>
          <p:cNvPr id="7" name="Google Shape;2296;p43">
            <a:extLst>
              <a:ext uri="{FF2B5EF4-FFF2-40B4-BE49-F238E27FC236}">
                <a16:creationId xmlns:a16="http://schemas.microsoft.com/office/drawing/2014/main" id="{AB16866E-E1BA-48A8-B968-B091C21D7336}"/>
              </a:ext>
            </a:extLst>
          </p:cNvPr>
          <p:cNvGrpSpPr/>
          <p:nvPr/>
        </p:nvGrpSpPr>
        <p:grpSpPr>
          <a:xfrm>
            <a:off x="4135447" y="1450082"/>
            <a:ext cx="1234504" cy="3131097"/>
            <a:chOff x="4135447" y="1450082"/>
            <a:chExt cx="1234504" cy="3131097"/>
          </a:xfrm>
        </p:grpSpPr>
        <p:sp>
          <p:nvSpPr>
            <p:cNvPr id="8" name="Google Shape;2297;p43">
              <a:extLst>
                <a:ext uri="{FF2B5EF4-FFF2-40B4-BE49-F238E27FC236}">
                  <a16:creationId xmlns:a16="http://schemas.microsoft.com/office/drawing/2014/main" id="{2BAAC907-E480-4E56-8F7D-87B04C179C46}"/>
                </a:ext>
              </a:extLst>
            </p:cNvPr>
            <p:cNvSpPr/>
            <p:nvPr/>
          </p:nvSpPr>
          <p:spPr>
            <a:xfrm>
              <a:off x="4135447" y="1450082"/>
              <a:ext cx="1234504" cy="3131097"/>
            </a:xfrm>
            <a:custGeom>
              <a:avLst>
                <a:gd name="f9" fmla="val 50000"/>
                <a:gd name="f10" fmla="val 3376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3376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solidFill>
              <a:srgbClr val="C3EBEF"/>
            </a:solidFill>
            <a:ln w="9528" cap="flat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298;p43">
              <a:extLst>
                <a:ext uri="{FF2B5EF4-FFF2-40B4-BE49-F238E27FC236}">
                  <a16:creationId xmlns:a16="http://schemas.microsoft.com/office/drawing/2014/main" id="{E13B032F-A1DC-4FFF-9DBF-6AE5C7A9BD86}"/>
                </a:ext>
              </a:extLst>
            </p:cNvPr>
            <p:cNvSpPr/>
            <p:nvPr/>
          </p:nvSpPr>
          <p:spPr>
            <a:xfrm>
              <a:off x="4237741" y="1550301"/>
              <a:ext cx="1023295" cy="102329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70C2D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10" name="Google Shape;2299;p43">
              <a:extLst>
                <a:ext uri="{FF2B5EF4-FFF2-40B4-BE49-F238E27FC236}">
                  <a16:creationId xmlns:a16="http://schemas.microsoft.com/office/drawing/2014/main" id="{6476F5E5-DD20-4E42-989E-9F16F55365F4}"/>
                </a:ext>
              </a:extLst>
            </p:cNvPr>
            <p:cNvCxnSpPr/>
            <p:nvPr/>
          </p:nvCxnSpPr>
          <p:spPr>
            <a:xfrm>
              <a:off x="4530102" y="3237616"/>
              <a:ext cx="449098" cy="0"/>
            </a:xfrm>
            <a:prstGeom prst="straightConnector1">
              <a:avLst/>
            </a:prstGeom>
            <a:noFill/>
            <a:ln w="28575" cap="flat">
              <a:solidFill>
                <a:srgbClr val="3F2DA5"/>
              </a:solidFill>
              <a:prstDash val="solid"/>
              <a:round/>
            </a:ln>
          </p:spPr>
        </p:cxnSp>
      </p:grpSp>
      <p:grpSp>
        <p:nvGrpSpPr>
          <p:cNvPr id="11" name="Google Shape;2300;p43">
            <a:extLst>
              <a:ext uri="{FF2B5EF4-FFF2-40B4-BE49-F238E27FC236}">
                <a16:creationId xmlns:a16="http://schemas.microsoft.com/office/drawing/2014/main" id="{59E5AF95-456C-4D3B-9BA0-258D14C0E09F}"/>
              </a:ext>
            </a:extLst>
          </p:cNvPr>
          <p:cNvGrpSpPr/>
          <p:nvPr/>
        </p:nvGrpSpPr>
        <p:grpSpPr>
          <a:xfrm>
            <a:off x="2418624" y="1450183"/>
            <a:ext cx="1234504" cy="3131097"/>
            <a:chOff x="2418624" y="1450183"/>
            <a:chExt cx="1234504" cy="3131097"/>
          </a:xfrm>
        </p:grpSpPr>
        <p:sp>
          <p:nvSpPr>
            <p:cNvPr id="12" name="Google Shape;2301;p43">
              <a:extLst>
                <a:ext uri="{FF2B5EF4-FFF2-40B4-BE49-F238E27FC236}">
                  <a16:creationId xmlns:a16="http://schemas.microsoft.com/office/drawing/2014/main" id="{16B23A95-7267-4FEC-9AB3-9A12030C1F70}"/>
                </a:ext>
              </a:extLst>
            </p:cNvPr>
            <p:cNvSpPr/>
            <p:nvPr/>
          </p:nvSpPr>
          <p:spPr>
            <a:xfrm rot="10799991">
              <a:off x="2418624" y="1450183"/>
              <a:ext cx="1234504" cy="3131097"/>
            </a:xfrm>
            <a:custGeom>
              <a:avLst>
                <a:gd name="f9" fmla="val 50000"/>
                <a:gd name="f10" fmla="val 3376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3376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solidFill>
              <a:srgbClr val="C3EBEF"/>
            </a:solidFill>
            <a:ln w="9528" cap="flat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302;p43">
              <a:extLst>
                <a:ext uri="{FF2B5EF4-FFF2-40B4-BE49-F238E27FC236}">
                  <a16:creationId xmlns:a16="http://schemas.microsoft.com/office/drawing/2014/main" id="{D9D08B1E-3414-48F7-A4DC-0E5406A358D6}"/>
                </a:ext>
              </a:extLst>
            </p:cNvPr>
            <p:cNvSpPr/>
            <p:nvPr/>
          </p:nvSpPr>
          <p:spPr>
            <a:xfrm>
              <a:off x="2524256" y="3441051"/>
              <a:ext cx="1023295" cy="102329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70C2D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14" name="Google Shape;2303;p43">
              <a:extLst>
                <a:ext uri="{FF2B5EF4-FFF2-40B4-BE49-F238E27FC236}">
                  <a16:creationId xmlns:a16="http://schemas.microsoft.com/office/drawing/2014/main" id="{049D0A23-6874-40D3-9FBA-E27A5F087A98}"/>
                </a:ext>
              </a:extLst>
            </p:cNvPr>
            <p:cNvCxnSpPr/>
            <p:nvPr/>
          </p:nvCxnSpPr>
          <p:spPr>
            <a:xfrm>
              <a:off x="2812337" y="2077224"/>
              <a:ext cx="449099" cy="0"/>
            </a:xfrm>
            <a:prstGeom prst="straightConnector1">
              <a:avLst/>
            </a:prstGeom>
            <a:noFill/>
            <a:ln w="28575" cap="flat">
              <a:solidFill>
                <a:srgbClr val="3F2DA5"/>
              </a:solidFill>
              <a:prstDash val="solid"/>
              <a:round/>
            </a:ln>
          </p:spPr>
        </p:cxnSp>
      </p:grpSp>
      <p:sp>
        <p:nvSpPr>
          <p:cNvPr id="15" name="Google Shape;2304;p43">
            <a:extLst>
              <a:ext uri="{FF2B5EF4-FFF2-40B4-BE49-F238E27FC236}">
                <a16:creationId xmlns:a16="http://schemas.microsoft.com/office/drawing/2014/main" id="{543E80A2-7AD6-47BC-9397-66E9FFAF5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9875" y="177858"/>
            <a:ext cx="5485166" cy="331799"/>
          </a:xfrm>
        </p:spPr>
        <p:txBody>
          <a:bodyPr/>
          <a:lstStyle/>
          <a:p>
            <a:pPr lvl="0"/>
            <a:r>
              <a:rPr lang="en-US" sz="2800" b="1" dirty="0">
                <a:solidFill>
                  <a:srgbClr val="3115F9"/>
                </a:solidFill>
              </a:rPr>
              <a:t>MENTAL HEALTH INFOGRAPHICS</a:t>
            </a:r>
          </a:p>
        </p:txBody>
      </p:sp>
      <p:grpSp>
        <p:nvGrpSpPr>
          <p:cNvPr id="16" name="Google Shape;2321;p43">
            <a:extLst>
              <a:ext uri="{FF2B5EF4-FFF2-40B4-BE49-F238E27FC236}">
                <a16:creationId xmlns:a16="http://schemas.microsoft.com/office/drawing/2014/main" id="{9D21009A-2F39-4D56-831F-A7E95412AA75}"/>
              </a:ext>
            </a:extLst>
          </p:cNvPr>
          <p:cNvGrpSpPr/>
          <p:nvPr/>
        </p:nvGrpSpPr>
        <p:grpSpPr>
          <a:xfrm>
            <a:off x="1032714" y="1703993"/>
            <a:ext cx="565592" cy="644011"/>
            <a:chOff x="1032714" y="1703993"/>
            <a:chExt cx="565592" cy="644011"/>
          </a:xfrm>
        </p:grpSpPr>
        <p:sp>
          <p:nvSpPr>
            <p:cNvPr id="17" name="Google Shape;2322;p43">
              <a:extLst>
                <a:ext uri="{FF2B5EF4-FFF2-40B4-BE49-F238E27FC236}">
                  <a16:creationId xmlns:a16="http://schemas.microsoft.com/office/drawing/2014/main" id="{FDCB674E-6B74-432C-BD69-B4C5ABFBE5C6}"/>
                </a:ext>
              </a:extLst>
            </p:cNvPr>
            <p:cNvSpPr/>
            <p:nvPr/>
          </p:nvSpPr>
          <p:spPr>
            <a:xfrm>
              <a:off x="1038813" y="1749302"/>
              <a:ext cx="553394" cy="5534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10"/>
                <a:gd name="f4" fmla="val 8711"/>
                <a:gd name="f5" fmla="val 4355"/>
                <a:gd name="f6" fmla="val 1"/>
                <a:gd name="f7" fmla="val 1950"/>
                <a:gd name="f8" fmla="val 6761"/>
                <a:gd name="f9" fmla="val 6760"/>
                <a:gd name="f10" fmla="val 8709"/>
                <a:gd name="f11" fmla="*/ f0 1 8710"/>
                <a:gd name="f12" fmla="*/ f1 1 871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8710"/>
                <a:gd name="f19" fmla="*/ f16 1 871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8710" h="8711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3"/>
                    <a:pt x="f5" y="f3"/>
                  </a:cubicBezTo>
                  <a:cubicBezTo>
                    <a:pt x="f9" y="f3"/>
                    <a:pt x="f10" y="f8"/>
                    <a:pt x="f10" y="f5"/>
                  </a:cubicBezTo>
                  <a:cubicBezTo>
                    <a:pt x="f10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323;p43">
              <a:extLst>
                <a:ext uri="{FF2B5EF4-FFF2-40B4-BE49-F238E27FC236}">
                  <a16:creationId xmlns:a16="http://schemas.microsoft.com/office/drawing/2014/main" id="{C7AED09B-72E0-49A8-B9CC-6B21F070844E}"/>
                </a:ext>
              </a:extLst>
            </p:cNvPr>
            <p:cNvSpPr/>
            <p:nvPr/>
          </p:nvSpPr>
          <p:spPr>
            <a:xfrm>
              <a:off x="1038813" y="1749302"/>
              <a:ext cx="489670" cy="489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07"/>
                <a:gd name="f4" fmla="val 4355"/>
                <a:gd name="f5" fmla="val 1"/>
                <a:gd name="f6" fmla="val 1950"/>
                <a:gd name="f7" fmla="val 5703"/>
                <a:gd name="f8" fmla="val 613"/>
                <a:gd name="f9" fmla="val 6908"/>
                <a:gd name="f10" fmla="val 1576"/>
                <a:gd name="f11" fmla="val 950"/>
                <a:gd name="f12" fmla="val 6953"/>
                <a:gd name="f13" fmla="val 572"/>
                <a:gd name="f14" fmla="val 5984"/>
                <a:gd name="f15" fmla="val 4928"/>
                <a:gd name="f16" fmla="val 2522"/>
                <a:gd name="f17" fmla="val 573"/>
                <a:gd name="f18" fmla="val 6952"/>
                <a:gd name="f19" fmla="val 614"/>
                <a:gd name="f20" fmla="*/ f0 1 7707"/>
                <a:gd name="f21" fmla="*/ f1 1 7707"/>
                <a:gd name="f22" fmla="val f2"/>
                <a:gd name="f23" fmla="val f3"/>
                <a:gd name="f24" fmla="+- f23 0 f22"/>
                <a:gd name="f25" fmla="*/ f24 1 7707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07" h="770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8" y="f9"/>
                    <a:pt x="f10" y="f3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6" y="f17"/>
                    <a:pt x="f15" y="f17"/>
                  </a:cubicBezTo>
                  <a:cubicBezTo>
                    <a:pt x="f14" y="f17"/>
                    <a:pt x="f18" y="f11"/>
                    <a:pt x="f3" y="f10"/>
                  </a:cubicBezTo>
                  <a:cubicBezTo>
                    <a:pt x="f9" y="f19"/>
                    <a:pt x="f7" y="f5"/>
                    <a:pt x="f4" y="f5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324;p43">
              <a:extLst>
                <a:ext uri="{FF2B5EF4-FFF2-40B4-BE49-F238E27FC236}">
                  <a16:creationId xmlns:a16="http://schemas.microsoft.com/office/drawing/2014/main" id="{E42AC621-209A-4C1D-A291-83654B107F31}"/>
                </a:ext>
              </a:extLst>
            </p:cNvPr>
            <p:cNvSpPr/>
            <p:nvPr/>
          </p:nvSpPr>
          <p:spPr>
            <a:xfrm>
              <a:off x="1032714" y="1743203"/>
              <a:ext cx="565592" cy="565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02"/>
                <a:gd name="f4" fmla="val 4451"/>
                <a:gd name="f5" fmla="val 192"/>
                <a:gd name="f6" fmla="val 5079"/>
                <a:gd name="f7" fmla="val 5685"/>
                <a:gd name="f8" fmla="val 325"/>
                <a:gd name="f9" fmla="val 6251"/>
                <a:gd name="f10" fmla="val 590"/>
                <a:gd name="f11" fmla="val 7745"/>
                <a:gd name="f12" fmla="val 1288"/>
                <a:gd name="f13" fmla="val 8710"/>
                <a:gd name="f14" fmla="val 2803"/>
                <a:gd name="f15" fmla="val 6800"/>
                <a:gd name="f16" fmla="val 2102"/>
                <a:gd name="f17" fmla="val 1"/>
                <a:gd name="f18" fmla="val 1997"/>
                <a:gd name="f19" fmla="val 1998"/>
                <a:gd name="f20" fmla="val 6905"/>
                <a:gd name="f21" fmla="val 8901"/>
                <a:gd name="f22" fmla="val 6904"/>
                <a:gd name="f23" fmla="val 2729"/>
                <a:gd name="f24" fmla="val 7893"/>
                <a:gd name="f25" fmla="val 1145"/>
                <a:gd name="f26" fmla="val 6332"/>
                <a:gd name="f27" fmla="val 417"/>
                <a:gd name="f28" fmla="val 5740"/>
                <a:gd name="f29" fmla="val 141"/>
                <a:gd name="f30" fmla="val 5108"/>
                <a:gd name="f31" fmla="*/ f0 1 8902"/>
                <a:gd name="f32" fmla="*/ f1 1 8902"/>
                <a:gd name="f33" fmla="val f2"/>
                <a:gd name="f34" fmla="val f3"/>
                <a:gd name="f35" fmla="+- f34 0 f33"/>
                <a:gd name="f36" fmla="*/ f35 1 8902"/>
                <a:gd name="f37" fmla="*/ f33 1 f36"/>
                <a:gd name="f38" fmla="*/ f34 1 f36"/>
                <a:gd name="f39" fmla="*/ f37 f31 1"/>
                <a:gd name="f40" fmla="*/ f38 f31 1"/>
                <a:gd name="f41" fmla="*/ f38 f32 1"/>
                <a:gd name="f42" fmla="*/ f37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8902" h="8902">
                  <a:moveTo>
                    <a:pt x="f4" y="f5"/>
                  </a:moveTo>
                  <a:cubicBezTo>
                    <a:pt x="f6" y="f5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4"/>
                  </a:cubicBezTo>
                  <a:cubicBezTo>
                    <a:pt x="f13" y="f15"/>
                    <a:pt x="f15" y="f13"/>
                    <a:pt x="f4" y="f13"/>
                  </a:cubicBezTo>
                  <a:cubicBezTo>
                    <a:pt x="f16" y="f13"/>
                    <a:pt x="f5" y="f15"/>
                    <a:pt x="f5" y="f4"/>
                  </a:cubicBezTo>
                  <a:cubicBezTo>
                    <a:pt x="f5" y="f16"/>
                    <a:pt x="f16" y="f5"/>
                    <a:pt x="f4" y="f5"/>
                  </a:cubicBezTo>
                  <a:close/>
                  <a:moveTo>
                    <a:pt x="f4" y="f17"/>
                  </a:moveTo>
                  <a:cubicBezTo>
                    <a:pt x="f18" y="f17"/>
                    <a:pt x="f2" y="f19"/>
                    <a:pt x="f2" y="f4"/>
                  </a:cubicBezTo>
                  <a:cubicBezTo>
                    <a:pt x="f2" y="f20"/>
                    <a:pt x="f18" y="f21"/>
                    <a:pt x="f4" y="f21"/>
                  </a:cubicBezTo>
                  <a:cubicBezTo>
                    <a:pt x="f22" y="f21"/>
                    <a:pt x="f21" y="f20"/>
                    <a:pt x="f21" y="f4"/>
                  </a:cubicBezTo>
                  <a:cubicBezTo>
                    <a:pt x="f21" y="f23"/>
                    <a:pt x="f24" y="f25"/>
                    <a:pt x="f26" y="f27"/>
                  </a:cubicBezTo>
                  <a:cubicBezTo>
                    <a:pt x="f28" y="f29"/>
                    <a:pt x="f30" y="f17"/>
                    <a:pt x="f4" y="f17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325;p43">
              <a:extLst>
                <a:ext uri="{FF2B5EF4-FFF2-40B4-BE49-F238E27FC236}">
                  <a16:creationId xmlns:a16="http://schemas.microsoft.com/office/drawing/2014/main" id="{801E0AF2-2E42-488A-96F4-138CE4EE21AF}"/>
                </a:ext>
              </a:extLst>
            </p:cNvPr>
            <p:cNvSpPr/>
            <p:nvPr/>
          </p:nvSpPr>
          <p:spPr>
            <a:xfrm>
              <a:off x="1101010" y="1811499"/>
              <a:ext cx="428990" cy="42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52"/>
                <a:gd name="f4" fmla="val 3376"/>
                <a:gd name="f5" fmla="val 192"/>
                <a:gd name="f6" fmla="val 5132"/>
                <a:gd name="f7" fmla="val 6560"/>
                <a:gd name="f8" fmla="val 1620"/>
                <a:gd name="f9" fmla="val 191"/>
                <a:gd name="f10" fmla="val 1514"/>
                <a:gd name="f11" fmla="val 1515"/>
                <a:gd name="f12" fmla="val 5238"/>
                <a:gd name="f13" fmla="val 5237"/>
                <a:gd name="f14" fmla="val 6751"/>
                <a:gd name="f15" fmla="*/ f0 1 6752"/>
                <a:gd name="f16" fmla="*/ f1 1 6752"/>
                <a:gd name="f17" fmla="val f2"/>
                <a:gd name="f18" fmla="val f3"/>
                <a:gd name="f19" fmla="+- f18 0 f17"/>
                <a:gd name="f20" fmla="*/ f19 1 6752"/>
                <a:gd name="f21" fmla="*/ f17 1 f20"/>
                <a:gd name="f22" fmla="*/ f18 1 f20"/>
                <a:gd name="f23" fmla="*/ f21 f15 1"/>
                <a:gd name="f24" fmla="*/ f22 f15 1"/>
                <a:gd name="f25" fmla="*/ f22 f16 1"/>
                <a:gd name="f26" fmla="*/ f2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52" h="6752">
                  <a:moveTo>
                    <a:pt x="f4" y="f5"/>
                  </a:moveTo>
                  <a:cubicBezTo>
                    <a:pt x="f6" y="f5"/>
                    <a:pt x="f7" y="f8"/>
                    <a:pt x="f7" y="f4"/>
                  </a:cubicBezTo>
                  <a:cubicBezTo>
                    <a:pt x="f7" y="f6"/>
                    <a:pt x="f6" y="f7"/>
                    <a:pt x="f4" y="f7"/>
                  </a:cubicBezTo>
                  <a:cubicBezTo>
                    <a:pt x="f8" y="f7"/>
                    <a:pt x="f9" y="f6"/>
                    <a:pt x="f9" y="f4"/>
                  </a:cubicBezTo>
                  <a:cubicBezTo>
                    <a:pt x="f9" y="f8"/>
                    <a:pt x="f8" y="f5"/>
                    <a:pt x="f4" y="f5"/>
                  </a:cubicBezTo>
                  <a:close/>
                  <a:moveTo>
                    <a:pt x="f4" y="f2"/>
                  </a:moveTo>
                  <a:cubicBezTo>
                    <a:pt x="f10" y="f2"/>
                    <a:pt x="f2" y="f11"/>
                    <a:pt x="f2" y="f4"/>
                  </a:cubicBezTo>
                  <a:cubicBezTo>
                    <a:pt x="f2" y="f12"/>
                    <a:pt x="f10" y="f3"/>
                    <a:pt x="f4" y="f3"/>
                  </a:cubicBezTo>
                  <a:cubicBezTo>
                    <a:pt x="f13" y="f3"/>
                    <a:pt x="f14" y="f12"/>
                    <a:pt x="f14" y="f4"/>
                  </a:cubicBezTo>
                  <a:cubicBezTo>
                    <a:pt x="f14" y="f11"/>
                    <a:pt x="f13" y="f2"/>
                    <a:pt x="f4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326;p43">
              <a:extLst>
                <a:ext uri="{FF2B5EF4-FFF2-40B4-BE49-F238E27FC236}">
                  <a16:creationId xmlns:a16="http://schemas.microsoft.com/office/drawing/2014/main" id="{4DAF82BB-77BA-4025-B646-AAB066058E5C}"/>
                </a:ext>
              </a:extLst>
            </p:cNvPr>
            <p:cNvSpPr/>
            <p:nvPr/>
          </p:nvSpPr>
          <p:spPr>
            <a:xfrm>
              <a:off x="1198540" y="1806232"/>
              <a:ext cx="97593" cy="72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6"/>
                <a:gd name="f4" fmla="val 1142"/>
                <a:gd name="f5" fmla="val 1"/>
                <a:gd name="f6" fmla="val 1101"/>
                <a:gd name="f7" fmla="val 1123"/>
                <a:gd name="f8" fmla="val 19"/>
                <a:gd name="f9" fmla="val 41"/>
                <a:gd name="f10" fmla="val 1494"/>
                <a:gd name="f11" fmla="val 1517"/>
                <a:gd name="f12" fmla="val 1535"/>
                <a:gd name="f13" fmla="*/ f0 1 1536"/>
                <a:gd name="f14" fmla="*/ f1 1 114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536"/>
                <a:gd name="f21" fmla="*/ f18 1 114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536" h="114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12" y="f7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327;p43">
              <a:extLst>
                <a:ext uri="{FF2B5EF4-FFF2-40B4-BE49-F238E27FC236}">
                  <a16:creationId xmlns:a16="http://schemas.microsoft.com/office/drawing/2014/main" id="{2EF1D80E-4C71-46BD-9C20-E4F0C561AE75}"/>
                </a:ext>
              </a:extLst>
            </p:cNvPr>
            <p:cNvSpPr/>
            <p:nvPr/>
          </p:nvSpPr>
          <p:spPr>
            <a:xfrm>
              <a:off x="1226301" y="1878726"/>
              <a:ext cx="42062" cy="463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91"/>
                <a:gd name="f5" fmla="val 128"/>
                <a:gd name="f6" fmla="val 1"/>
                <a:gd name="f7" fmla="val 3"/>
                <a:gd name="f8" fmla="val 6957"/>
                <a:gd name="f9" fmla="val 7140"/>
                <a:gd name="f10" fmla="val 148"/>
                <a:gd name="f11" fmla="val 331"/>
                <a:gd name="f12" fmla="val 514"/>
                <a:gd name="f13" fmla="val 658"/>
                <a:gd name="f14" fmla="val 533"/>
                <a:gd name="f15" fmla="*/ f0 1 662"/>
                <a:gd name="f16" fmla="*/ f1 1 729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62"/>
                <a:gd name="f23" fmla="*/ f20 1 729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62" h="729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10" y="f4"/>
                    <a:pt x="f11" y="f4"/>
                  </a:cubicBezTo>
                  <a:cubicBezTo>
                    <a:pt x="f12" y="f4"/>
                    <a:pt x="f3" y="f9"/>
                    <a:pt x="f13" y="f8"/>
                  </a:cubicBezTo>
                  <a:lnTo>
                    <a:pt x="f14" y="f6"/>
                  </a:ln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328;p43">
              <a:extLst>
                <a:ext uri="{FF2B5EF4-FFF2-40B4-BE49-F238E27FC236}">
                  <a16:creationId xmlns:a16="http://schemas.microsoft.com/office/drawing/2014/main" id="{528004C3-497E-40F5-8866-B53E6158C19D}"/>
                </a:ext>
              </a:extLst>
            </p:cNvPr>
            <p:cNvSpPr/>
            <p:nvPr/>
          </p:nvSpPr>
          <p:spPr>
            <a:xfrm>
              <a:off x="1390610" y="2064952"/>
              <a:ext cx="41998" cy="27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1"/>
                <a:gd name="f4" fmla="val 4360"/>
                <a:gd name="f5" fmla="val 658"/>
                <a:gd name="f6" fmla="val 1"/>
                <a:gd name="f7" fmla="val 141"/>
                <a:gd name="f8" fmla="val 280"/>
                <a:gd name="f9" fmla="val 4"/>
                <a:gd name="f10" fmla="val 4026"/>
                <a:gd name="f11" fmla="val 4209"/>
                <a:gd name="f12" fmla="val 148"/>
                <a:gd name="f13" fmla="val 331"/>
                <a:gd name="f14" fmla="val 513"/>
                <a:gd name="f15" fmla="*/ f0 1 661"/>
                <a:gd name="f16" fmla="*/ f1 1 436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61"/>
                <a:gd name="f23" fmla="*/ f20 1 436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61" h="4360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cubicBezTo>
                    <a:pt x="f2" y="f11"/>
                    <a:pt x="f12" y="f4"/>
                    <a:pt x="f13" y="f4"/>
                  </a:cubicBezTo>
                  <a:cubicBezTo>
                    <a:pt x="f14" y="f4"/>
                    <a:pt x="f3" y="f11"/>
                    <a:pt x="f5" y="f10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329;p43">
              <a:extLst>
                <a:ext uri="{FF2B5EF4-FFF2-40B4-BE49-F238E27FC236}">
                  <a16:creationId xmlns:a16="http://schemas.microsoft.com/office/drawing/2014/main" id="{1789C7B9-B949-47EF-A6B7-AD14AEBFF12C}"/>
                </a:ext>
              </a:extLst>
            </p:cNvPr>
            <p:cNvSpPr/>
            <p:nvPr/>
          </p:nvSpPr>
          <p:spPr>
            <a:xfrm>
              <a:off x="1373072" y="1710037"/>
              <a:ext cx="59408" cy="3727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"/>
                <a:gd name="f4" fmla="val 5867"/>
                <a:gd name="f5" fmla="val 793"/>
                <a:gd name="f6" fmla="val 1"/>
                <a:gd name="f7" fmla="val 748"/>
                <a:gd name="f8" fmla="val 702"/>
                <a:gd name="f9" fmla="val 22"/>
                <a:gd name="f10" fmla="val 674"/>
                <a:gd name="f11" fmla="val 70"/>
                <a:gd name="f12" fmla="val 452"/>
                <a:gd name="f13" fmla="val 455"/>
                <a:gd name="f14" fmla="val 156"/>
                <a:gd name="f15" fmla="val 965"/>
                <a:gd name="f16" fmla="val 1543"/>
                <a:gd name="f17" fmla="val 2133"/>
                <a:gd name="f18" fmla="val 5448"/>
                <a:gd name="f19" fmla="val 5679"/>
                <a:gd name="f20" fmla="val 188"/>
                <a:gd name="f21" fmla="val 5866"/>
                <a:gd name="f22" fmla="val 418"/>
                <a:gd name="f23" fmla="val 655"/>
                <a:gd name="f24" fmla="val 810"/>
                <a:gd name="f25" fmla="val 934"/>
                <a:gd name="f26" fmla="val 5741"/>
                <a:gd name="f27" fmla="val 5587"/>
                <a:gd name="f28" fmla="val 140"/>
                <a:gd name="f29" fmla="val 53"/>
                <a:gd name="f30" fmla="val 864"/>
                <a:gd name="f31" fmla="*/ f0 1 935"/>
                <a:gd name="f32" fmla="*/ f1 1 5867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935"/>
                <a:gd name="f39" fmla="*/ f36 1 5867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935" h="58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2" y="f16"/>
                    <a:pt x="f2" y="f17"/>
                  </a:cubicBezTo>
                  <a:lnTo>
                    <a:pt x="f2" y="f18"/>
                  </a:lnTo>
                  <a:cubicBezTo>
                    <a:pt x="f2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330;p43">
              <a:extLst>
                <a:ext uri="{FF2B5EF4-FFF2-40B4-BE49-F238E27FC236}">
                  <a16:creationId xmlns:a16="http://schemas.microsoft.com/office/drawing/2014/main" id="{28E9E433-81E0-480D-852F-E844DE27E008}"/>
                </a:ext>
              </a:extLst>
            </p:cNvPr>
            <p:cNvSpPr/>
            <p:nvPr/>
          </p:nvSpPr>
          <p:spPr>
            <a:xfrm>
              <a:off x="1384575" y="2058917"/>
              <a:ext cx="54068" cy="2890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1"/>
                <a:gd name="f4" fmla="val 4550"/>
                <a:gd name="f5" fmla="val 753"/>
                <a:gd name="f6" fmla="val 1"/>
                <a:gd name="f7" fmla="val 700"/>
                <a:gd name="f8" fmla="val 657"/>
                <a:gd name="f9" fmla="val 43"/>
                <a:gd name="f10" fmla="val 96"/>
                <a:gd name="f11" fmla="val 4123"/>
                <a:gd name="f12" fmla="val 659"/>
                <a:gd name="f13" fmla="val 4186"/>
                <a:gd name="f14" fmla="val 636"/>
                <a:gd name="f15" fmla="val 4245"/>
                <a:gd name="f16" fmla="val 591"/>
                <a:gd name="f17" fmla="val 4290"/>
                <a:gd name="f18" fmla="val 547"/>
                <a:gd name="f19" fmla="val 4334"/>
                <a:gd name="f20" fmla="val 487"/>
                <a:gd name="f21" fmla="val 4357"/>
                <a:gd name="f22" fmla="val 426"/>
                <a:gd name="f23" fmla="val 365"/>
                <a:gd name="f24" fmla="val 304"/>
                <a:gd name="f25" fmla="val 260"/>
                <a:gd name="f26" fmla="val 216"/>
                <a:gd name="f27" fmla="val 193"/>
                <a:gd name="f28" fmla="val 194"/>
                <a:gd name="f29" fmla="val 4124"/>
                <a:gd name="f30" fmla="val 332"/>
                <a:gd name="f31" fmla="val 379"/>
                <a:gd name="f32" fmla="val 333"/>
                <a:gd name="f33" fmla="val 325"/>
                <a:gd name="f34" fmla="val 292"/>
                <a:gd name="f35" fmla="val 282"/>
                <a:gd name="f36" fmla="val 239"/>
                <a:gd name="f37" fmla="val 280"/>
                <a:gd name="f38" fmla="val 236"/>
                <a:gd name="f39" fmla="val 233"/>
                <a:gd name="f40" fmla="val 229"/>
                <a:gd name="f41" fmla="val 174"/>
                <a:gd name="f42" fmla="val 142"/>
                <a:gd name="f43" fmla="val 322"/>
                <a:gd name="f44" fmla="val 140"/>
                <a:gd name="f45" fmla="val 372"/>
                <a:gd name="f46" fmla="val 2"/>
                <a:gd name="f47" fmla="val 4119"/>
                <a:gd name="f48" fmla="val 4234"/>
                <a:gd name="f49" fmla="val 44"/>
                <a:gd name="f50" fmla="val 4342"/>
                <a:gd name="f51" fmla="val 124"/>
                <a:gd name="f52" fmla="val 4423"/>
                <a:gd name="f53" fmla="val 204"/>
                <a:gd name="f54" fmla="val 4505"/>
                <a:gd name="f55" fmla="val 311"/>
                <a:gd name="f56" fmla="val 540"/>
                <a:gd name="f57" fmla="val 647"/>
                <a:gd name="f58" fmla="val 727"/>
                <a:gd name="f59" fmla="val 808"/>
                <a:gd name="f60" fmla="val 850"/>
                <a:gd name="f61" fmla="val 849"/>
                <a:gd name="f62" fmla="val 4121"/>
                <a:gd name="f63" fmla="val 806"/>
                <a:gd name="f64" fmla="*/ f0 1 851"/>
                <a:gd name="f65" fmla="*/ f1 1 4550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851"/>
                <a:gd name="f72" fmla="*/ f69 1 4550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851" h="45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7" y="f13"/>
                    <a:pt x="f28" y="f29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36" y="f37"/>
                  </a:cubicBezTo>
                  <a:cubicBezTo>
                    <a:pt x="f38" y="f37"/>
                    <a:pt x="f39" y="f37"/>
                    <a:pt x="f40" y="f37"/>
                  </a:cubicBezTo>
                  <a:cubicBezTo>
                    <a:pt x="f41" y="f37"/>
                    <a:pt x="f42" y="f43"/>
                    <a:pt x="f44" y="f45"/>
                  </a:cubicBezTo>
                  <a:lnTo>
                    <a:pt x="f46" y="f47"/>
                  </a:lnTo>
                  <a:cubicBezTo>
                    <a:pt x="f6" y="f48"/>
                    <a:pt x="f49" y="f50"/>
                    <a:pt x="f51" y="f52"/>
                  </a:cubicBezTo>
                  <a:cubicBezTo>
                    <a:pt x="f53" y="f54"/>
                    <a:pt x="f55" y="f4"/>
                    <a:pt x="f22" y="f4"/>
                  </a:cubicBezTo>
                  <a:cubicBezTo>
                    <a:pt x="f56" y="f4"/>
                    <a:pt x="f57" y="f54"/>
                    <a:pt x="f58" y="f52"/>
                  </a:cubicBezTo>
                  <a:cubicBezTo>
                    <a:pt x="f59" y="f50"/>
                    <a:pt x="f60" y="f48"/>
                    <a:pt x="f61" y="f62"/>
                  </a:cubicBezTo>
                  <a:lnTo>
                    <a:pt x="f61" y="f10"/>
                  </a:lnTo>
                  <a:cubicBezTo>
                    <a:pt x="f61" y="f9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331;p43">
              <a:extLst>
                <a:ext uri="{FF2B5EF4-FFF2-40B4-BE49-F238E27FC236}">
                  <a16:creationId xmlns:a16="http://schemas.microsoft.com/office/drawing/2014/main" id="{82331D18-858D-476D-8681-DEB0191A00FA}"/>
                </a:ext>
              </a:extLst>
            </p:cNvPr>
            <p:cNvSpPr/>
            <p:nvPr/>
          </p:nvSpPr>
          <p:spPr>
            <a:xfrm>
              <a:off x="1366973" y="1703993"/>
              <a:ext cx="71542" cy="384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6"/>
                <a:gd name="f4" fmla="val 6057"/>
                <a:gd name="f5" fmla="val 889"/>
                <a:gd name="f6" fmla="val 191"/>
                <a:gd name="f7" fmla="val 894"/>
                <a:gd name="f8" fmla="val 899"/>
                <a:gd name="f9" fmla="val 192"/>
                <a:gd name="f10" fmla="val 902"/>
                <a:gd name="f11" fmla="val 193"/>
                <a:gd name="f12" fmla="val 914"/>
                <a:gd name="f13" fmla="val 196"/>
                <a:gd name="f14" fmla="val 934"/>
                <a:gd name="f15" fmla="val 206"/>
                <a:gd name="f16" fmla="val 235"/>
                <a:gd name="f17" fmla="val 5682"/>
                <a:gd name="f18" fmla="val 5783"/>
                <a:gd name="f19" fmla="val 852"/>
                <a:gd name="f20" fmla="val 5866"/>
                <a:gd name="f21" fmla="val 751"/>
                <a:gd name="f22" fmla="val 514"/>
                <a:gd name="f23" fmla="val 336"/>
                <a:gd name="f24" fmla="val 5721"/>
                <a:gd name="f25" fmla="val 5543"/>
                <a:gd name="f26" fmla="val 2228"/>
                <a:gd name="f27" fmla="val 1656"/>
                <a:gd name="f28" fmla="val 343"/>
                <a:gd name="f29" fmla="val 1093"/>
                <a:gd name="f30" fmla="val 630"/>
                <a:gd name="f31" fmla="val 598"/>
                <a:gd name="f32" fmla="val 213"/>
                <a:gd name="f33" fmla="val 863"/>
                <a:gd name="f34" fmla="val 877"/>
                <a:gd name="f35" fmla="val 888"/>
                <a:gd name="f36" fmla="val 806"/>
                <a:gd name="f37" fmla="val 730"/>
                <a:gd name="f38" fmla="val 44"/>
                <a:gd name="f39" fmla="val 687"/>
                <a:gd name="f40" fmla="val 117"/>
                <a:gd name="f41" fmla="val 465"/>
                <a:gd name="f42" fmla="val 502"/>
                <a:gd name="f43" fmla="val 161"/>
                <a:gd name="f44" fmla="val 1026"/>
                <a:gd name="f45" fmla="val 1"/>
                <a:gd name="f46" fmla="val 1623"/>
                <a:gd name="f47" fmla="val 5826"/>
                <a:gd name="f48" fmla="val 231"/>
                <a:gd name="f49" fmla="val 6056"/>
                <a:gd name="f50" fmla="val 958"/>
                <a:gd name="f51" fmla="val 5889"/>
                <a:gd name="f52" fmla="val 128"/>
                <a:gd name="f53" fmla="val 1056"/>
                <a:gd name="f54" fmla="val 36"/>
                <a:gd name="f55" fmla="val 952"/>
                <a:gd name="f56" fmla="val 9"/>
                <a:gd name="f57" fmla="val 930"/>
                <a:gd name="f58" fmla="val 3"/>
                <a:gd name="f59" fmla="val 909"/>
                <a:gd name="f60" fmla="*/ f0 1 1126"/>
                <a:gd name="f61" fmla="*/ f1 1 6057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26"/>
                <a:gd name="f68" fmla="*/ f65 1 6057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26" h="60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6" y="f24"/>
                    <a:pt x="f6" y="f25"/>
                  </a:cubicBezTo>
                  <a:lnTo>
                    <a:pt x="f6" y="f26"/>
                  </a:lnTo>
                  <a:cubicBezTo>
                    <a:pt x="f6" y="f27"/>
                    <a:pt x="f28" y="f29"/>
                    <a:pt x="f30" y="f31"/>
                  </a:cubicBezTo>
                  <a:lnTo>
                    <a:pt x="f19" y="f32"/>
                  </a:lnTo>
                  <a:cubicBezTo>
                    <a:pt x="f33" y="f13"/>
                    <a:pt x="f34" y="f6"/>
                    <a:pt x="f5" y="f6"/>
                  </a:cubicBezTo>
                  <a:close/>
                  <a:moveTo>
                    <a:pt x="f35" y="f2"/>
                  </a:moveTo>
                  <a:cubicBezTo>
                    <a:pt x="f36" y="f2"/>
                    <a:pt x="f37" y="f38"/>
                    <a:pt x="f39" y="f40"/>
                  </a:cubicBezTo>
                  <a:lnTo>
                    <a:pt x="f41" y="f42"/>
                  </a:lnTo>
                  <a:cubicBezTo>
                    <a:pt x="f43" y="f44"/>
                    <a:pt x="f45" y="f46"/>
                    <a:pt x="f45" y="f26"/>
                  </a:cubicBezTo>
                  <a:lnTo>
                    <a:pt x="f45" y="f25"/>
                  </a:lnTo>
                  <a:cubicBezTo>
                    <a:pt x="f45" y="f47"/>
                    <a:pt x="f48" y="f49"/>
                    <a:pt x="f22" y="f49"/>
                  </a:cubicBezTo>
                  <a:lnTo>
                    <a:pt x="f21" y="f49"/>
                  </a:lnTo>
                  <a:cubicBezTo>
                    <a:pt x="f50" y="f49"/>
                    <a:pt x="f3" y="f51"/>
                    <a:pt x="f3" y="f17"/>
                  </a:cubicBezTo>
                  <a:lnTo>
                    <a:pt x="f3" y="f16"/>
                  </a:lnTo>
                  <a:cubicBezTo>
                    <a:pt x="f3" y="f52"/>
                    <a:pt x="f53" y="f54"/>
                    <a:pt x="f55" y="f56"/>
                  </a:cubicBezTo>
                  <a:cubicBezTo>
                    <a:pt x="f57" y="f58"/>
                    <a:pt x="f59" y="f2"/>
                    <a:pt x="f3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332;p43">
              <a:extLst>
                <a:ext uri="{FF2B5EF4-FFF2-40B4-BE49-F238E27FC236}">
                  <a16:creationId xmlns:a16="http://schemas.microsoft.com/office/drawing/2014/main" id="{612F1A7E-0FF7-4FEB-A5E1-A6315409C588}"/>
                </a:ext>
              </a:extLst>
            </p:cNvPr>
            <p:cNvSpPr/>
            <p:nvPr/>
          </p:nvSpPr>
          <p:spPr>
            <a:xfrm>
              <a:off x="1192505" y="1800188"/>
              <a:ext cx="109663" cy="846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6"/>
                <a:gd name="f4" fmla="val 1332"/>
                <a:gd name="f5" fmla="val 1535"/>
                <a:gd name="f6" fmla="val 191"/>
                <a:gd name="f7" fmla="val 699"/>
                <a:gd name="f8" fmla="val 942"/>
                <a:gd name="f9" fmla="val 1337"/>
                <a:gd name="f10" fmla="val 1141"/>
                <a:gd name="f11" fmla="val 1092"/>
                <a:gd name="f12" fmla="val 633"/>
                <a:gd name="f13" fmla="val 389"/>
                <a:gd name="f14" fmla="val 95"/>
                <a:gd name="f15" fmla="val 43"/>
                <a:gd name="f16" fmla="val 96"/>
                <a:gd name="f17" fmla="val 1048"/>
                <a:gd name="f18" fmla="val 285"/>
                <a:gd name="f19" fmla="val 1442"/>
                <a:gd name="f20" fmla="val 1725"/>
                <a:gd name="f21" fmla="val 1683"/>
                <a:gd name="f22" fmla="val 1630"/>
                <a:gd name="f23" fmla="*/ f0 1 1726"/>
                <a:gd name="f24" fmla="*/ f1 1 1332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726"/>
                <a:gd name="f31" fmla="*/ f28 1 1332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726" h="1332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6" y="f8"/>
                    <a:pt x="f6" y="f7"/>
                  </a:cubicBezTo>
                  <a:lnTo>
                    <a:pt x="f6" y="f6"/>
                  </a:lnTo>
                  <a:close/>
                  <a:moveTo>
                    <a:pt x="f14" y="f2"/>
                  </a:moveTo>
                  <a:cubicBezTo>
                    <a:pt x="f15" y="f2"/>
                    <a:pt x="f2" y="f15"/>
                    <a:pt x="f2" y="f16"/>
                  </a:cubicBezTo>
                  <a:lnTo>
                    <a:pt x="f2" y="f7"/>
                  </a:lnTo>
                  <a:cubicBezTo>
                    <a:pt x="f2" y="f17"/>
                    <a:pt x="f18" y="f4"/>
                    <a:pt x="f12" y="f4"/>
                  </a:cubicBezTo>
                  <a:lnTo>
                    <a:pt x="f11" y="f4"/>
                  </a:lnTo>
                  <a:cubicBezTo>
                    <a:pt x="f19" y="f4"/>
                    <a:pt x="f20" y="f17"/>
                    <a:pt x="f20" y="f7"/>
                  </a:cubicBezTo>
                  <a:lnTo>
                    <a:pt x="f20" y="f16"/>
                  </a:lnTo>
                  <a:cubicBezTo>
                    <a:pt x="f20" y="f15"/>
                    <a:pt x="f21" y="f2"/>
                    <a:pt x="f22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333;p43">
              <a:extLst>
                <a:ext uri="{FF2B5EF4-FFF2-40B4-BE49-F238E27FC236}">
                  <a16:creationId xmlns:a16="http://schemas.microsoft.com/office/drawing/2014/main" id="{1E7792F3-41D0-4059-BE72-D3D3043E5856}"/>
                </a:ext>
              </a:extLst>
            </p:cNvPr>
            <p:cNvSpPr/>
            <p:nvPr/>
          </p:nvSpPr>
          <p:spPr>
            <a:xfrm>
              <a:off x="1290035" y="1703993"/>
              <a:ext cx="12134" cy="108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"/>
                <a:gd name="f4" fmla="val 1705"/>
                <a:gd name="f5" fmla="val 95"/>
                <a:gd name="f6" fmla="val 43"/>
                <a:gd name="f7" fmla="val 96"/>
                <a:gd name="f8" fmla="val 1610"/>
                <a:gd name="f9" fmla="val 1663"/>
                <a:gd name="f10" fmla="val 148"/>
                <a:gd name="f11" fmla="val 190"/>
                <a:gd name="f12" fmla="*/ f0 1 191"/>
                <a:gd name="f13" fmla="*/ f1 1 170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91"/>
                <a:gd name="f20" fmla="*/ f17 1 170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91" h="170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7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334;p43">
              <a:extLst>
                <a:ext uri="{FF2B5EF4-FFF2-40B4-BE49-F238E27FC236}">
                  <a16:creationId xmlns:a16="http://schemas.microsoft.com/office/drawing/2014/main" id="{92681EBD-A018-430A-9ADC-ED7523584F6A}"/>
                </a:ext>
              </a:extLst>
            </p:cNvPr>
            <p:cNvSpPr/>
            <p:nvPr/>
          </p:nvSpPr>
          <p:spPr>
            <a:xfrm>
              <a:off x="1192505" y="1703993"/>
              <a:ext cx="12198" cy="108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"/>
                <a:gd name="f4" fmla="val 1705"/>
                <a:gd name="f5" fmla="val 95"/>
                <a:gd name="f6" fmla="val 43"/>
                <a:gd name="f7" fmla="val 96"/>
                <a:gd name="f8" fmla="val 1610"/>
                <a:gd name="f9" fmla="val 1663"/>
                <a:gd name="f10" fmla="val 149"/>
                <a:gd name="f11" fmla="val 191"/>
                <a:gd name="f12" fmla="*/ f0 1 192"/>
                <a:gd name="f13" fmla="*/ f1 1 170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92"/>
                <a:gd name="f20" fmla="*/ f17 1 170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92" h="170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7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335;p43">
              <a:extLst>
                <a:ext uri="{FF2B5EF4-FFF2-40B4-BE49-F238E27FC236}">
                  <a16:creationId xmlns:a16="http://schemas.microsoft.com/office/drawing/2014/main" id="{526FEDD7-3BFD-4EED-A1FF-CD70B6989133}"/>
                </a:ext>
              </a:extLst>
            </p:cNvPr>
            <p:cNvSpPr/>
            <p:nvPr/>
          </p:nvSpPr>
          <p:spPr>
            <a:xfrm>
              <a:off x="1241233" y="1703993"/>
              <a:ext cx="12198" cy="108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"/>
                <a:gd name="f4" fmla="val 1705"/>
                <a:gd name="f5" fmla="val 96"/>
                <a:gd name="f6" fmla="val 43"/>
                <a:gd name="f7" fmla="val 1"/>
                <a:gd name="f8" fmla="val 1610"/>
                <a:gd name="f9" fmla="val 1663"/>
                <a:gd name="f10" fmla="val 149"/>
                <a:gd name="f11" fmla="*/ f0 1 192"/>
                <a:gd name="f12" fmla="*/ f1 1 170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2"/>
                <a:gd name="f19" fmla="*/ f16 1 170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2" h="1705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lnTo>
                    <a:pt x="f3" y="f5"/>
                  </a:lnTo>
                  <a:cubicBezTo>
                    <a:pt x="f3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336;p43">
              <a:extLst>
                <a:ext uri="{FF2B5EF4-FFF2-40B4-BE49-F238E27FC236}">
                  <a16:creationId xmlns:a16="http://schemas.microsoft.com/office/drawing/2014/main" id="{4E2A318F-5548-48F2-A2B9-C18E50F8C4C4}"/>
                </a:ext>
              </a:extLst>
            </p:cNvPr>
            <p:cNvSpPr/>
            <p:nvPr/>
          </p:nvSpPr>
          <p:spPr>
            <a:xfrm>
              <a:off x="1220330" y="1872627"/>
              <a:ext cx="54004" cy="4753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0"/>
                <a:gd name="f4" fmla="val 7482"/>
                <a:gd name="f5" fmla="val 534"/>
                <a:gd name="f6" fmla="val 192"/>
                <a:gd name="f7" fmla="val 657"/>
                <a:gd name="f8" fmla="val 7055"/>
                <a:gd name="f9" fmla="val 658"/>
                <a:gd name="f10" fmla="val 7118"/>
                <a:gd name="f11" fmla="val 634"/>
                <a:gd name="f12" fmla="val 7177"/>
                <a:gd name="f13" fmla="val 591"/>
                <a:gd name="f14" fmla="val 7222"/>
                <a:gd name="f15" fmla="val 546"/>
                <a:gd name="f16" fmla="val 7266"/>
                <a:gd name="f17" fmla="val 485"/>
                <a:gd name="f18" fmla="val 7289"/>
                <a:gd name="f19" fmla="val 424"/>
                <a:gd name="f20" fmla="val 364"/>
                <a:gd name="f21" fmla="val 303"/>
                <a:gd name="f22" fmla="val 260"/>
                <a:gd name="f23" fmla="val 215"/>
                <a:gd name="f24" fmla="val 193"/>
                <a:gd name="f25" fmla="val 316"/>
                <a:gd name="f26" fmla="val 222"/>
                <a:gd name="f27" fmla="val 1"/>
                <a:gd name="f28" fmla="val 171"/>
                <a:gd name="f29" fmla="val 128"/>
                <a:gd name="f30" fmla="val 43"/>
                <a:gd name="f31" fmla="val 127"/>
                <a:gd name="f32" fmla="val 95"/>
                <a:gd name="f33" fmla="val 2"/>
                <a:gd name="f34" fmla="val 7051"/>
                <a:gd name="f35" fmla="val 7166"/>
                <a:gd name="f36" fmla="val 7274"/>
                <a:gd name="f37" fmla="val 124"/>
                <a:gd name="f38" fmla="val 7355"/>
                <a:gd name="f39" fmla="val 204"/>
                <a:gd name="f40" fmla="val 7437"/>
                <a:gd name="f41" fmla="val 310"/>
                <a:gd name="f42" fmla="val 425"/>
                <a:gd name="f43" fmla="val 539"/>
                <a:gd name="f44" fmla="val 647"/>
                <a:gd name="f45" fmla="val 727"/>
                <a:gd name="f46" fmla="val 807"/>
                <a:gd name="f47" fmla="val 848"/>
                <a:gd name="f48" fmla="val 722"/>
                <a:gd name="f49" fmla="val 680"/>
                <a:gd name="f50" fmla="val 627"/>
                <a:gd name="f51" fmla="*/ f0 1 850"/>
                <a:gd name="f52" fmla="*/ f1 1 7482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850"/>
                <a:gd name="f59" fmla="*/ f56 1 7482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850" h="7482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cubicBezTo>
                    <a:pt x="f23" y="f12"/>
                    <a:pt x="f6" y="f10"/>
                    <a:pt x="f24" y="f8"/>
                  </a:cubicBezTo>
                  <a:lnTo>
                    <a:pt x="f25" y="f6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2" y="f35"/>
                    <a:pt x="f30" y="f36"/>
                    <a:pt x="f37" y="f38"/>
                  </a:cubicBezTo>
                  <a:cubicBezTo>
                    <a:pt x="f39" y="f40"/>
                    <a:pt x="f41" y="f4"/>
                    <a:pt x="f42" y="f4"/>
                  </a:cubicBezTo>
                  <a:cubicBezTo>
                    <a:pt x="f43" y="f4"/>
                    <a:pt x="f44" y="f40"/>
                    <a:pt x="f45" y="f38"/>
                  </a:cubicBezTo>
                  <a:cubicBezTo>
                    <a:pt x="f46" y="f36"/>
                    <a:pt x="f3" y="f35"/>
                    <a:pt x="f47" y="f34"/>
                  </a:cubicBezTo>
                  <a:lnTo>
                    <a:pt x="f48" y="f32"/>
                  </a:lnTo>
                  <a:cubicBezTo>
                    <a:pt x="f48" y="f30"/>
                    <a:pt x="f49" y="f27"/>
                    <a:pt x="f50" y="f27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2337;p43">
            <a:extLst>
              <a:ext uri="{FF2B5EF4-FFF2-40B4-BE49-F238E27FC236}">
                <a16:creationId xmlns:a16="http://schemas.microsoft.com/office/drawing/2014/main" id="{FE450A3B-E203-406C-B12D-0D0D3CB7CB46}"/>
              </a:ext>
            </a:extLst>
          </p:cNvPr>
          <p:cNvGrpSpPr/>
          <p:nvPr/>
        </p:nvGrpSpPr>
        <p:grpSpPr>
          <a:xfrm>
            <a:off x="2845347" y="3762134"/>
            <a:ext cx="381021" cy="381021"/>
            <a:chOff x="2845347" y="3762134"/>
            <a:chExt cx="381021" cy="381021"/>
          </a:xfrm>
        </p:grpSpPr>
        <p:sp>
          <p:nvSpPr>
            <p:cNvPr id="33" name="Google Shape;2338;p43">
              <a:extLst>
                <a:ext uri="{FF2B5EF4-FFF2-40B4-BE49-F238E27FC236}">
                  <a16:creationId xmlns:a16="http://schemas.microsoft.com/office/drawing/2014/main" id="{E64694ED-C184-4EFA-9593-EBDFEB4FD10F}"/>
                </a:ext>
              </a:extLst>
            </p:cNvPr>
            <p:cNvSpPr/>
            <p:nvPr/>
          </p:nvSpPr>
          <p:spPr>
            <a:xfrm>
              <a:off x="2851446" y="3768242"/>
              <a:ext cx="368823" cy="368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05"/>
                <a:gd name="f4" fmla="val 5806"/>
                <a:gd name="f5" fmla="val 2902"/>
                <a:gd name="f6" fmla="val 1299"/>
                <a:gd name="f7" fmla="val 1300"/>
                <a:gd name="f8" fmla="val 4505"/>
                <a:gd name="f9" fmla="*/ f0 1 5805"/>
                <a:gd name="f10" fmla="*/ f1 1 580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805"/>
                <a:gd name="f17" fmla="*/ f14 1 580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805" h="5806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3"/>
                    <a:pt x="f5" y="f3"/>
                  </a:cubicBezTo>
                  <a:cubicBezTo>
                    <a:pt x="f8" y="f3"/>
                    <a:pt x="f3" y="f8"/>
                    <a:pt x="f3" y="f5"/>
                  </a:cubicBezTo>
                  <a:cubicBezTo>
                    <a:pt x="f3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2339;p43">
              <a:extLst>
                <a:ext uri="{FF2B5EF4-FFF2-40B4-BE49-F238E27FC236}">
                  <a16:creationId xmlns:a16="http://schemas.microsoft.com/office/drawing/2014/main" id="{E93156AD-FA76-4810-B419-BE9E32BB8624}"/>
                </a:ext>
              </a:extLst>
            </p:cNvPr>
            <p:cNvSpPr/>
            <p:nvPr/>
          </p:nvSpPr>
          <p:spPr>
            <a:xfrm>
              <a:off x="2851446" y="3768242"/>
              <a:ext cx="331588" cy="331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9"/>
                <a:gd name="f4" fmla="val 2902"/>
                <a:gd name="f5" fmla="val 1299"/>
                <a:gd name="f6" fmla="val 1300"/>
                <a:gd name="f7" fmla="val 3851"/>
                <a:gd name="f8" fmla="val 457"/>
                <a:gd name="f9" fmla="val 4690"/>
                <a:gd name="f10" fmla="val 1159"/>
                <a:gd name="f11" fmla="val 793"/>
                <a:gd name="f12" fmla="val 4733"/>
                <a:gd name="f13" fmla="val 573"/>
                <a:gd name="f14" fmla="val 4131"/>
                <a:gd name="f15" fmla="val 3475"/>
                <a:gd name="f16" fmla="val 1872"/>
                <a:gd name="f17" fmla="val 4130"/>
                <a:gd name="f18" fmla="val 4689"/>
                <a:gd name="f19" fmla="*/ f0 1 5219"/>
                <a:gd name="f20" fmla="*/ f1 1 5219"/>
                <a:gd name="f21" fmla="val f2"/>
                <a:gd name="f22" fmla="val f3"/>
                <a:gd name="f23" fmla="+- f22 0 f21"/>
                <a:gd name="f24" fmla="*/ f23 1 5219"/>
                <a:gd name="f25" fmla="*/ f21 1 f24"/>
                <a:gd name="f26" fmla="*/ f22 1 f24"/>
                <a:gd name="f27" fmla="*/ f25 f19 1"/>
                <a:gd name="f28" fmla="*/ f26 f19 1"/>
                <a:gd name="f29" fmla="*/ f26 f20 1"/>
                <a:gd name="f30" fmla="*/ f2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219" h="5219">
                  <a:moveTo>
                    <a:pt x="f4" y="f2"/>
                  </a:moveTo>
                  <a:cubicBezTo>
                    <a:pt x="f5" y="f2"/>
                    <a:pt x="f2" y="f6"/>
                    <a:pt x="f2" y="f4"/>
                  </a:cubicBezTo>
                  <a:cubicBezTo>
                    <a:pt x="f2" y="f7"/>
                    <a:pt x="f8" y="f9"/>
                    <a:pt x="f10" y="f3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6" y="f13"/>
                    <a:pt x="f15" y="f13"/>
                  </a:cubicBezTo>
                  <a:cubicBezTo>
                    <a:pt x="f17" y="f13"/>
                    <a:pt x="f12" y="f11"/>
                    <a:pt x="f3" y="f10"/>
                  </a:cubicBezTo>
                  <a:cubicBezTo>
                    <a:pt x="f18" y="f8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340;p43">
              <a:extLst>
                <a:ext uri="{FF2B5EF4-FFF2-40B4-BE49-F238E27FC236}">
                  <a16:creationId xmlns:a16="http://schemas.microsoft.com/office/drawing/2014/main" id="{7FC72AAE-A07B-4530-B04E-B37C081610B5}"/>
                </a:ext>
              </a:extLst>
            </p:cNvPr>
            <p:cNvSpPr/>
            <p:nvPr/>
          </p:nvSpPr>
          <p:spPr>
            <a:xfrm>
              <a:off x="2845347" y="3762134"/>
              <a:ext cx="381021" cy="381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97"/>
                <a:gd name="f4" fmla="val 2998"/>
                <a:gd name="f5" fmla="val 192"/>
                <a:gd name="f6" fmla="val 4546"/>
                <a:gd name="f7" fmla="val 5806"/>
                <a:gd name="f8" fmla="val 1451"/>
                <a:gd name="f9" fmla="val 2999"/>
                <a:gd name="f10" fmla="val 5805"/>
                <a:gd name="f11" fmla="val 1450"/>
                <a:gd name="f12" fmla="val 191"/>
                <a:gd name="f13" fmla="val 1"/>
                <a:gd name="f14" fmla="val 1346"/>
                <a:gd name="f15" fmla="val 1345"/>
                <a:gd name="f16" fmla="val 4652"/>
                <a:gd name="f17" fmla="val 4651"/>
                <a:gd name="f18" fmla="*/ f0 1 5997"/>
                <a:gd name="f19" fmla="*/ f1 1 5997"/>
                <a:gd name="f20" fmla="val f2"/>
                <a:gd name="f21" fmla="val f3"/>
                <a:gd name="f22" fmla="+- f21 0 f20"/>
                <a:gd name="f23" fmla="*/ f22 1 5997"/>
                <a:gd name="f24" fmla="*/ f20 1 f23"/>
                <a:gd name="f25" fmla="*/ f21 1 f23"/>
                <a:gd name="f26" fmla="*/ f24 f18 1"/>
                <a:gd name="f27" fmla="*/ f25 f18 1"/>
                <a:gd name="f28" fmla="*/ f25 f19 1"/>
                <a:gd name="f29" fmla="*/ f2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97" h="5997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cubicBezTo>
                    <a:pt x="f7" y="f6"/>
                    <a:pt x="f6" y="f10"/>
                    <a:pt x="f4" y="f10"/>
                  </a:cubicBezTo>
                  <a:cubicBezTo>
                    <a:pt x="f11" y="f10"/>
                    <a:pt x="f12" y="f6"/>
                    <a:pt x="f12" y="f9"/>
                  </a:cubicBezTo>
                  <a:cubicBezTo>
                    <a:pt x="f12" y="f8"/>
                    <a:pt x="f11" y="f5"/>
                    <a:pt x="f4" y="f5"/>
                  </a:cubicBezTo>
                  <a:close/>
                  <a:moveTo>
                    <a:pt x="f4" y="f13"/>
                  </a:moveTo>
                  <a:cubicBezTo>
                    <a:pt x="f14" y="f13"/>
                    <a:pt x="f13" y="f15"/>
                    <a:pt x="f13" y="f9"/>
                  </a:cubicBezTo>
                  <a:cubicBezTo>
                    <a:pt x="f13" y="f16"/>
                    <a:pt x="f14" y="f3"/>
                    <a:pt x="f4" y="f3"/>
                  </a:cubicBezTo>
                  <a:cubicBezTo>
                    <a:pt x="f17" y="f3"/>
                    <a:pt x="f3" y="f16"/>
                    <a:pt x="f3" y="f9"/>
                  </a:cubicBezTo>
                  <a:cubicBezTo>
                    <a:pt x="f3" y="f15"/>
                    <a:pt x="f17" y="f13"/>
                    <a:pt x="f4" y="f13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2341;p43">
              <a:extLst>
                <a:ext uri="{FF2B5EF4-FFF2-40B4-BE49-F238E27FC236}">
                  <a16:creationId xmlns:a16="http://schemas.microsoft.com/office/drawing/2014/main" id="{2B7ACF74-A35B-45AC-B207-BAD391D69D6A}"/>
                </a:ext>
              </a:extLst>
            </p:cNvPr>
            <p:cNvSpPr/>
            <p:nvPr/>
          </p:nvSpPr>
          <p:spPr>
            <a:xfrm>
              <a:off x="3071917" y="3871359"/>
              <a:ext cx="12198" cy="162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"/>
                <a:gd name="f4" fmla="val 2560"/>
                <a:gd name="f5" fmla="val 96"/>
                <a:gd name="f6" fmla="val 44"/>
                <a:gd name="f7" fmla="val 1"/>
                <a:gd name="f8" fmla="val 43"/>
                <a:gd name="f9" fmla="val 2463"/>
                <a:gd name="f10" fmla="val 2517"/>
                <a:gd name="f11" fmla="val 2559"/>
                <a:gd name="f12" fmla="val 149"/>
                <a:gd name="f13" fmla="*/ f0 1 192"/>
                <a:gd name="f14" fmla="*/ f1 1 256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92"/>
                <a:gd name="f21" fmla="*/ f18 1 256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92" h="256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lnTo>
                    <a:pt x="f3" y="f5"/>
                  </a:lnTo>
                  <a:cubicBezTo>
                    <a:pt x="f3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2342;p43">
              <a:extLst>
                <a:ext uri="{FF2B5EF4-FFF2-40B4-BE49-F238E27FC236}">
                  <a16:creationId xmlns:a16="http://schemas.microsoft.com/office/drawing/2014/main" id="{9BE7691A-FF13-491D-A35A-83B712A3401B}"/>
                </a:ext>
              </a:extLst>
            </p:cNvPr>
            <p:cNvSpPr/>
            <p:nvPr/>
          </p:nvSpPr>
          <p:spPr>
            <a:xfrm>
              <a:off x="2987033" y="3871359"/>
              <a:ext cx="12262" cy="162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3"/>
                <a:gd name="f4" fmla="val 2560"/>
                <a:gd name="f5" fmla="val 96"/>
                <a:gd name="f6" fmla="val 44"/>
                <a:gd name="f7" fmla="val 1"/>
                <a:gd name="f8" fmla="val 43"/>
                <a:gd name="f9" fmla="val 2463"/>
                <a:gd name="f10" fmla="val 2517"/>
                <a:gd name="f11" fmla="val 2559"/>
                <a:gd name="f12" fmla="val 149"/>
                <a:gd name="f13" fmla="val 192"/>
                <a:gd name="f14" fmla="*/ f0 1 193"/>
                <a:gd name="f15" fmla="*/ f1 1 2560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93"/>
                <a:gd name="f22" fmla="*/ f19 1 2560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93" h="256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lnTo>
                    <a:pt x="f13" y="f5"/>
                  </a:lnTo>
                  <a:cubicBezTo>
                    <a:pt x="f13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2343;p43">
            <a:extLst>
              <a:ext uri="{FF2B5EF4-FFF2-40B4-BE49-F238E27FC236}">
                <a16:creationId xmlns:a16="http://schemas.microsoft.com/office/drawing/2014/main" id="{CE72E9A9-2A90-4CCF-A4C1-AAB67ED9FDB7}"/>
              </a:ext>
            </a:extLst>
          </p:cNvPr>
          <p:cNvGrpSpPr/>
          <p:nvPr/>
        </p:nvGrpSpPr>
        <p:grpSpPr>
          <a:xfrm>
            <a:off x="4472458" y="1818613"/>
            <a:ext cx="553851" cy="414772"/>
            <a:chOff x="4472458" y="1818613"/>
            <a:chExt cx="553851" cy="414772"/>
          </a:xfrm>
        </p:grpSpPr>
        <p:sp>
          <p:nvSpPr>
            <p:cNvPr id="39" name="Google Shape;2344;p43">
              <a:extLst>
                <a:ext uri="{FF2B5EF4-FFF2-40B4-BE49-F238E27FC236}">
                  <a16:creationId xmlns:a16="http://schemas.microsoft.com/office/drawing/2014/main" id="{9EA399FF-64F6-4AC2-BA44-6DC6EAA5DF19}"/>
                </a:ext>
              </a:extLst>
            </p:cNvPr>
            <p:cNvSpPr/>
            <p:nvPr/>
          </p:nvSpPr>
          <p:spPr>
            <a:xfrm>
              <a:off x="4478493" y="1824657"/>
              <a:ext cx="541763" cy="40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7"/>
                <a:gd name="f4" fmla="val 6339"/>
                <a:gd name="f5" fmla="val 3329"/>
                <a:gd name="f6" fmla="val 1491"/>
                <a:gd name="f7" fmla="val 1080"/>
                <a:gd name="f8" fmla="val 2413"/>
                <a:gd name="f9" fmla="val 3006"/>
                <a:gd name="f10" fmla="val 296"/>
                <a:gd name="f11" fmla="val 3548"/>
                <a:gd name="f12" fmla="val 785"/>
                <a:gd name="f13" fmla="val 3968"/>
                <a:gd name="f14" fmla="val 3969"/>
                <a:gd name="f15" fmla="val 331"/>
                <a:gd name="f16" fmla="val 5137"/>
                <a:gd name="f17" fmla="val 290"/>
                <a:gd name="f18" fmla="val 5243"/>
                <a:gd name="f19" fmla="val 373"/>
                <a:gd name="f20" fmla="val 5344"/>
                <a:gd name="f21" fmla="val 472"/>
                <a:gd name="f22" fmla="val 495"/>
                <a:gd name="f23" fmla="val 519"/>
                <a:gd name="f24" fmla="val 5339"/>
                <a:gd name="f25" fmla="val 543"/>
                <a:gd name="f26" fmla="val 5327"/>
                <a:gd name="f27" fmla="val 1933"/>
                <a:gd name="f28" fmla="val 4603"/>
                <a:gd name="f29" fmla="val 2357"/>
                <a:gd name="f30" fmla="val 4745"/>
                <a:gd name="f31" fmla="val 2830"/>
                <a:gd name="f32" fmla="val 4825"/>
                <a:gd name="f33" fmla="val 3509"/>
                <a:gd name="f34" fmla="val 3684"/>
                <a:gd name="f35" fmla="val 4812"/>
                <a:gd name="f36" fmla="val 3857"/>
                <a:gd name="f37" fmla="val 4792"/>
                <a:gd name="f38" fmla="val 3853"/>
                <a:gd name="f39" fmla="val 4796"/>
                <a:gd name="f40" fmla="val 4180"/>
                <a:gd name="f41" fmla="val 5476"/>
                <a:gd name="f42" fmla="val 5072"/>
                <a:gd name="f43" fmla="val 5963"/>
                <a:gd name="f44" fmla="val 6123"/>
                <a:gd name="f45" fmla="val 6482"/>
                <a:gd name="f46" fmla="val 6825"/>
                <a:gd name="f47" fmla="val 5905"/>
                <a:gd name="f48" fmla="val 7131"/>
                <a:gd name="f49" fmla="val 5802"/>
                <a:gd name="f50" fmla="val 8135"/>
                <a:gd name="f51" fmla="val 6325"/>
                <a:gd name="f52" fmla="val 8152"/>
                <a:gd name="f53" fmla="val 6334"/>
                <a:gd name="f54" fmla="val 8169"/>
                <a:gd name="f55" fmla="val 6338"/>
                <a:gd name="f56" fmla="val 8186"/>
                <a:gd name="f57" fmla="val 8257"/>
                <a:gd name="f58" fmla="val 8317"/>
                <a:gd name="f59" fmla="val 6265"/>
                <a:gd name="f60" fmla="val 8287"/>
                <a:gd name="f61" fmla="val 6188"/>
                <a:gd name="f62" fmla="val 7960"/>
                <a:gd name="f63" fmla="val 7959"/>
                <a:gd name="f64" fmla="val 8313"/>
                <a:gd name="f65" fmla="val 5041"/>
                <a:gd name="f66" fmla="val 8526"/>
                <a:gd name="f67" fmla="val 4649"/>
                <a:gd name="f68" fmla="val 4221"/>
                <a:gd name="f69" fmla="val 3391"/>
                <a:gd name="f70" fmla="val 7726"/>
                <a:gd name="f71" fmla="val 2697"/>
                <a:gd name="f72" fmla="val 6654"/>
                <a:gd name="f73" fmla="val 2521"/>
                <a:gd name="f74" fmla="val 6650"/>
                <a:gd name="f75" fmla="val 2526"/>
                <a:gd name="f76" fmla="val 6652"/>
                <a:gd name="f77" fmla="val 2488"/>
                <a:gd name="f78" fmla="val 6658"/>
                <a:gd name="f79" fmla="val 2450"/>
                <a:gd name="f80" fmla="val 5168"/>
                <a:gd name="f81" fmla="*/ f0 1 8527"/>
                <a:gd name="f82" fmla="*/ f1 1 6339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527"/>
                <a:gd name="f89" fmla="*/ f86 1 6339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527" h="6339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5" y="f32"/>
                  </a:cubicBezTo>
                  <a:cubicBezTo>
                    <a:pt x="f33" y="f32"/>
                    <a:pt x="f34" y="f35"/>
                    <a:pt x="f36" y="f37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3"/>
                  </a:cubicBezTo>
                  <a:cubicBezTo>
                    <a:pt x="f45" y="f43"/>
                    <a:pt x="f46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20"/>
                  </a:lnTo>
                  <a:lnTo>
                    <a:pt x="f63" y="f20"/>
                  </a:lnTo>
                  <a:cubicBezTo>
                    <a:pt x="f64" y="f65"/>
                    <a:pt x="f66" y="f67"/>
                    <a:pt x="f66" y="f68"/>
                  </a:cubicBezTo>
                  <a:cubicBezTo>
                    <a:pt x="f66" y="f69"/>
                    <a:pt x="f70" y="f71"/>
                    <a:pt x="f72" y="f73"/>
                  </a:cubicBezTo>
                  <a:lnTo>
                    <a:pt x="f74" y="f75"/>
                  </a:lnTo>
                  <a:cubicBezTo>
                    <a:pt x="f76" y="f77"/>
                    <a:pt x="f78" y="f79"/>
                    <a:pt x="f78" y="f8"/>
                  </a:cubicBezTo>
                  <a:cubicBezTo>
                    <a:pt x="f78" y="f7"/>
                    <a:pt x="f80" y="f2"/>
                    <a:pt x="f5" y="f2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2345;p43">
              <a:extLst>
                <a:ext uri="{FF2B5EF4-FFF2-40B4-BE49-F238E27FC236}">
                  <a16:creationId xmlns:a16="http://schemas.microsoft.com/office/drawing/2014/main" id="{A4C78A22-E467-43C1-BBED-F86DEEB584FC}"/>
                </a:ext>
              </a:extLst>
            </p:cNvPr>
            <p:cNvSpPr/>
            <p:nvPr/>
          </p:nvSpPr>
          <p:spPr>
            <a:xfrm>
              <a:off x="4478493" y="1824657"/>
              <a:ext cx="354403" cy="3395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8"/>
                <a:gd name="f4" fmla="val 5345"/>
                <a:gd name="f5" fmla="val 3329"/>
                <a:gd name="f6" fmla="val 1491"/>
                <a:gd name="f7" fmla="val 1080"/>
                <a:gd name="f8" fmla="val 2413"/>
                <a:gd name="f9" fmla="val 3006"/>
                <a:gd name="f10" fmla="val 296"/>
                <a:gd name="f11" fmla="val 3548"/>
                <a:gd name="f12" fmla="val 785"/>
                <a:gd name="f13" fmla="val 3968"/>
                <a:gd name="f14" fmla="val 3969"/>
                <a:gd name="f15" fmla="val 331"/>
                <a:gd name="f16" fmla="val 5137"/>
                <a:gd name="f17" fmla="val 290"/>
                <a:gd name="f18" fmla="val 5243"/>
                <a:gd name="f19" fmla="val 373"/>
                <a:gd name="f20" fmla="val 5344"/>
                <a:gd name="f21" fmla="val 472"/>
                <a:gd name="f22" fmla="val 495"/>
                <a:gd name="f23" fmla="val 519"/>
                <a:gd name="f24" fmla="val 5339"/>
                <a:gd name="f25" fmla="val 543"/>
                <a:gd name="f26" fmla="val 5327"/>
                <a:gd name="f27" fmla="val 1328"/>
                <a:gd name="f28" fmla="val 4917"/>
                <a:gd name="f29" fmla="val 1548"/>
                <a:gd name="f30" fmla="val 4350"/>
                <a:gd name="f31" fmla="val 1549"/>
                <a:gd name="f32" fmla="val 1059"/>
                <a:gd name="f33" fmla="val 3930"/>
                <a:gd name="f34" fmla="val 764"/>
                <a:gd name="f35" fmla="val 3387"/>
                <a:gd name="f36" fmla="val 2794"/>
                <a:gd name="f37" fmla="val 1462"/>
                <a:gd name="f38" fmla="val 2254"/>
                <a:gd name="f39" fmla="val 382"/>
                <a:gd name="f40" fmla="val 4093"/>
                <a:gd name="f41" fmla="val 4627"/>
                <a:gd name="f42" fmla="val 5130"/>
                <a:gd name="f43" fmla="val 475"/>
                <a:gd name="f44" fmla="val 638"/>
                <a:gd name="f45" fmla="val 4985"/>
                <a:gd name="f46" fmla="val 243"/>
                <a:gd name="f47" fmla="val 4197"/>
                <a:gd name="f48" fmla="*/ f0 1 5578"/>
                <a:gd name="f49" fmla="*/ f1 1 5345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78"/>
                <a:gd name="f56" fmla="*/ f53 1 5345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78" h="5345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lnTo>
                    <a:pt x="f31" y="f30"/>
                  </a:lnTo>
                  <a:cubicBezTo>
                    <a:pt x="f32" y="f33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3" y="f44"/>
                  </a:cubicBezTo>
                  <a:cubicBezTo>
                    <a:pt x="f45" y="f46"/>
                    <a:pt x="f47" y="f2"/>
                    <a:pt x="f5" y="f2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2346;p43">
              <a:extLst>
                <a:ext uri="{FF2B5EF4-FFF2-40B4-BE49-F238E27FC236}">
                  <a16:creationId xmlns:a16="http://schemas.microsoft.com/office/drawing/2014/main" id="{90C51EC5-B6EC-4A30-8846-9D0935C8BB91}"/>
                </a:ext>
              </a:extLst>
            </p:cNvPr>
            <p:cNvSpPr/>
            <p:nvPr/>
          </p:nvSpPr>
          <p:spPr>
            <a:xfrm>
              <a:off x="4472458" y="1818613"/>
              <a:ext cx="435153" cy="351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49"/>
                <a:gd name="f4" fmla="val 5535"/>
                <a:gd name="f5" fmla="val 3424"/>
                <a:gd name="f6" fmla="val 191"/>
                <a:gd name="f7" fmla="val 5207"/>
                <a:gd name="f8" fmla="val 6657"/>
                <a:gd name="f9" fmla="val 1230"/>
                <a:gd name="f10" fmla="val 2508"/>
                <a:gd name="f11" fmla="val 3785"/>
                <a:gd name="f12" fmla="val 4825"/>
                <a:gd name="f13" fmla="val 2948"/>
                <a:gd name="f14" fmla="val 2489"/>
                <a:gd name="f15" fmla="val 4752"/>
                <a:gd name="f16" fmla="val 2058"/>
                <a:gd name="f17" fmla="val 4608"/>
                <a:gd name="f18" fmla="val 2048"/>
                <a:gd name="f19" fmla="val 4604"/>
                <a:gd name="f20" fmla="val 2037"/>
                <a:gd name="f21" fmla="val 4602"/>
                <a:gd name="f22" fmla="val 2026"/>
                <a:gd name="f23" fmla="val 2011"/>
                <a:gd name="f24" fmla="val 1996"/>
                <a:gd name="f25" fmla="val 4606"/>
                <a:gd name="f26" fmla="val 1983"/>
                <a:gd name="f27" fmla="val 4613"/>
                <a:gd name="f28" fmla="val 593"/>
                <a:gd name="f29" fmla="val 5337"/>
                <a:gd name="f30" fmla="val 584"/>
                <a:gd name="f31" fmla="val 5342"/>
                <a:gd name="f32" fmla="val 575"/>
                <a:gd name="f33" fmla="val 5344"/>
                <a:gd name="f34" fmla="val 567"/>
                <a:gd name="f35" fmla="val 549"/>
                <a:gd name="f36" fmla="val 536"/>
                <a:gd name="f37" fmla="val 5334"/>
                <a:gd name="f38" fmla="val 530"/>
                <a:gd name="f39" fmla="val 5329"/>
                <a:gd name="f40" fmla="val 521"/>
                <a:gd name="f41" fmla="val 5321"/>
                <a:gd name="f42" fmla="val 502"/>
                <a:gd name="f43" fmla="val 5299"/>
                <a:gd name="f44" fmla="val 515"/>
                <a:gd name="f45" fmla="val 5267"/>
                <a:gd name="f46" fmla="val 967"/>
                <a:gd name="f47" fmla="val 4105"/>
                <a:gd name="f48" fmla="val 969"/>
                <a:gd name="f49" fmla="val 4099"/>
                <a:gd name="f50" fmla="val 972"/>
                <a:gd name="f51" fmla="val 4093"/>
                <a:gd name="f52" fmla="val 974"/>
                <a:gd name="f53" fmla="val 4086"/>
                <a:gd name="f54" fmla="val 982"/>
                <a:gd name="f55" fmla="val 4051"/>
                <a:gd name="f56" fmla="val 970"/>
                <a:gd name="f57" fmla="val 4014"/>
                <a:gd name="f58" fmla="val 943"/>
                <a:gd name="f59" fmla="val 3991"/>
                <a:gd name="f60" fmla="val 458"/>
                <a:gd name="f61" fmla="val 3575"/>
                <a:gd name="f62" fmla="val 190"/>
                <a:gd name="f63" fmla="val 3048"/>
                <a:gd name="f64" fmla="val 1642"/>
                <a:gd name="f65" fmla="val 1536"/>
                <a:gd name="f66" fmla="val 1125"/>
                <a:gd name="f67" fmla="val 3085"/>
                <a:gd name="f68" fmla="val 272"/>
                <a:gd name="f69" fmla="val 3645"/>
                <a:gd name="f70" fmla="val 768"/>
                <a:gd name="f71" fmla="val 4091"/>
                <a:gd name="f72" fmla="val 337"/>
                <a:gd name="f73" fmla="val 5197"/>
                <a:gd name="f74" fmla="val 300"/>
                <a:gd name="f75" fmla="val 5294"/>
                <a:gd name="f76" fmla="val 325"/>
                <a:gd name="f77" fmla="val 5401"/>
                <a:gd name="f78" fmla="val 403"/>
                <a:gd name="f79" fmla="val 5470"/>
                <a:gd name="f80" fmla="val 449"/>
                <a:gd name="f81" fmla="val 5512"/>
                <a:gd name="f82" fmla="val 507"/>
                <a:gd name="f83" fmla="val 5534"/>
                <a:gd name="f84" fmla="val 605"/>
                <a:gd name="f85" fmla="val 645"/>
                <a:gd name="f86" fmla="val 5525"/>
                <a:gd name="f87" fmla="val 681"/>
                <a:gd name="f88" fmla="val 5506"/>
                <a:gd name="f89" fmla="val 2035"/>
                <a:gd name="f90" fmla="val 4801"/>
                <a:gd name="f91" fmla="val 2475"/>
                <a:gd name="f92" fmla="val 4943"/>
                <a:gd name="f93" fmla="val 2942"/>
                <a:gd name="f94" fmla="val 5016"/>
                <a:gd name="f95" fmla="val 5312"/>
                <a:gd name="f96" fmla="val 6848"/>
                <a:gd name="f97" fmla="val 3891"/>
                <a:gd name="f98" fmla="*/ f0 1 6849"/>
                <a:gd name="f99" fmla="*/ f1 1 5535"/>
                <a:gd name="f100" fmla="val f2"/>
                <a:gd name="f101" fmla="val f3"/>
                <a:gd name="f102" fmla="val f4"/>
                <a:gd name="f103" fmla="+- f102 0 f100"/>
                <a:gd name="f104" fmla="+- f101 0 f100"/>
                <a:gd name="f105" fmla="*/ f104 1 6849"/>
                <a:gd name="f106" fmla="*/ f103 1 5535"/>
                <a:gd name="f107" fmla="*/ f100 1 f105"/>
                <a:gd name="f108" fmla="*/ f101 1 f105"/>
                <a:gd name="f109" fmla="*/ f100 1 f106"/>
                <a:gd name="f110" fmla="*/ f102 1 f106"/>
                <a:gd name="f111" fmla="*/ f107 f98 1"/>
                <a:gd name="f112" fmla="*/ f108 f98 1"/>
                <a:gd name="f113" fmla="*/ f110 f99 1"/>
                <a:gd name="f114" fmla="*/ f109 f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1" t="f114" r="f112" b="f113"/>
              <a:pathLst>
                <a:path w="6849" h="553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6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2" y="f10"/>
                  </a:cubicBezTo>
                  <a:cubicBezTo>
                    <a:pt x="f62" y="f9"/>
                    <a:pt x="f6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5" y="f2"/>
                    <a:pt x="f2" y="f66"/>
                    <a:pt x="f2" y="f10"/>
                  </a:cubicBezTo>
                  <a:cubicBezTo>
                    <a:pt x="f2" y="f67"/>
                    <a:pt x="f68" y="f69"/>
                    <a:pt x="f70" y="f71"/>
                  </a:cubicBezTo>
                  <a:lnTo>
                    <a:pt x="f72" y="f73"/>
                  </a:ln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34" y="f83"/>
                  </a:cubicBezTo>
                  <a:cubicBezTo>
                    <a:pt x="f84" y="f83"/>
                    <a:pt x="f85" y="f86"/>
                    <a:pt x="f87" y="f88"/>
                  </a:cubicBezTo>
                  <a:lnTo>
                    <a:pt x="f89" y="f90"/>
                  </a:lnTo>
                  <a:cubicBezTo>
                    <a:pt x="f91" y="f92"/>
                    <a:pt x="f93" y="f94"/>
                    <a:pt x="f5" y="f94"/>
                  </a:cubicBezTo>
                  <a:cubicBezTo>
                    <a:pt x="f95" y="f94"/>
                    <a:pt x="f96" y="f97"/>
                    <a:pt x="f96" y="f10"/>
                  </a:cubicBezTo>
                  <a:cubicBezTo>
                    <a:pt x="f96" y="f66"/>
                    <a:pt x="f95" y="f2"/>
                    <a:pt x="f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2347;p43">
              <a:extLst>
                <a:ext uri="{FF2B5EF4-FFF2-40B4-BE49-F238E27FC236}">
                  <a16:creationId xmlns:a16="http://schemas.microsoft.com/office/drawing/2014/main" id="{5935DB08-43EB-4AA6-BC76-C1812E471573}"/>
                </a:ext>
              </a:extLst>
            </p:cNvPr>
            <p:cNvSpPr/>
            <p:nvPr/>
          </p:nvSpPr>
          <p:spPr>
            <a:xfrm>
              <a:off x="4716319" y="1978798"/>
              <a:ext cx="309990" cy="254587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4879"/>
                <a:gd name="f5" fmla="val 4007"/>
                <a:gd name="f6" fmla="val 2911"/>
                <a:gd name="f7" fmla="val 2866"/>
                <a:gd name="f8" fmla="val 2825"/>
                <a:gd name="f9" fmla="val 33"/>
                <a:gd name="f10" fmla="val 2817"/>
                <a:gd name="f11" fmla="val 80"/>
                <a:gd name="f12" fmla="val 2808"/>
                <a:gd name="f13" fmla="val 132"/>
                <a:gd name="f14" fmla="val 2843"/>
                <a:gd name="f15" fmla="val 182"/>
                <a:gd name="f16" fmla="val 2896"/>
                <a:gd name="f17" fmla="val 189"/>
                <a:gd name="f18" fmla="val 3934"/>
                <a:gd name="f19" fmla="val 4687"/>
                <a:gd name="f20" fmla="val 1035"/>
                <a:gd name="f21" fmla="val 1795"/>
                <a:gd name="f22" fmla="val 2178"/>
                <a:gd name="f23" fmla="val 4498"/>
                <a:gd name="f24" fmla="val 2550"/>
                <a:gd name="f25" fmla="val 4154"/>
                <a:gd name="f26" fmla="val 2846"/>
                <a:gd name="f27" fmla="val 4123"/>
                <a:gd name="f28" fmla="val 2873"/>
                <a:gd name="f29" fmla="val 4113"/>
                <a:gd name="f30" fmla="val 2915"/>
                <a:gd name="f31" fmla="val 4128"/>
                <a:gd name="f32" fmla="val 2953"/>
                <a:gd name="f33" fmla="val 4456"/>
                <a:gd name="f34" fmla="val 3797"/>
                <a:gd name="f35" fmla="val 4544"/>
                <a:gd name="f36" fmla="val 3762"/>
                <a:gd name="f37" fmla="val 4436"/>
                <a:gd name="f38" fmla="val 3815"/>
                <a:gd name="f39" fmla="val 3432"/>
                <a:gd name="f40" fmla="val 3292"/>
                <a:gd name="f41" fmla="val 3418"/>
                <a:gd name="f42" fmla="val 3284"/>
                <a:gd name="f43" fmla="val 3403"/>
                <a:gd name="f44" fmla="val 3281"/>
                <a:gd name="f45" fmla="val 3388"/>
                <a:gd name="f46" fmla="val 3378"/>
                <a:gd name="f47" fmla="val 3367"/>
                <a:gd name="f48" fmla="val 3282"/>
                <a:gd name="f49" fmla="val 3358"/>
                <a:gd name="f50" fmla="val 3286"/>
                <a:gd name="f51" fmla="val 3049"/>
                <a:gd name="f52" fmla="val 3390"/>
                <a:gd name="f53" fmla="val 2720"/>
                <a:gd name="f54" fmla="val 3442"/>
                <a:gd name="f55" fmla="val 2379"/>
                <a:gd name="f56" fmla="val 1394"/>
                <a:gd name="f57" fmla="val 516"/>
                <a:gd name="f58" fmla="val 2995"/>
                <a:gd name="f59" fmla="val 195"/>
                <a:gd name="f60" fmla="val 2329"/>
                <a:gd name="f61" fmla="val 179"/>
                <a:gd name="f62" fmla="val 2294"/>
                <a:gd name="f63" fmla="val 145"/>
                <a:gd name="f64" fmla="val 2274"/>
                <a:gd name="f65" fmla="val 109"/>
                <a:gd name="f66" fmla="val 95"/>
                <a:gd name="f67" fmla="val 81"/>
                <a:gd name="f68" fmla="val 2277"/>
                <a:gd name="f69" fmla="val 68"/>
                <a:gd name="f70" fmla="val 2284"/>
                <a:gd name="f71" fmla="val 21"/>
                <a:gd name="f72" fmla="val 2307"/>
                <a:gd name="f73" fmla="val 2364"/>
                <a:gd name="f74" fmla="val 23"/>
                <a:gd name="f75" fmla="val 2412"/>
                <a:gd name="f76" fmla="val 376"/>
                <a:gd name="f77" fmla="val 3142"/>
                <a:gd name="f78" fmla="val 1322"/>
                <a:gd name="f79" fmla="val 3633"/>
                <a:gd name="f80" fmla="val 2726"/>
                <a:gd name="f81" fmla="val 3063"/>
                <a:gd name="f82" fmla="val 3582"/>
                <a:gd name="f83" fmla="val 3379"/>
                <a:gd name="f84" fmla="val 3479"/>
                <a:gd name="f85" fmla="val 4348"/>
                <a:gd name="f86" fmla="val 3984"/>
                <a:gd name="f87" fmla="val 4378"/>
                <a:gd name="f88" fmla="val 4000"/>
                <a:gd name="f89" fmla="val 4411"/>
                <a:gd name="f90" fmla="val 4443"/>
                <a:gd name="f91" fmla="val 4492"/>
                <a:gd name="f92" fmla="val 4541"/>
                <a:gd name="f93" fmla="val 3989"/>
                <a:gd name="f94" fmla="val 4579"/>
                <a:gd name="f95" fmla="val 3954"/>
                <a:gd name="f96" fmla="val 4643"/>
                <a:gd name="f97" fmla="val 3897"/>
                <a:gd name="f98" fmla="val 4665"/>
                <a:gd name="f99" fmla="val 3809"/>
                <a:gd name="f100" fmla="val 4633"/>
                <a:gd name="f101" fmla="val 3728"/>
                <a:gd name="f102" fmla="val 4329"/>
                <a:gd name="f103" fmla="val 2946"/>
                <a:gd name="f104" fmla="val 4684"/>
                <a:gd name="f105" fmla="val 2620"/>
                <a:gd name="f106" fmla="val 2214"/>
                <a:gd name="f107" fmla="val 927"/>
                <a:gd name="f108" fmla="val 4076"/>
                <a:gd name="f109" fmla="val 2926"/>
                <a:gd name="f110" fmla="val 2"/>
                <a:gd name="f111" fmla="val 2921"/>
                <a:gd name="f112" fmla="val 1"/>
                <a:gd name="f113" fmla="val 2916"/>
                <a:gd name="f114" fmla="*/ f1 1 4879"/>
                <a:gd name="f115" fmla="*/ f2 1 4007"/>
                <a:gd name="f116" fmla="val f3"/>
                <a:gd name="f117" fmla="val f4"/>
                <a:gd name="f118" fmla="val f5"/>
                <a:gd name="f119" fmla="+- f118 0 f116"/>
                <a:gd name="f120" fmla="+- f117 0 f116"/>
                <a:gd name="f121" fmla="*/ f120 1 4879"/>
                <a:gd name="f122" fmla="*/ f119 1 4007"/>
                <a:gd name="f123" fmla="*/ f116 1 f121"/>
                <a:gd name="f124" fmla="*/ f117 1 f121"/>
                <a:gd name="f125" fmla="*/ f116 1 f122"/>
                <a:gd name="f126" fmla="*/ f118 1 f122"/>
                <a:gd name="f127" fmla="*/ f123 f114 1"/>
                <a:gd name="f128" fmla="*/ f124 f114 1"/>
                <a:gd name="f129" fmla="*/ f126 f115 1"/>
                <a:gd name="f130" fmla="*/ f125 f1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7" t="f130" r="f128" b="f129"/>
              <a:pathLst>
                <a:path w="4879" h="4007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0"/>
                    <a:pt x="f19" y="f20"/>
                    <a:pt x="f19" y="f21"/>
                  </a:cubicBezTo>
                  <a:cubicBezTo>
                    <a:pt x="f19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4"/>
                    <a:pt x="f67" y="f68"/>
                    <a:pt x="f69" y="f70"/>
                  </a:cubicBezTo>
                  <a:cubicBezTo>
                    <a:pt x="f71" y="f72"/>
                    <a:pt x="f3" y="f73"/>
                    <a:pt x="f74" y="f75"/>
                  </a:cubicBezTo>
                  <a:cubicBezTo>
                    <a:pt x="f76" y="f77"/>
                    <a:pt x="f78" y="f79"/>
                    <a:pt x="f55" y="f79"/>
                  </a:cubicBezTo>
                  <a:cubicBezTo>
                    <a:pt x="f80" y="f79"/>
                    <a:pt x="f81" y="f82"/>
                    <a:pt x="f83" y="f84"/>
                  </a:cubicBezTo>
                  <a:lnTo>
                    <a:pt x="f85" y="f86"/>
                  </a:lnTo>
                  <a:cubicBezTo>
                    <a:pt x="f87" y="f88"/>
                    <a:pt x="f89" y="f5"/>
                    <a:pt x="f90" y="f5"/>
                  </a:cubicBezTo>
                  <a:cubicBezTo>
                    <a:pt x="f91" y="f5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lnTo>
                    <a:pt x="f102" y="f103"/>
                  </a:lnTo>
                  <a:cubicBezTo>
                    <a:pt x="f104" y="f105"/>
                    <a:pt x="f4" y="f106"/>
                    <a:pt x="f4" y="f21"/>
                  </a:cubicBezTo>
                  <a:cubicBezTo>
                    <a:pt x="f4" y="f107"/>
                    <a:pt x="f108" y="f17"/>
                    <a:pt x="f109" y="f110"/>
                  </a:cubicBezTo>
                  <a:cubicBezTo>
                    <a:pt x="f111" y="f112"/>
                    <a:pt x="f113" y="f3"/>
                    <a:pt x="f6" y="f3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2348;p43">
              <a:extLst>
                <a:ext uri="{FF2B5EF4-FFF2-40B4-BE49-F238E27FC236}">
                  <a16:creationId xmlns:a16="http://schemas.microsoft.com/office/drawing/2014/main" id="{07136C1D-D708-440B-A4DA-9D66D68DC37C}"/>
                </a:ext>
              </a:extLst>
            </p:cNvPr>
            <p:cNvSpPr/>
            <p:nvPr/>
          </p:nvSpPr>
          <p:spPr>
            <a:xfrm>
              <a:off x="4572530" y="1941874"/>
              <a:ext cx="234955" cy="12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98"/>
                <a:gd name="f4" fmla="val 192"/>
                <a:gd name="f5" fmla="val 95"/>
                <a:gd name="f6" fmla="val 43"/>
                <a:gd name="f7" fmla="val 96"/>
                <a:gd name="f8" fmla="val 149"/>
                <a:gd name="f9" fmla="val 3603"/>
                <a:gd name="f10" fmla="val 3655"/>
                <a:gd name="f11" fmla="*/ f0 1 3698"/>
                <a:gd name="f12" fmla="*/ f1 1 19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698"/>
                <a:gd name="f19" fmla="*/ f16 1 19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698" h="192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7"/>
                  </a:cubicBezTo>
                  <a:cubicBezTo>
                    <a:pt x="f3" y="f6"/>
                    <a:pt x="f10" y="f2"/>
                    <a:pt x="f9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2349;p43">
              <a:extLst>
                <a:ext uri="{FF2B5EF4-FFF2-40B4-BE49-F238E27FC236}">
                  <a16:creationId xmlns:a16="http://schemas.microsoft.com/office/drawing/2014/main" id="{2B21587F-44ED-415A-BA76-B8A28EB385B8}"/>
                </a:ext>
              </a:extLst>
            </p:cNvPr>
            <p:cNvSpPr/>
            <p:nvPr/>
          </p:nvSpPr>
          <p:spPr>
            <a:xfrm>
              <a:off x="4572530" y="1988390"/>
              <a:ext cx="234955" cy="12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98"/>
                <a:gd name="f4" fmla="val 191"/>
                <a:gd name="f5" fmla="val 95"/>
                <a:gd name="f6" fmla="val 43"/>
                <a:gd name="f7" fmla="val 148"/>
                <a:gd name="f8" fmla="val 190"/>
                <a:gd name="f9" fmla="val 3603"/>
                <a:gd name="f10" fmla="val 3655"/>
                <a:gd name="f11" fmla="*/ f0 1 3698"/>
                <a:gd name="f12" fmla="*/ f1 1 19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698"/>
                <a:gd name="f19" fmla="*/ f16 1 19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698" h="191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8"/>
                    <a:pt x="f5" y="f8"/>
                  </a:cubicBezTo>
                  <a:lnTo>
                    <a:pt x="f9" y="f8"/>
                  </a:lnTo>
                  <a:cubicBezTo>
                    <a:pt x="f10" y="f8"/>
                    <a:pt x="f3" y="f7"/>
                    <a:pt x="f3" y="f5"/>
                  </a:cubicBezTo>
                  <a:cubicBezTo>
                    <a:pt x="f3" y="f6"/>
                    <a:pt x="f10" y="f2"/>
                    <a:pt x="f9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2350;p43">
              <a:extLst>
                <a:ext uri="{FF2B5EF4-FFF2-40B4-BE49-F238E27FC236}">
                  <a16:creationId xmlns:a16="http://schemas.microsoft.com/office/drawing/2014/main" id="{C43E6F88-0632-4E9A-A87B-60476171190F}"/>
                </a:ext>
              </a:extLst>
            </p:cNvPr>
            <p:cNvSpPr/>
            <p:nvPr/>
          </p:nvSpPr>
          <p:spPr>
            <a:xfrm>
              <a:off x="4860666" y="2055863"/>
              <a:ext cx="88952" cy="12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00"/>
                <a:gd name="f4" fmla="val 191"/>
                <a:gd name="f5" fmla="val 96"/>
                <a:gd name="f6" fmla="val 1"/>
                <a:gd name="f7" fmla="val 43"/>
                <a:gd name="f8" fmla="val 148"/>
                <a:gd name="f9" fmla="val 1305"/>
                <a:gd name="f10" fmla="val 1358"/>
                <a:gd name="f11" fmla="*/ f0 1 1400"/>
                <a:gd name="f12" fmla="*/ f1 1 19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00"/>
                <a:gd name="f19" fmla="*/ f16 1 19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00" h="191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2351;p43">
              <a:extLst>
                <a:ext uri="{FF2B5EF4-FFF2-40B4-BE49-F238E27FC236}">
                  <a16:creationId xmlns:a16="http://schemas.microsoft.com/office/drawing/2014/main" id="{07D93021-54D1-4FF3-AF89-6F7B0F04308E}"/>
                </a:ext>
              </a:extLst>
            </p:cNvPr>
            <p:cNvSpPr/>
            <p:nvPr/>
          </p:nvSpPr>
          <p:spPr>
            <a:xfrm>
              <a:off x="4811618" y="2094049"/>
              <a:ext cx="138001" cy="12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72"/>
                <a:gd name="f4" fmla="val 191"/>
                <a:gd name="f5" fmla="val 97"/>
                <a:gd name="f6" fmla="val 43"/>
                <a:gd name="f7" fmla="val 96"/>
                <a:gd name="f8" fmla="val 149"/>
                <a:gd name="f9" fmla="val 2077"/>
                <a:gd name="f10" fmla="val 2130"/>
                <a:gd name="f11" fmla="*/ f0 1 2172"/>
                <a:gd name="f12" fmla="*/ f1 1 19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172"/>
                <a:gd name="f19" fmla="*/ f16 1 19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72" h="191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7"/>
                  </a:cubicBezTo>
                  <a:cubicBezTo>
                    <a:pt x="f3" y="f6"/>
                    <a:pt x="f10" y="f2"/>
                    <a:pt x="f9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7" name="Google Shape;2356;p43">
            <a:extLst>
              <a:ext uri="{FF2B5EF4-FFF2-40B4-BE49-F238E27FC236}">
                <a16:creationId xmlns:a16="http://schemas.microsoft.com/office/drawing/2014/main" id="{B27D033D-41A8-4CB1-A332-45DF08E6E526}"/>
              </a:ext>
            </a:extLst>
          </p:cNvPr>
          <p:cNvSpPr txBox="1"/>
          <p:nvPr/>
        </p:nvSpPr>
        <p:spPr>
          <a:xfrm>
            <a:off x="728740" y="2843966"/>
            <a:ext cx="1178698" cy="2853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3F2DA5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Mars</a:t>
            </a:r>
          </a:p>
        </p:txBody>
      </p:sp>
      <p:sp>
        <p:nvSpPr>
          <p:cNvPr id="48" name="Google Shape;2357;p43">
            <a:extLst>
              <a:ext uri="{FF2B5EF4-FFF2-40B4-BE49-F238E27FC236}">
                <a16:creationId xmlns:a16="http://schemas.microsoft.com/office/drawing/2014/main" id="{06A6E741-23C7-439F-8FD2-31BC3D2C7A55}"/>
              </a:ext>
            </a:extLst>
          </p:cNvPr>
          <p:cNvSpPr txBox="1"/>
          <p:nvPr/>
        </p:nvSpPr>
        <p:spPr>
          <a:xfrm>
            <a:off x="700896" y="3345926"/>
            <a:ext cx="1234504" cy="10232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 cold place. It’s full of iron oxide dust</a:t>
            </a:r>
          </a:p>
        </p:txBody>
      </p:sp>
      <p:sp>
        <p:nvSpPr>
          <p:cNvPr id="49" name="Google Shape;2358;p43">
            <a:extLst>
              <a:ext uri="{FF2B5EF4-FFF2-40B4-BE49-F238E27FC236}">
                <a16:creationId xmlns:a16="http://schemas.microsoft.com/office/drawing/2014/main" id="{09C5CCDF-A1E7-4ECC-A8FC-17D93A9DFCAA}"/>
              </a:ext>
            </a:extLst>
          </p:cNvPr>
          <p:cNvSpPr txBox="1"/>
          <p:nvPr/>
        </p:nvSpPr>
        <p:spPr>
          <a:xfrm>
            <a:off x="2447473" y="1683584"/>
            <a:ext cx="1178698" cy="2853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3F2DA5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Jupiter</a:t>
            </a:r>
          </a:p>
        </p:txBody>
      </p:sp>
      <p:sp>
        <p:nvSpPr>
          <p:cNvPr id="50" name="Google Shape;2359;p43">
            <a:extLst>
              <a:ext uri="{FF2B5EF4-FFF2-40B4-BE49-F238E27FC236}">
                <a16:creationId xmlns:a16="http://schemas.microsoft.com/office/drawing/2014/main" id="{CD7384BA-5AE2-4935-A460-1976424E9A59}"/>
              </a:ext>
            </a:extLst>
          </p:cNvPr>
          <p:cNvSpPr txBox="1"/>
          <p:nvPr/>
        </p:nvSpPr>
        <p:spPr>
          <a:xfrm>
            <a:off x="2419648" y="2185544"/>
            <a:ext cx="1234504" cy="10232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giant, the biggest planet in the Solar System</a:t>
            </a:r>
          </a:p>
        </p:txBody>
      </p:sp>
      <p:sp>
        <p:nvSpPr>
          <p:cNvPr id="51" name="Google Shape;2360;p43">
            <a:extLst>
              <a:ext uri="{FF2B5EF4-FFF2-40B4-BE49-F238E27FC236}">
                <a16:creationId xmlns:a16="http://schemas.microsoft.com/office/drawing/2014/main" id="{0FE48E1A-EBBF-4D2C-9C86-6107F43BD869}"/>
              </a:ext>
            </a:extLst>
          </p:cNvPr>
          <p:cNvSpPr txBox="1"/>
          <p:nvPr/>
        </p:nvSpPr>
        <p:spPr>
          <a:xfrm>
            <a:off x="4165238" y="2843966"/>
            <a:ext cx="1178698" cy="2853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3F2DA5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Saturn</a:t>
            </a:r>
          </a:p>
        </p:txBody>
      </p:sp>
      <p:sp>
        <p:nvSpPr>
          <p:cNvPr id="52" name="Google Shape;2361;p43">
            <a:extLst>
              <a:ext uri="{FF2B5EF4-FFF2-40B4-BE49-F238E27FC236}">
                <a16:creationId xmlns:a16="http://schemas.microsoft.com/office/drawing/2014/main" id="{6B239B10-4472-4AB4-A162-8ECB8BBBA92F}"/>
              </a:ext>
            </a:extLst>
          </p:cNvPr>
          <p:cNvSpPr txBox="1"/>
          <p:nvPr/>
        </p:nvSpPr>
        <p:spPr>
          <a:xfrm>
            <a:off x="4137403" y="3345926"/>
            <a:ext cx="1234504" cy="10232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composed mostly of hydrogen and helium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09D16B34-BC15-4E8A-9BB4-08E0441AAE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649" y="1743795"/>
            <a:ext cx="2718351" cy="33997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026DF67-5E56-45A6-BD10-6263F1561B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9360"/>
            <a:ext cx="9144000" cy="4040538"/>
          </a:xfrm>
          <a:prstGeom prst="rect">
            <a:avLst/>
          </a:prstGeom>
        </p:spPr>
      </p:pic>
      <p:sp>
        <p:nvSpPr>
          <p:cNvPr id="2" name="Google Shape;4352;p73">
            <a:extLst>
              <a:ext uri="{FF2B5EF4-FFF2-40B4-BE49-F238E27FC236}">
                <a16:creationId xmlns:a16="http://schemas.microsoft.com/office/drawing/2014/main" id="{E92B27F1-A358-4D4F-8255-775B78E1FF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957368"/>
            <a:ext cx="9143999" cy="1057435"/>
          </a:xfrm>
          <a:solidFill>
            <a:schemeClr val="bg1">
              <a:alpha val="52000"/>
            </a:schemeClr>
          </a:solidFill>
        </p:spPr>
        <p:txBody>
          <a:bodyPr/>
          <a:lstStyle/>
          <a:p>
            <a:pPr lvl="0" algn="ctr"/>
            <a:r>
              <a:rPr lang="en-US" sz="9600" b="1" dirty="0">
                <a:solidFill>
                  <a:srgbClr val="978BBD"/>
                </a:solidFill>
              </a:rPr>
              <a:t>Thanks!</a:t>
            </a:r>
          </a:p>
        </p:txBody>
      </p:sp>
      <p:sp>
        <p:nvSpPr>
          <p:cNvPr id="3" name="Google Shape;4353;p73">
            <a:extLst>
              <a:ext uri="{FF2B5EF4-FFF2-40B4-BE49-F238E27FC236}">
                <a16:creationId xmlns:a16="http://schemas.microsoft.com/office/drawing/2014/main" id="{92438FD3-54B5-488B-B77C-08BA2E7ABFF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277684" y="4226967"/>
            <a:ext cx="2588629" cy="445861"/>
          </a:xfrm>
          <a:solidFill>
            <a:schemeClr val="bg1"/>
          </a:solidFill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3115F9"/>
                </a:solidFill>
                <a:latin typeface="Do Hyeon"/>
                <a:cs typeface="Do Hyeon"/>
              </a:rPr>
              <a:t>SLIDESPPT.NET</a:t>
            </a:r>
          </a:p>
        </p:txBody>
      </p:sp>
      <p:sp>
        <p:nvSpPr>
          <p:cNvPr id="22" name="Rectángulo 7">
            <a:extLst>
              <a:ext uri="{FF2B5EF4-FFF2-40B4-BE49-F238E27FC236}">
                <a16:creationId xmlns:a16="http://schemas.microsoft.com/office/drawing/2014/main" id="{821F0D06-FAD2-4828-AD09-88D7A6BECED7}"/>
              </a:ext>
            </a:extLst>
          </p:cNvPr>
          <p:cNvSpPr/>
          <p:nvPr/>
        </p:nvSpPr>
        <p:spPr>
          <a:xfrm>
            <a:off x="0" y="4871612"/>
            <a:ext cx="9144000" cy="271887"/>
          </a:xfrm>
          <a:prstGeom prst="rect">
            <a:avLst/>
          </a:prstGeom>
          <a:solidFill>
            <a:srgbClr val="3E3B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27337F11-8BC7-47DC-BA60-FD7A4237DC56}"/>
              </a:ext>
            </a:extLst>
          </p:cNvPr>
          <p:cNvSpPr txBox="1"/>
          <p:nvPr/>
        </p:nvSpPr>
        <p:spPr>
          <a:xfrm>
            <a:off x="1780327" y="359715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45F4C3F-4FD8-4D57-B989-D4644615B0A5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8E48E7-EFBF-43D9-9A06-B045EE80F7FD}"/>
              </a:ext>
            </a:extLst>
          </p:cNvPr>
          <p:cNvSpPr txBox="1"/>
          <p:nvPr/>
        </p:nvSpPr>
        <p:spPr>
          <a:xfrm>
            <a:off x="1951814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191B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191B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191B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07191B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81583B1B-0E97-41BA-ADCF-D2C1D8396058}"/>
              </a:ext>
            </a:extLst>
          </p:cNvPr>
          <p:cNvSpPr txBox="1"/>
          <p:nvPr/>
        </p:nvSpPr>
        <p:spPr>
          <a:xfrm>
            <a:off x="1951814" y="1015386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0BEE35DC-E8AC-44D5-9282-1DBB7183A9B8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C25AD63-A970-41BE-99BC-13B6A412DAD8}"/>
              </a:ext>
            </a:extLst>
          </p:cNvPr>
          <p:cNvSpPr txBox="1"/>
          <p:nvPr/>
        </p:nvSpPr>
        <p:spPr>
          <a:xfrm>
            <a:off x="1951814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191B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191B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2B27EC30-A30B-41C0-B2A7-C339BC2C600A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3ED1CF3C-6DB3-44F8-9287-976ABA20B96A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191B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191B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191B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5EB85F10-A51A-40FF-B383-87CAAB0072CB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B2A7FD"/>
            </a:solidFill>
            <a:custDash>
              <a:ds d="300000" sp="300000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4">
            <a:extLst>
              <a:ext uri="{FF2B5EF4-FFF2-40B4-BE49-F238E27FC236}">
                <a16:creationId xmlns:a16="http://schemas.microsoft.com/office/drawing/2014/main" id="{2C80D5B9-6865-4B8D-8120-08A8B8F778CA}"/>
              </a:ext>
            </a:extLst>
          </p:cNvPr>
          <p:cNvSpPr/>
          <p:nvPr/>
        </p:nvSpPr>
        <p:spPr>
          <a:xfrm>
            <a:off x="2537752" y="1066803"/>
            <a:ext cx="5406892" cy="407669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A9DAE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aralelogramo 5">
            <a:extLst>
              <a:ext uri="{FF2B5EF4-FFF2-40B4-BE49-F238E27FC236}">
                <a16:creationId xmlns:a16="http://schemas.microsoft.com/office/drawing/2014/main" id="{0E4A2A00-1D75-49C0-8BFE-57D75A80EEAA}"/>
              </a:ext>
            </a:extLst>
          </p:cNvPr>
          <p:cNvSpPr/>
          <p:nvPr/>
        </p:nvSpPr>
        <p:spPr>
          <a:xfrm>
            <a:off x="4313499" y="0"/>
            <a:ext cx="3766678" cy="5154390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E5E2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Google Shape;263;p42">
            <a:extLst>
              <a:ext uri="{FF2B5EF4-FFF2-40B4-BE49-F238E27FC236}">
                <a16:creationId xmlns:a16="http://schemas.microsoft.com/office/drawing/2014/main" id="{F56E54C7-5E6E-4D7E-AADE-A83496F33817}"/>
              </a:ext>
            </a:extLst>
          </p:cNvPr>
          <p:cNvSpPr txBox="1"/>
          <p:nvPr/>
        </p:nvSpPr>
        <p:spPr>
          <a:xfrm>
            <a:off x="39401" y="472909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3115F9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5" name="Google Shape;270;p42">
            <a:extLst>
              <a:ext uri="{FF2B5EF4-FFF2-40B4-BE49-F238E27FC236}">
                <a16:creationId xmlns:a16="http://schemas.microsoft.com/office/drawing/2014/main" id="{D9251364-4CD7-44B7-9582-23712004D407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3115F9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600" b="0" i="0" u="none" strike="noStrike" kern="0" cap="none" spc="0" baseline="0">
                <a:solidFill>
                  <a:srgbClr val="3115F9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6" name="Grupo 3">
            <a:extLst>
              <a:ext uri="{FF2B5EF4-FFF2-40B4-BE49-F238E27FC236}">
                <a16:creationId xmlns:a16="http://schemas.microsoft.com/office/drawing/2014/main" id="{AD12CC40-A47B-43E7-A6FF-96888CF85453}"/>
              </a:ext>
            </a:extLst>
          </p:cNvPr>
          <p:cNvGrpSpPr/>
          <p:nvPr/>
        </p:nvGrpSpPr>
        <p:grpSpPr>
          <a:xfrm>
            <a:off x="877741" y="2247677"/>
            <a:ext cx="2988926" cy="1594421"/>
            <a:chOff x="877741" y="2247677"/>
            <a:chExt cx="2988926" cy="1594421"/>
          </a:xfrm>
        </p:grpSpPr>
        <p:sp>
          <p:nvSpPr>
            <p:cNvPr id="7" name="Google Shape;272;p42">
              <a:extLst>
                <a:ext uri="{FF2B5EF4-FFF2-40B4-BE49-F238E27FC236}">
                  <a16:creationId xmlns:a16="http://schemas.microsoft.com/office/drawing/2014/main" id="{B83626EC-2419-41C0-8F4B-CB17CAE205A3}"/>
                </a:ext>
              </a:extLst>
            </p:cNvPr>
            <p:cNvSpPr txBox="1"/>
            <p:nvPr/>
          </p:nvSpPr>
          <p:spPr>
            <a:xfrm>
              <a:off x="877741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3115F9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8" name="Google Shape;273;p42">
              <a:extLst>
                <a:ext uri="{FF2B5EF4-FFF2-40B4-BE49-F238E27FC236}">
                  <a16:creationId xmlns:a16="http://schemas.microsoft.com/office/drawing/2014/main" id="{FA9079BE-A58B-4C62-A618-441644B20356}"/>
                </a:ext>
              </a:extLst>
            </p:cNvPr>
            <p:cNvSpPr txBox="1"/>
            <p:nvPr/>
          </p:nvSpPr>
          <p:spPr>
            <a:xfrm>
              <a:off x="877741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9" name="Google Shape;274;p42">
            <a:extLst>
              <a:ext uri="{FF2B5EF4-FFF2-40B4-BE49-F238E27FC236}">
                <a16:creationId xmlns:a16="http://schemas.microsoft.com/office/drawing/2014/main" id="{5A46471D-F1FE-4DD0-98C0-CA117A22D2DF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3115F9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10" name="Google Shape;275;p42">
            <a:extLst>
              <a:ext uri="{FF2B5EF4-FFF2-40B4-BE49-F238E27FC236}">
                <a16:creationId xmlns:a16="http://schemas.microsoft.com/office/drawing/2014/main" id="{0406BA0B-1F04-4D41-941E-6C5DE04D7ADA}"/>
              </a:ext>
            </a:extLst>
          </p:cNvPr>
          <p:cNvSpPr txBox="1"/>
          <p:nvPr/>
        </p:nvSpPr>
        <p:spPr>
          <a:xfrm>
            <a:off x="877741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id="{D0140411-0550-4DCD-B875-203811FC326A}"/>
              </a:ext>
            </a:extLst>
          </p:cNvPr>
          <p:cNvSpPr txBox="1"/>
          <p:nvPr/>
        </p:nvSpPr>
        <p:spPr>
          <a:xfrm>
            <a:off x="7470145" y="4901129"/>
            <a:ext cx="1673854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3B7697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2" name="Gráfico 10">
            <a:extLst>
              <a:ext uri="{FF2B5EF4-FFF2-40B4-BE49-F238E27FC236}">
                <a16:creationId xmlns:a16="http://schemas.microsoft.com/office/drawing/2014/main" id="{E3E82485-06AC-41A8-AA8E-E2B89AFB9B3D}"/>
              </a:ext>
            </a:extLst>
          </p:cNvPr>
          <p:cNvGrpSpPr/>
          <p:nvPr/>
        </p:nvGrpSpPr>
        <p:grpSpPr>
          <a:xfrm>
            <a:off x="8712119" y="4572265"/>
            <a:ext cx="317324" cy="317324"/>
            <a:chOff x="8712119" y="4572265"/>
            <a:chExt cx="317324" cy="317324"/>
          </a:xfrm>
        </p:grpSpPr>
        <p:sp>
          <p:nvSpPr>
            <p:cNvPr id="13" name="Forma libre: forma 30">
              <a:extLst>
                <a:ext uri="{FF2B5EF4-FFF2-40B4-BE49-F238E27FC236}">
                  <a16:creationId xmlns:a16="http://schemas.microsoft.com/office/drawing/2014/main" id="{614DAC86-6818-429F-B036-96878C2653F5}"/>
                </a:ext>
              </a:extLst>
            </p:cNvPr>
            <p:cNvSpPr/>
            <p:nvPr/>
          </p:nvSpPr>
          <p:spPr>
            <a:xfrm>
              <a:off x="8712119" y="4572265"/>
              <a:ext cx="317324" cy="3173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3F25B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orma libre: forma 31">
              <a:extLst>
                <a:ext uri="{FF2B5EF4-FFF2-40B4-BE49-F238E27FC236}">
                  <a16:creationId xmlns:a16="http://schemas.microsoft.com/office/drawing/2014/main" id="{D0C5B62C-FC28-45C8-AB70-E4E26815EFD0}"/>
                </a:ext>
              </a:extLst>
            </p:cNvPr>
            <p:cNvSpPr/>
            <p:nvPr/>
          </p:nvSpPr>
          <p:spPr>
            <a:xfrm>
              <a:off x="8752938" y="4611246"/>
              <a:ext cx="247326" cy="239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2054B1A6-9969-4754-B699-94107B89B7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486" y="-15472"/>
            <a:ext cx="4712844" cy="51698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68;p75">
            <a:extLst>
              <a:ext uri="{FF2B5EF4-FFF2-40B4-BE49-F238E27FC236}">
                <a16:creationId xmlns:a16="http://schemas.microsoft.com/office/drawing/2014/main" id="{2852A024-0515-4CB8-8A6D-A4F19CD29C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012" y="104692"/>
            <a:ext cx="1935387" cy="4683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/>
            <a:r>
              <a:rPr lang="en-US" b="1" dirty="0">
                <a:solidFill>
                  <a:srgbClr val="3E3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94B20529-7608-43F7-AE67-3347B46919ED}"/>
              </a:ext>
            </a:extLst>
          </p:cNvPr>
          <p:cNvSpPr/>
          <p:nvPr/>
        </p:nvSpPr>
        <p:spPr>
          <a:xfrm>
            <a:off x="506615" y="812727"/>
            <a:ext cx="1158794" cy="1398264"/>
          </a:xfrm>
          <a:custGeom>
            <a:avLst/>
            <a:gdLst>
              <a:gd name="connsiteX0" fmla="*/ 211249 w 1158794"/>
              <a:gd name="connsiteY0" fmla="*/ 1398002 h 1398264"/>
              <a:gd name="connsiteX1" fmla="*/ 9905 w 1158794"/>
              <a:gd name="connsiteY1" fmla="*/ 1398002 h 1398264"/>
              <a:gd name="connsiteX2" fmla="*/ 130 w 1158794"/>
              <a:gd name="connsiteY2" fmla="*/ 1388621 h 1398264"/>
              <a:gd name="connsiteX3" fmla="*/ 5444 w 1158794"/>
              <a:gd name="connsiteY3" fmla="*/ 1333446 h 1398264"/>
              <a:gd name="connsiteX4" fmla="*/ 51958 w 1158794"/>
              <a:gd name="connsiteY4" fmla="*/ 1192984 h 1398264"/>
              <a:gd name="connsiteX5" fmla="*/ 117827 w 1158794"/>
              <a:gd name="connsiteY5" fmla="*/ 1043731 h 1398264"/>
              <a:gd name="connsiteX6" fmla="*/ 161848 w 1158794"/>
              <a:gd name="connsiteY6" fmla="*/ 911666 h 1398264"/>
              <a:gd name="connsiteX7" fmla="*/ 171886 w 1158794"/>
              <a:gd name="connsiteY7" fmla="*/ 832677 h 1398264"/>
              <a:gd name="connsiteX8" fmla="*/ 173657 w 1158794"/>
              <a:gd name="connsiteY8" fmla="*/ 769433 h 1398264"/>
              <a:gd name="connsiteX9" fmla="*/ 168934 w 1158794"/>
              <a:gd name="connsiteY9" fmla="*/ 651736 h 1398264"/>
              <a:gd name="connsiteX10" fmla="*/ 163423 w 1158794"/>
              <a:gd name="connsiteY10" fmla="*/ 572746 h 1398264"/>
              <a:gd name="connsiteX11" fmla="*/ 154500 w 1158794"/>
              <a:gd name="connsiteY11" fmla="*/ 479061 h 1398264"/>
              <a:gd name="connsiteX12" fmla="*/ 142822 w 1158794"/>
              <a:gd name="connsiteY12" fmla="*/ 371730 h 1398264"/>
              <a:gd name="connsiteX13" fmla="*/ 132063 w 1158794"/>
              <a:gd name="connsiteY13" fmla="*/ 285524 h 1398264"/>
              <a:gd name="connsiteX14" fmla="*/ 118286 w 1158794"/>
              <a:gd name="connsiteY14" fmla="*/ 181014 h 1398264"/>
              <a:gd name="connsiteX15" fmla="*/ 105558 w 1158794"/>
              <a:gd name="connsiteY15" fmla="*/ 100778 h 1398264"/>
              <a:gd name="connsiteX16" fmla="*/ 94930 w 1158794"/>
              <a:gd name="connsiteY16" fmla="*/ 26446 h 1398264"/>
              <a:gd name="connsiteX17" fmla="*/ 93487 w 1158794"/>
              <a:gd name="connsiteY17" fmla="*/ 6436 h 1398264"/>
              <a:gd name="connsiteX18" fmla="*/ 99326 w 1158794"/>
              <a:gd name="connsiteY18" fmla="*/ 335 h 1398264"/>
              <a:gd name="connsiteX19" fmla="*/ 147743 w 1158794"/>
              <a:gd name="connsiteY19" fmla="*/ 335 h 1398264"/>
              <a:gd name="connsiteX20" fmla="*/ 386679 w 1158794"/>
              <a:gd name="connsiteY20" fmla="*/ 532 h 1398264"/>
              <a:gd name="connsiteX21" fmla="*/ 492108 w 1158794"/>
              <a:gd name="connsiteY21" fmla="*/ 1122 h 1398264"/>
              <a:gd name="connsiteX22" fmla="*/ 495848 w 1158794"/>
              <a:gd name="connsiteY22" fmla="*/ 7158 h 1398264"/>
              <a:gd name="connsiteX23" fmla="*/ 471245 w 1158794"/>
              <a:gd name="connsiteY23" fmla="*/ 54066 h 1398264"/>
              <a:gd name="connsiteX24" fmla="*/ 469540 w 1158794"/>
              <a:gd name="connsiteY24" fmla="*/ 76044 h 1398264"/>
              <a:gd name="connsiteX25" fmla="*/ 476625 w 1158794"/>
              <a:gd name="connsiteY25" fmla="*/ 80768 h 1398264"/>
              <a:gd name="connsiteX26" fmla="*/ 502343 w 1158794"/>
              <a:gd name="connsiteY26" fmla="*/ 81686 h 1398264"/>
              <a:gd name="connsiteX27" fmla="*/ 508116 w 1158794"/>
              <a:gd name="connsiteY27" fmla="*/ 87132 h 1398264"/>
              <a:gd name="connsiteX28" fmla="*/ 497422 w 1158794"/>
              <a:gd name="connsiteY28" fmla="*/ 104452 h 1398264"/>
              <a:gd name="connsiteX29" fmla="*/ 440148 w 1158794"/>
              <a:gd name="connsiteY29" fmla="*/ 130103 h 1398264"/>
              <a:gd name="connsiteX30" fmla="*/ 429979 w 1158794"/>
              <a:gd name="connsiteY30" fmla="*/ 136205 h 1398264"/>
              <a:gd name="connsiteX31" fmla="*/ 426109 w 1158794"/>
              <a:gd name="connsiteY31" fmla="*/ 147555 h 1398264"/>
              <a:gd name="connsiteX32" fmla="*/ 439755 w 1158794"/>
              <a:gd name="connsiteY32" fmla="*/ 163562 h 1398264"/>
              <a:gd name="connsiteX33" fmla="*/ 470458 w 1158794"/>
              <a:gd name="connsiteY33" fmla="*/ 175240 h 1398264"/>
              <a:gd name="connsiteX34" fmla="*/ 498341 w 1158794"/>
              <a:gd name="connsiteY34" fmla="*/ 189411 h 1398264"/>
              <a:gd name="connsiteX35" fmla="*/ 498275 w 1158794"/>
              <a:gd name="connsiteY35" fmla="*/ 197087 h 1398264"/>
              <a:gd name="connsiteX36" fmla="*/ 474263 w 1158794"/>
              <a:gd name="connsiteY36" fmla="*/ 208765 h 1398264"/>
              <a:gd name="connsiteX37" fmla="*/ 436409 w 1158794"/>
              <a:gd name="connsiteY37" fmla="*/ 224773 h 1398264"/>
              <a:gd name="connsiteX38" fmla="*/ 425715 w 1158794"/>
              <a:gd name="connsiteY38" fmla="*/ 236123 h 1398264"/>
              <a:gd name="connsiteX39" fmla="*/ 428798 w 1158794"/>
              <a:gd name="connsiteY39" fmla="*/ 250228 h 1398264"/>
              <a:gd name="connsiteX40" fmla="*/ 442904 w 1158794"/>
              <a:gd name="connsiteY40" fmla="*/ 258494 h 1398264"/>
              <a:gd name="connsiteX41" fmla="*/ 486335 w 1158794"/>
              <a:gd name="connsiteY41" fmla="*/ 277389 h 1398264"/>
              <a:gd name="connsiteX42" fmla="*/ 488172 w 1158794"/>
              <a:gd name="connsiteY42" fmla="*/ 283359 h 1398264"/>
              <a:gd name="connsiteX43" fmla="*/ 473148 w 1158794"/>
              <a:gd name="connsiteY43" fmla="*/ 305468 h 1398264"/>
              <a:gd name="connsiteX44" fmla="*/ 468818 w 1158794"/>
              <a:gd name="connsiteY44" fmla="*/ 326987 h 1398264"/>
              <a:gd name="connsiteX45" fmla="*/ 475772 w 1158794"/>
              <a:gd name="connsiteY45" fmla="*/ 332891 h 1398264"/>
              <a:gd name="connsiteX46" fmla="*/ 630602 w 1158794"/>
              <a:gd name="connsiteY46" fmla="*/ 335515 h 1398264"/>
              <a:gd name="connsiteX47" fmla="*/ 675673 w 1158794"/>
              <a:gd name="connsiteY47" fmla="*/ 331841 h 1398264"/>
              <a:gd name="connsiteX48" fmla="*/ 686170 w 1158794"/>
              <a:gd name="connsiteY48" fmla="*/ 315243 h 1398264"/>
              <a:gd name="connsiteX49" fmla="*/ 678494 w 1158794"/>
              <a:gd name="connsiteY49" fmla="*/ 300744 h 1398264"/>
              <a:gd name="connsiteX50" fmla="*/ 666423 w 1158794"/>
              <a:gd name="connsiteY50" fmla="*/ 283424 h 1398264"/>
              <a:gd name="connsiteX51" fmla="*/ 668850 w 1158794"/>
              <a:gd name="connsiteY51" fmla="*/ 276667 h 1398264"/>
              <a:gd name="connsiteX52" fmla="*/ 722910 w 1158794"/>
              <a:gd name="connsiteY52" fmla="*/ 252590 h 1398264"/>
              <a:gd name="connsiteX53" fmla="*/ 728420 w 1158794"/>
              <a:gd name="connsiteY53" fmla="*/ 241305 h 1398264"/>
              <a:gd name="connsiteX54" fmla="*/ 712937 w 1158794"/>
              <a:gd name="connsiteY54" fmla="*/ 222148 h 1398264"/>
              <a:gd name="connsiteX55" fmla="*/ 678954 w 1158794"/>
              <a:gd name="connsiteY55" fmla="*/ 208765 h 1398264"/>
              <a:gd name="connsiteX56" fmla="*/ 657894 w 1158794"/>
              <a:gd name="connsiteY56" fmla="*/ 198071 h 1398264"/>
              <a:gd name="connsiteX57" fmla="*/ 658091 w 1158794"/>
              <a:gd name="connsiteY57" fmla="*/ 188230 h 1398264"/>
              <a:gd name="connsiteX58" fmla="*/ 691681 w 1158794"/>
              <a:gd name="connsiteY58" fmla="*/ 172813 h 1398264"/>
              <a:gd name="connsiteX59" fmla="*/ 717792 w 1158794"/>
              <a:gd name="connsiteY59" fmla="*/ 160676 h 1398264"/>
              <a:gd name="connsiteX60" fmla="*/ 717399 w 1158794"/>
              <a:gd name="connsiteY60" fmla="*/ 130825 h 1398264"/>
              <a:gd name="connsiteX61" fmla="*/ 676461 w 1158794"/>
              <a:gd name="connsiteY61" fmla="*/ 112783 h 1398264"/>
              <a:gd name="connsiteX62" fmla="*/ 656123 w 1158794"/>
              <a:gd name="connsiteY62" fmla="*/ 104058 h 1398264"/>
              <a:gd name="connsiteX63" fmla="*/ 646347 w 1158794"/>
              <a:gd name="connsiteY63" fmla="*/ 87132 h 1398264"/>
              <a:gd name="connsiteX64" fmla="*/ 650415 w 1158794"/>
              <a:gd name="connsiteY64" fmla="*/ 82408 h 1398264"/>
              <a:gd name="connsiteX65" fmla="*/ 679085 w 1158794"/>
              <a:gd name="connsiteY65" fmla="*/ 79390 h 1398264"/>
              <a:gd name="connsiteX66" fmla="*/ 686564 w 1158794"/>
              <a:gd name="connsiteY66" fmla="*/ 71517 h 1398264"/>
              <a:gd name="connsiteX67" fmla="*/ 678298 w 1158794"/>
              <a:gd name="connsiteY67" fmla="*/ 42651 h 1398264"/>
              <a:gd name="connsiteX68" fmla="*/ 658419 w 1158794"/>
              <a:gd name="connsiteY68" fmla="*/ 6633 h 1398264"/>
              <a:gd name="connsiteX69" fmla="*/ 662421 w 1158794"/>
              <a:gd name="connsiteY69" fmla="*/ 204 h 1398264"/>
              <a:gd name="connsiteX70" fmla="*/ 1022794 w 1158794"/>
              <a:gd name="connsiteY70" fmla="*/ 138 h 1398264"/>
              <a:gd name="connsiteX71" fmla="*/ 1059337 w 1158794"/>
              <a:gd name="connsiteY71" fmla="*/ 7 h 1398264"/>
              <a:gd name="connsiteX72" fmla="*/ 1065175 w 1158794"/>
              <a:gd name="connsiteY72" fmla="*/ 6240 h 1398264"/>
              <a:gd name="connsiteX73" fmla="*/ 1056384 w 1158794"/>
              <a:gd name="connsiteY73" fmla="*/ 79784 h 1398264"/>
              <a:gd name="connsiteX74" fmla="*/ 1034078 w 1158794"/>
              <a:gd name="connsiteY74" fmla="*/ 226741 h 1398264"/>
              <a:gd name="connsiteX75" fmla="*/ 1021088 w 1158794"/>
              <a:gd name="connsiteY75" fmla="*/ 328233 h 1398264"/>
              <a:gd name="connsiteX76" fmla="*/ 1006261 w 1158794"/>
              <a:gd name="connsiteY76" fmla="*/ 458002 h 1398264"/>
              <a:gd name="connsiteX77" fmla="*/ 995305 w 1158794"/>
              <a:gd name="connsiteY77" fmla="*/ 570122 h 1398264"/>
              <a:gd name="connsiteX78" fmla="*/ 988613 w 1158794"/>
              <a:gd name="connsiteY78" fmla="*/ 667087 h 1398264"/>
              <a:gd name="connsiteX79" fmla="*/ 985005 w 1158794"/>
              <a:gd name="connsiteY79" fmla="*/ 791017 h 1398264"/>
              <a:gd name="connsiteX80" fmla="*/ 1000094 w 1158794"/>
              <a:gd name="connsiteY80" fmla="*/ 927280 h 1398264"/>
              <a:gd name="connsiteX81" fmla="*/ 1038605 w 1158794"/>
              <a:gd name="connsiteY81" fmla="*/ 1039073 h 1398264"/>
              <a:gd name="connsiteX82" fmla="*/ 1090434 w 1158794"/>
              <a:gd name="connsiteY82" fmla="*/ 1155130 h 1398264"/>
              <a:gd name="connsiteX83" fmla="*/ 1148232 w 1158794"/>
              <a:gd name="connsiteY83" fmla="*/ 1311337 h 1398264"/>
              <a:gd name="connsiteX84" fmla="*/ 1158795 w 1158794"/>
              <a:gd name="connsiteY84" fmla="*/ 1383438 h 1398264"/>
              <a:gd name="connsiteX85" fmla="*/ 1144296 w 1158794"/>
              <a:gd name="connsiteY85" fmla="*/ 1398002 h 1398264"/>
              <a:gd name="connsiteX86" fmla="*/ 866258 w 1158794"/>
              <a:gd name="connsiteY86" fmla="*/ 1397674 h 1398264"/>
              <a:gd name="connsiteX87" fmla="*/ 738065 w 1158794"/>
              <a:gd name="connsiteY87" fmla="*/ 1397150 h 1398264"/>
              <a:gd name="connsiteX88" fmla="*/ 734456 w 1158794"/>
              <a:gd name="connsiteY88" fmla="*/ 1391114 h 1398264"/>
              <a:gd name="connsiteX89" fmla="*/ 737277 w 1158794"/>
              <a:gd name="connsiteY89" fmla="*/ 1386193 h 1398264"/>
              <a:gd name="connsiteX90" fmla="*/ 771852 w 1158794"/>
              <a:gd name="connsiteY90" fmla="*/ 1312780 h 1398264"/>
              <a:gd name="connsiteX91" fmla="*/ 804261 w 1158794"/>
              <a:gd name="connsiteY91" fmla="*/ 1233201 h 1398264"/>
              <a:gd name="connsiteX92" fmla="*/ 813249 w 1158794"/>
              <a:gd name="connsiteY92" fmla="*/ 1157098 h 1398264"/>
              <a:gd name="connsiteX93" fmla="*/ 787531 w 1158794"/>
              <a:gd name="connsiteY93" fmla="*/ 1107237 h 1398264"/>
              <a:gd name="connsiteX94" fmla="*/ 762732 w 1158794"/>
              <a:gd name="connsiteY94" fmla="*/ 1077715 h 1398264"/>
              <a:gd name="connsiteX95" fmla="*/ 755975 w 1158794"/>
              <a:gd name="connsiteY95" fmla="*/ 1073057 h 1398264"/>
              <a:gd name="connsiteX96" fmla="*/ 736687 w 1158794"/>
              <a:gd name="connsiteY96" fmla="*/ 1077452 h 1398264"/>
              <a:gd name="connsiteX97" fmla="*/ 713200 w 1158794"/>
              <a:gd name="connsiteY97" fmla="*/ 1109337 h 1398264"/>
              <a:gd name="connsiteX98" fmla="*/ 673049 w 1158794"/>
              <a:gd name="connsiteY98" fmla="*/ 1140171 h 1398264"/>
              <a:gd name="connsiteX99" fmla="*/ 657829 w 1158794"/>
              <a:gd name="connsiteY99" fmla="*/ 1142599 h 1398264"/>
              <a:gd name="connsiteX100" fmla="*/ 650940 w 1158794"/>
              <a:gd name="connsiteY100" fmla="*/ 1135776 h 1398264"/>
              <a:gd name="connsiteX101" fmla="*/ 650546 w 1158794"/>
              <a:gd name="connsiteY101" fmla="*/ 1099233 h 1398264"/>
              <a:gd name="connsiteX102" fmla="*/ 650284 w 1158794"/>
              <a:gd name="connsiteY102" fmla="*/ 1093591 h 1398264"/>
              <a:gd name="connsiteX103" fmla="*/ 653171 w 1158794"/>
              <a:gd name="connsiteY103" fmla="*/ 1088736 h 1398264"/>
              <a:gd name="connsiteX104" fmla="*/ 706574 w 1158794"/>
              <a:gd name="connsiteY104" fmla="*/ 1022737 h 1398264"/>
              <a:gd name="connsiteX105" fmla="*/ 710772 w 1158794"/>
              <a:gd name="connsiteY105" fmla="*/ 989868 h 1398264"/>
              <a:gd name="connsiteX106" fmla="*/ 701260 w 1158794"/>
              <a:gd name="connsiteY106" fmla="*/ 980159 h 1398264"/>
              <a:gd name="connsiteX107" fmla="*/ 663274 w 1158794"/>
              <a:gd name="connsiteY107" fmla="*/ 978781 h 1398264"/>
              <a:gd name="connsiteX108" fmla="*/ 656057 w 1158794"/>
              <a:gd name="connsiteY108" fmla="*/ 978847 h 1398264"/>
              <a:gd name="connsiteX109" fmla="*/ 646872 w 1158794"/>
              <a:gd name="connsiteY109" fmla="*/ 970121 h 1398264"/>
              <a:gd name="connsiteX110" fmla="*/ 646544 w 1158794"/>
              <a:gd name="connsiteY110" fmla="*/ 952604 h 1398264"/>
              <a:gd name="connsiteX111" fmla="*/ 651399 w 1158794"/>
              <a:gd name="connsiteY111" fmla="*/ 943879 h 1398264"/>
              <a:gd name="connsiteX112" fmla="*/ 666160 w 1158794"/>
              <a:gd name="connsiteY112" fmla="*/ 935481 h 1398264"/>
              <a:gd name="connsiteX113" fmla="*/ 679085 w 1158794"/>
              <a:gd name="connsiteY113" fmla="*/ 924000 h 1398264"/>
              <a:gd name="connsiteX114" fmla="*/ 700210 w 1158794"/>
              <a:gd name="connsiteY114" fmla="*/ 858985 h 1398264"/>
              <a:gd name="connsiteX115" fmla="*/ 685121 w 1158794"/>
              <a:gd name="connsiteY115" fmla="*/ 841009 h 1398264"/>
              <a:gd name="connsiteX116" fmla="*/ 652318 w 1158794"/>
              <a:gd name="connsiteY116" fmla="*/ 840418 h 1398264"/>
              <a:gd name="connsiteX117" fmla="*/ 643526 w 1158794"/>
              <a:gd name="connsiteY117" fmla="*/ 832545 h 1398264"/>
              <a:gd name="connsiteX118" fmla="*/ 643330 w 1158794"/>
              <a:gd name="connsiteY118" fmla="*/ 820736 h 1398264"/>
              <a:gd name="connsiteX119" fmla="*/ 649037 w 1158794"/>
              <a:gd name="connsiteY119" fmla="*/ 808731 h 1398264"/>
              <a:gd name="connsiteX120" fmla="*/ 652711 w 1158794"/>
              <a:gd name="connsiteY120" fmla="*/ 805844 h 1398264"/>
              <a:gd name="connsiteX121" fmla="*/ 693584 w 1158794"/>
              <a:gd name="connsiteY121" fmla="*/ 736564 h 1398264"/>
              <a:gd name="connsiteX122" fmla="*/ 692862 w 1158794"/>
              <a:gd name="connsiteY122" fmla="*/ 720687 h 1398264"/>
              <a:gd name="connsiteX123" fmla="*/ 685580 w 1158794"/>
              <a:gd name="connsiteY123" fmla="*/ 715439 h 1398264"/>
              <a:gd name="connsiteX124" fmla="*/ 657369 w 1158794"/>
              <a:gd name="connsiteY124" fmla="*/ 714061 h 1398264"/>
              <a:gd name="connsiteX125" fmla="*/ 645035 w 1158794"/>
              <a:gd name="connsiteY125" fmla="*/ 714192 h 1398264"/>
              <a:gd name="connsiteX126" fmla="*/ 640705 w 1158794"/>
              <a:gd name="connsiteY126" fmla="*/ 709863 h 1398264"/>
              <a:gd name="connsiteX127" fmla="*/ 640509 w 1158794"/>
              <a:gd name="connsiteY127" fmla="*/ 683095 h 1398264"/>
              <a:gd name="connsiteX128" fmla="*/ 643920 w 1158794"/>
              <a:gd name="connsiteY128" fmla="*/ 677716 h 1398264"/>
              <a:gd name="connsiteX129" fmla="*/ 661437 w 1158794"/>
              <a:gd name="connsiteY129" fmla="*/ 663348 h 1398264"/>
              <a:gd name="connsiteX130" fmla="*/ 687810 w 1158794"/>
              <a:gd name="connsiteY130" fmla="*/ 606533 h 1398264"/>
              <a:gd name="connsiteX131" fmla="*/ 686761 w 1158794"/>
              <a:gd name="connsiteY131" fmla="*/ 594265 h 1398264"/>
              <a:gd name="connsiteX132" fmla="*/ 682693 w 1158794"/>
              <a:gd name="connsiteY132" fmla="*/ 589935 h 1398264"/>
              <a:gd name="connsiteX133" fmla="*/ 663274 w 1158794"/>
              <a:gd name="connsiteY133" fmla="*/ 585671 h 1398264"/>
              <a:gd name="connsiteX134" fmla="*/ 641690 w 1158794"/>
              <a:gd name="connsiteY134" fmla="*/ 585999 h 1398264"/>
              <a:gd name="connsiteX135" fmla="*/ 636703 w 1158794"/>
              <a:gd name="connsiteY135" fmla="*/ 581800 h 1398264"/>
              <a:gd name="connsiteX136" fmla="*/ 638147 w 1158794"/>
              <a:gd name="connsiteY136" fmla="*/ 558247 h 1398264"/>
              <a:gd name="connsiteX137" fmla="*/ 645298 w 1158794"/>
              <a:gd name="connsiteY137" fmla="*/ 548078 h 1398264"/>
              <a:gd name="connsiteX138" fmla="*/ 677642 w 1158794"/>
              <a:gd name="connsiteY138" fmla="*/ 484047 h 1398264"/>
              <a:gd name="connsiteX139" fmla="*/ 665045 w 1158794"/>
              <a:gd name="connsiteY139" fmla="*/ 470335 h 1398264"/>
              <a:gd name="connsiteX140" fmla="*/ 640377 w 1158794"/>
              <a:gd name="connsiteY140" fmla="*/ 469351 h 1398264"/>
              <a:gd name="connsiteX141" fmla="*/ 634276 w 1158794"/>
              <a:gd name="connsiteY141" fmla="*/ 463578 h 1398264"/>
              <a:gd name="connsiteX142" fmla="*/ 633686 w 1158794"/>
              <a:gd name="connsiteY142" fmla="*/ 444027 h 1398264"/>
              <a:gd name="connsiteX143" fmla="*/ 635851 w 1158794"/>
              <a:gd name="connsiteY143" fmla="*/ 439238 h 1398264"/>
              <a:gd name="connsiteX144" fmla="*/ 662290 w 1158794"/>
              <a:gd name="connsiteY144" fmla="*/ 410306 h 1398264"/>
              <a:gd name="connsiteX145" fmla="*/ 672065 w 1158794"/>
              <a:gd name="connsiteY145" fmla="*/ 383342 h 1398264"/>
              <a:gd name="connsiteX146" fmla="*/ 656910 w 1158794"/>
              <a:gd name="connsiteY146" fmla="*/ 361036 h 1398264"/>
              <a:gd name="connsiteX147" fmla="*/ 634866 w 1158794"/>
              <a:gd name="connsiteY147" fmla="*/ 360380 h 1398264"/>
              <a:gd name="connsiteX148" fmla="*/ 574706 w 1158794"/>
              <a:gd name="connsiteY148" fmla="*/ 359527 h 1398264"/>
              <a:gd name="connsiteX149" fmla="*/ 497160 w 1158794"/>
              <a:gd name="connsiteY149" fmla="*/ 362217 h 1398264"/>
              <a:gd name="connsiteX150" fmla="*/ 483579 w 1158794"/>
              <a:gd name="connsiteY150" fmla="*/ 378881 h 1398264"/>
              <a:gd name="connsiteX151" fmla="*/ 511265 w 1158794"/>
              <a:gd name="connsiteY151" fmla="*/ 434055 h 1398264"/>
              <a:gd name="connsiteX152" fmla="*/ 521171 w 1158794"/>
              <a:gd name="connsiteY152" fmla="*/ 459314 h 1398264"/>
              <a:gd name="connsiteX153" fmla="*/ 509690 w 1158794"/>
              <a:gd name="connsiteY153" fmla="*/ 469220 h 1398264"/>
              <a:gd name="connsiteX154" fmla="*/ 494273 w 1158794"/>
              <a:gd name="connsiteY154" fmla="*/ 469351 h 1398264"/>
              <a:gd name="connsiteX155" fmla="*/ 476691 w 1158794"/>
              <a:gd name="connsiteY155" fmla="*/ 489296 h 1398264"/>
              <a:gd name="connsiteX156" fmla="*/ 502867 w 1158794"/>
              <a:gd name="connsiteY156" fmla="*/ 544601 h 1398264"/>
              <a:gd name="connsiteX157" fmla="*/ 510019 w 1158794"/>
              <a:gd name="connsiteY157" fmla="*/ 549587 h 1398264"/>
              <a:gd name="connsiteX158" fmla="*/ 517563 w 1158794"/>
              <a:gd name="connsiteY158" fmla="*/ 561396 h 1398264"/>
              <a:gd name="connsiteX159" fmla="*/ 517760 w 1158794"/>
              <a:gd name="connsiteY159" fmla="*/ 580947 h 1398264"/>
              <a:gd name="connsiteX160" fmla="*/ 512840 w 1158794"/>
              <a:gd name="connsiteY160" fmla="*/ 585867 h 1398264"/>
              <a:gd name="connsiteX161" fmla="*/ 482530 w 1158794"/>
              <a:gd name="connsiteY161" fmla="*/ 586786 h 1398264"/>
              <a:gd name="connsiteX162" fmla="*/ 467178 w 1158794"/>
              <a:gd name="connsiteY162" fmla="*/ 604106 h 1398264"/>
              <a:gd name="connsiteX163" fmla="*/ 501490 w 1158794"/>
              <a:gd name="connsiteY163" fmla="*/ 675223 h 1398264"/>
              <a:gd name="connsiteX164" fmla="*/ 511199 w 1158794"/>
              <a:gd name="connsiteY164" fmla="*/ 680930 h 1398264"/>
              <a:gd name="connsiteX165" fmla="*/ 515464 w 1158794"/>
              <a:gd name="connsiteY165" fmla="*/ 687950 h 1398264"/>
              <a:gd name="connsiteX166" fmla="*/ 513561 w 1158794"/>
              <a:gd name="connsiteY166" fmla="*/ 709994 h 1398264"/>
              <a:gd name="connsiteX167" fmla="*/ 508838 w 1158794"/>
              <a:gd name="connsiteY167" fmla="*/ 714061 h 1398264"/>
              <a:gd name="connsiteX168" fmla="*/ 485744 w 1158794"/>
              <a:gd name="connsiteY168" fmla="*/ 715505 h 1398264"/>
              <a:gd name="connsiteX169" fmla="*/ 469343 w 1158794"/>
              <a:gd name="connsiteY169" fmla="*/ 716489 h 1398264"/>
              <a:gd name="connsiteX170" fmla="*/ 463635 w 1158794"/>
              <a:gd name="connsiteY170" fmla="*/ 722065 h 1398264"/>
              <a:gd name="connsiteX171" fmla="*/ 465735 w 1158794"/>
              <a:gd name="connsiteY171" fmla="*/ 756377 h 1398264"/>
              <a:gd name="connsiteX172" fmla="*/ 501096 w 1158794"/>
              <a:gd name="connsiteY172" fmla="*/ 805057 h 1398264"/>
              <a:gd name="connsiteX173" fmla="*/ 507460 w 1158794"/>
              <a:gd name="connsiteY173" fmla="*/ 810239 h 1398264"/>
              <a:gd name="connsiteX174" fmla="*/ 512512 w 1158794"/>
              <a:gd name="connsiteY174" fmla="*/ 821983 h 1398264"/>
              <a:gd name="connsiteX175" fmla="*/ 511462 w 1158794"/>
              <a:gd name="connsiteY175" fmla="*/ 836351 h 1398264"/>
              <a:gd name="connsiteX176" fmla="*/ 508050 w 1158794"/>
              <a:gd name="connsiteY176" fmla="*/ 840025 h 1398264"/>
              <a:gd name="connsiteX177" fmla="*/ 494207 w 1158794"/>
              <a:gd name="connsiteY177" fmla="*/ 840549 h 1398264"/>
              <a:gd name="connsiteX178" fmla="*/ 462651 w 1158794"/>
              <a:gd name="connsiteY178" fmla="*/ 843239 h 1398264"/>
              <a:gd name="connsiteX179" fmla="*/ 455697 w 1158794"/>
              <a:gd name="connsiteY179" fmla="*/ 852293 h 1398264"/>
              <a:gd name="connsiteX180" fmla="*/ 470655 w 1158794"/>
              <a:gd name="connsiteY180" fmla="*/ 906877 h 1398264"/>
              <a:gd name="connsiteX181" fmla="*/ 494995 w 1158794"/>
              <a:gd name="connsiteY181" fmla="*/ 932988 h 1398264"/>
              <a:gd name="connsiteX182" fmla="*/ 508706 w 1158794"/>
              <a:gd name="connsiteY182" fmla="*/ 964676 h 1398264"/>
              <a:gd name="connsiteX183" fmla="*/ 508510 w 1158794"/>
              <a:gd name="connsiteY183" fmla="*/ 966709 h 1398264"/>
              <a:gd name="connsiteX184" fmla="*/ 495192 w 1158794"/>
              <a:gd name="connsiteY184" fmla="*/ 978978 h 1398264"/>
              <a:gd name="connsiteX185" fmla="*/ 462257 w 1158794"/>
              <a:gd name="connsiteY185" fmla="*/ 978978 h 1398264"/>
              <a:gd name="connsiteX186" fmla="*/ 442641 w 1158794"/>
              <a:gd name="connsiteY186" fmla="*/ 998922 h 1398264"/>
              <a:gd name="connsiteX187" fmla="*/ 448546 w 1158794"/>
              <a:gd name="connsiteY187" fmla="*/ 1026936 h 1398264"/>
              <a:gd name="connsiteX188" fmla="*/ 500440 w 1158794"/>
              <a:gd name="connsiteY188" fmla="*/ 1088540 h 1398264"/>
              <a:gd name="connsiteX189" fmla="*/ 504770 w 1158794"/>
              <a:gd name="connsiteY189" fmla="*/ 1097265 h 1398264"/>
              <a:gd name="connsiteX190" fmla="*/ 503458 w 1158794"/>
              <a:gd name="connsiteY190" fmla="*/ 1136891 h 1398264"/>
              <a:gd name="connsiteX191" fmla="*/ 497553 w 1158794"/>
              <a:gd name="connsiteY191" fmla="*/ 1142730 h 1398264"/>
              <a:gd name="connsiteX192" fmla="*/ 469868 w 1158794"/>
              <a:gd name="connsiteY192" fmla="*/ 1134332 h 1398264"/>
              <a:gd name="connsiteX193" fmla="*/ 428405 w 1158794"/>
              <a:gd name="connsiteY193" fmla="*/ 1092607 h 1398264"/>
              <a:gd name="connsiteX194" fmla="*/ 415546 w 1158794"/>
              <a:gd name="connsiteY194" fmla="*/ 1075943 h 1398264"/>
              <a:gd name="connsiteX195" fmla="*/ 394159 w 1158794"/>
              <a:gd name="connsiteY195" fmla="*/ 1075746 h 1398264"/>
              <a:gd name="connsiteX196" fmla="*/ 347316 w 1158794"/>
              <a:gd name="connsiteY196" fmla="*/ 1140040 h 1398264"/>
              <a:gd name="connsiteX197" fmla="*/ 342986 w 1158794"/>
              <a:gd name="connsiteY197" fmla="*/ 1163396 h 1398264"/>
              <a:gd name="connsiteX198" fmla="*/ 345151 w 1158794"/>
              <a:gd name="connsiteY198" fmla="*/ 1198298 h 1398264"/>
              <a:gd name="connsiteX199" fmla="*/ 357288 w 1158794"/>
              <a:gd name="connsiteY199" fmla="*/ 1252029 h 1398264"/>
              <a:gd name="connsiteX200" fmla="*/ 401572 w 1158794"/>
              <a:gd name="connsiteY200" fmla="*/ 1358442 h 1398264"/>
              <a:gd name="connsiteX201" fmla="*/ 417383 w 1158794"/>
              <a:gd name="connsiteY201" fmla="*/ 1386718 h 1398264"/>
              <a:gd name="connsiteX202" fmla="*/ 410626 w 1158794"/>
              <a:gd name="connsiteY202" fmla="*/ 1398265 h 1398264"/>
              <a:gd name="connsiteX203" fmla="*/ 211381 w 1158794"/>
              <a:gd name="connsiteY203" fmla="*/ 1398265 h 139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1158794" h="1398264">
                <a:moveTo>
                  <a:pt x="211249" y="1398002"/>
                </a:moveTo>
                <a:cubicBezTo>
                  <a:pt x="144135" y="1398002"/>
                  <a:pt x="77020" y="1398002"/>
                  <a:pt x="9905" y="1398002"/>
                </a:cubicBezTo>
                <a:cubicBezTo>
                  <a:pt x="655" y="1398002"/>
                  <a:pt x="523" y="1398002"/>
                  <a:pt x="130" y="1388621"/>
                </a:cubicBezTo>
                <a:cubicBezTo>
                  <a:pt x="-592" y="1369989"/>
                  <a:pt x="1770" y="1351685"/>
                  <a:pt x="5444" y="1333446"/>
                </a:cubicBezTo>
                <a:cubicBezTo>
                  <a:pt x="15285" y="1284767"/>
                  <a:pt x="32933" y="1238646"/>
                  <a:pt x="51958" y="1192984"/>
                </a:cubicBezTo>
                <a:cubicBezTo>
                  <a:pt x="72887" y="1142796"/>
                  <a:pt x="96833" y="1093919"/>
                  <a:pt x="117827" y="1043731"/>
                </a:cubicBezTo>
                <a:cubicBezTo>
                  <a:pt x="135803" y="1000824"/>
                  <a:pt x="152532" y="957459"/>
                  <a:pt x="161848" y="911666"/>
                </a:cubicBezTo>
                <a:cubicBezTo>
                  <a:pt x="167162" y="885555"/>
                  <a:pt x="170377" y="859247"/>
                  <a:pt x="171886" y="832677"/>
                </a:cubicBezTo>
                <a:cubicBezTo>
                  <a:pt x="173067" y="811617"/>
                  <a:pt x="174051" y="790492"/>
                  <a:pt x="173657" y="769433"/>
                </a:cubicBezTo>
                <a:cubicBezTo>
                  <a:pt x="172936" y="730200"/>
                  <a:pt x="171689" y="690902"/>
                  <a:pt x="168934" y="651736"/>
                </a:cubicBezTo>
                <a:cubicBezTo>
                  <a:pt x="167097" y="625428"/>
                  <a:pt x="165653" y="599054"/>
                  <a:pt x="163423" y="572746"/>
                </a:cubicBezTo>
                <a:cubicBezTo>
                  <a:pt x="160798" y="541518"/>
                  <a:pt x="157715" y="510289"/>
                  <a:pt x="154500" y="479061"/>
                </a:cubicBezTo>
                <a:cubicBezTo>
                  <a:pt x="150826" y="443240"/>
                  <a:pt x="146956" y="407485"/>
                  <a:pt x="142822" y="371730"/>
                </a:cubicBezTo>
                <a:cubicBezTo>
                  <a:pt x="139477" y="342929"/>
                  <a:pt x="135737" y="314259"/>
                  <a:pt x="132063" y="285524"/>
                </a:cubicBezTo>
                <a:cubicBezTo>
                  <a:pt x="127536" y="250687"/>
                  <a:pt x="122944" y="215850"/>
                  <a:pt x="118286" y="181014"/>
                </a:cubicBezTo>
                <a:cubicBezTo>
                  <a:pt x="114678" y="154181"/>
                  <a:pt x="109954" y="127479"/>
                  <a:pt x="105558" y="100778"/>
                </a:cubicBezTo>
                <a:cubicBezTo>
                  <a:pt x="101491" y="76044"/>
                  <a:pt x="97686" y="51311"/>
                  <a:pt x="94930" y="26446"/>
                </a:cubicBezTo>
                <a:cubicBezTo>
                  <a:pt x="94208" y="19820"/>
                  <a:pt x="94077" y="13128"/>
                  <a:pt x="93487" y="6436"/>
                </a:cubicBezTo>
                <a:cubicBezTo>
                  <a:pt x="93093" y="1975"/>
                  <a:pt x="94930" y="335"/>
                  <a:pt x="99326" y="335"/>
                </a:cubicBezTo>
                <a:cubicBezTo>
                  <a:pt x="115465" y="466"/>
                  <a:pt x="131604" y="335"/>
                  <a:pt x="147743" y="335"/>
                </a:cubicBezTo>
                <a:cubicBezTo>
                  <a:pt x="227388" y="335"/>
                  <a:pt x="307034" y="335"/>
                  <a:pt x="386679" y="532"/>
                </a:cubicBezTo>
                <a:cubicBezTo>
                  <a:pt x="421844" y="532"/>
                  <a:pt x="456943" y="925"/>
                  <a:pt x="492108" y="1122"/>
                </a:cubicBezTo>
                <a:cubicBezTo>
                  <a:pt x="498209" y="1122"/>
                  <a:pt x="498669" y="1778"/>
                  <a:pt x="495848" y="7158"/>
                </a:cubicBezTo>
                <a:cubicBezTo>
                  <a:pt x="487713" y="22838"/>
                  <a:pt x="479512" y="38518"/>
                  <a:pt x="471245" y="54066"/>
                </a:cubicBezTo>
                <a:cubicBezTo>
                  <a:pt x="467440" y="61217"/>
                  <a:pt x="465407" y="68237"/>
                  <a:pt x="469540" y="76044"/>
                </a:cubicBezTo>
                <a:cubicBezTo>
                  <a:pt x="471180" y="79128"/>
                  <a:pt x="473017" y="80702"/>
                  <a:pt x="476625" y="80768"/>
                </a:cubicBezTo>
                <a:cubicBezTo>
                  <a:pt x="485219" y="80899"/>
                  <a:pt x="493748" y="81489"/>
                  <a:pt x="502343" y="81686"/>
                </a:cubicBezTo>
                <a:cubicBezTo>
                  <a:pt x="506213" y="81752"/>
                  <a:pt x="507788" y="83326"/>
                  <a:pt x="508116" y="87132"/>
                </a:cubicBezTo>
                <a:cubicBezTo>
                  <a:pt x="509100" y="98613"/>
                  <a:pt x="508247" y="99990"/>
                  <a:pt x="497422" y="104452"/>
                </a:cubicBezTo>
                <a:cubicBezTo>
                  <a:pt x="478068" y="112390"/>
                  <a:pt x="458583" y="120066"/>
                  <a:pt x="440148" y="130103"/>
                </a:cubicBezTo>
                <a:cubicBezTo>
                  <a:pt x="436671" y="132006"/>
                  <a:pt x="433456" y="134302"/>
                  <a:pt x="429979" y="136205"/>
                </a:cubicBezTo>
                <a:cubicBezTo>
                  <a:pt x="425059" y="138829"/>
                  <a:pt x="424731" y="142831"/>
                  <a:pt x="426109" y="147555"/>
                </a:cubicBezTo>
                <a:cubicBezTo>
                  <a:pt x="428274" y="154968"/>
                  <a:pt x="433260" y="159888"/>
                  <a:pt x="439755" y="163562"/>
                </a:cubicBezTo>
                <a:cubicBezTo>
                  <a:pt x="449399" y="169008"/>
                  <a:pt x="460158" y="171632"/>
                  <a:pt x="470458" y="175240"/>
                </a:cubicBezTo>
                <a:cubicBezTo>
                  <a:pt x="480365" y="178717"/>
                  <a:pt x="489943" y="182916"/>
                  <a:pt x="498341" y="189411"/>
                </a:cubicBezTo>
                <a:cubicBezTo>
                  <a:pt x="502605" y="192691"/>
                  <a:pt x="502671" y="193938"/>
                  <a:pt x="498275" y="197087"/>
                </a:cubicBezTo>
                <a:cubicBezTo>
                  <a:pt x="490993" y="202335"/>
                  <a:pt x="482530" y="205419"/>
                  <a:pt x="474263" y="208765"/>
                </a:cubicBezTo>
                <a:cubicBezTo>
                  <a:pt x="461536" y="213882"/>
                  <a:pt x="448349" y="217884"/>
                  <a:pt x="436409" y="224773"/>
                </a:cubicBezTo>
                <a:cubicBezTo>
                  <a:pt x="431685" y="227463"/>
                  <a:pt x="427749" y="230808"/>
                  <a:pt x="425715" y="236123"/>
                </a:cubicBezTo>
                <a:cubicBezTo>
                  <a:pt x="423681" y="241568"/>
                  <a:pt x="424796" y="246226"/>
                  <a:pt x="428798" y="250228"/>
                </a:cubicBezTo>
                <a:cubicBezTo>
                  <a:pt x="432800" y="254230"/>
                  <a:pt x="437918" y="256329"/>
                  <a:pt x="442904" y="258494"/>
                </a:cubicBezTo>
                <a:cubicBezTo>
                  <a:pt x="457337" y="264858"/>
                  <a:pt x="471770" y="271222"/>
                  <a:pt x="486335" y="277389"/>
                </a:cubicBezTo>
                <a:cubicBezTo>
                  <a:pt x="489746" y="278832"/>
                  <a:pt x="489615" y="280603"/>
                  <a:pt x="488172" y="283359"/>
                </a:cubicBezTo>
                <a:cubicBezTo>
                  <a:pt x="484039" y="291297"/>
                  <a:pt x="477740" y="297792"/>
                  <a:pt x="473148" y="305468"/>
                </a:cubicBezTo>
                <a:cubicBezTo>
                  <a:pt x="469146" y="312094"/>
                  <a:pt x="466653" y="319048"/>
                  <a:pt x="468818" y="326987"/>
                </a:cubicBezTo>
                <a:cubicBezTo>
                  <a:pt x="469868" y="330792"/>
                  <a:pt x="471573" y="332629"/>
                  <a:pt x="475772" y="332891"/>
                </a:cubicBezTo>
                <a:cubicBezTo>
                  <a:pt x="527338" y="336499"/>
                  <a:pt x="578970" y="336368"/>
                  <a:pt x="630602" y="335515"/>
                </a:cubicBezTo>
                <a:cubicBezTo>
                  <a:pt x="645626" y="335253"/>
                  <a:pt x="660781" y="334597"/>
                  <a:pt x="675673" y="331841"/>
                </a:cubicBezTo>
                <a:cubicBezTo>
                  <a:pt x="686958" y="329742"/>
                  <a:pt x="689123" y="326462"/>
                  <a:pt x="686170" y="315243"/>
                </a:cubicBezTo>
                <a:cubicBezTo>
                  <a:pt x="684727" y="309864"/>
                  <a:pt x="681775" y="305271"/>
                  <a:pt x="678494" y="300744"/>
                </a:cubicBezTo>
                <a:cubicBezTo>
                  <a:pt x="674361" y="295037"/>
                  <a:pt x="669900" y="289657"/>
                  <a:pt x="666423" y="283424"/>
                </a:cubicBezTo>
                <a:cubicBezTo>
                  <a:pt x="664455" y="279947"/>
                  <a:pt x="664783" y="278241"/>
                  <a:pt x="668850" y="276667"/>
                </a:cubicBezTo>
                <a:cubicBezTo>
                  <a:pt x="687351" y="269778"/>
                  <a:pt x="705262" y="261512"/>
                  <a:pt x="722910" y="252590"/>
                </a:cubicBezTo>
                <a:cubicBezTo>
                  <a:pt x="728092" y="249965"/>
                  <a:pt x="729142" y="246423"/>
                  <a:pt x="728420" y="241305"/>
                </a:cubicBezTo>
                <a:cubicBezTo>
                  <a:pt x="727043" y="231793"/>
                  <a:pt x="720876" y="226150"/>
                  <a:pt x="712937" y="222148"/>
                </a:cubicBezTo>
                <a:cubicBezTo>
                  <a:pt x="702047" y="216572"/>
                  <a:pt x="690238" y="213292"/>
                  <a:pt x="678954" y="208765"/>
                </a:cubicBezTo>
                <a:cubicBezTo>
                  <a:pt x="671606" y="205813"/>
                  <a:pt x="664520" y="202335"/>
                  <a:pt x="657894" y="198071"/>
                </a:cubicBezTo>
                <a:cubicBezTo>
                  <a:pt x="651334" y="193872"/>
                  <a:pt x="651399" y="192495"/>
                  <a:pt x="658091" y="188230"/>
                </a:cubicBezTo>
                <a:cubicBezTo>
                  <a:pt x="668588" y="181538"/>
                  <a:pt x="680266" y="177471"/>
                  <a:pt x="691681" y="172813"/>
                </a:cubicBezTo>
                <a:cubicBezTo>
                  <a:pt x="700538" y="169139"/>
                  <a:pt x="709592" y="165793"/>
                  <a:pt x="717792" y="160676"/>
                </a:cubicBezTo>
                <a:cubicBezTo>
                  <a:pt x="732750" y="151229"/>
                  <a:pt x="732685" y="139944"/>
                  <a:pt x="717399" y="130825"/>
                </a:cubicBezTo>
                <a:cubicBezTo>
                  <a:pt x="704540" y="123149"/>
                  <a:pt x="690041" y="118950"/>
                  <a:pt x="676461" y="112783"/>
                </a:cubicBezTo>
                <a:cubicBezTo>
                  <a:pt x="669769" y="109766"/>
                  <a:pt x="662880" y="107010"/>
                  <a:pt x="656123" y="104058"/>
                </a:cubicBezTo>
                <a:cubicBezTo>
                  <a:pt x="648644" y="100843"/>
                  <a:pt x="645823" y="95070"/>
                  <a:pt x="646347" y="87132"/>
                </a:cubicBezTo>
                <a:cubicBezTo>
                  <a:pt x="646544" y="84245"/>
                  <a:pt x="647332" y="82736"/>
                  <a:pt x="650415" y="82408"/>
                </a:cubicBezTo>
                <a:cubicBezTo>
                  <a:pt x="659994" y="81489"/>
                  <a:pt x="669506" y="80309"/>
                  <a:pt x="679085" y="79390"/>
                </a:cubicBezTo>
                <a:cubicBezTo>
                  <a:pt x="685317" y="78800"/>
                  <a:pt x="686302" y="78012"/>
                  <a:pt x="686564" y="71517"/>
                </a:cubicBezTo>
                <a:cubicBezTo>
                  <a:pt x="686892" y="61020"/>
                  <a:pt x="682890" y="51770"/>
                  <a:pt x="678298" y="42651"/>
                </a:cubicBezTo>
                <a:cubicBezTo>
                  <a:pt x="672131" y="30382"/>
                  <a:pt x="663995" y="19164"/>
                  <a:pt x="658419" y="6633"/>
                </a:cubicBezTo>
                <a:cubicBezTo>
                  <a:pt x="655795" y="794"/>
                  <a:pt x="656057" y="204"/>
                  <a:pt x="662421" y="204"/>
                </a:cubicBezTo>
                <a:cubicBezTo>
                  <a:pt x="782545" y="204"/>
                  <a:pt x="902670" y="204"/>
                  <a:pt x="1022794" y="138"/>
                </a:cubicBezTo>
                <a:cubicBezTo>
                  <a:pt x="1034997" y="138"/>
                  <a:pt x="1047199" y="269"/>
                  <a:pt x="1059337" y="7"/>
                </a:cubicBezTo>
                <a:cubicBezTo>
                  <a:pt x="1064191" y="-124"/>
                  <a:pt x="1065503" y="1582"/>
                  <a:pt x="1065175" y="6240"/>
                </a:cubicBezTo>
                <a:cubicBezTo>
                  <a:pt x="1063601" y="30907"/>
                  <a:pt x="1060189" y="55378"/>
                  <a:pt x="1056384" y="79784"/>
                </a:cubicBezTo>
                <a:cubicBezTo>
                  <a:pt x="1048643" y="128726"/>
                  <a:pt x="1040048" y="177536"/>
                  <a:pt x="1034078" y="226741"/>
                </a:cubicBezTo>
                <a:cubicBezTo>
                  <a:pt x="1029945" y="260593"/>
                  <a:pt x="1025156" y="294381"/>
                  <a:pt x="1021088" y="328233"/>
                </a:cubicBezTo>
                <a:cubicBezTo>
                  <a:pt x="1015905" y="371467"/>
                  <a:pt x="1011247" y="414767"/>
                  <a:pt x="1006261" y="458002"/>
                </a:cubicBezTo>
                <a:cubicBezTo>
                  <a:pt x="1001997" y="495331"/>
                  <a:pt x="998389" y="532661"/>
                  <a:pt x="995305" y="570122"/>
                </a:cubicBezTo>
                <a:cubicBezTo>
                  <a:pt x="992615" y="602400"/>
                  <a:pt x="990253" y="634744"/>
                  <a:pt x="988613" y="667087"/>
                </a:cubicBezTo>
                <a:cubicBezTo>
                  <a:pt x="986514" y="708354"/>
                  <a:pt x="984415" y="749685"/>
                  <a:pt x="985005" y="791017"/>
                </a:cubicBezTo>
                <a:cubicBezTo>
                  <a:pt x="985595" y="836875"/>
                  <a:pt x="989269" y="882472"/>
                  <a:pt x="1000094" y="927280"/>
                </a:cubicBezTo>
                <a:cubicBezTo>
                  <a:pt x="1009345" y="965725"/>
                  <a:pt x="1023319" y="1002662"/>
                  <a:pt x="1038605" y="1039073"/>
                </a:cubicBezTo>
                <a:cubicBezTo>
                  <a:pt x="1055007" y="1078174"/>
                  <a:pt x="1073245" y="1116422"/>
                  <a:pt x="1090434" y="1155130"/>
                </a:cubicBezTo>
                <a:cubicBezTo>
                  <a:pt x="1112937" y="1205974"/>
                  <a:pt x="1134127" y="1257343"/>
                  <a:pt x="1148232" y="1311337"/>
                </a:cubicBezTo>
                <a:cubicBezTo>
                  <a:pt x="1154399" y="1334955"/>
                  <a:pt x="1158795" y="1358901"/>
                  <a:pt x="1158795" y="1383438"/>
                </a:cubicBezTo>
                <a:cubicBezTo>
                  <a:pt x="1158795" y="1398002"/>
                  <a:pt x="1158729" y="1398002"/>
                  <a:pt x="1144296" y="1398002"/>
                </a:cubicBezTo>
                <a:cubicBezTo>
                  <a:pt x="1051595" y="1398002"/>
                  <a:pt x="958960" y="1398331"/>
                  <a:pt x="866258" y="1397674"/>
                </a:cubicBezTo>
                <a:cubicBezTo>
                  <a:pt x="823549" y="1397346"/>
                  <a:pt x="780774" y="1397543"/>
                  <a:pt x="738065" y="1397150"/>
                </a:cubicBezTo>
                <a:cubicBezTo>
                  <a:pt x="731963" y="1397150"/>
                  <a:pt x="731635" y="1396625"/>
                  <a:pt x="734456" y="1391114"/>
                </a:cubicBezTo>
                <a:cubicBezTo>
                  <a:pt x="735309" y="1389408"/>
                  <a:pt x="736228" y="1387768"/>
                  <a:pt x="737277" y="1386193"/>
                </a:cubicBezTo>
                <a:cubicBezTo>
                  <a:pt x="752826" y="1363625"/>
                  <a:pt x="761486" y="1337776"/>
                  <a:pt x="771852" y="1312780"/>
                </a:cubicBezTo>
                <a:cubicBezTo>
                  <a:pt x="782873" y="1286341"/>
                  <a:pt x="794157" y="1259968"/>
                  <a:pt x="804261" y="1233201"/>
                </a:cubicBezTo>
                <a:cubicBezTo>
                  <a:pt x="813511" y="1208730"/>
                  <a:pt x="818891" y="1183471"/>
                  <a:pt x="813249" y="1157098"/>
                </a:cubicBezTo>
                <a:cubicBezTo>
                  <a:pt x="809181" y="1138138"/>
                  <a:pt x="799275" y="1122130"/>
                  <a:pt x="787531" y="1107237"/>
                </a:cubicBezTo>
                <a:cubicBezTo>
                  <a:pt x="779593" y="1097134"/>
                  <a:pt x="771917" y="1086834"/>
                  <a:pt x="762732" y="1077715"/>
                </a:cubicBezTo>
                <a:cubicBezTo>
                  <a:pt x="760764" y="1075746"/>
                  <a:pt x="758468" y="1074237"/>
                  <a:pt x="755975" y="1073057"/>
                </a:cubicBezTo>
                <a:cubicBezTo>
                  <a:pt x="746724" y="1068464"/>
                  <a:pt x="742854" y="1069251"/>
                  <a:pt x="736687" y="1077452"/>
                </a:cubicBezTo>
                <a:cubicBezTo>
                  <a:pt x="728749" y="1088015"/>
                  <a:pt x="721269" y="1098905"/>
                  <a:pt x="713200" y="1109337"/>
                </a:cubicBezTo>
                <a:cubicBezTo>
                  <a:pt x="702506" y="1123048"/>
                  <a:pt x="690238" y="1134857"/>
                  <a:pt x="673049" y="1140171"/>
                </a:cubicBezTo>
                <a:cubicBezTo>
                  <a:pt x="668063" y="1141680"/>
                  <a:pt x="663011" y="1142140"/>
                  <a:pt x="657829" y="1142599"/>
                </a:cubicBezTo>
                <a:cubicBezTo>
                  <a:pt x="652449" y="1143124"/>
                  <a:pt x="650940" y="1140565"/>
                  <a:pt x="650940" y="1135776"/>
                </a:cubicBezTo>
                <a:cubicBezTo>
                  <a:pt x="650940" y="1123573"/>
                  <a:pt x="650677" y="1111436"/>
                  <a:pt x="650546" y="1099233"/>
                </a:cubicBezTo>
                <a:cubicBezTo>
                  <a:pt x="650546" y="1097331"/>
                  <a:pt x="650481" y="1095428"/>
                  <a:pt x="650284" y="1093591"/>
                </a:cubicBezTo>
                <a:cubicBezTo>
                  <a:pt x="650021" y="1091229"/>
                  <a:pt x="651071" y="1089720"/>
                  <a:pt x="653171" y="1088736"/>
                </a:cubicBezTo>
                <a:cubicBezTo>
                  <a:pt x="681643" y="1075353"/>
                  <a:pt x="696995" y="1051341"/>
                  <a:pt x="706574" y="1022737"/>
                </a:cubicBezTo>
                <a:cubicBezTo>
                  <a:pt x="710116" y="1012174"/>
                  <a:pt x="712544" y="1001218"/>
                  <a:pt x="710772" y="989868"/>
                </a:cubicBezTo>
                <a:cubicBezTo>
                  <a:pt x="709526" y="982127"/>
                  <a:pt x="708870" y="981536"/>
                  <a:pt x="701260" y="980159"/>
                </a:cubicBezTo>
                <a:cubicBezTo>
                  <a:pt x="688663" y="977862"/>
                  <a:pt x="675936" y="978978"/>
                  <a:pt x="663274" y="978781"/>
                </a:cubicBezTo>
                <a:cubicBezTo>
                  <a:pt x="660846" y="978781"/>
                  <a:pt x="658485" y="978847"/>
                  <a:pt x="656057" y="978847"/>
                </a:cubicBezTo>
                <a:cubicBezTo>
                  <a:pt x="647200" y="978847"/>
                  <a:pt x="647069" y="978847"/>
                  <a:pt x="646872" y="970121"/>
                </a:cubicBezTo>
                <a:cubicBezTo>
                  <a:pt x="646741" y="964282"/>
                  <a:pt x="646872" y="958443"/>
                  <a:pt x="646544" y="952604"/>
                </a:cubicBezTo>
                <a:cubicBezTo>
                  <a:pt x="646282" y="948405"/>
                  <a:pt x="647856" y="945847"/>
                  <a:pt x="651399" y="943879"/>
                </a:cubicBezTo>
                <a:cubicBezTo>
                  <a:pt x="656385" y="941189"/>
                  <a:pt x="661109" y="938105"/>
                  <a:pt x="666160" y="935481"/>
                </a:cubicBezTo>
                <a:cubicBezTo>
                  <a:pt x="671475" y="932660"/>
                  <a:pt x="675805" y="928986"/>
                  <a:pt x="679085" y="924000"/>
                </a:cubicBezTo>
                <a:cubicBezTo>
                  <a:pt x="691944" y="904187"/>
                  <a:pt x="700735" y="883062"/>
                  <a:pt x="700210" y="858985"/>
                </a:cubicBezTo>
                <a:cubicBezTo>
                  <a:pt x="699947" y="847700"/>
                  <a:pt x="696339" y="843370"/>
                  <a:pt x="685121" y="841009"/>
                </a:cubicBezTo>
                <a:cubicBezTo>
                  <a:pt x="674230" y="838712"/>
                  <a:pt x="663208" y="839697"/>
                  <a:pt x="652318" y="840418"/>
                </a:cubicBezTo>
                <a:cubicBezTo>
                  <a:pt x="643986" y="841009"/>
                  <a:pt x="643592" y="840943"/>
                  <a:pt x="643526" y="832545"/>
                </a:cubicBezTo>
                <a:cubicBezTo>
                  <a:pt x="643526" y="828609"/>
                  <a:pt x="643986" y="824542"/>
                  <a:pt x="643330" y="820736"/>
                </a:cubicBezTo>
                <a:cubicBezTo>
                  <a:pt x="642411" y="815160"/>
                  <a:pt x="644576" y="811552"/>
                  <a:pt x="649037" y="808731"/>
                </a:cubicBezTo>
                <a:cubicBezTo>
                  <a:pt x="650349" y="807878"/>
                  <a:pt x="651399" y="806762"/>
                  <a:pt x="652711" y="805844"/>
                </a:cubicBezTo>
                <a:cubicBezTo>
                  <a:pt x="677445" y="789311"/>
                  <a:pt x="688532" y="764709"/>
                  <a:pt x="693584" y="736564"/>
                </a:cubicBezTo>
                <a:cubicBezTo>
                  <a:pt x="694568" y="731184"/>
                  <a:pt x="693584" y="725936"/>
                  <a:pt x="692862" y="720687"/>
                </a:cubicBezTo>
                <a:cubicBezTo>
                  <a:pt x="692272" y="716489"/>
                  <a:pt x="688794" y="715964"/>
                  <a:pt x="685580" y="715439"/>
                </a:cubicBezTo>
                <a:cubicBezTo>
                  <a:pt x="676264" y="713733"/>
                  <a:pt x="666817" y="713996"/>
                  <a:pt x="657369" y="714061"/>
                </a:cubicBezTo>
                <a:cubicBezTo>
                  <a:pt x="653236" y="714061"/>
                  <a:pt x="649103" y="714061"/>
                  <a:pt x="645035" y="714192"/>
                </a:cubicBezTo>
                <a:cubicBezTo>
                  <a:pt x="641952" y="714258"/>
                  <a:pt x="640705" y="712880"/>
                  <a:pt x="640705" y="709863"/>
                </a:cubicBezTo>
                <a:cubicBezTo>
                  <a:pt x="640705" y="700940"/>
                  <a:pt x="640705" y="692018"/>
                  <a:pt x="640509" y="683095"/>
                </a:cubicBezTo>
                <a:cubicBezTo>
                  <a:pt x="640509" y="680471"/>
                  <a:pt x="642083" y="679159"/>
                  <a:pt x="643920" y="677716"/>
                </a:cubicBezTo>
                <a:cubicBezTo>
                  <a:pt x="649825" y="672992"/>
                  <a:pt x="656057" y="668728"/>
                  <a:pt x="661437" y="663348"/>
                </a:cubicBezTo>
                <a:cubicBezTo>
                  <a:pt x="677051" y="647603"/>
                  <a:pt x="684924" y="628183"/>
                  <a:pt x="687810" y="606533"/>
                </a:cubicBezTo>
                <a:cubicBezTo>
                  <a:pt x="688335" y="602400"/>
                  <a:pt x="687220" y="598333"/>
                  <a:pt x="686761" y="594265"/>
                </a:cubicBezTo>
                <a:cubicBezTo>
                  <a:pt x="686498" y="591903"/>
                  <a:pt x="684530" y="590919"/>
                  <a:pt x="682693" y="589935"/>
                </a:cubicBezTo>
                <a:cubicBezTo>
                  <a:pt x="676592" y="586786"/>
                  <a:pt x="669966" y="585867"/>
                  <a:pt x="663274" y="585671"/>
                </a:cubicBezTo>
                <a:cubicBezTo>
                  <a:pt x="656057" y="585474"/>
                  <a:pt x="648841" y="585671"/>
                  <a:pt x="641690" y="585999"/>
                </a:cubicBezTo>
                <a:cubicBezTo>
                  <a:pt x="638344" y="586195"/>
                  <a:pt x="636835" y="585080"/>
                  <a:pt x="636703" y="581800"/>
                </a:cubicBezTo>
                <a:cubicBezTo>
                  <a:pt x="636441" y="573862"/>
                  <a:pt x="637031" y="566054"/>
                  <a:pt x="638147" y="558247"/>
                </a:cubicBezTo>
                <a:cubicBezTo>
                  <a:pt x="638803" y="553721"/>
                  <a:pt x="641690" y="550768"/>
                  <a:pt x="645298" y="548078"/>
                </a:cubicBezTo>
                <a:cubicBezTo>
                  <a:pt x="666685" y="532136"/>
                  <a:pt x="677182" y="510486"/>
                  <a:pt x="677642" y="484047"/>
                </a:cubicBezTo>
                <a:cubicBezTo>
                  <a:pt x="677838" y="473091"/>
                  <a:pt x="676067" y="471779"/>
                  <a:pt x="665045" y="470335"/>
                </a:cubicBezTo>
                <a:cubicBezTo>
                  <a:pt x="656844" y="469286"/>
                  <a:pt x="648644" y="469023"/>
                  <a:pt x="640377" y="469351"/>
                </a:cubicBezTo>
                <a:cubicBezTo>
                  <a:pt x="636047" y="469548"/>
                  <a:pt x="634145" y="468236"/>
                  <a:pt x="634276" y="463578"/>
                </a:cubicBezTo>
                <a:cubicBezTo>
                  <a:pt x="634407" y="457083"/>
                  <a:pt x="633882" y="450588"/>
                  <a:pt x="633686" y="444027"/>
                </a:cubicBezTo>
                <a:cubicBezTo>
                  <a:pt x="633620" y="442059"/>
                  <a:pt x="633686" y="440091"/>
                  <a:pt x="635851" y="439238"/>
                </a:cubicBezTo>
                <a:cubicBezTo>
                  <a:pt x="649300" y="433793"/>
                  <a:pt x="656254" y="422509"/>
                  <a:pt x="662290" y="410306"/>
                </a:cubicBezTo>
                <a:cubicBezTo>
                  <a:pt x="666554" y="401646"/>
                  <a:pt x="670359" y="392855"/>
                  <a:pt x="672065" y="383342"/>
                </a:cubicBezTo>
                <a:cubicBezTo>
                  <a:pt x="674361" y="370811"/>
                  <a:pt x="669506" y="363660"/>
                  <a:pt x="656910" y="361036"/>
                </a:cubicBezTo>
                <a:cubicBezTo>
                  <a:pt x="649562" y="359527"/>
                  <a:pt x="642214" y="359986"/>
                  <a:pt x="634866" y="360380"/>
                </a:cubicBezTo>
                <a:cubicBezTo>
                  <a:pt x="614791" y="361364"/>
                  <a:pt x="594781" y="359855"/>
                  <a:pt x="574706" y="359527"/>
                </a:cubicBezTo>
                <a:cubicBezTo>
                  <a:pt x="548792" y="359068"/>
                  <a:pt x="522877" y="357953"/>
                  <a:pt x="497160" y="362217"/>
                </a:cubicBezTo>
                <a:cubicBezTo>
                  <a:pt x="485810" y="364120"/>
                  <a:pt x="483120" y="367203"/>
                  <a:pt x="483579" y="378881"/>
                </a:cubicBezTo>
                <a:cubicBezTo>
                  <a:pt x="484432" y="401318"/>
                  <a:pt x="493486" y="420409"/>
                  <a:pt x="511265" y="434055"/>
                </a:cubicBezTo>
                <a:cubicBezTo>
                  <a:pt x="520450" y="441141"/>
                  <a:pt x="523008" y="448751"/>
                  <a:pt x="521171" y="459314"/>
                </a:cubicBezTo>
                <a:cubicBezTo>
                  <a:pt x="519466" y="469286"/>
                  <a:pt x="519663" y="469286"/>
                  <a:pt x="509690" y="469220"/>
                </a:cubicBezTo>
                <a:cubicBezTo>
                  <a:pt x="504573" y="469220"/>
                  <a:pt x="499390" y="469089"/>
                  <a:pt x="494273" y="469351"/>
                </a:cubicBezTo>
                <a:cubicBezTo>
                  <a:pt x="481414" y="470007"/>
                  <a:pt x="475247" y="476634"/>
                  <a:pt x="476691" y="489296"/>
                </a:cubicBezTo>
                <a:cubicBezTo>
                  <a:pt x="479053" y="510617"/>
                  <a:pt x="488762" y="528725"/>
                  <a:pt x="502867" y="544601"/>
                </a:cubicBezTo>
                <a:cubicBezTo>
                  <a:pt x="504836" y="546766"/>
                  <a:pt x="507263" y="548472"/>
                  <a:pt x="510019" y="549587"/>
                </a:cubicBezTo>
                <a:cubicBezTo>
                  <a:pt x="515398" y="551752"/>
                  <a:pt x="517432" y="556017"/>
                  <a:pt x="517563" y="561396"/>
                </a:cubicBezTo>
                <a:cubicBezTo>
                  <a:pt x="517760" y="567891"/>
                  <a:pt x="517563" y="574452"/>
                  <a:pt x="517760" y="580947"/>
                </a:cubicBezTo>
                <a:cubicBezTo>
                  <a:pt x="517826" y="584490"/>
                  <a:pt x="516317" y="585736"/>
                  <a:pt x="512840" y="585867"/>
                </a:cubicBezTo>
                <a:cubicBezTo>
                  <a:pt x="502736" y="586261"/>
                  <a:pt x="492567" y="584752"/>
                  <a:pt x="482530" y="586786"/>
                </a:cubicBezTo>
                <a:cubicBezTo>
                  <a:pt x="467243" y="589935"/>
                  <a:pt x="467309" y="590329"/>
                  <a:pt x="467178" y="604106"/>
                </a:cubicBezTo>
                <a:cubicBezTo>
                  <a:pt x="466981" y="633300"/>
                  <a:pt x="479053" y="656787"/>
                  <a:pt x="501490" y="675223"/>
                </a:cubicBezTo>
                <a:cubicBezTo>
                  <a:pt x="504442" y="677650"/>
                  <a:pt x="507591" y="679749"/>
                  <a:pt x="511199" y="680930"/>
                </a:cubicBezTo>
                <a:cubicBezTo>
                  <a:pt x="514873" y="682111"/>
                  <a:pt x="515792" y="684407"/>
                  <a:pt x="515464" y="687950"/>
                </a:cubicBezTo>
                <a:cubicBezTo>
                  <a:pt x="514677" y="695298"/>
                  <a:pt x="513955" y="702646"/>
                  <a:pt x="513561" y="709994"/>
                </a:cubicBezTo>
                <a:cubicBezTo>
                  <a:pt x="513364" y="713340"/>
                  <a:pt x="511331" y="713930"/>
                  <a:pt x="508838" y="714061"/>
                </a:cubicBezTo>
                <a:cubicBezTo>
                  <a:pt x="501162" y="714586"/>
                  <a:pt x="493420" y="714980"/>
                  <a:pt x="485744" y="715505"/>
                </a:cubicBezTo>
                <a:cubicBezTo>
                  <a:pt x="480299" y="715833"/>
                  <a:pt x="474788" y="716357"/>
                  <a:pt x="469343" y="716489"/>
                </a:cubicBezTo>
                <a:cubicBezTo>
                  <a:pt x="465472" y="716554"/>
                  <a:pt x="464488" y="719244"/>
                  <a:pt x="463635" y="722065"/>
                </a:cubicBezTo>
                <a:cubicBezTo>
                  <a:pt x="460158" y="733743"/>
                  <a:pt x="461864" y="745158"/>
                  <a:pt x="465735" y="756377"/>
                </a:cubicBezTo>
                <a:cubicBezTo>
                  <a:pt x="472492" y="776190"/>
                  <a:pt x="483514" y="793051"/>
                  <a:pt x="501096" y="805057"/>
                </a:cubicBezTo>
                <a:cubicBezTo>
                  <a:pt x="503327" y="806566"/>
                  <a:pt x="505295" y="808534"/>
                  <a:pt x="507460" y="810239"/>
                </a:cubicBezTo>
                <a:cubicBezTo>
                  <a:pt x="511265" y="813257"/>
                  <a:pt x="512905" y="817194"/>
                  <a:pt x="512512" y="821983"/>
                </a:cubicBezTo>
                <a:cubicBezTo>
                  <a:pt x="512118" y="826772"/>
                  <a:pt x="511724" y="831561"/>
                  <a:pt x="511462" y="836351"/>
                </a:cubicBezTo>
                <a:cubicBezTo>
                  <a:pt x="511331" y="838581"/>
                  <a:pt x="510412" y="840025"/>
                  <a:pt x="508050" y="840025"/>
                </a:cubicBezTo>
                <a:cubicBezTo>
                  <a:pt x="503392" y="840025"/>
                  <a:pt x="498865" y="840877"/>
                  <a:pt x="494207" y="840549"/>
                </a:cubicBezTo>
                <a:cubicBezTo>
                  <a:pt x="483579" y="839893"/>
                  <a:pt x="472951" y="839697"/>
                  <a:pt x="462651" y="843239"/>
                </a:cubicBezTo>
                <a:cubicBezTo>
                  <a:pt x="458255" y="844748"/>
                  <a:pt x="456222" y="847504"/>
                  <a:pt x="455697" y="852293"/>
                </a:cubicBezTo>
                <a:cubicBezTo>
                  <a:pt x="453597" y="872499"/>
                  <a:pt x="460880" y="890016"/>
                  <a:pt x="470655" y="906877"/>
                </a:cubicBezTo>
                <a:cubicBezTo>
                  <a:pt x="476756" y="917374"/>
                  <a:pt x="484498" y="926559"/>
                  <a:pt x="494995" y="932988"/>
                </a:cubicBezTo>
                <a:cubicBezTo>
                  <a:pt x="507066" y="940402"/>
                  <a:pt x="511003" y="951095"/>
                  <a:pt x="508706" y="964676"/>
                </a:cubicBezTo>
                <a:cubicBezTo>
                  <a:pt x="508575" y="965332"/>
                  <a:pt x="508575" y="966053"/>
                  <a:pt x="508510" y="966709"/>
                </a:cubicBezTo>
                <a:cubicBezTo>
                  <a:pt x="507394" y="978650"/>
                  <a:pt x="509362" y="978584"/>
                  <a:pt x="495192" y="978978"/>
                </a:cubicBezTo>
                <a:cubicBezTo>
                  <a:pt x="484235" y="979240"/>
                  <a:pt x="473214" y="979306"/>
                  <a:pt x="462257" y="978978"/>
                </a:cubicBezTo>
                <a:cubicBezTo>
                  <a:pt x="448677" y="978519"/>
                  <a:pt x="443166" y="986916"/>
                  <a:pt x="442641" y="998922"/>
                </a:cubicBezTo>
                <a:cubicBezTo>
                  <a:pt x="442248" y="1008697"/>
                  <a:pt x="444806" y="1018013"/>
                  <a:pt x="448546" y="1026936"/>
                </a:cubicBezTo>
                <a:cubicBezTo>
                  <a:pt x="459502" y="1052784"/>
                  <a:pt x="476494" y="1073647"/>
                  <a:pt x="500440" y="1088540"/>
                </a:cubicBezTo>
                <a:cubicBezTo>
                  <a:pt x="504048" y="1090770"/>
                  <a:pt x="505164" y="1093066"/>
                  <a:pt x="504770" y="1097265"/>
                </a:cubicBezTo>
                <a:cubicBezTo>
                  <a:pt x="503655" y="1110452"/>
                  <a:pt x="504508" y="1123639"/>
                  <a:pt x="503458" y="1136891"/>
                </a:cubicBezTo>
                <a:cubicBezTo>
                  <a:pt x="503130" y="1141221"/>
                  <a:pt x="501359" y="1142664"/>
                  <a:pt x="497553" y="1142730"/>
                </a:cubicBezTo>
                <a:cubicBezTo>
                  <a:pt x="487384" y="1142993"/>
                  <a:pt x="478331" y="1139515"/>
                  <a:pt x="469868" y="1134332"/>
                </a:cubicBezTo>
                <a:cubicBezTo>
                  <a:pt x="452745" y="1123770"/>
                  <a:pt x="440017" y="1108746"/>
                  <a:pt x="428405" y="1092607"/>
                </a:cubicBezTo>
                <a:cubicBezTo>
                  <a:pt x="424272" y="1086899"/>
                  <a:pt x="420401" y="1080995"/>
                  <a:pt x="415546" y="1075943"/>
                </a:cubicBezTo>
                <a:cubicBezTo>
                  <a:pt x="407673" y="1067743"/>
                  <a:pt x="402097" y="1067611"/>
                  <a:pt x="394159" y="1075746"/>
                </a:cubicBezTo>
                <a:cubicBezTo>
                  <a:pt x="375526" y="1094903"/>
                  <a:pt x="359978" y="1116488"/>
                  <a:pt x="347316" y="1140040"/>
                </a:cubicBezTo>
                <a:cubicBezTo>
                  <a:pt x="343380" y="1147322"/>
                  <a:pt x="342133" y="1155064"/>
                  <a:pt x="342986" y="1163396"/>
                </a:cubicBezTo>
                <a:cubicBezTo>
                  <a:pt x="344167" y="1175008"/>
                  <a:pt x="345151" y="1186686"/>
                  <a:pt x="345151" y="1198298"/>
                </a:cubicBezTo>
                <a:cubicBezTo>
                  <a:pt x="345151" y="1217193"/>
                  <a:pt x="349875" y="1234709"/>
                  <a:pt x="357288" y="1252029"/>
                </a:cubicBezTo>
                <a:cubicBezTo>
                  <a:pt x="372443" y="1287325"/>
                  <a:pt x="386679" y="1323015"/>
                  <a:pt x="401572" y="1358442"/>
                </a:cubicBezTo>
                <a:cubicBezTo>
                  <a:pt x="405771" y="1368414"/>
                  <a:pt x="412135" y="1377271"/>
                  <a:pt x="417383" y="1386718"/>
                </a:cubicBezTo>
                <a:cubicBezTo>
                  <a:pt x="423747" y="1398002"/>
                  <a:pt x="423550" y="1398265"/>
                  <a:pt x="410626" y="1398265"/>
                </a:cubicBezTo>
                <a:cubicBezTo>
                  <a:pt x="344232" y="1398265"/>
                  <a:pt x="277774" y="1398265"/>
                  <a:pt x="211381" y="139826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1992A185-30AF-4082-ACF3-168EC94F5045}"/>
              </a:ext>
            </a:extLst>
          </p:cNvPr>
          <p:cNvSpPr/>
          <p:nvPr/>
        </p:nvSpPr>
        <p:spPr>
          <a:xfrm>
            <a:off x="878321" y="1922699"/>
            <a:ext cx="414261" cy="217168"/>
          </a:xfrm>
          <a:custGeom>
            <a:avLst/>
            <a:gdLst>
              <a:gd name="connsiteX0" fmla="*/ 204181 w 414261"/>
              <a:gd name="connsiteY0" fmla="*/ 216913 h 217168"/>
              <a:gd name="connsiteX1" fmla="*/ 159372 w 414261"/>
              <a:gd name="connsiteY1" fmla="*/ 216913 h 217168"/>
              <a:gd name="connsiteX2" fmla="*/ 149334 w 414261"/>
              <a:gd name="connsiteY2" fmla="*/ 206941 h 217168"/>
              <a:gd name="connsiteX3" fmla="*/ 148219 w 414261"/>
              <a:gd name="connsiteY3" fmla="*/ 116339 h 217168"/>
              <a:gd name="connsiteX4" fmla="*/ 127291 w 414261"/>
              <a:gd name="connsiteY4" fmla="*/ 104202 h 217168"/>
              <a:gd name="connsiteX5" fmla="*/ 106297 w 414261"/>
              <a:gd name="connsiteY5" fmla="*/ 122244 h 217168"/>
              <a:gd name="connsiteX6" fmla="*/ 59388 w 414261"/>
              <a:gd name="connsiteY6" fmla="*/ 172760 h 217168"/>
              <a:gd name="connsiteX7" fmla="*/ 43709 w 414261"/>
              <a:gd name="connsiteY7" fmla="*/ 189818 h 217168"/>
              <a:gd name="connsiteX8" fmla="*/ 37804 w 414261"/>
              <a:gd name="connsiteY8" fmla="*/ 190015 h 217168"/>
              <a:gd name="connsiteX9" fmla="*/ 31637 w 414261"/>
              <a:gd name="connsiteY9" fmla="*/ 181224 h 217168"/>
              <a:gd name="connsiteX10" fmla="*/ 3952 w 414261"/>
              <a:gd name="connsiteY10" fmla="*/ 104989 h 217168"/>
              <a:gd name="connsiteX11" fmla="*/ 868 w 414261"/>
              <a:gd name="connsiteY11" fmla="*/ 50733 h 217168"/>
              <a:gd name="connsiteX12" fmla="*/ 9790 w 414261"/>
              <a:gd name="connsiteY12" fmla="*/ 27443 h 217168"/>
              <a:gd name="connsiteX13" fmla="*/ 28160 w 414261"/>
              <a:gd name="connsiteY13" fmla="*/ 1988 h 217168"/>
              <a:gd name="connsiteX14" fmla="*/ 34261 w 414261"/>
              <a:gd name="connsiteY14" fmla="*/ 2185 h 217168"/>
              <a:gd name="connsiteX15" fmla="*/ 51581 w 414261"/>
              <a:gd name="connsiteY15" fmla="*/ 21932 h 217168"/>
              <a:gd name="connsiteX16" fmla="*/ 77036 w 414261"/>
              <a:gd name="connsiteY16" fmla="*/ 45813 h 217168"/>
              <a:gd name="connsiteX17" fmla="*/ 120927 w 414261"/>
              <a:gd name="connsiteY17" fmla="*/ 60049 h 217168"/>
              <a:gd name="connsiteX18" fmla="*/ 247940 w 414261"/>
              <a:gd name="connsiteY18" fmla="*/ 63002 h 217168"/>
              <a:gd name="connsiteX19" fmla="*/ 302786 w 414261"/>
              <a:gd name="connsiteY19" fmla="*/ 58869 h 217168"/>
              <a:gd name="connsiteX20" fmla="*/ 346152 w 414261"/>
              <a:gd name="connsiteY20" fmla="*/ 35644 h 217168"/>
              <a:gd name="connsiteX21" fmla="*/ 374297 w 414261"/>
              <a:gd name="connsiteY21" fmla="*/ 4350 h 217168"/>
              <a:gd name="connsiteX22" fmla="*/ 383416 w 414261"/>
              <a:gd name="connsiteY22" fmla="*/ 3694 h 217168"/>
              <a:gd name="connsiteX23" fmla="*/ 410511 w 414261"/>
              <a:gd name="connsiteY23" fmla="*/ 97248 h 217168"/>
              <a:gd name="connsiteX24" fmla="*/ 380398 w 414261"/>
              <a:gd name="connsiteY24" fmla="*/ 179190 h 217168"/>
              <a:gd name="connsiteX25" fmla="*/ 362028 w 414261"/>
              <a:gd name="connsiteY25" fmla="*/ 182273 h 217168"/>
              <a:gd name="connsiteX26" fmla="*/ 295504 w 414261"/>
              <a:gd name="connsiteY26" fmla="*/ 114896 h 217168"/>
              <a:gd name="connsiteX27" fmla="*/ 277331 w 414261"/>
              <a:gd name="connsiteY27" fmla="*/ 102628 h 217168"/>
              <a:gd name="connsiteX28" fmla="*/ 265194 w 414261"/>
              <a:gd name="connsiteY28" fmla="*/ 108467 h 217168"/>
              <a:gd name="connsiteX29" fmla="*/ 260930 w 414261"/>
              <a:gd name="connsiteY29" fmla="*/ 129592 h 217168"/>
              <a:gd name="connsiteX30" fmla="*/ 261455 w 414261"/>
              <a:gd name="connsiteY30" fmla="*/ 197428 h 217168"/>
              <a:gd name="connsiteX31" fmla="*/ 261717 w 414261"/>
              <a:gd name="connsiteY31" fmla="*/ 205629 h 217168"/>
              <a:gd name="connsiteX32" fmla="*/ 250302 w 414261"/>
              <a:gd name="connsiteY32" fmla="*/ 217110 h 217168"/>
              <a:gd name="connsiteX33" fmla="*/ 211200 w 414261"/>
              <a:gd name="connsiteY33" fmla="*/ 217110 h 217168"/>
              <a:gd name="connsiteX34" fmla="*/ 203984 w 414261"/>
              <a:gd name="connsiteY34" fmla="*/ 217110 h 217168"/>
              <a:gd name="connsiteX35" fmla="*/ 203984 w 414261"/>
              <a:gd name="connsiteY35" fmla="*/ 216979 h 21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14261" h="217168">
                <a:moveTo>
                  <a:pt x="204181" y="216913"/>
                </a:moveTo>
                <a:cubicBezTo>
                  <a:pt x="189222" y="216913"/>
                  <a:pt x="174330" y="217044"/>
                  <a:pt x="159372" y="216913"/>
                </a:cubicBezTo>
                <a:cubicBezTo>
                  <a:pt x="149990" y="216847"/>
                  <a:pt x="149465" y="216060"/>
                  <a:pt x="149334" y="206941"/>
                </a:cubicBezTo>
                <a:cubicBezTo>
                  <a:pt x="149006" y="176762"/>
                  <a:pt x="148678" y="146518"/>
                  <a:pt x="148219" y="116339"/>
                </a:cubicBezTo>
                <a:cubicBezTo>
                  <a:pt x="148022" y="103152"/>
                  <a:pt x="138837" y="97773"/>
                  <a:pt x="127291" y="104202"/>
                </a:cubicBezTo>
                <a:cubicBezTo>
                  <a:pt x="119090" y="108729"/>
                  <a:pt x="112332" y="115224"/>
                  <a:pt x="106297" y="122244"/>
                </a:cubicBezTo>
                <a:cubicBezTo>
                  <a:pt x="91404" y="139761"/>
                  <a:pt x="75068" y="156031"/>
                  <a:pt x="59388" y="172760"/>
                </a:cubicBezTo>
                <a:cubicBezTo>
                  <a:pt x="54140" y="178402"/>
                  <a:pt x="48826" y="183979"/>
                  <a:pt x="43709" y="189818"/>
                </a:cubicBezTo>
                <a:cubicBezTo>
                  <a:pt x="41544" y="192311"/>
                  <a:pt x="39969" y="192114"/>
                  <a:pt x="37804" y="190015"/>
                </a:cubicBezTo>
                <a:cubicBezTo>
                  <a:pt x="35180" y="187456"/>
                  <a:pt x="33212" y="184438"/>
                  <a:pt x="31637" y="181224"/>
                </a:cubicBezTo>
                <a:cubicBezTo>
                  <a:pt x="19566" y="156818"/>
                  <a:pt x="9462" y="131625"/>
                  <a:pt x="3952" y="104989"/>
                </a:cubicBezTo>
                <a:cubicBezTo>
                  <a:pt x="278" y="87276"/>
                  <a:pt x="-1035" y="68972"/>
                  <a:pt x="868" y="50733"/>
                </a:cubicBezTo>
                <a:cubicBezTo>
                  <a:pt x="1786" y="42205"/>
                  <a:pt x="4870" y="34398"/>
                  <a:pt x="9790" y="27443"/>
                </a:cubicBezTo>
                <a:cubicBezTo>
                  <a:pt x="15826" y="18915"/>
                  <a:pt x="22124" y="10517"/>
                  <a:pt x="28160" y="1988"/>
                </a:cubicBezTo>
                <a:cubicBezTo>
                  <a:pt x="30522" y="-1358"/>
                  <a:pt x="32424" y="86"/>
                  <a:pt x="34261" y="2185"/>
                </a:cubicBezTo>
                <a:cubicBezTo>
                  <a:pt x="40100" y="8680"/>
                  <a:pt x="45808" y="15372"/>
                  <a:pt x="51581" y="21932"/>
                </a:cubicBezTo>
                <a:cubicBezTo>
                  <a:pt x="59323" y="30724"/>
                  <a:pt x="67589" y="38859"/>
                  <a:pt x="77036" y="45813"/>
                </a:cubicBezTo>
                <a:cubicBezTo>
                  <a:pt x="90158" y="55457"/>
                  <a:pt x="105181" y="58606"/>
                  <a:pt x="120927" y="60049"/>
                </a:cubicBezTo>
                <a:cubicBezTo>
                  <a:pt x="163177" y="63920"/>
                  <a:pt x="205558" y="63789"/>
                  <a:pt x="247940" y="63002"/>
                </a:cubicBezTo>
                <a:cubicBezTo>
                  <a:pt x="266244" y="62674"/>
                  <a:pt x="284613" y="61427"/>
                  <a:pt x="302786" y="58869"/>
                </a:cubicBezTo>
                <a:cubicBezTo>
                  <a:pt x="320106" y="56441"/>
                  <a:pt x="333359" y="46403"/>
                  <a:pt x="346152" y="35644"/>
                </a:cubicBezTo>
                <a:cubicBezTo>
                  <a:pt x="356977" y="26525"/>
                  <a:pt x="365965" y="15700"/>
                  <a:pt x="374297" y="4350"/>
                </a:cubicBezTo>
                <a:cubicBezTo>
                  <a:pt x="378299" y="-1161"/>
                  <a:pt x="378299" y="-1095"/>
                  <a:pt x="383416" y="3694"/>
                </a:cubicBezTo>
                <a:cubicBezTo>
                  <a:pt x="411036" y="29477"/>
                  <a:pt x="420221" y="60705"/>
                  <a:pt x="410511" y="97248"/>
                </a:cubicBezTo>
                <a:cubicBezTo>
                  <a:pt x="403032" y="125524"/>
                  <a:pt x="393716" y="153144"/>
                  <a:pt x="380398" y="179190"/>
                </a:cubicBezTo>
                <a:cubicBezTo>
                  <a:pt x="371476" y="196641"/>
                  <a:pt x="373378" y="192573"/>
                  <a:pt x="362028" y="182273"/>
                </a:cubicBezTo>
                <a:cubicBezTo>
                  <a:pt x="338738" y="160951"/>
                  <a:pt x="317679" y="137333"/>
                  <a:pt x="295504" y="114896"/>
                </a:cubicBezTo>
                <a:cubicBezTo>
                  <a:pt x="290321" y="109647"/>
                  <a:pt x="284679" y="104793"/>
                  <a:pt x="277331" y="102628"/>
                </a:cubicBezTo>
                <a:cubicBezTo>
                  <a:pt x="270902" y="100725"/>
                  <a:pt x="267687" y="102300"/>
                  <a:pt x="265194" y="108467"/>
                </a:cubicBezTo>
                <a:cubicBezTo>
                  <a:pt x="262439" y="115224"/>
                  <a:pt x="261651" y="122441"/>
                  <a:pt x="260930" y="129592"/>
                </a:cubicBezTo>
                <a:cubicBezTo>
                  <a:pt x="258699" y="152226"/>
                  <a:pt x="260536" y="174794"/>
                  <a:pt x="261455" y="197428"/>
                </a:cubicBezTo>
                <a:cubicBezTo>
                  <a:pt x="261586" y="200184"/>
                  <a:pt x="261651" y="202939"/>
                  <a:pt x="261717" y="205629"/>
                </a:cubicBezTo>
                <a:cubicBezTo>
                  <a:pt x="261783" y="214814"/>
                  <a:pt x="259683" y="217044"/>
                  <a:pt x="250302" y="217110"/>
                </a:cubicBezTo>
                <a:cubicBezTo>
                  <a:pt x="237246" y="217241"/>
                  <a:pt x="224190" y="217110"/>
                  <a:pt x="211200" y="217110"/>
                </a:cubicBezTo>
                <a:cubicBezTo>
                  <a:pt x="208773" y="217110"/>
                  <a:pt x="206411" y="217110"/>
                  <a:pt x="203984" y="217110"/>
                </a:cubicBezTo>
                <a:cubicBezTo>
                  <a:pt x="203984" y="217110"/>
                  <a:pt x="203984" y="217044"/>
                  <a:pt x="203984" y="2169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BB324CE9-E609-40A0-A3F1-5D951056BCE1}"/>
              </a:ext>
            </a:extLst>
          </p:cNvPr>
          <p:cNvSpPr/>
          <p:nvPr/>
        </p:nvSpPr>
        <p:spPr>
          <a:xfrm>
            <a:off x="984608" y="813125"/>
            <a:ext cx="198052" cy="305455"/>
          </a:xfrm>
          <a:custGeom>
            <a:avLst/>
            <a:gdLst>
              <a:gd name="connsiteX0" fmla="*/ 99009 w 198052"/>
              <a:gd name="connsiteY0" fmla="*/ 305266 h 305455"/>
              <a:gd name="connsiteX1" fmla="*/ 37733 w 198052"/>
              <a:gd name="connsiteY1" fmla="*/ 305266 h 305455"/>
              <a:gd name="connsiteX2" fmla="*/ 33469 w 198052"/>
              <a:gd name="connsiteY2" fmla="*/ 304413 h 305455"/>
              <a:gd name="connsiteX3" fmla="*/ 35043 w 198052"/>
              <a:gd name="connsiteY3" fmla="*/ 300346 h 305455"/>
              <a:gd name="connsiteX4" fmla="*/ 41866 w 198052"/>
              <a:gd name="connsiteY4" fmla="*/ 290702 h 305455"/>
              <a:gd name="connsiteX5" fmla="*/ 45737 w 198052"/>
              <a:gd name="connsiteY5" fmla="*/ 284076 h 305455"/>
              <a:gd name="connsiteX6" fmla="*/ 38783 w 198052"/>
              <a:gd name="connsiteY6" fmla="*/ 259998 h 305455"/>
              <a:gd name="connsiteX7" fmla="*/ 18642 w 198052"/>
              <a:gd name="connsiteY7" fmla="*/ 250813 h 305455"/>
              <a:gd name="connsiteX8" fmla="*/ 2175 w 198052"/>
              <a:gd name="connsiteY8" fmla="*/ 242416 h 305455"/>
              <a:gd name="connsiteX9" fmla="*/ 2503 w 198052"/>
              <a:gd name="connsiteY9" fmla="*/ 237561 h 305455"/>
              <a:gd name="connsiteX10" fmla="*/ 24874 w 198052"/>
              <a:gd name="connsiteY10" fmla="*/ 228376 h 305455"/>
              <a:gd name="connsiteX11" fmla="*/ 41932 w 198052"/>
              <a:gd name="connsiteY11" fmla="*/ 220044 h 305455"/>
              <a:gd name="connsiteX12" fmla="*/ 53282 w 198052"/>
              <a:gd name="connsiteY12" fmla="*/ 202921 h 305455"/>
              <a:gd name="connsiteX13" fmla="*/ 53938 w 198052"/>
              <a:gd name="connsiteY13" fmla="*/ 179369 h 305455"/>
              <a:gd name="connsiteX14" fmla="*/ 48886 w 198052"/>
              <a:gd name="connsiteY14" fmla="*/ 170905 h 305455"/>
              <a:gd name="connsiteX15" fmla="*/ 26055 w 198052"/>
              <a:gd name="connsiteY15" fmla="*/ 159293 h 305455"/>
              <a:gd name="connsiteX16" fmla="*/ 3553 w 198052"/>
              <a:gd name="connsiteY16" fmla="*/ 149124 h 305455"/>
              <a:gd name="connsiteX17" fmla="*/ 3553 w 198052"/>
              <a:gd name="connsiteY17" fmla="*/ 143089 h 305455"/>
              <a:gd name="connsiteX18" fmla="*/ 30188 w 198052"/>
              <a:gd name="connsiteY18" fmla="*/ 130886 h 305455"/>
              <a:gd name="connsiteX19" fmla="*/ 45212 w 198052"/>
              <a:gd name="connsiteY19" fmla="*/ 124194 h 305455"/>
              <a:gd name="connsiteX20" fmla="*/ 58005 w 198052"/>
              <a:gd name="connsiteY20" fmla="*/ 107924 h 305455"/>
              <a:gd name="connsiteX21" fmla="*/ 58465 w 198052"/>
              <a:gd name="connsiteY21" fmla="*/ 61409 h 305455"/>
              <a:gd name="connsiteX22" fmla="*/ 52626 w 198052"/>
              <a:gd name="connsiteY22" fmla="*/ 55177 h 305455"/>
              <a:gd name="connsiteX23" fmla="*/ 32813 w 198052"/>
              <a:gd name="connsiteY23" fmla="*/ 52421 h 305455"/>
              <a:gd name="connsiteX24" fmla="*/ 29992 w 198052"/>
              <a:gd name="connsiteY24" fmla="*/ 46779 h 305455"/>
              <a:gd name="connsiteX25" fmla="*/ 52429 w 198052"/>
              <a:gd name="connsiteY25" fmla="*/ 3938 h 305455"/>
              <a:gd name="connsiteX26" fmla="*/ 58333 w 198052"/>
              <a:gd name="connsiteY26" fmla="*/ 2 h 305455"/>
              <a:gd name="connsiteX27" fmla="*/ 141194 w 198052"/>
              <a:gd name="connsiteY27" fmla="*/ 789 h 305455"/>
              <a:gd name="connsiteX28" fmla="*/ 146114 w 198052"/>
              <a:gd name="connsiteY28" fmla="*/ 3742 h 305455"/>
              <a:gd name="connsiteX29" fmla="*/ 168289 w 198052"/>
              <a:gd name="connsiteY29" fmla="*/ 47894 h 305455"/>
              <a:gd name="connsiteX30" fmla="*/ 165599 w 198052"/>
              <a:gd name="connsiteY30" fmla="*/ 52618 h 305455"/>
              <a:gd name="connsiteX31" fmla="*/ 146705 w 198052"/>
              <a:gd name="connsiteY31" fmla="*/ 55045 h 305455"/>
              <a:gd name="connsiteX32" fmla="*/ 139947 w 198052"/>
              <a:gd name="connsiteY32" fmla="*/ 61212 h 305455"/>
              <a:gd name="connsiteX33" fmla="*/ 140538 w 198052"/>
              <a:gd name="connsiteY33" fmla="*/ 107202 h 305455"/>
              <a:gd name="connsiteX34" fmla="*/ 153856 w 198052"/>
              <a:gd name="connsiteY34" fmla="*/ 123735 h 305455"/>
              <a:gd name="connsiteX35" fmla="*/ 183509 w 198052"/>
              <a:gd name="connsiteY35" fmla="*/ 136790 h 305455"/>
              <a:gd name="connsiteX36" fmla="*/ 194728 w 198052"/>
              <a:gd name="connsiteY36" fmla="*/ 143023 h 305455"/>
              <a:gd name="connsiteX37" fmla="*/ 194138 w 198052"/>
              <a:gd name="connsiteY37" fmla="*/ 149780 h 305455"/>
              <a:gd name="connsiteX38" fmla="*/ 153265 w 198052"/>
              <a:gd name="connsiteY38" fmla="*/ 169200 h 305455"/>
              <a:gd name="connsiteX39" fmla="*/ 144408 w 198052"/>
              <a:gd name="connsiteY39" fmla="*/ 182780 h 305455"/>
              <a:gd name="connsiteX40" fmla="*/ 144408 w 198052"/>
              <a:gd name="connsiteY40" fmla="*/ 197673 h 305455"/>
              <a:gd name="connsiteX41" fmla="*/ 161138 w 198052"/>
              <a:gd name="connsiteY41" fmla="*/ 222012 h 305455"/>
              <a:gd name="connsiteX42" fmla="*/ 193613 w 198052"/>
              <a:gd name="connsiteY42" fmla="*/ 236314 h 305455"/>
              <a:gd name="connsiteX43" fmla="*/ 193941 w 198052"/>
              <a:gd name="connsiteY43" fmla="*/ 243072 h 305455"/>
              <a:gd name="connsiteX44" fmla="*/ 168617 w 198052"/>
              <a:gd name="connsiteY44" fmla="*/ 255471 h 305455"/>
              <a:gd name="connsiteX45" fmla="*/ 154577 w 198052"/>
              <a:gd name="connsiteY45" fmla="*/ 262950 h 305455"/>
              <a:gd name="connsiteX46" fmla="*/ 150641 w 198052"/>
              <a:gd name="connsiteY46" fmla="*/ 278105 h 305455"/>
              <a:gd name="connsiteX47" fmla="*/ 163434 w 198052"/>
              <a:gd name="connsiteY47" fmla="*/ 299821 h 305455"/>
              <a:gd name="connsiteX48" fmla="*/ 160285 w 198052"/>
              <a:gd name="connsiteY48" fmla="*/ 305201 h 305455"/>
              <a:gd name="connsiteX49" fmla="*/ 99009 w 198052"/>
              <a:gd name="connsiteY49" fmla="*/ 305201 h 305455"/>
              <a:gd name="connsiteX50" fmla="*/ 99009 w 198052"/>
              <a:gd name="connsiteY50" fmla="*/ 305332 h 30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98052" h="305455">
                <a:moveTo>
                  <a:pt x="99009" y="305266"/>
                </a:moveTo>
                <a:cubicBezTo>
                  <a:pt x="78606" y="305266"/>
                  <a:pt x="58137" y="305266"/>
                  <a:pt x="37733" y="305266"/>
                </a:cubicBezTo>
                <a:cubicBezTo>
                  <a:pt x="36290" y="305266"/>
                  <a:pt x="34322" y="306054"/>
                  <a:pt x="33469" y="304413"/>
                </a:cubicBezTo>
                <a:cubicBezTo>
                  <a:pt x="32682" y="302839"/>
                  <a:pt x="34190" y="301527"/>
                  <a:pt x="35043" y="300346"/>
                </a:cubicBezTo>
                <a:cubicBezTo>
                  <a:pt x="37208" y="297066"/>
                  <a:pt x="39636" y="293982"/>
                  <a:pt x="41866" y="290702"/>
                </a:cubicBezTo>
                <a:cubicBezTo>
                  <a:pt x="43310" y="288602"/>
                  <a:pt x="44884" y="286437"/>
                  <a:pt x="45737" y="284076"/>
                </a:cubicBezTo>
                <a:cubicBezTo>
                  <a:pt x="50789" y="270692"/>
                  <a:pt x="49411" y="266100"/>
                  <a:pt x="38783" y="259998"/>
                </a:cubicBezTo>
                <a:cubicBezTo>
                  <a:pt x="32353" y="256324"/>
                  <a:pt x="25465" y="253634"/>
                  <a:pt x="18642" y="250813"/>
                </a:cubicBezTo>
                <a:cubicBezTo>
                  <a:pt x="12934" y="248452"/>
                  <a:pt x="7423" y="245696"/>
                  <a:pt x="2175" y="242416"/>
                </a:cubicBezTo>
                <a:cubicBezTo>
                  <a:pt x="-777" y="240513"/>
                  <a:pt x="-777" y="239201"/>
                  <a:pt x="2503" y="237561"/>
                </a:cubicBezTo>
                <a:cubicBezTo>
                  <a:pt x="9785" y="234018"/>
                  <a:pt x="17395" y="231460"/>
                  <a:pt x="24874" y="228376"/>
                </a:cubicBezTo>
                <a:cubicBezTo>
                  <a:pt x="30779" y="225949"/>
                  <a:pt x="36618" y="223653"/>
                  <a:pt x="41932" y="220044"/>
                </a:cubicBezTo>
                <a:cubicBezTo>
                  <a:pt x="48099" y="215845"/>
                  <a:pt x="51707" y="210138"/>
                  <a:pt x="53282" y="202921"/>
                </a:cubicBezTo>
                <a:cubicBezTo>
                  <a:pt x="54988" y="195114"/>
                  <a:pt x="54463" y="187241"/>
                  <a:pt x="53938" y="179369"/>
                </a:cubicBezTo>
                <a:cubicBezTo>
                  <a:pt x="53675" y="175695"/>
                  <a:pt x="51904" y="173005"/>
                  <a:pt x="48886" y="170905"/>
                </a:cubicBezTo>
                <a:cubicBezTo>
                  <a:pt x="41866" y="165854"/>
                  <a:pt x="33928" y="162639"/>
                  <a:pt x="26055" y="159293"/>
                </a:cubicBezTo>
                <a:cubicBezTo>
                  <a:pt x="18511" y="156079"/>
                  <a:pt x="10835" y="153126"/>
                  <a:pt x="3553" y="149124"/>
                </a:cubicBezTo>
                <a:cubicBezTo>
                  <a:pt x="-646" y="146828"/>
                  <a:pt x="272" y="145188"/>
                  <a:pt x="3553" y="143089"/>
                </a:cubicBezTo>
                <a:cubicBezTo>
                  <a:pt x="11819" y="137709"/>
                  <a:pt x="21201" y="134757"/>
                  <a:pt x="30188" y="130886"/>
                </a:cubicBezTo>
                <a:cubicBezTo>
                  <a:pt x="35240" y="128721"/>
                  <a:pt x="40292" y="126556"/>
                  <a:pt x="45212" y="124194"/>
                </a:cubicBezTo>
                <a:cubicBezTo>
                  <a:pt x="52101" y="120914"/>
                  <a:pt x="56496" y="115731"/>
                  <a:pt x="58005" y="107924"/>
                </a:cubicBezTo>
                <a:cubicBezTo>
                  <a:pt x="61023" y="92441"/>
                  <a:pt x="61548" y="76958"/>
                  <a:pt x="58465" y="61409"/>
                </a:cubicBezTo>
                <a:cubicBezTo>
                  <a:pt x="57743" y="57932"/>
                  <a:pt x="55972" y="56030"/>
                  <a:pt x="52626" y="55177"/>
                </a:cubicBezTo>
                <a:cubicBezTo>
                  <a:pt x="46131" y="53471"/>
                  <a:pt x="39439" y="53143"/>
                  <a:pt x="32813" y="52421"/>
                </a:cubicBezTo>
                <a:cubicBezTo>
                  <a:pt x="28745" y="51962"/>
                  <a:pt x="28024" y="50519"/>
                  <a:pt x="29992" y="46779"/>
                </a:cubicBezTo>
                <a:cubicBezTo>
                  <a:pt x="37602" y="32608"/>
                  <a:pt x="45081" y="18241"/>
                  <a:pt x="52429" y="3938"/>
                </a:cubicBezTo>
                <a:cubicBezTo>
                  <a:pt x="53741" y="1380"/>
                  <a:pt x="55316" y="-63"/>
                  <a:pt x="58333" y="2"/>
                </a:cubicBezTo>
                <a:cubicBezTo>
                  <a:pt x="85953" y="330"/>
                  <a:pt x="113574" y="593"/>
                  <a:pt x="141194" y="789"/>
                </a:cubicBezTo>
                <a:cubicBezTo>
                  <a:pt x="143555" y="789"/>
                  <a:pt x="145064" y="1642"/>
                  <a:pt x="146114" y="3742"/>
                </a:cubicBezTo>
                <a:cubicBezTo>
                  <a:pt x="153462" y="18503"/>
                  <a:pt x="160810" y="33199"/>
                  <a:pt x="168289" y="47894"/>
                </a:cubicBezTo>
                <a:cubicBezTo>
                  <a:pt x="169929" y="51175"/>
                  <a:pt x="168617" y="52224"/>
                  <a:pt x="165599" y="52618"/>
                </a:cubicBezTo>
                <a:cubicBezTo>
                  <a:pt x="159301" y="53405"/>
                  <a:pt x="153003" y="54324"/>
                  <a:pt x="146705" y="55045"/>
                </a:cubicBezTo>
                <a:cubicBezTo>
                  <a:pt x="142834" y="55505"/>
                  <a:pt x="140669" y="56948"/>
                  <a:pt x="139947" y="61212"/>
                </a:cubicBezTo>
                <a:cubicBezTo>
                  <a:pt x="137323" y="76630"/>
                  <a:pt x="136995" y="91916"/>
                  <a:pt x="140538" y="107202"/>
                </a:cubicBezTo>
                <a:cubicBezTo>
                  <a:pt x="142309" y="114747"/>
                  <a:pt x="146311" y="120586"/>
                  <a:pt x="153856" y="123735"/>
                </a:cubicBezTo>
                <a:cubicBezTo>
                  <a:pt x="163828" y="127868"/>
                  <a:pt x="173603" y="132460"/>
                  <a:pt x="183509" y="136790"/>
                </a:cubicBezTo>
                <a:cubicBezTo>
                  <a:pt x="187446" y="138496"/>
                  <a:pt x="191316" y="140333"/>
                  <a:pt x="194728" y="143023"/>
                </a:cubicBezTo>
                <a:cubicBezTo>
                  <a:pt x="199255" y="146631"/>
                  <a:pt x="199255" y="147353"/>
                  <a:pt x="194138" y="149780"/>
                </a:cubicBezTo>
                <a:cubicBezTo>
                  <a:pt x="180557" y="156341"/>
                  <a:pt x="167042" y="163164"/>
                  <a:pt x="153265" y="169200"/>
                </a:cubicBezTo>
                <a:cubicBezTo>
                  <a:pt x="146901" y="172021"/>
                  <a:pt x="143752" y="175695"/>
                  <a:pt x="144408" y="182780"/>
                </a:cubicBezTo>
                <a:cubicBezTo>
                  <a:pt x="144868" y="187701"/>
                  <a:pt x="144408" y="192752"/>
                  <a:pt x="144408" y="197673"/>
                </a:cubicBezTo>
                <a:cubicBezTo>
                  <a:pt x="144408" y="209613"/>
                  <a:pt x="149591" y="217814"/>
                  <a:pt x="161138" y="222012"/>
                </a:cubicBezTo>
                <a:cubicBezTo>
                  <a:pt x="172291" y="226014"/>
                  <a:pt x="183181" y="230672"/>
                  <a:pt x="193613" y="236314"/>
                </a:cubicBezTo>
                <a:cubicBezTo>
                  <a:pt x="198599" y="239004"/>
                  <a:pt x="198533" y="239529"/>
                  <a:pt x="193941" y="243072"/>
                </a:cubicBezTo>
                <a:cubicBezTo>
                  <a:pt x="186330" y="248976"/>
                  <a:pt x="177080" y="251469"/>
                  <a:pt x="168617" y="255471"/>
                </a:cubicBezTo>
                <a:cubicBezTo>
                  <a:pt x="163828" y="257702"/>
                  <a:pt x="158907" y="259801"/>
                  <a:pt x="154577" y="262950"/>
                </a:cubicBezTo>
                <a:cubicBezTo>
                  <a:pt x="148607" y="267280"/>
                  <a:pt x="147229" y="271610"/>
                  <a:pt x="150641" y="278105"/>
                </a:cubicBezTo>
                <a:cubicBezTo>
                  <a:pt x="154577" y="285519"/>
                  <a:pt x="159170" y="292604"/>
                  <a:pt x="163434" y="299821"/>
                </a:cubicBezTo>
                <a:cubicBezTo>
                  <a:pt x="166255" y="304610"/>
                  <a:pt x="165927" y="305135"/>
                  <a:pt x="160285" y="305201"/>
                </a:cubicBezTo>
                <a:cubicBezTo>
                  <a:pt x="139882" y="305201"/>
                  <a:pt x="119413" y="305201"/>
                  <a:pt x="99009" y="305201"/>
                </a:cubicBezTo>
                <a:lnTo>
                  <a:pt x="99009" y="3053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B99E537C-289D-4AAF-BBC3-F3FC4734994C}"/>
              </a:ext>
            </a:extLst>
          </p:cNvPr>
          <p:cNvSpPr/>
          <p:nvPr/>
        </p:nvSpPr>
        <p:spPr>
          <a:xfrm>
            <a:off x="1027587" y="2167223"/>
            <a:ext cx="112844" cy="121612"/>
          </a:xfrm>
          <a:custGeom>
            <a:avLst/>
            <a:gdLst>
              <a:gd name="connsiteX0" fmla="*/ 112778 w 112844"/>
              <a:gd name="connsiteY0" fmla="*/ 47967 h 121612"/>
              <a:gd name="connsiteX1" fmla="*/ 112778 w 112844"/>
              <a:gd name="connsiteY1" fmla="*/ 89627 h 121612"/>
              <a:gd name="connsiteX2" fmla="*/ 110351 w 112844"/>
              <a:gd name="connsiteY2" fmla="*/ 95335 h 121612"/>
              <a:gd name="connsiteX3" fmla="*/ 71447 w 112844"/>
              <a:gd name="connsiteY3" fmla="*/ 117378 h 121612"/>
              <a:gd name="connsiteX4" fmla="*/ 41202 w 112844"/>
              <a:gd name="connsiteY4" fmla="*/ 117575 h 121612"/>
              <a:gd name="connsiteX5" fmla="*/ 5054 w 112844"/>
              <a:gd name="connsiteY5" fmla="*/ 95925 h 121612"/>
              <a:gd name="connsiteX6" fmla="*/ 2 w 112844"/>
              <a:gd name="connsiteY6" fmla="*/ 86085 h 121612"/>
              <a:gd name="connsiteX7" fmla="*/ 2 w 112844"/>
              <a:gd name="connsiteY7" fmla="*/ 7358 h 121612"/>
              <a:gd name="connsiteX8" fmla="*/ 6497 w 112844"/>
              <a:gd name="connsiteY8" fmla="*/ 797 h 121612"/>
              <a:gd name="connsiteX9" fmla="*/ 76433 w 112844"/>
              <a:gd name="connsiteY9" fmla="*/ 600 h 121612"/>
              <a:gd name="connsiteX10" fmla="*/ 104709 w 112844"/>
              <a:gd name="connsiteY10" fmla="*/ 10 h 121612"/>
              <a:gd name="connsiteX11" fmla="*/ 111794 w 112844"/>
              <a:gd name="connsiteY11" fmla="*/ 7292 h 121612"/>
              <a:gd name="connsiteX12" fmla="*/ 111794 w 112844"/>
              <a:gd name="connsiteY12" fmla="*/ 47902 h 121612"/>
              <a:gd name="connsiteX13" fmla="*/ 112844 w 112844"/>
              <a:gd name="connsiteY13" fmla="*/ 47902 h 12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844" h="121612">
                <a:moveTo>
                  <a:pt x="112778" y="47967"/>
                </a:moveTo>
                <a:cubicBezTo>
                  <a:pt x="112778" y="61876"/>
                  <a:pt x="112778" y="75719"/>
                  <a:pt x="112778" y="89627"/>
                </a:cubicBezTo>
                <a:cubicBezTo>
                  <a:pt x="112778" y="91858"/>
                  <a:pt x="112844" y="94154"/>
                  <a:pt x="110351" y="95335"/>
                </a:cubicBezTo>
                <a:cubicBezTo>
                  <a:pt x="96836" y="101699"/>
                  <a:pt x="84634" y="110424"/>
                  <a:pt x="71447" y="117378"/>
                </a:cubicBezTo>
                <a:cubicBezTo>
                  <a:pt x="61081" y="122824"/>
                  <a:pt x="51503" y="123152"/>
                  <a:pt x="41202" y="117575"/>
                </a:cubicBezTo>
                <a:cubicBezTo>
                  <a:pt x="28803" y="110949"/>
                  <a:pt x="16666" y="103929"/>
                  <a:pt x="5054" y="95925"/>
                </a:cubicBezTo>
                <a:cubicBezTo>
                  <a:pt x="1511" y="93498"/>
                  <a:pt x="-64" y="90546"/>
                  <a:pt x="2" y="86085"/>
                </a:cubicBezTo>
                <a:cubicBezTo>
                  <a:pt x="199" y="59842"/>
                  <a:pt x="199" y="33600"/>
                  <a:pt x="2" y="7358"/>
                </a:cubicBezTo>
                <a:cubicBezTo>
                  <a:pt x="2" y="2437"/>
                  <a:pt x="1576" y="797"/>
                  <a:pt x="6497" y="797"/>
                </a:cubicBezTo>
                <a:cubicBezTo>
                  <a:pt x="29787" y="928"/>
                  <a:pt x="53143" y="797"/>
                  <a:pt x="76433" y="600"/>
                </a:cubicBezTo>
                <a:cubicBezTo>
                  <a:pt x="85880" y="600"/>
                  <a:pt x="95262" y="141"/>
                  <a:pt x="104709" y="10"/>
                </a:cubicBezTo>
                <a:cubicBezTo>
                  <a:pt x="111663" y="-56"/>
                  <a:pt x="111794" y="10"/>
                  <a:pt x="111794" y="7292"/>
                </a:cubicBezTo>
                <a:cubicBezTo>
                  <a:pt x="111794" y="20807"/>
                  <a:pt x="111794" y="34387"/>
                  <a:pt x="111794" y="47902"/>
                </a:cubicBezTo>
                <a:cubicBezTo>
                  <a:pt x="112122" y="47902"/>
                  <a:pt x="112450" y="47902"/>
                  <a:pt x="112844" y="4790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4B5A0461-7954-4AF0-A9B0-3EC3A47C02CD}"/>
              </a:ext>
            </a:extLst>
          </p:cNvPr>
          <p:cNvSpPr/>
          <p:nvPr/>
        </p:nvSpPr>
        <p:spPr>
          <a:xfrm>
            <a:off x="982029" y="1820178"/>
            <a:ext cx="203913" cy="59785"/>
          </a:xfrm>
          <a:custGeom>
            <a:avLst/>
            <a:gdLst>
              <a:gd name="connsiteX0" fmla="*/ 102244 w 203913"/>
              <a:gd name="connsiteY0" fmla="*/ 0 h 59785"/>
              <a:gd name="connsiteX1" fmla="*/ 197897 w 203913"/>
              <a:gd name="connsiteY1" fmla="*/ 0 h 59785"/>
              <a:gd name="connsiteX2" fmla="*/ 202949 w 203913"/>
              <a:gd name="connsiteY2" fmla="*/ 6692 h 59785"/>
              <a:gd name="connsiteX3" fmla="*/ 181364 w 203913"/>
              <a:gd name="connsiteY3" fmla="*/ 44153 h 59785"/>
              <a:gd name="connsiteX4" fmla="*/ 139770 w 203913"/>
              <a:gd name="connsiteY4" fmla="*/ 59767 h 59785"/>
              <a:gd name="connsiteX5" fmla="*/ 61634 w 203913"/>
              <a:gd name="connsiteY5" fmla="*/ 58980 h 59785"/>
              <a:gd name="connsiteX6" fmla="*/ 227 w 203913"/>
              <a:gd name="connsiteY6" fmla="*/ 4461 h 59785"/>
              <a:gd name="connsiteX7" fmla="*/ 3441 w 203913"/>
              <a:gd name="connsiteY7" fmla="*/ 131 h 59785"/>
              <a:gd name="connsiteX8" fmla="*/ 9083 w 203913"/>
              <a:gd name="connsiteY8" fmla="*/ 66 h 59785"/>
              <a:gd name="connsiteX9" fmla="*/ 102178 w 203913"/>
              <a:gd name="connsiteY9" fmla="*/ 66 h 5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913" h="59785">
                <a:moveTo>
                  <a:pt x="102244" y="0"/>
                </a:moveTo>
                <a:cubicBezTo>
                  <a:pt x="134128" y="0"/>
                  <a:pt x="166013" y="0"/>
                  <a:pt x="197897" y="0"/>
                </a:cubicBezTo>
                <a:cubicBezTo>
                  <a:pt x="204589" y="0"/>
                  <a:pt x="204720" y="197"/>
                  <a:pt x="202949" y="6692"/>
                </a:cubicBezTo>
                <a:cubicBezTo>
                  <a:pt x="199078" y="21125"/>
                  <a:pt x="191533" y="33328"/>
                  <a:pt x="181364" y="44153"/>
                </a:cubicBezTo>
                <a:cubicBezTo>
                  <a:pt x="170015" y="56159"/>
                  <a:pt x="155450" y="60095"/>
                  <a:pt x="139770" y="59767"/>
                </a:cubicBezTo>
                <a:cubicBezTo>
                  <a:pt x="113725" y="59177"/>
                  <a:pt x="87614" y="59898"/>
                  <a:pt x="61634" y="58980"/>
                </a:cubicBezTo>
                <a:cubicBezTo>
                  <a:pt x="27519" y="57799"/>
                  <a:pt x="9018" y="39495"/>
                  <a:pt x="227" y="4461"/>
                </a:cubicBezTo>
                <a:cubicBezTo>
                  <a:pt x="-495" y="1574"/>
                  <a:pt x="489" y="197"/>
                  <a:pt x="3441" y="131"/>
                </a:cubicBezTo>
                <a:cubicBezTo>
                  <a:pt x="5344" y="131"/>
                  <a:pt x="7181" y="66"/>
                  <a:pt x="9083" y="66"/>
                </a:cubicBezTo>
                <a:cubicBezTo>
                  <a:pt x="40115" y="66"/>
                  <a:pt x="71147" y="66"/>
                  <a:pt x="102178" y="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950DB43E-1D2D-403C-899C-DF6BC2B9427D}"/>
              </a:ext>
            </a:extLst>
          </p:cNvPr>
          <p:cNvSpPr/>
          <p:nvPr/>
        </p:nvSpPr>
        <p:spPr>
          <a:xfrm>
            <a:off x="994327" y="1681946"/>
            <a:ext cx="181512" cy="50445"/>
          </a:xfrm>
          <a:custGeom>
            <a:avLst/>
            <a:gdLst>
              <a:gd name="connsiteX0" fmla="*/ 90537 w 181512"/>
              <a:gd name="connsiteY0" fmla="*/ 328 h 50445"/>
              <a:gd name="connsiteX1" fmla="*/ 174906 w 181512"/>
              <a:gd name="connsiteY1" fmla="*/ 328 h 50445"/>
              <a:gd name="connsiteX2" fmla="*/ 181007 w 181512"/>
              <a:gd name="connsiteY2" fmla="*/ 7282 h 50445"/>
              <a:gd name="connsiteX3" fmla="*/ 168608 w 181512"/>
              <a:gd name="connsiteY3" fmla="*/ 37264 h 50445"/>
              <a:gd name="connsiteX4" fmla="*/ 137051 w 181512"/>
              <a:gd name="connsiteY4" fmla="*/ 49861 h 50445"/>
              <a:gd name="connsiteX5" fmla="*/ 78924 w 181512"/>
              <a:gd name="connsiteY5" fmla="*/ 50123 h 50445"/>
              <a:gd name="connsiteX6" fmla="*/ 39561 w 181512"/>
              <a:gd name="connsiteY6" fmla="*/ 48220 h 50445"/>
              <a:gd name="connsiteX7" fmla="*/ 197 w 181512"/>
              <a:gd name="connsiteY7" fmla="*/ 4133 h 50445"/>
              <a:gd name="connsiteX8" fmla="*/ 4593 w 181512"/>
              <a:gd name="connsiteY8" fmla="*/ 0 h 50445"/>
              <a:gd name="connsiteX9" fmla="*/ 59636 w 181512"/>
              <a:gd name="connsiteY9" fmla="*/ 66 h 50445"/>
              <a:gd name="connsiteX10" fmla="*/ 90471 w 181512"/>
              <a:gd name="connsiteY10" fmla="*/ 66 h 50445"/>
              <a:gd name="connsiteX11" fmla="*/ 90471 w 181512"/>
              <a:gd name="connsiteY11" fmla="*/ 197 h 5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512" h="50445">
                <a:moveTo>
                  <a:pt x="90537" y="328"/>
                </a:moveTo>
                <a:cubicBezTo>
                  <a:pt x="118682" y="328"/>
                  <a:pt x="146761" y="328"/>
                  <a:pt x="174906" y="328"/>
                </a:cubicBezTo>
                <a:cubicBezTo>
                  <a:pt x="181729" y="328"/>
                  <a:pt x="182188" y="787"/>
                  <a:pt x="181007" y="7282"/>
                </a:cubicBezTo>
                <a:cubicBezTo>
                  <a:pt x="179039" y="18173"/>
                  <a:pt x="176283" y="28735"/>
                  <a:pt x="168608" y="37264"/>
                </a:cubicBezTo>
                <a:cubicBezTo>
                  <a:pt x="160144" y="46711"/>
                  <a:pt x="148991" y="49598"/>
                  <a:pt x="137051" y="49861"/>
                </a:cubicBezTo>
                <a:cubicBezTo>
                  <a:pt x="117697" y="50254"/>
                  <a:pt x="98278" y="49664"/>
                  <a:pt x="78924" y="50123"/>
                </a:cubicBezTo>
                <a:cubicBezTo>
                  <a:pt x="65738" y="50451"/>
                  <a:pt x="52551" y="51173"/>
                  <a:pt x="39561" y="48220"/>
                </a:cubicBezTo>
                <a:cubicBezTo>
                  <a:pt x="16336" y="42972"/>
                  <a:pt x="4921" y="25061"/>
                  <a:pt x="197" y="4133"/>
                </a:cubicBezTo>
                <a:cubicBezTo>
                  <a:pt x="-721" y="131"/>
                  <a:pt x="1706" y="0"/>
                  <a:pt x="4593" y="0"/>
                </a:cubicBezTo>
                <a:cubicBezTo>
                  <a:pt x="22963" y="0"/>
                  <a:pt x="41267" y="66"/>
                  <a:pt x="59636" y="66"/>
                </a:cubicBezTo>
                <a:cubicBezTo>
                  <a:pt x="69936" y="66"/>
                  <a:pt x="80236" y="66"/>
                  <a:pt x="90471" y="66"/>
                </a:cubicBezTo>
                <a:cubicBezTo>
                  <a:pt x="90471" y="66"/>
                  <a:pt x="90471" y="197"/>
                  <a:pt x="90471" y="19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63B60F24-770C-464A-B2C7-B88D648B1B1C}"/>
              </a:ext>
            </a:extLst>
          </p:cNvPr>
          <p:cNvSpPr/>
          <p:nvPr/>
        </p:nvSpPr>
        <p:spPr>
          <a:xfrm>
            <a:off x="919861" y="2077927"/>
            <a:ext cx="79241" cy="169410"/>
          </a:xfrm>
          <a:custGeom>
            <a:avLst/>
            <a:gdLst>
              <a:gd name="connsiteX0" fmla="*/ 78206 w 79241"/>
              <a:gd name="connsiteY0" fmla="*/ 169345 h 169410"/>
              <a:gd name="connsiteX1" fmla="*/ 58918 w 79241"/>
              <a:gd name="connsiteY1" fmla="*/ 147957 h 169410"/>
              <a:gd name="connsiteX2" fmla="*/ 1710 w 79241"/>
              <a:gd name="connsiteY2" fmla="*/ 76447 h 169410"/>
              <a:gd name="connsiteX3" fmla="*/ 3350 w 79241"/>
              <a:gd name="connsiteY3" fmla="*/ 71002 h 169410"/>
              <a:gd name="connsiteX4" fmla="*/ 14962 w 79241"/>
              <a:gd name="connsiteY4" fmla="*/ 62932 h 169410"/>
              <a:gd name="connsiteX5" fmla="*/ 65413 w 79241"/>
              <a:gd name="connsiteY5" fmla="*/ 8676 h 169410"/>
              <a:gd name="connsiteX6" fmla="*/ 73286 w 79241"/>
              <a:gd name="connsiteY6" fmla="*/ 2050 h 169410"/>
              <a:gd name="connsiteX7" fmla="*/ 77812 w 79241"/>
              <a:gd name="connsiteY7" fmla="*/ 213 h 169410"/>
              <a:gd name="connsiteX8" fmla="*/ 79190 w 79241"/>
              <a:gd name="connsiteY8" fmla="*/ 4871 h 169410"/>
              <a:gd name="connsiteX9" fmla="*/ 79190 w 79241"/>
              <a:gd name="connsiteY9" fmla="*/ 37280 h 169410"/>
              <a:gd name="connsiteX10" fmla="*/ 78534 w 79241"/>
              <a:gd name="connsiteY10" fmla="*/ 164424 h 169410"/>
              <a:gd name="connsiteX11" fmla="*/ 78206 w 79241"/>
              <a:gd name="connsiteY11" fmla="*/ 169410 h 16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241" h="169410">
                <a:moveTo>
                  <a:pt x="78206" y="169345"/>
                </a:moveTo>
                <a:cubicBezTo>
                  <a:pt x="70333" y="162390"/>
                  <a:pt x="64691" y="155043"/>
                  <a:pt x="58918" y="147957"/>
                </a:cubicBezTo>
                <a:cubicBezTo>
                  <a:pt x="39564" y="124339"/>
                  <a:pt x="21719" y="99540"/>
                  <a:pt x="1710" y="76447"/>
                </a:cubicBezTo>
                <a:cubicBezTo>
                  <a:pt x="-849" y="73495"/>
                  <a:pt x="-718" y="71920"/>
                  <a:pt x="3350" y="71002"/>
                </a:cubicBezTo>
                <a:cubicBezTo>
                  <a:pt x="8270" y="69886"/>
                  <a:pt x="11616" y="66540"/>
                  <a:pt x="14962" y="62932"/>
                </a:cubicBezTo>
                <a:cubicBezTo>
                  <a:pt x="31691" y="44759"/>
                  <a:pt x="47765" y="25996"/>
                  <a:pt x="65413" y="8676"/>
                </a:cubicBezTo>
                <a:cubicBezTo>
                  <a:pt x="67840" y="6248"/>
                  <a:pt x="70596" y="4149"/>
                  <a:pt x="73286" y="2050"/>
                </a:cubicBezTo>
                <a:cubicBezTo>
                  <a:pt x="74598" y="1000"/>
                  <a:pt x="76107" y="-574"/>
                  <a:pt x="77812" y="213"/>
                </a:cubicBezTo>
                <a:cubicBezTo>
                  <a:pt x="79649" y="1000"/>
                  <a:pt x="79190" y="3165"/>
                  <a:pt x="79190" y="4871"/>
                </a:cubicBezTo>
                <a:cubicBezTo>
                  <a:pt x="79190" y="15696"/>
                  <a:pt x="79190" y="26521"/>
                  <a:pt x="79190" y="37280"/>
                </a:cubicBezTo>
                <a:cubicBezTo>
                  <a:pt x="78993" y="79661"/>
                  <a:pt x="78796" y="122043"/>
                  <a:pt x="78534" y="164424"/>
                </a:cubicBezTo>
                <a:cubicBezTo>
                  <a:pt x="78534" y="165605"/>
                  <a:pt x="78403" y="166786"/>
                  <a:pt x="78206" y="16941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92597327-699C-4FDB-9CBF-A6CDA34A692E}"/>
              </a:ext>
            </a:extLst>
          </p:cNvPr>
          <p:cNvSpPr/>
          <p:nvPr/>
        </p:nvSpPr>
        <p:spPr>
          <a:xfrm>
            <a:off x="1168994" y="2077562"/>
            <a:ext cx="76685" cy="168725"/>
          </a:xfrm>
          <a:custGeom>
            <a:avLst/>
            <a:gdLst>
              <a:gd name="connsiteX0" fmla="*/ 632 w 76685"/>
              <a:gd name="connsiteY0" fmla="*/ 91835 h 168725"/>
              <a:gd name="connsiteX1" fmla="*/ 632 w 76685"/>
              <a:gd name="connsiteY1" fmla="*/ 22883 h 168725"/>
              <a:gd name="connsiteX2" fmla="*/ 41 w 76685"/>
              <a:gd name="connsiteY2" fmla="*/ 4383 h 168725"/>
              <a:gd name="connsiteX3" fmla="*/ 1288 w 76685"/>
              <a:gd name="connsiteY3" fmla="*/ 184 h 168725"/>
              <a:gd name="connsiteX4" fmla="*/ 5290 w 76685"/>
              <a:gd name="connsiteY4" fmla="*/ 1955 h 168725"/>
              <a:gd name="connsiteX5" fmla="*/ 35009 w 76685"/>
              <a:gd name="connsiteY5" fmla="*/ 31806 h 168725"/>
              <a:gd name="connsiteX6" fmla="*/ 74373 w 76685"/>
              <a:gd name="connsiteY6" fmla="*/ 70120 h 168725"/>
              <a:gd name="connsiteX7" fmla="*/ 75291 w 76685"/>
              <a:gd name="connsiteY7" fmla="*/ 76287 h 168725"/>
              <a:gd name="connsiteX8" fmla="*/ 4896 w 76685"/>
              <a:gd name="connsiteY8" fmla="*/ 166298 h 168725"/>
              <a:gd name="connsiteX9" fmla="*/ 1944 w 76685"/>
              <a:gd name="connsiteY9" fmla="*/ 168594 h 168725"/>
              <a:gd name="connsiteX10" fmla="*/ 1025 w 76685"/>
              <a:gd name="connsiteY10" fmla="*/ 164855 h 168725"/>
              <a:gd name="connsiteX11" fmla="*/ 1025 w 76685"/>
              <a:gd name="connsiteY11" fmla="*/ 91770 h 168725"/>
              <a:gd name="connsiteX12" fmla="*/ 632 w 76685"/>
              <a:gd name="connsiteY12" fmla="*/ 91770 h 16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85" h="168725">
                <a:moveTo>
                  <a:pt x="632" y="91835"/>
                </a:moveTo>
                <a:cubicBezTo>
                  <a:pt x="632" y="68873"/>
                  <a:pt x="632" y="45845"/>
                  <a:pt x="632" y="22883"/>
                </a:cubicBezTo>
                <a:cubicBezTo>
                  <a:pt x="632" y="16716"/>
                  <a:pt x="238" y="10550"/>
                  <a:pt x="41" y="4383"/>
                </a:cubicBezTo>
                <a:cubicBezTo>
                  <a:pt x="41" y="2874"/>
                  <a:pt x="-352" y="971"/>
                  <a:pt x="1288" y="184"/>
                </a:cubicBezTo>
                <a:cubicBezTo>
                  <a:pt x="2928" y="-538"/>
                  <a:pt x="4109" y="1037"/>
                  <a:pt x="5290" y="1955"/>
                </a:cubicBezTo>
                <a:cubicBezTo>
                  <a:pt x="16443" y="10681"/>
                  <a:pt x="25693" y="21309"/>
                  <a:pt x="35009" y="31806"/>
                </a:cubicBezTo>
                <a:cubicBezTo>
                  <a:pt x="47146" y="45583"/>
                  <a:pt x="59415" y="59295"/>
                  <a:pt x="74373" y="70120"/>
                </a:cubicBezTo>
                <a:cubicBezTo>
                  <a:pt x="77063" y="72022"/>
                  <a:pt x="77456" y="73597"/>
                  <a:pt x="75291" y="76287"/>
                </a:cubicBezTo>
                <a:cubicBezTo>
                  <a:pt x="51804" y="106268"/>
                  <a:pt x="28383" y="136316"/>
                  <a:pt x="4896" y="166298"/>
                </a:cubicBezTo>
                <a:cubicBezTo>
                  <a:pt x="4109" y="167282"/>
                  <a:pt x="3650" y="169250"/>
                  <a:pt x="1944" y="168594"/>
                </a:cubicBezTo>
                <a:cubicBezTo>
                  <a:pt x="435" y="168004"/>
                  <a:pt x="1025" y="166167"/>
                  <a:pt x="1025" y="164855"/>
                </a:cubicBezTo>
                <a:cubicBezTo>
                  <a:pt x="1025" y="140515"/>
                  <a:pt x="1025" y="116109"/>
                  <a:pt x="1025" y="91770"/>
                </a:cubicBezTo>
                <a:lnTo>
                  <a:pt x="632" y="9177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CD268441-5588-4680-AC76-1AB9C31F43FE}"/>
              </a:ext>
            </a:extLst>
          </p:cNvPr>
          <p:cNvSpPr/>
          <p:nvPr/>
        </p:nvSpPr>
        <p:spPr>
          <a:xfrm>
            <a:off x="1000381" y="1555392"/>
            <a:ext cx="166772" cy="46137"/>
          </a:xfrm>
          <a:custGeom>
            <a:avLst/>
            <a:gdLst>
              <a:gd name="connsiteX0" fmla="*/ 83629 w 166772"/>
              <a:gd name="connsiteY0" fmla="*/ 0 h 46137"/>
              <a:gd name="connsiteX1" fmla="*/ 159797 w 166772"/>
              <a:gd name="connsiteY1" fmla="*/ 0 h 46137"/>
              <a:gd name="connsiteX2" fmla="*/ 165571 w 166772"/>
              <a:gd name="connsiteY2" fmla="*/ 8069 h 46137"/>
              <a:gd name="connsiteX3" fmla="*/ 143658 w 166772"/>
              <a:gd name="connsiteY3" fmla="*/ 39167 h 46137"/>
              <a:gd name="connsiteX4" fmla="*/ 122271 w 166772"/>
              <a:gd name="connsiteY4" fmla="*/ 45662 h 46137"/>
              <a:gd name="connsiteX5" fmla="*/ 44594 w 166772"/>
              <a:gd name="connsiteY5" fmla="*/ 44743 h 46137"/>
              <a:gd name="connsiteX6" fmla="*/ 244 w 166772"/>
              <a:gd name="connsiteY6" fmla="*/ 5248 h 46137"/>
              <a:gd name="connsiteX7" fmla="*/ 5296 w 166772"/>
              <a:gd name="connsiteY7" fmla="*/ 328 h 46137"/>
              <a:gd name="connsiteX8" fmla="*/ 79430 w 166772"/>
              <a:gd name="connsiteY8" fmla="*/ 197 h 46137"/>
              <a:gd name="connsiteX9" fmla="*/ 83563 w 166772"/>
              <a:gd name="connsiteY9" fmla="*/ 197 h 46137"/>
              <a:gd name="connsiteX10" fmla="*/ 83563 w 166772"/>
              <a:gd name="connsiteY10" fmla="*/ 66 h 4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772" h="46137">
                <a:moveTo>
                  <a:pt x="83629" y="0"/>
                </a:moveTo>
                <a:cubicBezTo>
                  <a:pt x="109018" y="0"/>
                  <a:pt x="134408" y="0"/>
                  <a:pt x="159797" y="0"/>
                </a:cubicBezTo>
                <a:cubicBezTo>
                  <a:pt x="167211" y="0"/>
                  <a:pt x="167933" y="918"/>
                  <a:pt x="165571" y="8069"/>
                </a:cubicBezTo>
                <a:cubicBezTo>
                  <a:pt x="161438" y="20600"/>
                  <a:pt x="154090" y="31032"/>
                  <a:pt x="143658" y="39167"/>
                </a:cubicBezTo>
                <a:cubicBezTo>
                  <a:pt x="137426" y="43956"/>
                  <a:pt x="129816" y="45530"/>
                  <a:pt x="122271" y="45662"/>
                </a:cubicBezTo>
                <a:cubicBezTo>
                  <a:pt x="96357" y="46055"/>
                  <a:pt x="70442" y="46843"/>
                  <a:pt x="44594" y="44743"/>
                </a:cubicBezTo>
                <a:cubicBezTo>
                  <a:pt x="20319" y="42841"/>
                  <a:pt x="5558" y="29260"/>
                  <a:pt x="244" y="5248"/>
                </a:cubicBezTo>
                <a:cubicBezTo>
                  <a:pt x="-871" y="66"/>
                  <a:pt x="2015" y="328"/>
                  <a:pt x="5296" y="328"/>
                </a:cubicBezTo>
                <a:cubicBezTo>
                  <a:pt x="30029" y="328"/>
                  <a:pt x="54697" y="197"/>
                  <a:pt x="79430" y="197"/>
                </a:cubicBezTo>
                <a:cubicBezTo>
                  <a:pt x="80808" y="197"/>
                  <a:pt x="82186" y="197"/>
                  <a:pt x="83563" y="197"/>
                </a:cubicBezTo>
                <a:cubicBezTo>
                  <a:pt x="83563" y="197"/>
                  <a:pt x="83563" y="131"/>
                  <a:pt x="83563" y="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AA9D4D07-0CEF-409D-AEF1-B9CAE541BD79}"/>
              </a:ext>
            </a:extLst>
          </p:cNvPr>
          <p:cNvSpPr/>
          <p:nvPr/>
        </p:nvSpPr>
        <p:spPr>
          <a:xfrm>
            <a:off x="1005654" y="1427524"/>
            <a:ext cx="155805" cy="41858"/>
          </a:xfrm>
          <a:custGeom>
            <a:avLst/>
            <a:gdLst>
              <a:gd name="connsiteX0" fmla="*/ 78422 w 155805"/>
              <a:gd name="connsiteY0" fmla="*/ 68 h 41858"/>
              <a:gd name="connsiteX1" fmla="*/ 149932 w 155805"/>
              <a:gd name="connsiteY1" fmla="*/ 68 h 41858"/>
              <a:gd name="connsiteX2" fmla="*/ 154590 w 155805"/>
              <a:gd name="connsiteY2" fmla="*/ 6825 h 41858"/>
              <a:gd name="connsiteX3" fmla="*/ 146586 w 155805"/>
              <a:gd name="connsiteY3" fmla="*/ 24014 h 41858"/>
              <a:gd name="connsiteX4" fmla="*/ 111291 w 155805"/>
              <a:gd name="connsiteY4" fmla="*/ 40809 h 41858"/>
              <a:gd name="connsiteX5" fmla="*/ 40895 w 155805"/>
              <a:gd name="connsiteY5" fmla="*/ 41859 h 41858"/>
              <a:gd name="connsiteX6" fmla="*/ 23182 w 155805"/>
              <a:gd name="connsiteY6" fmla="*/ 39038 h 41858"/>
              <a:gd name="connsiteX7" fmla="*/ 5009 w 155805"/>
              <a:gd name="connsiteY7" fmla="*/ 20668 h 41858"/>
              <a:gd name="connsiteX8" fmla="*/ 351 w 155805"/>
              <a:gd name="connsiteY8" fmla="*/ 5447 h 41858"/>
              <a:gd name="connsiteX9" fmla="*/ 4878 w 155805"/>
              <a:gd name="connsiteY9" fmla="*/ 2 h 41858"/>
              <a:gd name="connsiteX10" fmla="*/ 78422 w 155805"/>
              <a:gd name="connsiteY10" fmla="*/ 68 h 4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805" h="41858">
                <a:moveTo>
                  <a:pt x="78422" y="68"/>
                </a:moveTo>
                <a:cubicBezTo>
                  <a:pt x="102237" y="68"/>
                  <a:pt x="126052" y="68"/>
                  <a:pt x="149932" y="68"/>
                </a:cubicBezTo>
                <a:cubicBezTo>
                  <a:pt x="156493" y="68"/>
                  <a:pt x="156755" y="461"/>
                  <a:pt x="154590" y="6825"/>
                </a:cubicBezTo>
                <a:cubicBezTo>
                  <a:pt x="152557" y="12861"/>
                  <a:pt x="150260" y="18700"/>
                  <a:pt x="146586" y="24014"/>
                </a:cubicBezTo>
                <a:cubicBezTo>
                  <a:pt x="138058" y="36479"/>
                  <a:pt x="125265" y="40022"/>
                  <a:pt x="111291" y="40809"/>
                </a:cubicBezTo>
                <a:cubicBezTo>
                  <a:pt x="87869" y="42121"/>
                  <a:pt x="64382" y="41596"/>
                  <a:pt x="40895" y="41859"/>
                </a:cubicBezTo>
                <a:cubicBezTo>
                  <a:pt x="34860" y="41859"/>
                  <a:pt x="28955" y="40940"/>
                  <a:pt x="23182" y="39038"/>
                </a:cubicBezTo>
                <a:cubicBezTo>
                  <a:pt x="13997" y="36020"/>
                  <a:pt x="8552" y="29262"/>
                  <a:pt x="5009" y="20668"/>
                </a:cubicBezTo>
                <a:cubicBezTo>
                  <a:pt x="2975" y="15747"/>
                  <a:pt x="1663" y="10565"/>
                  <a:pt x="351" y="5447"/>
                </a:cubicBezTo>
                <a:cubicBezTo>
                  <a:pt x="-699" y="1445"/>
                  <a:pt x="548" y="-64"/>
                  <a:pt x="4878" y="2"/>
                </a:cubicBezTo>
                <a:cubicBezTo>
                  <a:pt x="29414" y="133"/>
                  <a:pt x="53885" y="68"/>
                  <a:pt x="78422" y="6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88180ED1-5DDC-4873-8277-847824CDEF0C}"/>
              </a:ext>
            </a:extLst>
          </p:cNvPr>
          <p:cNvSpPr/>
          <p:nvPr/>
        </p:nvSpPr>
        <p:spPr>
          <a:xfrm>
            <a:off x="1038999" y="1907761"/>
            <a:ext cx="89243" cy="47828"/>
          </a:xfrm>
          <a:custGeom>
            <a:avLst/>
            <a:gdLst>
              <a:gd name="connsiteX0" fmla="*/ 44421 w 89243"/>
              <a:gd name="connsiteY0" fmla="*/ 47761 h 47828"/>
              <a:gd name="connsiteX1" fmla="*/ 5911 w 89243"/>
              <a:gd name="connsiteY1" fmla="*/ 47761 h 47828"/>
              <a:gd name="connsiteX2" fmla="*/ 6 w 89243"/>
              <a:gd name="connsiteY2" fmla="*/ 42316 h 47828"/>
              <a:gd name="connsiteX3" fmla="*/ 859 w 89243"/>
              <a:gd name="connsiteY3" fmla="*/ 4330 h 47828"/>
              <a:gd name="connsiteX4" fmla="*/ 6304 w 89243"/>
              <a:gd name="connsiteY4" fmla="*/ 0 h 47828"/>
              <a:gd name="connsiteX5" fmla="*/ 43306 w 89243"/>
              <a:gd name="connsiteY5" fmla="*/ 656 h 47828"/>
              <a:gd name="connsiteX6" fmla="*/ 82866 w 89243"/>
              <a:gd name="connsiteY6" fmla="*/ 984 h 47828"/>
              <a:gd name="connsiteX7" fmla="*/ 89099 w 89243"/>
              <a:gd name="connsiteY7" fmla="*/ 7282 h 47828"/>
              <a:gd name="connsiteX8" fmla="*/ 89230 w 89243"/>
              <a:gd name="connsiteY8" fmla="*/ 41200 h 47828"/>
              <a:gd name="connsiteX9" fmla="*/ 82407 w 89243"/>
              <a:gd name="connsiteY9" fmla="*/ 47827 h 47828"/>
              <a:gd name="connsiteX10" fmla="*/ 44356 w 89243"/>
              <a:gd name="connsiteY10" fmla="*/ 47695 h 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43" h="47828">
                <a:moveTo>
                  <a:pt x="44421" y="47761"/>
                </a:moveTo>
                <a:cubicBezTo>
                  <a:pt x="31563" y="47761"/>
                  <a:pt x="18704" y="47630"/>
                  <a:pt x="5911" y="47761"/>
                </a:cubicBezTo>
                <a:cubicBezTo>
                  <a:pt x="1843" y="47761"/>
                  <a:pt x="-125" y="46777"/>
                  <a:pt x="6" y="42316"/>
                </a:cubicBezTo>
                <a:cubicBezTo>
                  <a:pt x="465" y="29654"/>
                  <a:pt x="728" y="16992"/>
                  <a:pt x="859" y="4330"/>
                </a:cubicBezTo>
                <a:cubicBezTo>
                  <a:pt x="859" y="328"/>
                  <a:pt x="3418" y="0"/>
                  <a:pt x="6304" y="0"/>
                </a:cubicBezTo>
                <a:cubicBezTo>
                  <a:pt x="18638" y="197"/>
                  <a:pt x="30972" y="525"/>
                  <a:pt x="43306" y="656"/>
                </a:cubicBezTo>
                <a:cubicBezTo>
                  <a:pt x="56493" y="853"/>
                  <a:pt x="69680" y="1050"/>
                  <a:pt x="82866" y="984"/>
                </a:cubicBezTo>
                <a:cubicBezTo>
                  <a:pt x="87459" y="984"/>
                  <a:pt x="89165" y="2559"/>
                  <a:pt x="89099" y="7282"/>
                </a:cubicBezTo>
                <a:cubicBezTo>
                  <a:pt x="88837" y="18566"/>
                  <a:pt x="88837" y="29916"/>
                  <a:pt x="89230" y="41200"/>
                </a:cubicBezTo>
                <a:cubicBezTo>
                  <a:pt x="89427" y="46515"/>
                  <a:pt x="87459" y="47892"/>
                  <a:pt x="82407" y="47827"/>
                </a:cubicBezTo>
                <a:cubicBezTo>
                  <a:pt x="69745" y="47499"/>
                  <a:pt x="57083" y="47695"/>
                  <a:pt x="44356" y="4769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A792E861-2398-4343-9B04-341DB78060FD}"/>
              </a:ext>
            </a:extLst>
          </p:cNvPr>
          <p:cNvSpPr/>
          <p:nvPr/>
        </p:nvSpPr>
        <p:spPr>
          <a:xfrm>
            <a:off x="1016835" y="1310537"/>
            <a:ext cx="133771" cy="35097"/>
          </a:xfrm>
          <a:custGeom>
            <a:avLst/>
            <a:gdLst>
              <a:gd name="connsiteX0" fmla="*/ 64026 w 133771"/>
              <a:gd name="connsiteY0" fmla="*/ 670 h 35097"/>
              <a:gd name="connsiteX1" fmla="*/ 126745 w 133771"/>
              <a:gd name="connsiteY1" fmla="*/ 79 h 35097"/>
              <a:gd name="connsiteX2" fmla="*/ 133174 w 133771"/>
              <a:gd name="connsiteY2" fmla="*/ 7624 h 35097"/>
              <a:gd name="connsiteX3" fmla="*/ 108441 w 133771"/>
              <a:gd name="connsiteY3" fmla="*/ 31833 h 35097"/>
              <a:gd name="connsiteX4" fmla="*/ 27549 w 133771"/>
              <a:gd name="connsiteY4" fmla="*/ 32161 h 35097"/>
              <a:gd name="connsiteX5" fmla="*/ 323 w 133771"/>
              <a:gd name="connsiteY5" fmla="*/ 4409 h 35097"/>
              <a:gd name="connsiteX6" fmla="*/ 4849 w 133771"/>
              <a:gd name="connsiteY6" fmla="*/ 670 h 35097"/>
              <a:gd name="connsiteX7" fmla="*/ 64091 w 133771"/>
              <a:gd name="connsiteY7" fmla="*/ 670 h 3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71" h="35097">
                <a:moveTo>
                  <a:pt x="64026" y="670"/>
                </a:moveTo>
                <a:cubicBezTo>
                  <a:pt x="82855" y="342"/>
                  <a:pt x="104767" y="1195"/>
                  <a:pt x="126745" y="79"/>
                </a:cubicBezTo>
                <a:cubicBezTo>
                  <a:pt x="134159" y="-314"/>
                  <a:pt x="134487" y="539"/>
                  <a:pt x="133174" y="7624"/>
                </a:cubicBezTo>
                <a:cubicBezTo>
                  <a:pt x="130550" y="21467"/>
                  <a:pt x="121693" y="29668"/>
                  <a:pt x="108441" y="31833"/>
                </a:cubicBezTo>
                <a:cubicBezTo>
                  <a:pt x="81543" y="36163"/>
                  <a:pt x="54447" y="36097"/>
                  <a:pt x="27549" y="32161"/>
                </a:cubicBezTo>
                <a:cubicBezTo>
                  <a:pt x="12132" y="29930"/>
                  <a:pt x="4587" y="18318"/>
                  <a:pt x="323" y="4409"/>
                </a:cubicBezTo>
                <a:cubicBezTo>
                  <a:pt x="-1121" y="-183"/>
                  <a:pt x="2619" y="736"/>
                  <a:pt x="4849" y="670"/>
                </a:cubicBezTo>
                <a:cubicBezTo>
                  <a:pt x="23547" y="604"/>
                  <a:pt x="42245" y="670"/>
                  <a:pt x="64091" y="67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5971AAC4-8CD4-4143-86E9-EB41013845C7}"/>
              </a:ext>
            </a:extLst>
          </p:cNvPr>
          <p:cNvSpPr/>
          <p:nvPr/>
        </p:nvSpPr>
        <p:spPr>
          <a:xfrm>
            <a:off x="1024286" y="1202170"/>
            <a:ext cx="119830" cy="29682"/>
          </a:xfrm>
          <a:custGeom>
            <a:avLst/>
            <a:gdLst>
              <a:gd name="connsiteX0" fmla="*/ 60250 w 119830"/>
              <a:gd name="connsiteY0" fmla="*/ 131 h 29682"/>
              <a:gd name="connsiteX1" fmla="*/ 113784 w 119830"/>
              <a:gd name="connsiteY1" fmla="*/ 131 h 29682"/>
              <a:gd name="connsiteX2" fmla="*/ 119164 w 119830"/>
              <a:gd name="connsiteY2" fmla="*/ 7085 h 29682"/>
              <a:gd name="connsiteX3" fmla="*/ 103221 w 119830"/>
              <a:gd name="connsiteY3" fmla="*/ 25258 h 29682"/>
              <a:gd name="connsiteX4" fmla="*/ 86230 w 119830"/>
              <a:gd name="connsiteY4" fmla="*/ 28998 h 29682"/>
              <a:gd name="connsiteX5" fmla="*/ 26594 w 119830"/>
              <a:gd name="connsiteY5" fmla="*/ 28342 h 29682"/>
              <a:gd name="connsiteX6" fmla="*/ 10717 w 119830"/>
              <a:gd name="connsiteY6" fmla="*/ 22831 h 29682"/>
              <a:gd name="connsiteX7" fmla="*/ 220 w 119830"/>
              <a:gd name="connsiteY7" fmla="*/ 5839 h 29682"/>
              <a:gd name="connsiteX8" fmla="*/ 5206 w 119830"/>
              <a:gd name="connsiteY8" fmla="*/ 0 h 29682"/>
              <a:gd name="connsiteX9" fmla="*/ 60250 w 119830"/>
              <a:gd name="connsiteY9" fmla="*/ 66 h 2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830" h="29682">
                <a:moveTo>
                  <a:pt x="60250" y="131"/>
                </a:moveTo>
                <a:cubicBezTo>
                  <a:pt x="78094" y="131"/>
                  <a:pt x="95939" y="131"/>
                  <a:pt x="113784" y="131"/>
                </a:cubicBezTo>
                <a:cubicBezTo>
                  <a:pt x="120082" y="131"/>
                  <a:pt x="120607" y="919"/>
                  <a:pt x="119164" y="7085"/>
                </a:cubicBezTo>
                <a:cubicBezTo>
                  <a:pt x="117130" y="16008"/>
                  <a:pt x="111553" y="21847"/>
                  <a:pt x="103221" y="25258"/>
                </a:cubicBezTo>
                <a:cubicBezTo>
                  <a:pt x="97776" y="27489"/>
                  <a:pt x="92003" y="28867"/>
                  <a:pt x="86230" y="28998"/>
                </a:cubicBezTo>
                <a:cubicBezTo>
                  <a:pt x="66351" y="29523"/>
                  <a:pt x="46472" y="30507"/>
                  <a:pt x="26594" y="28342"/>
                </a:cubicBezTo>
                <a:cubicBezTo>
                  <a:pt x="20952" y="27686"/>
                  <a:pt x="15506" y="26046"/>
                  <a:pt x="10717" y="22831"/>
                </a:cubicBezTo>
                <a:cubicBezTo>
                  <a:pt x="4550" y="18763"/>
                  <a:pt x="1467" y="12990"/>
                  <a:pt x="220" y="5839"/>
                </a:cubicBezTo>
                <a:cubicBezTo>
                  <a:pt x="-567" y="1575"/>
                  <a:pt x="679" y="0"/>
                  <a:pt x="5206" y="0"/>
                </a:cubicBezTo>
                <a:cubicBezTo>
                  <a:pt x="23576" y="197"/>
                  <a:pt x="41946" y="66"/>
                  <a:pt x="60250" y="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5F8F3632-C5E9-449A-848C-F1A113895CD0}"/>
              </a:ext>
            </a:extLst>
          </p:cNvPr>
          <p:cNvSpPr/>
          <p:nvPr/>
        </p:nvSpPr>
        <p:spPr>
          <a:xfrm>
            <a:off x="1043099" y="1761067"/>
            <a:ext cx="80932" cy="30647"/>
          </a:xfrm>
          <a:custGeom>
            <a:avLst/>
            <a:gdLst>
              <a:gd name="connsiteX0" fmla="*/ 59412 w 80932"/>
              <a:gd name="connsiteY0" fmla="*/ 29588 h 30647"/>
              <a:gd name="connsiteX1" fmla="*/ 5418 w 80932"/>
              <a:gd name="connsiteY1" fmla="*/ 29588 h 30647"/>
              <a:gd name="connsiteX2" fmla="*/ 38 w 80932"/>
              <a:gd name="connsiteY2" fmla="*/ 24274 h 30647"/>
              <a:gd name="connsiteX3" fmla="*/ 957 w 80932"/>
              <a:gd name="connsiteY3" fmla="*/ 3740 h 30647"/>
              <a:gd name="connsiteX4" fmla="*/ 5221 w 80932"/>
              <a:gd name="connsiteY4" fmla="*/ 66 h 30647"/>
              <a:gd name="connsiteX5" fmla="*/ 76797 w 80932"/>
              <a:gd name="connsiteY5" fmla="*/ 0 h 30647"/>
              <a:gd name="connsiteX6" fmla="*/ 80865 w 80932"/>
              <a:gd name="connsiteY6" fmla="*/ 3805 h 30647"/>
              <a:gd name="connsiteX7" fmla="*/ 80930 w 80932"/>
              <a:gd name="connsiteY7" fmla="*/ 25914 h 30647"/>
              <a:gd name="connsiteX8" fmla="*/ 75944 w 80932"/>
              <a:gd name="connsiteY8" fmla="*/ 30638 h 30647"/>
              <a:gd name="connsiteX9" fmla="*/ 59477 w 80932"/>
              <a:gd name="connsiteY9" fmla="*/ 30638 h 30647"/>
              <a:gd name="connsiteX10" fmla="*/ 59477 w 80932"/>
              <a:gd name="connsiteY10" fmla="*/ 29588 h 3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32" h="30647">
                <a:moveTo>
                  <a:pt x="59412" y="29588"/>
                </a:moveTo>
                <a:cubicBezTo>
                  <a:pt x="41436" y="29588"/>
                  <a:pt x="23394" y="29523"/>
                  <a:pt x="5418" y="29588"/>
                </a:cubicBezTo>
                <a:cubicBezTo>
                  <a:pt x="1482" y="29588"/>
                  <a:pt x="-290" y="28407"/>
                  <a:pt x="38" y="24274"/>
                </a:cubicBezTo>
                <a:cubicBezTo>
                  <a:pt x="498" y="17451"/>
                  <a:pt x="760" y="10563"/>
                  <a:pt x="957" y="3740"/>
                </a:cubicBezTo>
                <a:cubicBezTo>
                  <a:pt x="1023" y="787"/>
                  <a:pt x="2531" y="0"/>
                  <a:pt x="5221" y="66"/>
                </a:cubicBezTo>
                <a:cubicBezTo>
                  <a:pt x="29102" y="66"/>
                  <a:pt x="52917" y="66"/>
                  <a:pt x="76797" y="0"/>
                </a:cubicBezTo>
                <a:cubicBezTo>
                  <a:pt x="79618" y="0"/>
                  <a:pt x="80865" y="853"/>
                  <a:pt x="80865" y="3805"/>
                </a:cubicBezTo>
                <a:cubicBezTo>
                  <a:pt x="80799" y="11153"/>
                  <a:pt x="80799" y="18566"/>
                  <a:pt x="80930" y="25914"/>
                </a:cubicBezTo>
                <a:cubicBezTo>
                  <a:pt x="80996" y="29588"/>
                  <a:pt x="79356" y="30769"/>
                  <a:pt x="75944" y="30638"/>
                </a:cubicBezTo>
                <a:cubicBezTo>
                  <a:pt x="70434" y="30507"/>
                  <a:pt x="64988" y="30638"/>
                  <a:pt x="59477" y="30638"/>
                </a:cubicBezTo>
                <a:cubicBezTo>
                  <a:pt x="59477" y="30310"/>
                  <a:pt x="59477" y="29982"/>
                  <a:pt x="59477" y="295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2D9DC96F-E7FF-40AA-AF74-3416CB18D6BC}"/>
              </a:ext>
            </a:extLst>
          </p:cNvPr>
          <p:cNvSpPr/>
          <p:nvPr/>
        </p:nvSpPr>
        <p:spPr>
          <a:xfrm>
            <a:off x="1049968" y="1497657"/>
            <a:ext cx="67954" cy="29402"/>
          </a:xfrm>
          <a:custGeom>
            <a:avLst/>
            <a:gdLst>
              <a:gd name="connsiteX0" fmla="*/ 33846 w 67954"/>
              <a:gd name="connsiteY0" fmla="*/ 29328 h 29402"/>
              <a:gd name="connsiteX1" fmla="*/ 6554 w 67954"/>
              <a:gd name="connsiteY1" fmla="*/ 29393 h 29402"/>
              <a:gd name="connsiteX2" fmla="*/ 59 w 67954"/>
              <a:gd name="connsiteY2" fmla="*/ 23029 h 29402"/>
              <a:gd name="connsiteX3" fmla="*/ 256 w 67954"/>
              <a:gd name="connsiteY3" fmla="*/ 5513 h 29402"/>
              <a:gd name="connsiteX4" fmla="*/ 5701 w 67954"/>
              <a:gd name="connsiteY4" fmla="*/ 2 h 29402"/>
              <a:gd name="connsiteX5" fmla="*/ 59235 w 67954"/>
              <a:gd name="connsiteY5" fmla="*/ 67 h 29402"/>
              <a:gd name="connsiteX6" fmla="*/ 67633 w 67954"/>
              <a:gd name="connsiteY6" fmla="*/ 8727 h 29402"/>
              <a:gd name="connsiteX7" fmla="*/ 67895 w 67954"/>
              <a:gd name="connsiteY7" fmla="*/ 23161 h 29402"/>
              <a:gd name="connsiteX8" fmla="*/ 61597 w 67954"/>
              <a:gd name="connsiteY8" fmla="*/ 29328 h 29402"/>
              <a:gd name="connsiteX9" fmla="*/ 33780 w 67954"/>
              <a:gd name="connsiteY9" fmla="*/ 29328 h 29402"/>
              <a:gd name="connsiteX10" fmla="*/ 33780 w 67954"/>
              <a:gd name="connsiteY10" fmla="*/ 29328 h 2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954" h="29402">
                <a:moveTo>
                  <a:pt x="33846" y="29328"/>
                </a:moveTo>
                <a:cubicBezTo>
                  <a:pt x="24727" y="29328"/>
                  <a:pt x="15673" y="29131"/>
                  <a:pt x="6554" y="29393"/>
                </a:cubicBezTo>
                <a:cubicBezTo>
                  <a:pt x="1830" y="29524"/>
                  <a:pt x="-400" y="28343"/>
                  <a:pt x="59" y="23029"/>
                </a:cubicBezTo>
                <a:cubicBezTo>
                  <a:pt x="584" y="17256"/>
                  <a:pt x="321" y="11352"/>
                  <a:pt x="256" y="5513"/>
                </a:cubicBezTo>
                <a:cubicBezTo>
                  <a:pt x="256" y="1708"/>
                  <a:pt x="1568" y="-64"/>
                  <a:pt x="5701" y="2"/>
                </a:cubicBezTo>
                <a:cubicBezTo>
                  <a:pt x="23546" y="133"/>
                  <a:pt x="41391" y="2"/>
                  <a:pt x="59235" y="67"/>
                </a:cubicBezTo>
                <a:cubicBezTo>
                  <a:pt x="67108" y="67"/>
                  <a:pt x="67502" y="658"/>
                  <a:pt x="67633" y="8727"/>
                </a:cubicBezTo>
                <a:cubicBezTo>
                  <a:pt x="67764" y="13517"/>
                  <a:pt x="67502" y="18371"/>
                  <a:pt x="67895" y="23161"/>
                </a:cubicBezTo>
                <a:cubicBezTo>
                  <a:pt x="68355" y="28147"/>
                  <a:pt x="66124" y="29393"/>
                  <a:pt x="61597" y="29328"/>
                </a:cubicBezTo>
                <a:cubicBezTo>
                  <a:pt x="52347" y="29131"/>
                  <a:pt x="43096" y="29328"/>
                  <a:pt x="33780" y="29328"/>
                </a:cubicBezTo>
                <a:lnTo>
                  <a:pt x="33780" y="2932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7257747E-EF2A-4389-A1D6-DD616F6CD682}"/>
              </a:ext>
            </a:extLst>
          </p:cNvPr>
          <p:cNvSpPr/>
          <p:nvPr/>
        </p:nvSpPr>
        <p:spPr>
          <a:xfrm>
            <a:off x="1046701" y="1629642"/>
            <a:ext cx="74283" cy="23964"/>
          </a:xfrm>
          <a:custGeom>
            <a:avLst/>
            <a:gdLst>
              <a:gd name="connsiteX0" fmla="*/ 37047 w 74283"/>
              <a:gd name="connsiteY0" fmla="*/ 23963 h 23964"/>
              <a:gd name="connsiteX1" fmla="*/ 5163 w 74283"/>
              <a:gd name="connsiteY1" fmla="*/ 23963 h 23964"/>
              <a:gd name="connsiteX2" fmla="*/ 111 w 74283"/>
              <a:gd name="connsiteY2" fmla="*/ 18583 h 23964"/>
              <a:gd name="connsiteX3" fmla="*/ 833 w 74283"/>
              <a:gd name="connsiteY3" fmla="*/ 4740 h 23964"/>
              <a:gd name="connsiteX4" fmla="*/ 5950 w 74283"/>
              <a:gd name="connsiteY4" fmla="*/ 16 h 23964"/>
              <a:gd name="connsiteX5" fmla="*/ 69129 w 74283"/>
              <a:gd name="connsiteY5" fmla="*/ 738 h 23964"/>
              <a:gd name="connsiteX6" fmla="*/ 73983 w 74283"/>
              <a:gd name="connsiteY6" fmla="*/ 5724 h 23964"/>
              <a:gd name="connsiteX7" fmla="*/ 74246 w 74283"/>
              <a:gd name="connsiteY7" fmla="*/ 18583 h 23964"/>
              <a:gd name="connsiteX8" fmla="*/ 68866 w 74283"/>
              <a:gd name="connsiteY8" fmla="*/ 23963 h 23964"/>
              <a:gd name="connsiteX9" fmla="*/ 36982 w 74283"/>
              <a:gd name="connsiteY9" fmla="*/ 23963 h 2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83" h="23964">
                <a:moveTo>
                  <a:pt x="37047" y="23963"/>
                </a:moveTo>
                <a:cubicBezTo>
                  <a:pt x="26419" y="23963"/>
                  <a:pt x="15791" y="23897"/>
                  <a:pt x="5163" y="23963"/>
                </a:cubicBezTo>
                <a:cubicBezTo>
                  <a:pt x="1292" y="23963"/>
                  <a:pt x="-479" y="22978"/>
                  <a:pt x="111" y="18583"/>
                </a:cubicBezTo>
                <a:cubicBezTo>
                  <a:pt x="767" y="14056"/>
                  <a:pt x="636" y="9332"/>
                  <a:pt x="833" y="4740"/>
                </a:cubicBezTo>
                <a:cubicBezTo>
                  <a:pt x="964" y="1394"/>
                  <a:pt x="2473" y="-180"/>
                  <a:pt x="5950" y="16"/>
                </a:cubicBezTo>
                <a:cubicBezTo>
                  <a:pt x="27010" y="1394"/>
                  <a:pt x="48069" y="476"/>
                  <a:pt x="69129" y="738"/>
                </a:cubicBezTo>
                <a:cubicBezTo>
                  <a:pt x="72803" y="738"/>
                  <a:pt x="73983" y="2444"/>
                  <a:pt x="73983" y="5724"/>
                </a:cubicBezTo>
                <a:cubicBezTo>
                  <a:pt x="73983" y="9988"/>
                  <a:pt x="73983" y="14318"/>
                  <a:pt x="74246" y="18583"/>
                </a:cubicBezTo>
                <a:cubicBezTo>
                  <a:pt x="74574" y="22716"/>
                  <a:pt x="72737" y="24028"/>
                  <a:pt x="68866" y="23963"/>
                </a:cubicBezTo>
                <a:cubicBezTo>
                  <a:pt x="58238" y="23831"/>
                  <a:pt x="47610" y="23963"/>
                  <a:pt x="36982" y="2396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157935E9-AE4E-49D4-A521-FC94A1008166}"/>
              </a:ext>
            </a:extLst>
          </p:cNvPr>
          <p:cNvSpPr/>
          <p:nvPr/>
        </p:nvSpPr>
        <p:spPr>
          <a:xfrm>
            <a:off x="1053256" y="1373773"/>
            <a:ext cx="61468" cy="25419"/>
          </a:xfrm>
          <a:custGeom>
            <a:avLst/>
            <a:gdLst>
              <a:gd name="connsiteX0" fmla="*/ 30295 w 61468"/>
              <a:gd name="connsiteY0" fmla="*/ 350 h 25419"/>
              <a:gd name="connsiteX1" fmla="*/ 53978 w 61468"/>
              <a:gd name="connsiteY1" fmla="*/ 350 h 25419"/>
              <a:gd name="connsiteX2" fmla="*/ 61261 w 61468"/>
              <a:gd name="connsiteY2" fmla="*/ 7830 h 25419"/>
              <a:gd name="connsiteX3" fmla="*/ 61457 w 61468"/>
              <a:gd name="connsiteY3" fmla="*/ 20163 h 25419"/>
              <a:gd name="connsiteX4" fmla="*/ 57062 w 61468"/>
              <a:gd name="connsiteY4" fmla="*/ 24756 h 25419"/>
              <a:gd name="connsiteX5" fmla="*/ 6217 w 61468"/>
              <a:gd name="connsiteY5" fmla="*/ 25412 h 25419"/>
              <a:gd name="connsiteX6" fmla="*/ 50 w 61468"/>
              <a:gd name="connsiteY6" fmla="*/ 19114 h 25419"/>
              <a:gd name="connsiteX7" fmla="*/ 116 w 61468"/>
              <a:gd name="connsiteY7" fmla="*/ 6255 h 25419"/>
              <a:gd name="connsiteX8" fmla="*/ 6152 w 61468"/>
              <a:gd name="connsiteY8" fmla="*/ 22 h 25419"/>
              <a:gd name="connsiteX9" fmla="*/ 30295 w 61468"/>
              <a:gd name="connsiteY9" fmla="*/ 154 h 25419"/>
              <a:gd name="connsiteX10" fmla="*/ 30295 w 61468"/>
              <a:gd name="connsiteY10" fmla="*/ 350 h 2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468" h="25419">
                <a:moveTo>
                  <a:pt x="30295" y="350"/>
                </a:moveTo>
                <a:cubicBezTo>
                  <a:pt x="38167" y="350"/>
                  <a:pt x="46040" y="285"/>
                  <a:pt x="53978" y="350"/>
                </a:cubicBezTo>
                <a:cubicBezTo>
                  <a:pt x="60801" y="482"/>
                  <a:pt x="61064" y="810"/>
                  <a:pt x="61261" y="7830"/>
                </a:cubicBezTo>
                <a:cubicBezTo>
                  <a:pt x="61392" y="11963"/>
                  <a:pt x="61261" y="16030"/>
                  <a:pt x="61457" y="20163"/>
                </a:cubicBezTo>
                <a:cubicBezTo>
                  <a:pt x="61589" y="23378"/>
                  <a:pt x="60539" y="24756"/>
                  <a:pt x="57062" y="24756"/>
                </a:cubicBezTo>
                <a:cubicBezTo>
                  <a:pt x="40136" y="24821"/>
                  <a:pt x="23144" y="25018"/>
                  <a:pt x="6217" y="25412"/>
                </a:cubicBezTo>
                <a:cubicBezTo>
                  <a:pt x="1559" y="25543"/>
                  <a:pt x="-343" y="23903"/>
                  <a:pt x="50" y="19114"/>
                </a:cubicBezTo>
                <a:cubicBezTo>
                  <a:pt x="378" y="14849"/>
                  <a:pt x="313" y="10519"/>
                  <a:pt x="116" y="6255"/>
                </a:cubicBezTo>
                <a:cubicBezTo>
                  <a:pt x="-81" y="1794"/>
                  <a:pt x="1166" y="-240"/>
                  <a:pt x="6152" y="22"/>
                </a:cubicBezTo>
                <a:cubicBezTo>
                  <a:pt x="14156" y="482"/>
                  <a:pt x="22225" y="154"/>
                  <a:pt x="30295" y="154"/>
                </a:cubicBezTo>
                <a:lnTo>
                  <a:pt x="30295" y="35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29A5967D-EE11-48D1-8434-33B60EFA3318}"/>
              </a:ext>
            </a:extLst>
          </p:cNvPr>
          <p:cNvSpPr/>
          <p:nvPr/>
        </p:nvSpPr>
        <p:spPr>
          <a:xfrm>
            <a:off x="1056581" y="1260691"/>
            <a:ext cx="54196" cy="21327"/>
          </a:xfrm>
          <a:custGeom>
            <a:avLst/>
            <a:gdLst>
              <a:gd name="connsiteX0" fmla="*/ 26904 w 54196"/>
              <a:gd name="connsiteY0" fmla="*/ 21322 h 21327"/>
              <a:gd name="connsiteX1" fmla="*/ 5320 w 54196"/>
              <a:gd name="connsiteY1" fmla="*/ 21322 h 21327"/>
              <a:gd name="connsiteX2" fmla="*/ 137 w 54196"/>
              <a:gd name="connsiteY2" fmla="*/ 15352 h 21327"/>
              <a:gd name="connsiteX3" fmla="*/ 793 w 54196"/>
              <a:gd name="connsiteY3" fmla="*/ 8726 h 21327"/>
              <a:gd name="connsiteX4" fmla="*/ 9584 w 54196"/>
              <a:gd name="connsiteY4" fmla="*/ 0 h 21327"/>
              <a:gd name="connsiteX5" fmla="*/ 48620 w 54196"/>
              <a:gd name="connsiteY5" fmla="*/ 131 h 21327"/>
              <a:gd name="connsiteX6" fmla="*/ 54196 w 54196"/>
              <a:gd name="connsiteY6" fmla="*/ 5773 h 21327"/>
              <a:gd name="connsiteX7" fmla="*/ 38713 w 54196"/>
              <a:gd name="connsiteY7" fmla="*/ 21322 h 21327"/>
              <a:gd name="connsiteX8" fmla="*/ 26904 w 54196"/>
              <a:gd name="connsiteY8" fmla="*/ 21322 h 21327"/>
              <a:gd name="connsiteX9" fmla="*/ 26904 w 54196"/>
              <a:gd name="connsiteY9" fmla="*/ 21322 h 2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96" h="21327">
                <a:moveTo>
                  <a:pt x="26904" y="21322"/>
                </a:moveTo>
                <a:cubicBezTo>
                  <a:pt x="19687" y="21322"/>
                  <a:pt x="12536" y="21191"/>
                  <a:pt x="5320" y="21322"/>
                </a:cubicBezTo>
                <a:cubicBezTo>
                  <a:pt x="793" y="21453"/>
                  <a:pt x="-454" y="19419"/>
                  <a:pt x="137" y="15352"/>
                </a:cubicBezTo>
                <a:cubicBezTo>
                  <a:pt x="465" y="13121"/>
                  <a:pt x="727" y="10956"/>
                  <a:pt x="793" y="8726"/>
                </a:cubicBezTo>
                <a:cubicBezTo>
                  <a:pt x="1055" y="0"/>
                  <a:pt x="1055" y="0"/>
                  <a:pt x="9584" y="0"/>
                </a:cubicBezTo>
                <a:cubicBezTo>
                  <a:pt x="22574" y="0"/>
                  <a:pt x="35630" y="262"/>
                  <a:pt x="48620" y="131"/>
                </a:cubicBezTo>
                <a:cubicBezTo>
                  <a:pt x="52884" y="131"/>
                  <a:pt x="54196" y="1509"/>
                  <a:pt x="54196" y="5773"/>
                </a:cubicBezTo>
                <a:cubicBezTo>
                  <a:pt x="54130" y="21256"/>
                  <a:pt x="54196" y="21256"/>
                  <a:pt x="38713" y="21322"/>
                </a:cubicBezTo>
                <a:cubicBezTo>
                  <a:pt x="34777" y="21322"/>
                  <a:pt x="30840" y="21322"/>
                  <a:pt x="26904" y="21322"/>
                </a:cubicBezTo>
                <a:lnTo>
                  <a:pt x="26904" y="213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907C4D1C-0C9B-4A9B-AC2E-91A425F73B68}"/>
              </a:ext>
            </a:extLst>
          </p:cNvPr>
          <p:cNvSpPr/>
          <p:nvPr/>
        </p:nvSpPr>
        <p:spPr>
          <a:xfrm>
            <a:off x="2315791" y="1829600"/>
            <a:ext cx="212170" cy="193622"/>
          </a:xfrm>
          <a:custGeom>
            <a:avLst/>
            <a:gdLst>
              <a:gd name="connsiteX0" fmla="*/ 120684 w 212170"/>
              <a:gd name="connsiteY0" fmla="*/ 191528 h 193622"/>
              <a:gd name="connsiteX1" fmla="*/ 96541 w 212170"/>
              <a:gd name="connsiteY1" fmla="*/ 192118 h 193622"/>
              <a:gd name="connsiteX2" fmla="*/ 88734 w 212170"/>
              <a:gd name="connsiteY2" fmla="*/ 185886 h 193622"/>
              <a:gd name="connsiteX3" fmla="*/ 69971 w 212170"/>
              <a:gd name="connsiteY3" fmla="*/ 169681 h 193622"/>
              <a:gd name="connsiteX4" fmla="*/ 50814 w 212170"/>
              <a:gd name="connsiteY4" fmla="*/ 151377 h 193622"/>
              <a:gd name="connsiteX5" fmla="*/ 40054 w 212170"/>
              <a:gd name="connsiteY5" fmla="*/ 138256 h 193622"/>
              <a:gd name="connsiteX6" fmla="*/ 21488 w 212170"/>
              <a:gd name="connsiteY6" fmla="*/ 90101 h 193622"/>
              <a:gd name="connsiteX7" fmla="*/ 16895 w 212170"/>
              <a:gd name="connsiteY7" fmla="*/ 72519 h 193622"/>
              <a:gd name="connsiteX8" fmla="*/ 2725 w 212170"/>
              <a:gd name="connsiteY8" fmla="*/ 49426 h 193622"/>
              <a:gd name="connsiteX9" fmla="*/ 11057 w 212170"/>
              <a:gd name="connsiteY9" fmla="*/ 7831 h 193622"/>
              <a:gd name="connsiteX10" fmla="*/ 35462 w 212170"/>
              <a:gd name="connsiteY10" fmla="*/ 2386 h 193622"/>
              <a:gd name="connsiteX11" fmla="*/ 54947 w 212170"/>
              <a:gd name="connsiteY11" fmla="*/ 11965 h 193622"/>
              <a:gd name="connsiteX12" fmla="*/ 160507 w 212170"/>
              <a:gd name="connsiteY12" fmla="*/ 10128 h 193622"/>
              <a:gd name="connsiteX13" fmla="*/ 165362 w 212170"/>
              <a:gd name="connsiteY13" fmla="*/ 7635 h 193622"/>
              <a:gd name="connsiteX14" fmla="*/ 197902 w 212170"/>
              <a:gd name="connsiteY14" fmla="*/ 4682 h 193622"/>
              <a:gd name="connsiteX15" fmla="*/ 210695 w 212170"/>
              <a:gd name="connsiteY15" fmla="*/ 46408 h 193622"/>
              <a:gd name="connsiteX16" fmla="*/ 196459 w 212170"/>
              <a:gd name="connsiteY16" fmla="*/ 70879 h 193622"/>
              <a:gd name="connsiteX17" fmla="*/ 191866 w 212170"/>
              <a:gd name="connsiteY17" fmla="*/ 92332 h 193622"/>
              <a:gd name="connsiteX18" fmla="*/ 174481 w 212170"/>
              <a:gd name="connsiteY18" fmla="*/ 136813 h 193622"/>
              <a:gd name="connsiteX19" fmla="*/ 160376 w 212170"/>
              <a:gd name="connsiteY19" fmla="*/ 155576 h 193622"/>
              <a:gd name="connsiteX20" fmla="*/ 143515 w 212170"/>
              <a:gd name="connsiteY20" fmla="*/ 168960 h 193622"/>
              <a:gd name="connsiteX21" fmla="*/ 122587 w 212170"/>
              <a:gd name="connsiteY21" fmla="*/ 189822 h 193622"/>
              <a:gd name="connsiteX22" fmla="*/ 120487 w 212170"/>
              <a:gd name="connsiteY22" fmla="*/ 191462 h 1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2170" h="193622">
                <a:moveTo>
                  <a:pt x="120684" y="191528"/>
                </a:moveTo>
                <a:cubicBezTo>
                  <a:pt x="112680" y="193234"/>
                  <a:pt x="104742" y="194939"/>
                  <a:pt x="96541" y="192118"/>
                </a:cubicBezTo>
                <a:cubicBezTo>
                  <a:pt x="93064" y="190937"/>
                  <a:pt x="88996" y="190413"/>
                  <a:pt x="88734" y="185886"/>
                </a:cubicBezTo>
                <a:cubicBezTo>
                  <a:pt x="88012" y="173880"/>
                  <a:pt x="78696" y="171846"/>
                  <a:pt x="69971" y="169681"/>
                </a:cubicBezTo>
                <a:cubicBezTo>
                  <a:pt x="59933" y="167123"/>
                  <a:pt x="52323" y="162530"/>
                  <a:pt x="50814" y="151377"/>
                </a:cubicBezTo>
                <a:cubicBezTo>
                  <a:pt x="49895" y="144751"/>
                  <a:pt x="45040" y="141602"/>
                  <a:pt x="40054" y="138256"/>
                </a:cubicBezTo>
                <a:cubicBezTo>
                  <a:pt x="19979" y="124807"/>
                  <a:pt x="15321" y="113195"/>
                  <a:pt x="21488" y="90101"/>
                </a:cubicBezTo>
                <a:cubicBezTo>
                  <a:pt x="23391" y="82885"/>
                  <a:pt x="20569" y="77702"/>
                  <a:pt x="16895" y="72519"/>
                </a:cubicBezTo>
                <a:cubicBezTo>
                  <a:pt x="11647" y="65171"/>
                  <a:pt x="5874" y="58151"/>
                  <a:pt x="2725" y="49426"/>
                </a:cubicBezTo>
                <a:cubicBezTo>
                  <a:pt x="-2852" y="33811"/>
                  <a:pt x="232" y="19903"/>
                  <a:pt x="11057" y="7831"/>
                </a:cubicBezTo>
                <a:cubicBezTo>
                  <a:pt x="17683" y="418"/>
                  <a:pt x="25884" y="-2403"/>
                  <a:pt x="35462" y="2386"/>
                </a:cubicBezTo>
                <a:cubicBezTo>
                  <a:pt x="41957" y="5601"/>
                  <a:pt x="48452" y="8881"/>
                  <a:pt x="54947" y="11965"/>
                </a:cubicBezTo>
                <a:cubicBezTo>
                  <a:pt x="90440" y="29022"/>
                  <a:pt x="125670" y="28694"/>
                  <a:pt x="160507" y="10128"/>
                </a:cubicBezTo>
                <a:cubicBezTo>
                  <a:pt x="162081" y="9275"/>
                  <a:pt x="163721" y="8422"/>
                  <a:pt x="165362" y="7635"/>
                </a:cubicBezTo>
                <a:cubicBezTo>
                  <a:pt x="175858" y="2583"/>
                  <a:pt x="186093" y="-5027"/>
                  <a:pt x="197902" y="4682"/>
                </a:cubicBezTo>
                <a:cubicBezTo>
                  <a:pt x="209974" y="14589"/>
                  <a:pt x="214894" y="31187"/>
                  <a:pt x="210695" y="46408"/>
                </a:cubicBezTo>
                <a:cubicBezTo>
                  <a:pt x="208071" y="55921"/>
                  <a:pt x="202494" y="63531"/>
                  <a:pt x="196459" y="70879"/>
                </a:cubicBezTo>
                <a:cubicBezTo>
                  <a:pt x="191210" y="77374"/>
                  <a:pt x="189308" y="84131"/>
                  <a:pt x="191866" y="92332"/>
                </a:cubicBezTo>
                <a:cubicBezTo>
                  <a:pt x="197836" y="111686"/>
                  <a:pt x="189964" y="125922"/>
                  <a:pt x="174481" y="136813"/>
                </a:cubicBezTo>
                <a:cubicBezTo>
                  <a:pt x="167658" y="141667"/>
                  <a:pt x="161556" y="146391"/>
                  <a:pt x="160376" y="155576"/>
                </a:cubicBezTo>
                <a:cubicBezTo>
                  <a:pt x="159129" y="164958"/>
                  <a:pt x="151125" y="167516"/>
                  <a:pt x="143515" y="168960"/>
                </a:cubicBezTo>
                <a:cubicBezTo>
                  <a:pt x="131509" y="171256"/>
                  <a:pt x="123833" y="177095"/>
                  <a:pt x="122587" y="189822"/>
                </a:cubicBezTo>
                <a:cubicBezTo>
                  <a:pt x="121865" y="190347"/>
                  <a:pt x="121209" y="190937"/>
                  <a:pt x="120487" y="1914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7BD9E2B8-27B4-4A48-A5B7-F7183E8327BA}"/>
              </a:ext>
            </a:extLst>
          </p:cNvPr>
          <p:cNvSpPr/>
          <p:nvPr/>
        </p:nvSpPr>
        <p:spPr>
          <a:xfrm>
            <a:off x="2369038" y="1045065"/>
            <a:ext cx="105906" cy="200450"/>
          </a:xfrm>
          <a:custGeom>
            <a:avLst/>
            <a:gdLst>
              <a:gd name="connsiteX0" fmla="*/ 73145 w 105906"/>
              <a:gd name="connsiteY0" fmla="*/ 24647 h 200450"/>
              <a:gd name="connsiteX1" fmla="*/ 83182 w 105906"/>
              <a:gd name="connsiteY1" fmla="*/ 31470 h 200450"/>
              <a:gd name="connsiteX2" fmla="*/ 90793 w 105906"/>
              <a:gd name="connsiteY2" fmla="*/ 40327 h 200450"/>
              <a:gd name="connsiteX3" fmla="*/ 81083 w 105906"/>
              <a:gd name="connsiteY3" fmla="*/ 44985 h 200450"/>
              <a:gd name="connsiteX4" fmla="*/ 73735 w 105906"/>
              <a:gd name="connsiteY4" fmla="*/ 51414 h 200450"/>
              <a:gd name="connsiteX5" fmla="*/ 83970 w 105906"/>
              <a:gd name="connsiteY5" fmla="*/ 59024 h 200450"/>
              <a:gd name="connsiteX6" fmla="*/ 99321 w 105906"/>
              <a:gd name="connsiteY6" fmla="*/ 65126 h 200450"/>
              <a:gd name="connsiteX7" fmla="*/ 86397 w 105906"/>
              <a:gd name="connsiteY7" fmla="*/ 82577 h 200450"/>
              <a:gd name="connsiteX8" fmla="*/ 78262 w 105906"/>
              <a:gd name="connsiteY8" fmla="*/ 89072 h 200450"/>
              <a:gd name="connsiteX9" fmla="*/ 88956 w 105906"/>
              <a:gd name="connsiteY9" fmla="*/ 90778 h 200450"/>
              <a:gd name="connsiteX10" fmla="*/ 104176 w 105906"/>
              <a:gd name="connsiteY10" fmla="*/ 96223 h 200450"/>
              <a:gd name="connsiteX11" fmla="*/ 91645 w 105906"/>
              <a:gd name="connsiteY11" fmla="*/ 117086 h 200450"/>
              <a:gd name="connsiteX12" fmla="*/ 74457 w 105906"/>
              <a:gd name="connsiteY12" fmla="*/ 123515 h 200450"/>
              <a:gd name="connsiteX13" fmla="*/ 92958 w 105906"/>
              <a:gd name="connsiteY13" fmla="*/ 128698 h 200450"/>
              <a:gd name="connsiteX14" fmla="*/ 103389 w 105906"/>
              <a:gd name="connsiteY14" fmla="*/ 134471 h 200450"/>
              <a:gd name="connsiteX15" fmla="*/ 97288 w 105906"/>
              <a:gd name="connsiteY15" fmla="*/ 151726 h 200450"/>
              <a:gd name="connsiteX16" fmla="*/ 67765 w 105906"/>
              <a:gd name="connsiteY16" fmla="*/ 162288 h 200450"/>
              <a:gd name="connsiteX17" fmla="*/ 99846 w 105906"/>
              <a:gd name="connsiteY17" fmla="*/ 166749 h 200450"/>
              <a:gd name="connsiteX18" fmla="*/ 105882 w 105906"/>
              <a:gd name="connsiteY18" fmla="*/ 175869 h 200450"/>
              <a:gd name="connsiteX19" fmla="*/ 96435 w 105906"/>
              <a:gd name="connsiteY19" fmla="*/ 190695 h 200450"/>
              <a:gd name="connsiteX20" fmla="*/ 43884 w 105906"/>
              <a:gd name="connsiteY20" fmla="*/ 200077 h 200450"/>
              <a:gd name="connsiteX21" fmla="*/ 8129 w 105906"/>
              <a:gd name="connsiteY21" fmla="*/ 189187 h 200450"/>
              <a:gd name="connsiteX22" fmla="*/ 913 w 105906"/>
              <a:gd name="connsiteY22" fmla="*/ 172326 h 200450"/>
              <a:gd name="connsiteX23" fmla="*/ 15280 w 105906"/>
              <a:gd name="connsiteY23" fmla="*/ 168586 h 200450"/>
              <a:gd name="connsiteX24" fmla="*/ 38046 w 105906"/>
              <a:gd name="connsiteY24" fmla="*/ 162288 h 200450"/>
              <a:gd name="connsiteX25" fmla="*/ 10032 w 105906"/>
              <a:gd name="connsiteY25" fmla="*/ 152185 h 200450"/>
              <a:gd name="connsiteX26" fmla="*/ 3406 w 105906"/>
              <a:gd name="connsiteY26" fmla="*/ 133815 h 200450"/>
              <a:gd name="connsiteX27" fmla="*/ 17511 w 105906"/>
              <a:gd name="connsiteY27" fmla="*/ 130010 h 200450"/>
              <a:gd name="connsiteX28" fmla="*/ 22497 w 105906"/>
              <a:gd name="connsiteY28" fmla="*/ 130666 h 200450"/>
              <a:gd name="connsiteX29" fmla="*/ 59105 w 105906"/>
              <a:gd name="connsiteY29" fmla="*/ 123646 h 200450"/>
              <a:gd name="connsiteX30" fmla="*/ 15149 w 105906"/>
              <a:gd name="connsiteY30" fmla="*/ 117742 h 200450"/>
              <a:gd name="connsiteX31" fmla="*/ 2618 w 105906"/>
              <a:gd name="connsiteY31" fmla="*/ 96617 h 200450"/>
              <a:gd name="connsiteX32" fmla="*/ 18495 w 105906"/>
              <a:gd name="connsiteY32" fmla="*/ 91171 h 200450"/>
              <a:gd name="connsiteX33" fmla="*/ 29057 w 105906"/>
              <a:gd name="connsiteY33" fmla="*/ 88810 h 200450"/>
              <a:gd name="connsiteX34" fmla="*/ 20135 w 105906"/>
              <a:gd name="connsiteY34" fmla="*/ 83036 h 200450"/>
              <a:gd name="connsiteX35" fmla="*/ 6030 w 105906"/>
              <a:gd name="connsiteY35" fmla="*/ 65847 h 200450"/>
              <a:gd name="connsiteX36" fmla="*/ 11475 w 105906"/>
              <a:gd name="connsiteY36" fmla="*/ 57909 h 200450"/>
              <a:gd name="connsiteX37" fmla="*/ 35487 w 105906"/>
              <a:gd name="connsiteY37" fmla="*/ 52858 h 200450"/>
              <a:gd name="connsiteX38" fmla="*/ 61795 w 105906"/>
              <a:gd name="connsiteY38" fmla="*/ 50758 h 200450"/>
              <a:gd name="connsiteX39" fmla="*/ 23284 w 105906"/>
              <a:gd name="connsiteY39" fmla="*/ 45182 h 200450"/>
              <a:gd name="connsiteX40" fmla="*/ 15543 w 105906"/>
              <a:gd name="connsiteY40" fmla="*/ 41180 h 200450"/>
              <a:gd name="connsiteX41" fmla="*/ 21250 w 105906"/>
              <a:gd name="connsiteY41" fmla="*/ 32717 h 200450"/>
              <a:gd name="connsiteX42" fmla="*/ 32600 w 105906"/>
              <a:gd name="connsiteY42" fmla="*/ 25303 h 200450"/>
              <a:gd name="connsiteX43" fmla="*/ 22169 w 105906"/>
              <a:gd name="connsiteY43" fmla="*/ 17693 h 200450"/>
              <a:gd name="connsiteX44" fmla="*/ 19807 w 105906"/>
              <a:gd name="connsiteY44" fmla="*/ 6277 h 200450"/>
              <a:gd name="connsiteX45" fmla="*/ 37455 w 105906"/>
              <a:gd name="connsiteY45" fmla="*/ 307 h 200450"/>
              <a:gd name="connsiteX46" fmla="*/ 78000 w 105906"/>
              <a:gd name="connsiteY46" fmla="*/ 2079 h 200450"/>
              <a:gd name="connsiteX47" fmla="*/ 91252 w 105906"/>
              <a:gd name="connsiteY47" fmla="*/ 12182 h 200450"/>
              <a:gd name="connsiteX48" fmla="*/ 79902 w 105906"/>
              <a:gd name="connsiteY48" fmla="*/ 19267 h 200450"/>
              <a:gd name="connsiteX49" fmla="*/ 73407 w 105906"/>
              <a:gd name="connsiteY49" fmla="*/ 24647 h 2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5906" h="200450">
                <a:moveTo>
                  <a:pt x="73145" y="24647"/>
                </a:moveTo>
                <a:cubicBezTo>
                  <a:pt x="77343" y="27468"/>
                  <a:pt x="80427" y="29239"/>
                  <a:pt x="83182" y="31470"/>
                </a:cubicBezTo>
                <a:cubicBezTo>
                  <a:pt x="86266" y="33963"/>
                  <a:pt x="91186" y="35800"/>
                  <a:pt x="90793" y="40327"/>
                </a:cubicBezTo>
                <a:cubicBezTo>
                  <a:pt x="90333" y="46297"/>
                  <a:pt x="84626" y="44001"/>
                  <a:pt x="81083" y="44985"/>
                </a:cubicBezTo>
                <a:cubicBezTo>
                  <a:pt x="77540" y="45969"/>
                  <a:pt x="72882" y="48331"/>
                  <a:pt x="73735" y="51414"/>
                </a:cubicBezTo>
                <a:cubicBezTo>
                  <a:pt x="74850" y="55351"/>
                  <a:pt x="78852" y="59024"/>
                  <a:pt x="83970" y="59024"/>
                </a:cubicBezTo>
                <a:cubicBezTo>
                  <a:pt x="90005" y="59024"/>
                  <a:pt x="98206" y="53186"/>
                  <a:pt x="99321" y="65126"/>
                </a:cubicBezTo>
                <a:cubicBezTo>
                  <a:pt x="100240" y="74704"/>
                  <a:pt x="96172" y="80674"/>
                  <a:pt x="86397" y="82577"/>
                </a:cubicBezTo>
                <a:cubicBezTo>
                  <a:pt x="82592" y="83299"/>
                  <a:pt x="76818" y="84152"/>
                  <a:pt x="78262" y="89072"/>
                </a:cubicBezTo>
                <a:cubicBezTo>
                  <a:pt x="79574" y="93533"/>
                  <a:pt x="85019" y="92352"/>
                  <a:pt x="88956" y="90778"/>
                </a:cubicBezTo>
                <a:cubicBezTo>
                  <a:pt x="95713" y="88088"/>
                  <a:pt x="101749" y="87891"/>
                  <a:pt x="104176" y="96223"/>
                </a:cubicBezTo>
                <a:cubicBezTo>
                  <a:pt x="106407" y="104030"/>
                  <a:pt x="98469" y="118070"/>
                  <a:pt x="91645" y="117086"/>
                </a:cubicBezTo>
                <a:cubicBezTo>
                  <a:pt x="83970" y="115970"/>
                  <a:pt x="79968" y="120563"/>
                  <a:pt x="74457" y="123515"/>
                </a:cubicBezTo>
                <a:cubicBezTo>
                  <a:pt x="79705" y="128501"/>
                  <a:pt x="84035" y="134340"/>
                  <a:pt x="92958" y="128698"/>
                </a:cubicBezTo>
                <a:cubicBezTo>
                  <a:pt x="97550" y="125746"/>
                  <a:pt x="101618" y="129813"/>
                  <a:pt x="103389" y="134471"/>
                </a:cubicBezTo>
                <a:cubicBezTo>
                  <a:pt x="106144" y="141885"/>
                  <a:pt x="103586" y="150610"/>
                  <a:pt x="97288" y="151726"/>
                </a:cubicBezTo>
                <a:cubicBezTo>
                  <a:pt x="85675" y="153759"/>
                  <a:pt x="76425" y="162157"/>
                  <a:pt x="67765" y="162288"/>
                </a:cubicBezTo>
                <a:cubicBezTo>
                  <a:pt x="76622" y="160582"/>
                  <a:pt x="86791" y="172129"/>
                  <a:pt x="99846" y="166749"/>
                </a:cubicBezTo>
                <a:cubicBezTo>
                  <a:pt x="103586" y="165240"/>
                  <a:pt x="105685" y="171801"/>
                  <a:pt x="105882" y="175869"/>
                </a:cubicBezTo>
                <a:cubicBezTo>
                  <a:pt x="106210" y="182823"/>
                  <a:pt x="103258" y="189252"/>
                  <a:pt x="96435" y="190695"/>
                </a:cubicBezTo>
                <a:cubicBezTo>
                  <a:pt x="79115" y="194435"/>
                  <a:pt x="62648" y="202242"/>
                  <a:pt x="43884" y="200077"/>
                </a:cubicBezTo>
                <a:cubicBezTo>
                  <a:pt x="31091" y="198568"/>
                  <a:pt x="20398" y="191876"/>
                  <a:pt x="8129" y="189187"/>
                </a:cubicBezTo>
                <a:cubicBezTo>
                  <a:pt x="1306" y="187743"/>
                  <a:pt x="-1646" y="179805"/>
                  <a:pt x="913" y="172326"/>
                </a:cubicBezTo>
                <a:cubicBezTo>
                  <a:pt x="3603" y="164191"/>
                  <a:pt x="9310" y="166290"/>
                  <a:pt x="15280" y="168586"/>
                </a:cubicBezTo>
                <a:cubicBezTo>
                  <a:pt x="24728" y="172195"/>
                  <a:pt x="30238" y="157696"/>
                  <a:pt x="38046" y="162288"/>
                </a:cubicBezTo>
                <a:cubicBezTo>
                  <a:pt x="29057" y="162813"/>
                  <a:pt x="20988" y="154153"/>
                  <a:pt x="10032" y="152185"/>
                </a:cubicBezTo>
                <a:cubicBezTo>
                  <a:pt x="2290" y="150807"/>
                  <a:pt x="1044" y="141294"/>
                  <a:pt x="3406" y="133815"/>
                </a:cubicBezTo>
                <a:cubicBezTo>
                  <a:pt x="5833" y="126139"/>
                  <a:pt x="11344" y="126402"/>
                  <a:pt x="17511" y="130010"/>
                </a:cubicBezTo>
                <a:cubicBezTo>
                  <a:pt x="18889" y="130797"/>
                  <a:pt x="21710" y="131453"/>
                  <a:pt x="22497" y="130666"/>
                </a:cubicBezTo>
                <a:cubicBezTo>
                  <a:pt x="33387" y="120497"/>
                  <a:pt x="46902" y="126861"/>
                  <a:pt x="59105" y="123646"/>
                </a:cubicBezTo>
                <a:cubicBezTo>
                  <a:pt x="43753" y="126074"/>
                  <a:pt x="29582" y="120956"/>
                  <a:pt x="15149" y="117742"/>
                </a:cubicBezTo>
                <a:cubicBezTo>
                  <a:pt x="7801" y="116102"/>
                  <a:pt x="650" y="105080"/>
                  <a:pt x="2618" y="96617"/>
                </a:cubicBezTo>
                <a:cubicBezTo>
                  <a:pt x="4915" y="86776"/>
                  <a:pt x="11475" y="88350"/>
                  <a:pt x="18495" y="91171"/>
                </a:cubicBezTo>
                <a:cubicBezTo>
                  <a:pt x="22497" y="92812"/>
                  <a:pt x="28270" y="93140"/>
                  <a:pt x="29057" y="88810"/>
                </a:cubicBezTo>
                <a:cubicBezTo>
                  <a:pt x="29976" y="83955"/>
                  <a:pt x="24268" y="83627"/>
                  <a:pt x="20135" y="83036"/>
                </a:cubicBezTo>
                <a:cubicBezTo>
                  <a:pt x="10229" y="81658"/>
                  <a:pt x="6883" y="74639"/>
                  <a:pt x="6030" y="65847"/>
                </a:cubicBezTo>
                <a:cubicBezTo>
                  <a:pt x="5636" y="61780"/>
                  <a:pt x="7670" y="57319"/>
                  <a:pt x="11475" y="57909"/>
                </a:cubicBezTo>
                <a:cubicBezTo>
                  <a:pt x="20398" y="59221"/>
                  <a:pt x="27483" y="56531"/>
                  <a:pt x="35487" y="52858"/>
                </a:cubicBezTo>
                <a:cubicBezTo>
                  <a:pt x="42375" y="49708"/>
                  <a:pt x="51429" y="51349"/>
                  <a:pt x="61795" y="50758"/>
                </a:cubicBezTo>
                <a:cubicBezTo>
                  <a:pt x="47362" y="49905"/>
                  <a:pt x="34634" y="52530"/>
                  <a:pt x="23284" y="45182"/>
                </a:cubicBezTo>
                <a:cubicBezTo>
                  <a:pt x="20922" y="43673"/>
                  <a:pt x="16330" y="45116"/>
                  <a:pt x="15543" y="41180"/>
                </a:cubicBezTo>
                <a:cubicBezTo>
                  <a:pt x="14624" y="36981"/>
                  <a:pt x="18495" y="34882"/>
                  <a:pt x="21250" y="32717"/>
                </a:cubicBezTo>
                <a:cubicBezTo>
                  <a:pt x="24728" y="29961"/>
                  <a:pt x="28729" y="27796"/>
                  <a:pt x="32600" y="25303"/>
                </a:cubicBezTo>
                <a:cubicBezTo>
                  <a:pt x="30501" y="20514"/>
                  <a:pt x="26958" y="18546"/>
                  <a:pt x="22169" y="17693"/>
                </a:cubicBezTo>
                <a:cubicBezTo>
                  <a:pt x="12459" y="15921"/>
                  <a:pt x="13575" y="11460"/>
                  <a:pt x="19807" y="6277"/>
                </a:cubicBezTo>
                <a:cubicBezTo>
                  <a:pt x="24859" y="2079"/>
                  <a:pt x="30960" y="-152"/>
                  <a:pt x="37455" y="307"/>
                </a:cubicBezTo>
                <a:cubicBezTo>
                  <a:pt x="50970" y="1357"/>
                  <a:pt x="64682" y="-1989"/>
                  <a:pt x="78000" y="2079"/>
                </a:cubicBezTo>
                <a:cubicBezTo>
                  <a:pt x="83576" y="3784"/>
                  <a:pt x="90727" y="5818"/>
                  <a:pt x="91252" y="12182"/>
                </a:cubicBezTo>
                <a:cubicBezTo>
                  <a:pt x="91842" y="18939"/>
                  <a:pt x="83642" y="16577"/>
                  <a:pt x="79902" y="19267"/>
                </a:cubicBezTo>
                <a:cubicBezTo>
                  <a:pt x="78065" y="20579"/>
                  <a:pt x="76425" y="22088"/>
                  <a:pt x="73407" y="246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6CCBD87B-B763-4236-93BD-933023BD5B78}"/>
              </a:ext>
            </a:extLst>
          </p:cNvPr>
          <p:cNvSpPr/>
          <p:nvPr/>
        </p:nvSpPr>
        <p:spPr>
          <a:xfrm>
            <a:off x="2347601" y="1795925"/>
            <a:ext cx="148849" cy="54062"/>
          </a:xfrm>
          <a:custGeom>
            <a:avLst/>
            <a:gdLst>
              <a:gd name="connsiteX0" fmla="*/ 119250 w 148849"/>
              <a:gd name="connsiteY0" fmla="*/ 37571 h 54062"/>
              <a:gd name="connsiteX1" fmla="*/ 105276 w 148849"/>
              <a:gd name="connsiteY1" fmla="*/ 44328 h 54062"/>
              <a:gd name="connsiteX2" fmla="*/ 97863 w 148849"/>
              <a:gd name="connsiteY2" fmla="*/ 51610 h 54062"/>
              <a:gd name="connsiteX3" fmla="*/ 50889 w 148849"/>
              <a:gd name="connsiteY3" fmla="*/ 51741 h 54062"/>
              <a:gd name="connsiteX4" fmla="*/ 46428 w 148849"/>
              <a:gd name="connsiteY4" fmla="*/ 49052 h 54062"/>
              <a:gd name="connsiteX5" fmla="*/ 21694 w 148849"/>
              <a:gd name="connsiteY5" fmla="*/ 36193 h 54062"/>
              <a:gd name="connsiteX6" fmla="*/ 504 w 148849"/>
              <a:gd name="connsiteY6" fmla="*/ 18217 h 54062"/>
              <a:gd name="connsiteX7" fmla="*/ 3850 w 148849"/>
              <a:gd name="connsiteY7" fmla="*/ 4308 h 54062"/>
              <a:gd name="connsiteX8" fmla="*/ 16380 w 148849"/>
              <a:gd name="connsiteY8" fmla="*/ 4768 h 54062"/>
              <a:gd name="connsiteX9" fmla="*/ 41573 w 148849"/>
              <a:gd name="connsiteY9" fmla="*/ 2406 h 54062"/>
              <a:gd name="connsiteX10" fmla="*/ 53185 w 148849"/>
              <a:gd name="connsiteY10" fmla="*/ 110 h 54062"/>
              <a:gd name="connsiteX11" fmla="*/ 95239 w 148849"/>
              <a:gd name="connsiteY11" fmla="*/ 110 h 54062"/>
              <a:gd name="connsiteX12" fmla="*/ 111443 w 148849"/>
              <a:gd name="connsiteY12" fmla="*/ 7195 h 54062"/>
              <a:gd name="connsiteX13" fmla="*/ 126795 w 148849"/>
              <a:gd name="connsiteY13" fmla="*/ 7457 h 54062"/>
              <a:gd name="connsiteX14" fmla="*/ 147264 w 148849"/>
              <a:gd name="connsiteY14" fmla="*/ 8245 h 54062"/>
              <a:gd name="connsiteX15" fmla="*/ 134340 w 148849"/>
              <a:gd name="connsiteY15" fmla="*/ 34290 h 54062"/>
              <a:gd name="connsiteX16" fmla="*/ 119250 w 148849"/>
              <a:gd name="connsiteY16" fmla="*/ 37439 h 5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8849" h="54062">
                <a:moveTo>
                  <a:pt x="119250" y="37571"/>
                </a:moveTo>
                <a:cubicBezTo>
                  <a:pt x="111640" y="35143"/>
                  <a:pt x="107048" y="36849"/>
                  <a:pt x="105276" y="44328"/>
                </a:cubicBezTo>
                <a:cubicBezTo>
                  <a:pt x="104423" y="48002"/>
                  <a:pt x="101602" y="50757"/>
                  <a:pt x="97863" y="51610"/>
                </a:cubicBezTo>
                <a:cubicBezTo>
                  <a:pt x="82249" y="54956"/>
                  <a:pt x="66569" y="54759"/>
                  <a:pt x="50889" y="51741"/>
                </a:cubicBezTo>
                <a:cubicBezTo>
                  <a:pt x="49249" y="51413"/>
                  <a:pt x="46625" y="50232"/>
                  <a:pt x="46428" y="49052"/>
                </a:cubicBezTo>
                <a:cubicBezTo>
                  <a:pt x="43672" y="33831"/>
                  <a:pt x="31666" y="37439"/>
                  <a:pt x="21694" y="36193"/>
                </a:cubicBezTo>
                <a:cubicBezTo>
                  <a:pt x="11001" y="34881"/>
                  <a:pt x="3128" y="29501"/>
                  <a:pt x="504" y="18217"/>
                </a:cubicBezTo>
                <a:cubicBezTo>
                  <a:pt x="-743" y="12968"/>
                  <a:pt x="307" y="7917"/>
                  <a:pt x="3850" y="4308"/>
                </a:cubicBezTo>
                <a:cubicBezTo>
                  <a:pt x="7655" y="438"/>
                  <a:pt x="12181" y="2799"/>
                  <a:pt x="16380" y="4768"/>
                </a:cubicBezTo>
                <a:cubicBezTo>
                  <a:pt x="25172" y="8901"/>
                  <a:pt x="33832" y="15002"/>
                  <a:pt x="41573" y="2406"/>
                </a:cubicBezTo>
                <a:cubicBezTo>
                  <a:pt x="43541" y="-875"/>
                  <a:pt x="49118" y="175"/>
                  <a:pt x="53185" y="110"/>
                </a:cubicBezTo>
                <a:cubicBezTo>
                  <a:pt x="67225" y="110"/>
                  <a:pt x="81199" y="110"/>
                  <a:pt x="95239" y="110"/>
                </a:cubicBezTo>
                <a:cubicBezTo>
                  <a:pt x="101537" y="110"/>
                  <a:pt x="107572" y="110"/>
                  <a:pt x="111443" y="7195"/>
                </a:cubicBezTo>
                <a:cubicBezTo>
                  <a:pt x="115773" y="15133"/>
                  <a:pt x="121809" y="8835"/>
                  <a:pt x="126795" y="7457"/>
                </a:cubicBezTo>
                <a:cubicBezTo>
                  <a:pt x="133880" y="5555"/>
                  <a:pt x="141359" y="-3696"/>
                  <a:pt x="147264" y="8245"/>
                </a:cubicBezTo>
                <a:cubicBezTo>
                  <a:pt x="152053" y="17889"/>
                  <a:pt x="145493" y="30616"/>
                  <a:pt x="134340" y="34290"/>
                </a:cubicBezTo>
                <a:cubicBezTo>
                  <a:pt x="129288" y="35996"/>
                  <a:pt x="123843" y="36521"/>
                  <a:pt x="119250" y="3743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657DB36F-A5B1-4F3A-AC51-B33677A1878A}"/>
              </a:ext>
            </a:extLst>
          </p:cNvPr>
          <p:cNvSpPr/>
          <p:nvPr/>
        </p:nvSpPr>
        <p:spPr>
          <a:xfrm>
            <a:off x="2363307" y="929896"/>
            <a:ext cx="117067" cy="59685"/>
          </a:xfrm>
          <a:custGeom>
            <a:avLst/>
            <a:gdLst>
              <a:gd name="connsiteX0" fmla="*/ 19240 w 117067"/>
              <a:gd name="connsiteY0" fmla="*/ 38062 h 59685"/>
              <a:gd name="connsiteX1" fmla="*/ 11892 w 117067"/>
              <a:gd name="connsiteY1" fmla="*/ 38718 h 59685"/>
              <a:gd name="connsiteX2" fmla="*/ 1198 w 117067"/>
              <a:gd name="connsiteY2" fmla="*/ 34978 h 59685"/>
              <a:gd name="connsiteX3" fmla="*/ 3954 w 117067"/>
              <a:gd name="connsiteY3" fmla="*/ 22775 h 59685"/>
              <a:gd name="connsiteX4" fmla="*/ 54208 w 117067"/>
              <a:gd name="connsiteY4" fmla="*/ 10 h 59685"/>
              <a:gd name="connsiteX5" fmla="*/ 102887 w 117067"/>
              <a:gd name="connsiteY5" fmla="*/ 14968 h 59685"/>
              <a:gd name="connsiteX6" fmla="*/ 116927 w 117067"/>
              <a:gd name="connsiteY6" fmla="*/ 32485 h 59685"/>
              <a:gd name="connsiteX7" fmla="*/ 99410 w 117067"/>
              <a:gd name="connsiteY7" fmla="*/ 39111 h 59685"/>
              <a:gd name="connsiteX8" fmla="*/ 102494 w 117067"/>
              <a:gd name="connsiteY8" fmla="*/ 47902 h 59685"/>
              <a:gd name="connsiteX9" fmla="*/ 96261 w 117067"/>
              <a:gd name="connsiteY9" fmla="*/ 58859 h 59685"/>
              <a:gd name="connsiteX10" fmla="*/ 21667 w 117067"/>
              <a:gd name="connsiteY10" fmla="*/ 58662 h 59685"/>
              <a:gd name="connsiteX11" fmla="*/ 19306 w 117067"/>
              <a:gd name="connsiteY11" fmla="*/ 38127 h 5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67" h="59685">
                <a:moveTo>
                  <a:pt x="19240" y="38062"/>
                </a:moveTo>
                <a:cubicBezTo>
                  <a:pt x="16156" y="38324"/>
                  <a:pt x="14057" y="38455"/>
                  <a:pt x="11892" y="38718"/>
                </a:cubicBezTo>
                <a:cubicBezTo>
                  <a:pt x="7693" y="39177"/>
                  <a:pt x="3363" y="39308"/>
                  <a:pt x="1198" y="34978"/>
                </a:cubicBezTo>
                <a:cubicBezTo>
                  <a:pt x="-1098" y="30386"/>
                  <a:pt x="-48" y="24744"/>
                  <a:pt x="3954" y="22775"/>
                </a:cubicBezTo>
                <a:cubicBezTo>
                  <a:pt x="20290" y="14706"/>
                  <a:pt x="32099" y="-449"/>
                  <a:pt x="54208" y="10"/>
                </a:cubicBezTo>
                <a:cubicBezTo>
                  <a:pt x="73037" y="404"/>
                  <a:pt x="87732" y="5718"/>
                  <a:pt x="102887" y="14968"/>
                </a:cubicBezTo>
                <a:cubicBezTo>
                  <a:pt x="110104" y="19364"/>
                  <a:pt x="118239" y="22513"/>
                  <a:pt x="116927" y="32485"/>
                </a:cubicBezTo>
                <a:cubicBezTo>
                  <a:pt x="115352" y="43966"/>
                  <a:pt x="104987" y="36290"/>
                  <a:pt x="99410" y="39111"/>
                </a:cubicBezTo>
                <a:cubicBezTo>
                  <a:pt x="98164" y="43048"/>
                  <a:pt x="101050" y="45278"/>
                  <a:pt x="102494" y="47902"/>
                </a:cubicBezTo>
                <a:cubicBezTo>
                  <a:pt x="106364" y="55119"/>
                  <a:pt x="102756" y="58727"/>
                  <a:pt x="96261" y="58859"/>
                </a:cubicBezTo>
                <a:cubicBezTo>
                  <a:pt x="71397" y="59318"/>
                  <a:pt x="46401" y="60564"/>
                  <a:pt x="21667" y="58662"/>
                </a:cubicBezTo>
                <a:cubicBezTo>
                  <a:pt x="4282" y="57284"/>
                  <a:pt x="17403" y="46853"/>
                  <a:pt x="19306" y="3812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7154CD2D-850F-4607-9DB5-5C1B5BDDFEB0}"/>
              </a:ext>
            </a:extLst>
          </p:cNvPr>
          <p:cNvSpPr/>
          <p:nvPr/>
        </p:nvSpPr>
        <p:spPr>
          <a:xfrm>
            <a:off x="2355943" y="1701257"/>
            <a:ext cx="131881" cy="49353"/>
          </a:xfrm>
          <a:custGeom>
            <a:avLst/>
            <a:gdLst>
              <a:gd name="connsiteX0" fmla="*/ 115829 w 131881"/>
              <a:gd name="connsiteY0" fmla="*/ 32453 h 49353"/>
              <a:gd name="connsiteX1" fmla="*/ 95622 w 131881"/>
              <a:gd name="connsiteY1" fmla="*/ 41506 h 49353"/>
              <a:gd name="connsiteX2" fmla="*/ 74891 w 131881"/>
              <a:gd name="connsiteY2" fmla="*/ 48460 h 49353"/>
              <a:gd name="connsiteX3" fmla="*/ 32968 w 131881"/>
              <a:gd name="connsiteY3" fmla="*/ 37439 h 49353"/>
              <a:gd name="connsiteX4" fmla="*/ 15320 w 131881"/>
              <a:gd name="connsiteY4" fmla="*/ 32518 h 49353"/>
              <a:gd name="connsiteX5" fmla="*/ 100 w 131881"/>
              <a:gd name="connsiteY5" fmla="*/ 13427 h 49353"/>
              <a:gd name="connsiteX6" fmla="*/ 16108 w 131881"/>
              <a:gd name="connsiteY6" fmla="*/ 5029 h 49353"/>
              <a:gd name="connsiteX7" fmla="*/ 41825 w 131881"/>
              <a:gd name="connsiteY7" fmla="*/ 2864 h 49353"/>
              <a:gd name="connsiteX8" fmla="*/ 100280 w 131881"/>
              <a:gd name="connsiteY8" fmla="*/ 6473 h 49353"/>
              <a:gd name="connsiteX9" fmla="*/ 116091 w 131881"/>
              <a:gd name="connsiteY9" fmla="*/ 4504 h 49353"/>
              <a:gd name="connsiteX10" fmla="*/ 129672 w 131881"/>
              <a:gd name="connsiteY10" fmla="*/ 7916 h 49353"/>
              <a:gd name="connsiteX11" fmla="*/ 128753 w 131881"/>
              <a:gd name="connsiteY11" fmla="*/ 27401 h 49353"/>
              <a:gd name="connsiteX12" fmla="*/ 115829 w 131881"/>
              <a:gd name="connsiteY12" fmla="*/ 32518 h 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881" h="49353">
                <a:moveTo>
                  <a:pt x="115829" y="32453"/>
                </a:moveTo>
                <a:cubicBezTo>
                  <a:pt x="108875" y="33437"/>
                  <a:pt x="100346" y="32715"/>
                  <a:pt x="95622" y="41506"/>
                </a:cubicBezTo>
                <a:cubicBezTo>
                  <a:pt x="90964" y="50101"/>
                  <a:pt x="82042" y="48001"/>
                  <a:pt x="74891" y="48460"/>
                </a:cubicBezTo>
                <a:cubicBezTo>
                  <a:pt x="59998" y="49313"/>
                  <a:pt x="44384" y="52594"/>
                  <a:pt x="32968" y="37439"/>
                </a:cubicBezTo>
                <a:cubicBezTo>
                  <a:pt x="29295" y="32584"/>
                  <a:pt x="21881" y="32321"/>
                  <a:pt x="15320" y="32518"/>
                </a:cubicBezTo>
                <a:cubicBezTo>
                  <a:pt x="5480" y="32781"/>
                  <a:pt x="-884" y="24711"/>
                  <a:pt x="100" y="13427"/>
                </a:cubicBezTo>
                <a:cubicBezTo>
                  <a:pt x="1084" y="2733"/>
                  <a:pt x="8826" y="2602"/>
                  <a:pt x="16108" y="5029"/>
                </a:cubicBezTo>
                <a:cubicBezTo>
                  <a:pt x="25358" y="8113"/>
                  <a:pt x="33165" y="4504"/>
                  <a:pt x="41825" y="2864"/>
                </a:cubicBezTo>
                <a:cubicBezTo>
                  <a:pt x="61310" y="-875"/>
                  <a:pt x="81189" y="-2122"/>
                  <a:pt x="100280" y="6473"/>
                </a:cubicBezTo>
                <a:cubicBezTo>
                  <a:pt x="105791" y="8966"/>
                  <a:pt x="110843" y="5292"/>
                  <a:pt x="116091" y="4504"/>
                </a:cubicBezTo>
                <a:cubicBezTo>
                  <a:pt x="121274" y="3717"/>
                  <a:pt x="126654" y="3258"/>
                  <a:pt x="129672" y="7916"/>
                </a:cubicBezTo>
                <a:cubicBezTo>
                  <a:pt x="133739" y="14214"/>
                  <a:pt x="131443" y="21037"/>
                  <a:pt x="128753" y="27401"/>
                </a:cubicBezTo>
                <a:cubicBezTo>
                  <a:pt x="126523" y="32781"/>
                  <a:pt x="122586" y="35011"/>
                  <a:pt x="115829" y="3251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9E5CEAE8-8F87-4E1D-9125-675B2AC28B93}"/>
              </a:ext>
            </a:extLst>
          </p:cNvPr>
          <p:cNvSpPr/>
          <p:nvPr/>
        </p:nvSpPr>
        <p:spPr>
          <a:xfrm>
            <a:off x="2356416" y="1752170"/>
            <a:ext cx="131048" cy="43114"/>
          </a:xfrm>
          <a:custGeom>
            <a:avLst/>
            <a:gdLst>
              <a:gd name="connsiteX0" fmla="*/ 131035 w 131048"/>
              <a:gd name="connsiteY0" fmla="*/ 11915 h 43114"/>
              <a:gd name="connsiteX1" fmla="*/ 113125 w 131048"/>
              <a:gd name="connsiteY1" fmla="*/ 28776 h 43114"/>
              <a:gd name="connsiteX2" fmla="*/ 94361 w 131048"/>
              <a:gd name="connsiteY2" fmla="*/ 36517 h 43114"/>
              <a:gd name="connsiteX3" fmla="*/ 87604 w 131048"/>
              <a:gd name="connsiteY3" fmla="*/ 40257 h 43114"/>
              <a:gd name="connsiteX4" fmla="*/ 44894 w 131048"/>
              <a:gd name="connsiteY4" fmla="*/ 39469 h 43114"/>
              <a:gd name="connsiteX5" fmla="*/ 8286 w 131048"/>
              <a:gd name="connsiteY5" fmla="*/ 26873 h 43114"/>
              <a:gd name="connsiteX6" fmla="*/ 479 w 131048"/>
              <a:gd name="connsiteY6" fmla="*/ 8766 h 43114"/>
              <a:gd name="connsiteX7" fmla="*/ 15634 w 131048"/>
              <a:gd name="connsiteY7" fmla="*/ 1680 h 43114"/>
              <a:gd name="connsiteX8" fmla="*/ 79403 w 131048"/>
              <a:gd name="connsiteY8" fmla="*/ 106 h 43114"/>
              <a:gd name="connsiteX9" fmla="*/ 121391 w 131048"/>
              <a:gd name="connsiteY9" fmla="*/ 1877 h 43114"/>
              <a:gd name="connsiteX10" fmla="*/ 130969 w 131048"/>
              <a:gd name="connsiteY10" fmla="*/ 11915 h 4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048" h="43114">
                <a:moveTo>
                  <a:pt x="131035" y="11915"/>
                </a:moveTo>
                <a:cubicBezTo>
                  <a:pt x="131429" y="22412"/>
                  <a:pt x="123228" y="30875"/>
                  <a:pt x="113125" y="28776"/>
                </a:cubicBezTo>
                <a:cubicBezTo>
                  <a:pt x="104465" y="27004"/>
                  <a:pt x="97117" y="24708"/>
                  <a:pt x="94361" y="36517"/>
                </a:cubicBezTo>
                <a:cubicBezTo>
                  <a:pt x="93705" y="39338"/>
                  <a:pt x="90425" y="39863"/>
                  <a:pt x="87604" y="40257"/>
                </a:cubicBezTo>
                <a:cubicBezTo>
                  <a:pt x="73236" y="42094"/>
                  <a:pt x="57032" y="46030"/>
                  <a:pt x="44894" y="39469"/>
                </a:cubicBezTo>
                <a:cubicBezTo>
                  <a:pt x="32823" y="32974"/>
                  <a:pt x="22129" y="27988"/>
                  <a:pt x="8286" y="26873"/>
                </a:cubicBezTo>
                <a:cubicBezTo>
                  <a:pt x="1135" y="26283"/>
                  <a:pt x="-1095" y="16376"/>
                  <a:pt x="479" y="8766"/>
                </a:cubicBezTo>
                <a:cubicBezTo>
                  <a:pt x="2251" y="303"/>
                  <a:pt x="9139" y="1680"/>
                  <a:pt x="15634" y="1680"/>
                </a:cubicBezTo>
                <a:cubicBezTo>
                  <a:pt x="36891" y="1549"/>
                  <a:pt x="58212" y="1680"/>
                  <a:pt x="79403" y="106"/>
                </a:cubicBezTo>
                <a:cubicBezTo>
                  <a:pt x="93508" y="-944"/>
                  <a:pt x="106958" y="6273"/>
                  <a:pt x="121391" y="1877"/>
                </a:cubicBezTo>
                <a:cubicBezTo>
                  <a:pt x="127295" y="106"/>
                  <a:pt x="131166" y="5289"/>
                  <a:pt x="130969" y="1191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19E55B1F-23AF-4871-B2C7-9B3ADCB41AE2}"/>
              </a:ext>
            </a:extLst>
          </p:cNvPr>
          <p:cNvSpPr/>
          <p:nvPr/>
        </p:nvSpPr>
        <p:spPr>
          <a:xfrm>
            <a:off x="2364404" y="1651160"/>
            <a:ext cx="115102" cy="43866"/>
          </a:xfrm>
          <a:custGeom>
            <a:avLst/>
            <a:gdLst>
              <a:gd name="connsiteX0" fmla="*/ 94903 w 115102"/>
              <a:gd name="connsiteY0" fmla="*/ 36625 h 43866"/>
              <a:gd name="connsiteX1" fmla="*/ 89064 w 115102"/>
              <a:gd name="connsiteY1" fmla="*/ 36756 h 43866"/>
              <a:gd name="connsiteX2" fmla="*/ 26672 w 115102"/>
              <a:gd name="connsiteY2" fmla="*/ 36166 h 43866"/>
              <a:gd name="connsiteX3" fmla="*/ 18800 w 115102"/>
              <a:gd name="connsiteY3" fmla="*/ 36559 h 43866"/>
              <a:gd name="connsiteX4" fmla="*/ 1217 w 115102"/>
              <a:gd name="connsiteY4" fmla="*/ 24816 h 43866"/>
              <a:gd name="connsiteX5" fmla="*/ 14273 w 115102"/>
              <a:gd name="connsiteY5" fmla="*/ 9267 h 43866"/>
              <a:gd name="connsiteX6" fmla="*/ 24836 w 115102"/>
              <a:gd name="connsiteY6" fmla="*/ 8873 h 43866"/>
              <a:gd name="connsiteX7" fmla="*/ 89588 w 115102"/>
              <a:gd name="connsiteY7" fmla="*/ 7955 h 43866"/>
              <a:gd name="connsiteX8" fmla="*/ 98839 w 115102"/>
              <a:gd name="connsiteY8" fmla="*/ 9136 h 43866"/>
              <a:gd name="connsiteX9" fmla="*/ 115044 w 115102"/>
              <a:gd name="connsiteY9" fmla="*/ 20486 h 43866"/>
              <a:gd name="connsiteX10" fmla="*/ 94968 w 115102"/>
              <a:gd name="connsiteY10" fmla="*/ 36559 h 4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102" h="43866">
                <a:moveTo>
                  <a:pt x="94903" y="36625"/>
                </a:moveTo>
                <a:cubicBezTo>
                  <a:pt x="94312" y="36625"/>
                  <a:pt x="91229" y="35772"/>
                  <a:pt x="89064" y="36756"/>
                </a:cubicBezTo>
                <a:cubicBezTo>
                  <a:pt x="68135" y="46072"/>
                  <a:pt x="47469" y="46597"/>
                  <a:pt x="26672" y="36166"/>
                </a:cubicBezTo>
                <a:cubicBezTo>
                  <a:pt x="24639" y="35116"/>
                  <a:pt x="21358" y="35969"/>
                  <a:pt x="18800" y="36559"/>
                </a:cubicBezTo>
                <a:cubicBezTo>
                  <a:pt x="8565" y="38987"/>
                  <a:pt x="3448" y="34394"/>
                  <a:pt x="1217" y="24816"/>
                </a:cubicBezTo>
                <a:cubicBezTo>
                  <a:pt x="-1997" y="11367"/>
                  <a:pt x="758" y="7955"/>
                  <a:pt x="14273" y="9267"/>
                </a:cubicBezTo>
                <a:cubicBezTo>
                  <a:pt x="17881" y="9595"/>
                  <a:pt x="21293" y="10907"/>
                  <a:pt x="24836" y="8873"/>
                </a:cubicBezTo>
                <a:cubicBezTo>
                  <a:pt x="46223" y="-3132"/>
                  <a:pt x="67807" y="-2476"/>
                  <a:pt x="89588" y="7955"/>
                </a:cubicBezTo>
                <a:cubicBezTo>
                  <a:pt x="92278" y="9267"/>
                  <a:pt x="95755" y="9267"/>
                  <a:pt x="98839" y="9136"/>
                </a:cubicBezTo>
                <a:cubicBezTo>
                  <a:pt x="107302" y="8742"/>
                  <a:pt x="115896" y="7299"/>
                  <a:pt x="115044" y="20486"/>
                </a:cubicBezTo>
                <a:cubicBezTo>
                  <a:pt x="114256" y="32426"/>
                  <a:pt x="108614" y="37806"/>
                  <a:pt x="94968" y="3655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1BD082FB-F527-4A3D-A7B1-3A4BE0A116D7}"/>
              </a:ext>
            </a:extLst>
          </p:cNvPr>
          <p:cNvSpPr/>
          <p:nvPr/>
        </p:nvSpPr>
        <p:spPr>
          <a:xfrm>
            <a:off x="2363127" y="1607393"/>
            <a:ext cx="117566" cy="44233"/>
          </a:xfrm>
          <a:custGeom>
            <a:avLst/>
            <a:gdLst>
              <a:gd name="connsiteX0" fmla="*/ 100509 w 117566"/>
              <a:gd name="connsiteY0" fmla="*/ 34993 h 44233"/>
              <a:gd name="connsiteX1" fmla="*/ 83058 w 117566"/>
              <a:gd name="connsiteY1" fmla="*/ 40635 h 44233"/>
              <a:gd name="connsiteX2" fmla="*/ 31689 w 117566"/>
              <a:gd name="connsiteY2" fmla="*/ 37354 h 44233"/>
              <a:gd name="connsiteX3" fmla="*/ 16993 w 117566"/>
              <a:gd name="connsiteY3" fmla="*/ 35058 h 44233"/>
              <a:gd name="connsiteX4" fmla="*/ 263 w 117566"/>
              <a:gd name="connsiteY4" fmla="*/ 18394 h 44233"/>
              <a:gd name="connsiteX5" fmla="*/ 11154 w 117566"/>
              <a:gd name="connsiteY5" fmla="*/ 10194 h 44233"/>
              <a:gd name="connsiteX6" fmla="*/ 24210 w 117566"/>
              <a:gd name="connsiteY6" fmla="*/ 9669 h 44233"/>
              <a:gd name="connsiteX7" fmla="*/ 92965 w 117566"/>
              <a:gd name="connsiteY7" fmla="*/ 9669 h 44233"/>
              <a:gd name="connsiteX8" fmla="*/ 102018 w 117566"/>
              <a:gd name="connsiteY8" fmla="*/ 11112 h 44233"/>
              <a:gd name="connsiteX9" fmla="*/ 117567 w 117566"/>
              <a:gd name="connsiteY9" fmla="*/ 21215 h 44233"/>
              <a:gd name="connsiteX10" fmla="*/ 100378 w 117566"/>
              <a:gd name="connsiteY10" fmla="*/ 34927 h 4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566" h="44233">
                <a:moveTo>
                  <a:pt x="100509" y="34993"/>
                </a:moveTo>
                <a:cubicBezTo>
                  <a:pt x="94342" y="32171"/>
                  <a:pt x="89094" y="35124"/>
                  <a:pt x="83058" y="40635"/>
                </a:cubicBezTo>
                <a:cubicBezTo>
                  <a:pt x="76169" y="46998"/>
                  <a:pt x="37921" y="44309"/>
                  <a:pt x="31689" y="37354"/>
                </a:cubicBezTo>
                <a:cubicBezTo>
                  <a:pt x="26703" y="31712"/>
                  <a:pt x="22110" y="34533"/>
                  <a:pt x="16993" y="35058"/>
                </a:cubicBezTo>
                <a:cubicBezTo>
                  <a:pt x="5249" y="36305"/>
                  <a:pt x="-1442" y="29547"/>
                  <a:pt x="263" y="18394"/>
                </a:cubicBezTo>
                <a:cubicBezTo>
                  <a:pt x="1248" y="12227"/>
                  <a:pt x="3937" y="7897"/>
                  <a:pt x="11154" y="10194"/>
                </a:cubicBezTo>
                <a:cubicBezTo>
                  <a:pt x="15681" y="11637"/>
                  <a:pt x="19945" y="12030"/>
                  <a:pt x="24210" y="9669"/>
                </a:cubicBezTo>
                <a:cubicBezTo>
                  <a:pt x="47172" y="-3190"/>
                  <a:pt x="70003" y="-3256"/>
                  <a:pt x="92965" y="9669"/>
                </a:cubicBezTo>
                <a:cubicBezTo>
                  <a:pt x="95523" y="11112"/>
                  <a:pt x="99328" y="11899"/>
                  <a:pt x="102018" y="11112"/>
                </a:cubicBezTo>
                <a:cubicBezTo>
                  <a:pt x="111597" y="8225"/>
                  <a:pt x="117567" y="10915"/>
                  <a:pt x="117567" y="21215"/>
                </a:cubicBezTo>
                <a:cubicBezTo>
                  <a:pt x="117567" y="30859"/>
                  <a:pt x="112515" y="36436"/>
                  <a:pt x="100378" y="3492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A2CD82E8-70C3-43D1-84D2-A520678DF92F}"/>
              </a:ext>
            </a:extLst>
          </p:cNvPr>
          <p:cNvSpPr/>
          <p:nvPr/>
        </p:nvSpPr>
        <p:spPr>
          <a:xfrm>
            <a:off x="2371631" y="1436886"/>
            <a:ext cx="102056" cy="40886"/>
          </a:xfrm>
          <a:custGeom>
            <a:avLst/>
            <a:gdLst>
              <a:gd name="connsiteX0" fmla="*/ 51067 w 102056"/>
              <a:gd name="connsiteY0" fmla="*/ 38861 h 40886"/>
              <a:gd name="connsiteX1" fmla="*/ 10851 w 102056"/>
              <a:gd name="connsiteY1" fmla="*/ 36040 h 40886"/>
              <a:gd name="connsiteX2" fmla="*/ 26 w 102056"/>
              <a:gd name="connsiteY2" fmla="*/ 22656 h 40886"/>
              <a:gd name="connsiteX3" fmla="*/ 9605 w 102056"/>
              <a:gd name="connsiteY3" fmla="*/ 10388 h 40886"/>
              <a:gd name="connsiteX4" fmla="*/ 63401 w 102056"/>
              <a:gd name="connsiteY4" fmla="*/ 22 h 40886"/>
              <a:gd name="connsiteX5" fmla="*/ 98041 w 102056"/>
              <a:gd name="connsiteY5" fmla="*/ 14193 h 40886"/>
              <a:gd name="connsiteX6" fmla="*/ 101059 w 102056"/>
              <a:gd name="connsiteY6" fmla="*/ 26002 h 40886"/>
              <a:gd name="connsiteX7" fmla="*/ 89512 w 102056"/>
              <a:gd name="connsiteY7" fmla="*/ 36237 h 40886"/>
              <a:gd name="connsiteX8" fmla="*/ 51067 w 102056"/>
              <a:gd name="connsiteY8" fmla="*/ 38927 h 4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056" h="40886">
                <a:moveTo>
                  <a:pt x="51067" y="38861"/>
                </a:moveTo>
                <a:cubicBezTo>
                  <a:pt x="36700" y="43585"/>
                  <a:pt x="24103" y="36434"/>
                  <a:pt x="10851" y="36040"/>
                </a:cubicBezTo>
                <a:cubicBezTo>
                  <a:pt x="3569" y="35778"/>
                  <a:pt x="420" y="29611"/>
                  <a:pt x="26" y="22656"/>
                </a:cubicBezTo>
                <a:cubicBezTo>
                  <a:pt x="-368" y="15768"/>
                  <a:pt x="3765" y="13668"/>
                  <a:pt x="9605" y="10388"/>
                </a:cubicBezTo>
                <a:cubicBezTo>
                  <a:pt x="26728" y="744"/>
                  <a:pt x="44572" y="-174"/>
                  <a:pt x="63401" y="22"/>
                </a:cubicBezTo>
                <a:cubicBezTo>
                  <a:pt x="77244" y="154"/>
                  <a:pt x="85182" y="12291"/>
                  <a:pt x="98041" y="14193"/>
                </a:cubicBezTo>
                <a:cubicBezTo>
                  <a:pt x="101846" y="14784"/>
                  <a:pt x="103158" y="21279"/>
                  <a:pt x="101059" y="26002"/>
                </a:cubicBezTo>
                <a:cubicBezTo>
                  <a:pt x="98828" y="31185"/>
                  <a:pt x="95417" y="36237"/>
                  <a:pt x="89512" y="36237"/>
                </a:cubicBezTo>
                <a:cubicBezTo>
                  <a:pt x="76260" y="36237"/>
                  <a:pt x="63860" y="44569"/>
                  <a:pt x="51067" y="3892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5648F2E0-D415-4117-A2E7-BBC999CAED2C}"/>
              </a:ext>
            </a:extLst>
          </p:cNvPr>
          <p:cNvSpPr/>
          <p:nvPr/>
        </p:nvSpPr>
        <p:spPr>
          <a:xfrm>
            <a:off x="2376349" y="1524520"/>
            <a:ext cx="92209" cy="40361"/>
          </a:xfrm>
          <a:custGeom>
            <a:avLst/>
            <a:gdLst>
              <a:gd name="connsiteX0" fmla="*/ 45365 w 92209"/>
              <a:gd name="connsiteY0" fmla="*/ 37958 h 40361"/>
              <a:gd name="connsiteX1" fmla="*/ 4624 w 92209"/>
              <a:gd name="connsiteY1" fmla="*/ 28117 h 40361"/>
              <a:gd name="connsiteX2" fmla="*/ 753 w 92209"/>
              <a:gd name="connsiteY2" fmla="*/ 10863 h 40361"/>
              <a:gd name="connsiteX3" fmla="*/ 10332 w 92209"/>
              <a:gd name="connsiteY3" fmla="*/ 4433 h 40361"/>
              <a:gd name="connsiteX4" fmla="*/ 81317 w 92209"/>
              <a:gd name="connsiteY4" fmla="*/ 4237 h 40361"/>
              <a:gd name="connsiteX5" fmla="*/ 91683 w 92209"/>
              <a:gd name="connsiteY5" fmla="*/ 11978 h 40361"/>
              <a:gd name="connsiteX6" fmla="*/ 87222 w 92209"/>
              <a:gd name="connsiteY6" fmla="*/ 27855 h 40361"/>
              <a:gd name="connsiteX7" fmla="*/ 45431 w 92209"/>
              <a:gd name="connsiteY7" fmla="*/ 38024 h 4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09" h="40361">
                <a:moveTo>
                  <a:pt x="45365" y="37958"/>
                </a:moveTo>
                <a:cubicBezTo>
                  <a:pt x="29161" y="45306"/>
                  <a:pt x="17614" y="33300"/>
                  <a:pt x="4624" y="28117"/>
                </a:cubicBezTo>
                <a:cubicBezTo>
                  <a:pt x="-2461" y="25296"/>
                  <a:pt x="688" y="16964"/>
                  <a:pt x="753" y="10863"/>
                </a:cubicBezTo>
                <a:cubicBezTo>
                  <a:pt x="753" y="4302"/>
                  <a:pt x="5936" y="5614"/>
                  <a:pt x="10332" y="4433"/>
                </a:cubicBezTo>
                <a:cubicBezTo>
                  <a:pt x="34081" y="-1930"/>
                  <a:pt x="57502" y="-946"/>
                  <a:pt x="81317" y="4237"/>
                </a:cubicBezTo>
                <a:cubicBezTo>
                  <a:pt x="86828" y="5417"/>
                  <a:pt x="91093" y="5811"/>
                  <a:pt x="91683" y="11978"/>
                </a:cubicBezTo>
                <a:cubicBezTo>
                  <a:pt x="92273" y="17817"/>
                  <a:pt x="93586" y="25099"/>
                  <a:pt x="87222" y="27855"/>
                </a:cubicBezTo>
                <a:cubicBezTo>
                  <a:pt x="73904" y="33562"/>
                  <a:pt x="61964" y="45371"/>
                  <a:pt x="45431" y="380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E1B2B00D-6B51-447A-B3BC-ACDD8841FF8D}"/>
              </a:ext>
            </a:extLst>
          </p:cNvPr>
          <p:cNvSpPr/>
          <p:nvPr/>
        </p:nvSpPr>
        <p:spPr>
          <a:xfrm>
            <a:off x="2371914" y="1396003"/>
            <a:ext cx="100127" cy="38895"/>
          </a:xfrm>
          <a:custGeom>
            <a:avLst/>
            <a:gdLst>
              <a:gd name="connsiteX0" fmla="*/ 50063 w 100127"/>
              <a:gd name="connsiteY0" fmla="*/ 38018 h 38895"/>
              <a:gd name="connsiteX1" fmla="*/ 6763 w 100127"/>
              <a:gd name="connsiteY1" fmla="*/ 29358 h 38895"/>
              <a:gd name="connsiteX2" fmla="*/ 5 w 100127"/>
              <a:gd name="connsiteY2" fmla="*/ 18730 h 38895"/>
              <a:gd name="connsiteX3" fmla="*/ 9125 w 100127"/>
              <a:gd name="connsiteY3" fmla="*/ 8299 h 38895"/>
              <a:gd name="connsiteX4" fmla="*/ 63118 w 100127"/>
              <a:gd name="connsiteY4" fmla="*/ 98 h 38895"/>
              <a:gd name="connsiteX5" fmla="*/ 96380 w 100127"/>
              <a:gd name="connsiteY5" fmla="*/ 11776 h 38895"/>
              <a:gd name="connsiteX6" fmla="*/ 93231 w 100127"/>
              <a:gd name="connsiteY6" fmla="*/ 28899 h 38895"/>
              <a:gd name="connsiteX7" fmla="*/ 50063 w 100127"/>
              <a:gd name="connsiteY7" fmla="*/ 37952 h 3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27" h="38895">
                <a:moveTo>
                  <a:pt x="50063" y="38018"/>
                </a:moveTo>
                <a:cubicBezTo>
                  <a:pt x="34448" y="42217"/>
                  <a:pt x="21918" y="29948"/>
                  <a:pt x="6763" y="29358"/>
                </a:cubicBezTo>
                <a:cubicBezTo>
                  <a:pt x="2170" y="29161"/>
                  <a:pt x="-126" y="23650"/>
                  <a:pt x="5" y="18730"/>
                </a:cubicBezTo>
                <a:cubicBezTo>
                  <a:pt x="202" y="12957"/>
                  <a:pt x="4466" y="10988"/>
                  <a:pt x="9125" y="8299"/>
                </a:cubicBezTo>
                <a:cubicBezTo>
                  <a:pt x="26182" y="-1608"/>
                  <a:pt x="45011" y="1804"/>
                  <a:pt x="63118" y="98"/>
                </a:cubicBezTo>
                <a:cubicBezTo>
                  <a:pt x="75911" y="-1083"/>
                  <a:pt x="84834" y="8758"/>
                  <a:pt x="96380" y="11776"/>
                </a:cubicBezTo>
                <a:cubicBezTo>
                  <a:pt x="102810" y="13416"/>
                  <a:pt x="100448" y="28374"/>
                  <a:pt x="93231" y="28899"/>
                </a:cubicBezTo>
                <a:cubicBezTo>
                  <a:pt x="78208" y="30014"/>
                  <a:pt x="66070" y="42348"/>
                  <a:pt x="50063" y="3795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22DA5F02-1493-496F-B159-B708B9BB7597}"/>
              </a:ext>
            </a:extLst>
          </p:cNvPr>
          <p:cNvSpPr/>
          <p:nvPr/>
        </p:nvSpPr>
        <p:spPr>
          <a:xfrm>
            <a:off x="2370367" y="1285385"/>
            <a:ext cx="103339" cy="36834"/>
          </a:xfrm>
          <a:custGeom>
            <a:avLst/>
            <a:gdLst>
              <a:gd name="connsiteX0" fmla="*/ 85724 w 103339"/>
              <a:gd name="connsiteY0" fmla="*/ 30874 h 36834"/>
              <a:gd name="connsiteX1" fmla="*/ 53315 w 103339"/>
              <a:gd name="connsiteY1" fmla="*/ 36778 h 36834"/>
              <a:gd name="connsiteX2" fmla="*/ 9950 w 103339"/>
              <a:gd name="connsiteY2" fmla="*/ 30808 h 36834"/>
              <a:gd name="connsiteX3" fmla="*/ 43 w 103339"/>
              <a:gd name="connsiteY3" fmla="*/ 14341 h 36834"/>
              <a:gd name="connsiteX4" fmla="*/ 13689 w 103339"/>
              <a:gd name="connsiteY4" fmla="*/ 6206 h 36834"/>
              <a:gd name="connsiteX5" fmla="*/ 29828 w 103339"/>
              <a:gd name="connsiteY5" fmla="*/ 3581 h 36834"/>
              <a:gd name="connsiteX6" fmla="*/ 73194 w 103339"/>
              <a:gd name="connsiteY6" fmla="*/ 3713 h 36834"/>
              <a:gd name="connsiteX7" fmla="*/ 89136 w 103339"/>
              <a:gd name="connsiteY7" fmla="*/ 6206 h 36834"/>
              <a:gd name="connsiteX8" fmla="*/ 103175 w 103339"/>
              <a:gd name="connsiteY8" fmla="*/ 13750 h 36834"/>
              <a:gd name="connsiteX9" fmla="*/ 92351 w 103339"/>
              <a:gd name="connsiteY9" fmla="*/ 31398 h 36834"/>
              <a:gd name="connsiteX10" fmla="*/ 85659 w 103339"/>
              <a:gd name="connsiteY10" fmla="*/ 30874 h 3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339" h="36834">
                <a:moveTo>
                  <a:pt x="85724" y="30874"/>
                </a:moveTo>
                <a:cubicBezTo>
                  <a:pt x="74571" y="30611"/>
                  <a:pt x="64665" y="36122"/>
                  <a:pt x="53315" y="36778"/>
                </a:cubicBezTo>
                <a:cubicBezTo>
                  <a:pt x="38226" y="37631"/>
                  <a:pt x="25367" y="28446"/>
                  <a:pt x="9950" y="30808"/>
                </a:cubicBezTo>
                <a:cubicBezTo>
                  <a:pt x="1880" y="32054"/>
                  <a:pt x="-351" y="21557"/>
                  <a:pt x="43" y="14341"/>
                </a:cubicBezTo>
                <a:cubicBezTo>
                  <a:pt x="502" y="6337"/>
                  <a:pt x="6210" y="4041"/>
                  <a:pt x="13689" y="6206"/>
                </a:cubicBezTo>
                <a:cubicBezTo>
                  <a:pt x="19528" y="7911"/>
                  <a:pt x="24120" y="5681"/>
                  <a:pt x="29828" y="3581"/>
                </a:cubicBezTo>
                <a:cubicBezTo>
                  <a:pt x="43737" y="-1536"/>
                  <a:pt x="59285" y="-880"/>
                  <a:pt x="73194" y="3713"/>
                </a:cubicBezTo>
                <a:cubicBezTo>
                  <a:pt x="78836" y="5550"/>
                  <a:pt x="83297" y="7977"/>
                  <a:pt x="89136" y="6206"/>
                </a:cubicBezTo>
                <a:cubicBezTo>
                  <a:pt x="96221" y="4041"/>
                  <a:pt x="102257" y="5287"/>
                  <a:pt x="103175" y="13750"/>
                </a:cubicBezTo>
                <a:cubicBezTo>
                  <a:pt x="104028" y="21951"/>
                  <a:pt x="101732" y="29233"/>
                  <a:pt x="92351" y="31398"/>
                </a:cubicBezTo>
                <a:cubicBezTo>
                  <a:pt x="90251" y="31858"/>
                  <a:pt x="87889" y="31070"/>
                  <a:pt x="85659" y="3087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6311E8AA-2CEF-4430-B2DD-79C5265091D9}"/>
              </a:ext>
            </a:extLst>
          </p:cNvPr>
          <p:cNvSpPr/>
          <p:nvPr/>
        </p:nvSpPr>
        <p:spPr>
          <a:xfrm>
            <a:off x="2374200" y="1482260"/>
            <a:ext cx="95294" cy="41533"/>
          </a:xfrm>
          <a:custGeom>
            <a:avLst/>
            <a:gdLst>
              <a:gd name="connsiteX0" fmla="*/ 47645 w 95294"/>
              <a:gd name="connsiteY0" fmla="*/ 1557 h 41533"/>
              <a:gd name="connsiteX1" fmla="*/ 87599 w 95294"/>
              <a:gd name="connsiteY1" fmla="*/ 7264 h 41533"/>
              <a:gd name="connsiteX2" fmla="*/ 94947 w 95294"/>
              <a:gd name="connsiteY2" fmla="*/ 15990 h 41533"/>
              <a:gd name="connsiteX3" fmla="*/ 90486 w 95294"/>
              <a:gd name="connsiteY3" fmla="*/ 27602 h 41533"/>
              <a:gd name="connsiteX4" fmla="*/ 46267 w 95294"/>
              <a:gd name="connsiteY4" fmla="*/ 41511 h 41533"/>
              <a:gd name="connsiteX5" fmla="*/ 5263 w 95294"/>
              <a:gd name="connsiteY5" fmla="*/ 26749 h 41533"/>
              <a:gd name="connsiteX6" fmla="*/ 7625 w 95294"/>
              <a:gd name="connsiteY6" fmla="*/ 7724 h 41533"/>
              <a:gd name="connsiteX7" fmla="*/ 47645 w 95294"/>
              <a:gd name="connsiteY7" fmla="*/ 1557 h 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94" h="41533">
                <a:moveTo>
                  <a:pt x="47645" y="1557"/>
                </a:moveTo>
                <a:cubicBezTo>
                  <a:pt x="61947" y="-3757"/>
                  <a:pt x="74084" y="6149"/>
                  <a:pt x="87599" y="7264"/>
                </a:cubicBezTo>
                <a:cubicBezTo>
                  <a:pt x="92126" y="7592"/>
                  <a:pt x="94094" y="11791"/>
                  <a:pt x="94947" y="15990"/>
                </a:cubicBezTo>
                <a:cubicBezTo>
                  <a:pt x="95931" y="20845"/>
                  <a:pt x="94947" y="26618"/>
                  <a:pt x="90486" y="27602"/>
                </a:cubicBezTo>
                <a:cubicBezTo>
                  <a:pt x="75396" y="31014"/>
                  <a:pt x="63521" y="42101"/>
                  <a:pt x="46267" y="41511"/>
                </a:cubicBezTo>
                <a:cubicBezTo>
                  <a:pt x="30325" y="40920"/>
                  <a:pt x="18975" y="31210"/>
                  <a:pt x="5263" y="26749"/>
                </a:cubicBezTo>
                <a:cubicBezTo>
                  <a:pt x="-2937" y="24059"/>
                  <a:pt x="-1100" y="9364"/>
                  <a:pt x="7625" y="7724"/>
                </a:cubicBezTo>
                <a:cubicBezTo>
                  <a:pt x="20878" y="5230"/>
                  <a:pt x="33146" y="-3495"/>
                  <a:pt x="47645" y="155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FF0AA48F-634D-4412-9602-0FA7782D568A}"/>
              </a:ext>
            </a:extLst>
          </p:cNvPr>
          <p:cNvSpPr/>
          <p:nvPr/>
        </p:nvSpPr>
        <p:spPr>
          <a:xfrm>
            <a:off x="2366765" y="1247263"/>
            <a:ext cx="109748" cy="35778"/>
          </a:xfrm>
          <a:custGeom>
            <a:avLst/>
            <a:gdLst>
              <a:gd name="connsiteX0" fmla="*/ 55015 w 109748"/>
              <a:gd name="connsiteY0" fmla="*/ 34946 h 35778"/>
              <a:gd name="connsiteX1" fmla="*/ 9091 w 109748"/>
              <a:gd name="connsiteY1" fmla="*/ 25499 h 35778"/>
              <a:gd name="connsiteX2" fmla="*/ 1218 w 109748"/>
              <a:gd name="connsiteY2" fmla="*/ 9557 h 35778"/>
              <a:gd name="connsiteX3" fmla="*/ 16242 w 109748"/>
              <a:gd name="connsiteY3" fmla="*/ 6473 h 35778"/>
              <a:gd name="connsiteX4" fmla="*/ 31528 w 109748"/>
              <a:gd name="connsiteY4" fmla="*/ 3980 h 35778"/>
              <a:gd name="connsiteX5" fmla="*/ 42747 w 109748"/>
              <a:gd name="connsiteY5" fmla="*/ 503 h 35778"/>
              <a:gd name="connsiteX6" fmla="*/ 68399 w 109748"/>
              <a:gd name="connsiteY6" fmla="*/ 306 h 35778"/>
              <a:gd name="connsiteX7" fmla="*/ 79486 w 109748"/>
              <a:gd name="connsiteY7" fmla="*/ 3718 h 35778"/>
              <a:gd name="connsiteX8" fmla="*/ 93329 w 109748"/>
              <a:gd name="connsiteY8" fmla="*/ 6605 h 35778"/>
              <a:gd name="connsiteX9" fmla="*/ 109009 w 109748"/>
              <a:gd name="connsiteY9" fmla="*/ 10607 h 35778"/>
              <a:gd name="connsiteX10" fmla="*/ 99889 w 109748"/>
              <a:gd name="connsiteY10" fmla="*/ 25958 h 35778"/>
              <a:gd name="connsiteX11" fmla="*/ 54884 w 109748"/>
              <a:gd name="connsiteY11" fmla="*/ 34881 h 3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748" h="35778">
                <a:moveTo>
                  <a:pt x="55015" y="34946"/>
                </a:moveTo>
                <a:cubicBezTo>
                  <a:pt x="38023" y="38555"/>
                  <a:pt x="24639" y="27467"/>
                  <a:pt x="9091" y="25499"/>
                </a:cubicBezTo>
                <a:cubicBezTo>
                  <a:pt x="2334" y="24646"/>
                  <a:pt x="-2324" y="17495"/>
                  <a:pt x="1218" y="9557"/>
                </a:cubicBezTo>
                <a:cubicBezTo>
                  <a:pt x="4433" y="2406"/>
                  <a:pt x="10928" y="3324"/>
                  <a:pt x="16242" y="6473"/>
                </a:cubicBezTo>
                <a:cubicBezTo>
                  <a:pt x="22475" y="10147"/>
                  <a:pt x="26936" y="9426"/>
                  <a:pt x="31528" y="3980"/>
                </a:cubicBezTo>
                <a:cubicBezTo>
                  <a:pt x="34284" y="700"/>
                  <a:pt x="38614" y="-87"/>
                  <a:pt x="42747" y="503"/>
                </a:cubicBezTo>
                <a:cubicBezTo>
                  <a:pt x="51341" y="1815"/>
                  <a:pt x="59804" y="1947"/>
                  <a:pt x="68399" y="306"/>
                </a:cubicBezTo>
                <a:cubicBezTo>
                  <a:pt x="72532" y="-481"/>
                  <a:pt x="76993" y="110"/>
                  <a:pt x="79486" y="3718"/>
                </a:cubicBezTo>
                <a:cubicBezTo>
                  <a:pt x="83422" y="9360"/>
                  <a:pt x="87490" y="9623"/>
                  <a:pt x="93329" y="6605"/>
                </a:cubicBezTo>
                <a:cubicBezTo>
                  <a:pt x="99365" y="3456"/>
                  <a:pt x="106253" y="2275"/>
                  <a:pt x="109009" y="10607"/>
                </a:cubicBezTo>
                <a:cubicBezTo>
                  <a:pt x="111567" y="18348"/>
                  <a:pt x="107237" y="25565"/>
                  <a:pt x="99889" y="25958"/>
                </a:cubicBezTo>
                <a:cubicBezTo>
                  <a:pt x="84144" y="26877"/>
                  <a:pt x="70892" y="39145"/>
                  <a:pt x="54884" y="3488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951C1B22-9E14-4B0D-866F-7588A63C3FD9}"/>
              </a:ext>
            </a:extLst>
          </p:cNvPr>
          <p:cNvSpPr/>
          <p:nvPr/>
        </p:nvSpPr>
        <p:spPr>
          <a:xfrm>
            <a:off x="2387658" y="2016416"/>
            <a:ext cx="68574" cy="77996"/>
          </a:xfrm>
          <a:custGeom>
            <a:avLst/>
            <a:gdLst>
              <a:gd name="connsiteX0" fmla="*/ 50917 w 68574"/>
              <a:gd name="connsiteY0" fmla="*/ 3072 h 77996"/>
              <a:gd name="connsiteX1" fmla="*/ 67515 w 68574"/>
              <a:gd name="connsiteY1" fmla="*/ 3466 h 77996"/>
              <a:gd name="connsiteX2" fmla="*/ 60299 w 68574"/>
              <a:gd name="connsiteY2" fmla="*/ 22491 h 77996"/>
              <a:gd name="connsiteX3" fmla="*/ 46521 w 68574"/>
              <a:gd name="connsiteY3" fmla="*/ 60346 h 77996"/>
              <a:gd name="connsiteX4" fmla="*/ 34581 w 68574"/>
              <a:gd name="connsiteY4" fmla="*/ 77994 h 77996"/>
              <a:gd name="connsiteX5" fmla="*/ 22575 w 68574"/>
              <a:gd name="connsiteY5" fmla="*/ 60543 h 77996"/>
              <a:gd name="connsiteX6" fmla="*/ 3484 w 68574"/>
              <a:gd name="connsiteY6" fmla="*/ 14947 h 77996"/>
              <a:gd name="connsiteX7" fmla="*/ 2762 w 68574"/>
              <a:gd name="connsiteY7" fmla="*/ 1563 h 77996"/>
              <a:gd name="connsiteX8" fmla="*/ 14834 w 68574"/>
              <a:gd name="connsiteY8" fmla="*/ 3991 h 77996"/>
              <a:gd name="connsiteX9" fmla="*/ 48949 w 68574"/>
              <a:gd name="connsiteY9" fmla="*/ 4712 h 77996"/>
              <a:gd name="connsiteX10" fmla="*/ 51048 w 68574"/>
              <a:gd name="connsiteY10" fmla="*/ 3072 h 7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74" h="77996">
                <a:moveTo>
                  <a:pt x="50917" y="3072"/>
                </a:moveTo>
                <a:cubicBezTo>
                  <a:pt x="56494" y="6156"/>
                  <a:pt x="63316" y="-5325"/>
                  <a:pt x="67515" y="3466"/>
                </a:cubicBezTo>
                <a:cubicBezTo>
                  <a:pt x="71058" y="10945"/>
                  <a:pt x="64957" y="16849"/>
                  <a:pt x="60299" y="22491"/>
                </a:cubicBezTo>
                <a:cubicBezTo>
                  <a:pt x="51245" y="33448"/>
                  <a:pt x="51704" y="47947"/>
                  <a:pt x="46521" y="60346"/>
                </a:cubicBezTo>
                <a:cubicBezTo>
                  <a:pt x="43700" y="67103"/>
                  <a:pt x="43963" y="77797"/>
                  <a:pt x="34581" y="77994"/>
                </a:cubicBezTo>
                <a:cubicBezTo>
                  <a:pt x="24872" y="78191"/>
                  <a:pt x="25265" y="67169"/>
                  <a:pt x="22575" y="60543"/>
                </a:cubicBezTo>
                <a:cubicBezTo>
                  <a:pt x="16474" y="45257"/>
                  <a:pt x="15949" y="27740"/>
                  <a:pt x="3484" y="14947"/>
                </a:cubicBezTo>
                <a:cubicBezTo>
                  <a:pt x="204" y="11601"/>
                  <a:pt x="-2027" y="5696"/>
                  <a:pt x="2762" y="1563"/>
                </a:cubicBezTo>
                <a:cubicBezTo>
                  <a:pt x="7092" y="-2242"/>
                  <a:pt x="10832" y="1826"/>
                  <a:pt x="14834" y="3991"/>
                </a:cubicBezTo>
                <a:cubicBezTo>
                  <a:pt x="25987" y="10158"/>
                  <a:pt x="37337" y="16324"/>
                  <a:pt x="48949" y="4712"/>
                </a:cubicBezTo>
                <a:cubicBezTo>
                  <a:pt x="49671" y="4187"/>
                  <a:pt x="50327" y="3663"/>
                  <a:pt x="51048" y="307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EAF2BAC7-3CB5-4B41-859F-CAC9AA783315}"/>
              </a:ext>
            </a:extLst>
          </p:cNvPr>
          <p:cNvSpPr/>
          <p:nvPr/>
        </p:nvSpPr>
        <p:spPr>
          <a:xfrm>
            <a:off x="2374110" y="1357531"/>
            <a:ext cx="95824" cy="34669"/>
          </a:xfrm>
          <a:custGeom>
            <a:avLst/>
            <a:gdLst>
              <a:gd name="connsiteX0" fmla="*/ 47866 w 95824"/>
              <a:gd name="connsiteY0" fmla="*/ 2028 h 34669"/>
              <a:gd name="connsiteX1" fmla="*/ 87952 w 95824"/>
              <a:gd name="connsiteY1" fmla="*/ 7736 h 34669"/>
              <a:gd name="connsiteX2" fmla="*/ 95824 w 95824"/>
              <a:gd name="connsiteY2" fmla="*/ 20201 h 34669"/>
              <a:gd name="connsiteX3" fmla="*/ 85918 w 95824"/>
              <a:gd name="connsiteY3" fmla="*/ 30894 h 34669"/>
              <a:gd name="connsiteX4" fmla="*/ 11390 w 95824"/>
              <a:gd name="connsiteY4" fmla="*/ 31026 h 34669"/>
              <a:gd name="connsiteX5" fmla="*/ 40 w 95824"/>
              <a:gd name="connsiteY5" fmla="*/ 18954 h 34669"/>
              <a:gd name="connsiteX6" fmla="*/ 11521 w 95824"/>
              <a:gd name="connsiteY6" fmla="*/ 7079 h 34669"/>
              <a:gd name="connsiteX7" fmla="*/ 47866 w 95824"/>
              <a:gd name="connsiteY7" fmla="*/ 1962 h 3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24" h="34669">
                <a:moveTo>
                  <a:pt x="47866" y="2028"/>
                </a:moveTo>
                <a:cubicBezTo>
                  <a:pt x="62365" y="-4598"/>
                  <a:pt x="74240" y="7079"/>
                  <a:pt x="87952" y="7736"/>
                </a:cubicBezTo>
                <a:cubicBezTo>
                  <a:pt x="94578" y="8064"/>
                  <a:pt x="95759" y="14624"/>
                  <a:pt x="95824" y="20201"/>
                </a:cubicBezTo>
                <a:cubicBezTo>
                  <a:pt x="95824" y="26499"/>
                  <a:pt x="92347" y="29779"/>
                  <a:pt x="85918" y="30894"/>
                </a:cubicBezTo>
                <a:cubicBezTo>
                  <a:pt x="61053" y="35224"/>
                  <a:pt x="36320" y="36536"/>
                  <a:pt x="11390" y="31026"/>
                </a:cubicBezTo>
                <a:cubicBezTo>
                  <a:pt x="4239" y="29451"/>
                  <a:pt x="-485" y="27155"/>
                  <a:pt x="40" y="18954"/>
                </a:cubicBezTo>
                <a:cubicBezTo>
                  <a:pt x="499" y="11672"/>
                  <a:pt x="3189" y="7539"/>
                  <a:pt x="11521" y="7079"/>
                </a:cubicBezTo>
                <a:cubicBezTo>
                  <a:pt x="23724" y="6423"/>
                  <a:pt x="34548" y="-3549"/>
                  <a:pt x="47866" y="19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601B9F0E-BF81-4BD3-8DC1-C859BC5BB41C}"/>
              </a:ext>
            </a:extLst>
          </p:cNvPr>
          <p:cNvSpPr/>
          <p:nvPr/>
        </p:nvSpPr>
        <p:spPr>
          <a:xfrm>
            <a:off x="2374543" y="1321775"/>
            <a:ext cx="94816" cy="34192"/>
          </a:xfrm>
          <a:custGeom>
            <a:avLst/>
            <a:gdLst>
              <a:gd name="connsiteX0" fmla="*/ 48548 w 94816"/>
              <a:gd name="connsiteY0" fmla="*/ 32404 h 34192"/>
              <a:gd name="connsiteX1" fmla="*/ 8201 w 94816"/>
              <a:gd name="connsiteY1" fmla="*/ 27484 h 34192"/>
              <a:gd name="connsiteX2" fmla="*/ 0 w 94816"/>
              <a:gd name="connsiteY2" fmla="*/ 18102 h 34192"/>
              <a:gd name="connsiteX3" fmla="*/ 7151 w 94816"/>
              <a:gd name="connsiteY3" fmla="*/ 7671 h 34192"/>
              <a:gd name="connsiteX4" fmla="*/ 57996 w 94816"/>
              <a:gd name="connsiteY4" fmla="*/ 126 h 34192"/>
              <a:gd name="connsiteX5" fmla="*/ 89618 w 94816"/>
              <a:gd name="connsiteY5" fmla="*/ 8589 h 34192"/>
              <a:gd name="connsiteX6" fmla="*/ 94801 w 94816"/>
              <a:gd name="connsiteY6" fmla="*/ 18496 h 34192"/>
              <a:gd name="connsiteX7" fmla="*/ 87584 w 94816"/>
              <a:gd name="connsiteY7" fmla="*/ 27221 h 34192"/>
              <a:gd name="connsiteX8" fmla="*/ 48548 w 94816"/>
              <a:gd name="connsiteY8" fmla="*/ 32404 h 3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816" h="34192">
                <a:moveTo>
                  <a:pt x="48548" y="32404"/>
                </a:moveTo>
                <a:cubicBezTo>
                  <a:pt x="33787" y="37325"/>
                  <a:pt x="21191" y="30895"/>
                  <a:pt x="8201" y="27484"/>
                </a:cubicBezTo>
                <a:cubicBezTo>
                  <a:pt x="3346" y="26237"/>
                  <a:pt x="66" y="23482"/>
                  <a:pt x="0" y="18102"/>
                </a:cubicBezTo>
                <a:cubicBezTo>
                  <a:pt x="0" y="12985"/>
                  <a:pt x="2493" y="8655"/>
                  <a:pt x="7151" y="7671"/>
                </a:cubicBezTo>
                <a:cubicBezTo>
                  <a:pt x="23881" y="4128"/>
                  <a:pt x="40216" y="-858"/>
                  <a:pt x="57996" y="126"/>
                </a:cubicBezTo>
                <a:cubicBezTo>
                  <a:pt x="69542" y="717"/>
                  <a:pt x="77809" y="9901"/>
                  <a:pt x="89618" y="8589"/>
                </a:cubicBezTo>
                <a:cubicBezTo>
                  <a:pt x="93357" y="8196"/>
                  <a:pt x="94997" y="14297"/>
                  <a:pt x="94801" y="18496"/>
                </a:cubicBezTo>
                <a:cubicBezTo>
                  <a:pt x="94604" y="22957"/>
                  <a:pt x="92045" y="25844"/>
                  <a:pt x="87584" y="27221"/>
                </a:cubicBezTo>
                <a:cubicBezTo>
                  <a:pt x="74660" y="31289"/>
                  <a:pt x="61932" y="36537"/>
                  <a:pt x="48548" y="324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0EF4E726-F14A-4363-86CD-2262298BE27C}"/>
              </a:ext>
            </a:extLst>
          </p:cNvPr>
          <p:cNvSpPr/>
          <p:nvPr/>
        </p:nvSpPr>
        <p:spPr>
          <a:xfrm>
            <a:off x="2384414" y="1567288"/>
            <a:ext cx="75633" cy="37700"/>
          </a:xfrm>
          <a:custGeom>
            <a:avLst/>
            <a:gdLst>
              <a:gd name="connsiteX0" fmla="*/ 37563 w 75633"/>
              <a:gd name="connsiteY0" fmla="*/ 307 h 37700"/>
              <a:gd name="connsiteX1" fmla="*/ 69972 w 75633"/>
              <a:gd name="connsiteY1" fmla="*/ 6605 h 37700"/>
              <a:gd name="connsiteX2" fmla="*/ 73580 w 75633"/>
              <a:gd name="connsiteY2" fmla="*/ 20382 h 37700"/>
              <a:gd name="connsiteX3" fmla="*/ 45304 w 75633"/>
              <a:gd name="connsiteY3" fmla="*/ 37374 h 37700"/>
              <a:gd name="connsiteX4" fmla="*/ 8237 w 75633"/>
              <a:gd name="connsiteY4" fmla="*/ 27467 h 37700"/>
              <a:gd name="connsiteX5" fmla="*/ 955 w 75633"/>
              <a:gd name="connsiteY5" fmla="*/ 11656 h 37700"/>
              <a:gd name="connsiteX6" fmla="*/ 18603 w 75633"/>
              <a:gd name="connsiteY6" fmla="*/ 438 h 37700"/>
              <a:gd name="connsiteX7" fmla="*/ 37563 w 75633"/>
              <a:gd name="connsiteY7" fmla="*/ 241 h 3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633" h="37700">
                <a:moveTo>
                  <a:pt x="37563" y="307"/>
                </a:moveTo>
                <a:cubicBezTo>
                  <a:pt x="48781" y="110"/>
                  <a:pt x="60197" y="-1334"/>
                  <a:pt x="69972" y="6605"/>
                </a:cubicBezTo>
                <a:cubicBezTo>
                  <a:pt x="74893" y="10607"/>
                  <a:pt x="77845" y="15002"/>
                  <a:pt x="73580" y="20382"/>
                </a:cubicBezTo>
                <a:cubicBezTo>
                  <a:pt x="66429" y="29436"/>
                  <a:pt x="59738" y="39670"/>
                  <a:pt x="45304" y="37374"/>
                </a:cubicBezTo>
                <a:cubicBezTo>
                  <a:pt x="32642" y="35340"/>
                  <a:pt x="17947" y="42163"/>
                  <a:pt x="8237" y="27467"/>
                </a:cubicBezTo>
                <a:cubicBezTo>
                  <a:pt x="4891" y="22350"/>
                  <a:pt x="-2654" y="18939"/>
                  <a:pt x="955" y="11656"/>
                </a:cubicBezTo>
                <a:cubicBezTo>
                  <a:pt x="4301" y="4965"/>
                  <a:pt x="11255" y="1422"/>
                  <a:pt x="18603" y="438"/>
                </a:cubicBezTo>
                <a:cubicBezTo>
                  <a:pt x="24835" y="-415"/>
                  <a:pt x="31265" y="241"/>
                  <a:pt x="37563" y="24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16E05DFE-F19C-415C-AE97-FEDAC468A0BF}"/>
              </a:ext>
            </a:extLst>
          </p:cNvPr>
          <p:cNvSpPr/>
          <p:nvPr/>
        </p:nvSpPr>
        <p:spPr>
          <a:xfrm>
            <a:off x="2378396" y="989686"/>
            <a:ext cx="85778" cy="27185"/>
          </a:xfrm>
          <a:custGeom>
            <a:avLst/>
            <a:gdLst>
              <a:gd name="connsiteX0" fmla="*/ 47714 w 85778"/>
              <a:gd name="connsiteY0" fmla="*/ 577 h 27185"/>
              <a:gd name="connsiteX1" fmla="*/ 82485 w 85778"/>
              <a:gd name="connsiteY1" fmla="*/ 13436 h 27185"/>
              <a:gd name="connsiteX2" fmla="*/ 80189 w 85778"/>
              <a:gd name="connsiteY2" fmla="*/ 23343 h 27185"/>
              <a:gd name="connsiteX3" fmla="*/ 5398 w 85778"/>
              <a:gd name="connsiteY3" fmla="*/ 22949 h 27185"/>
              <a:gd name="connsiteX4" fmla="*/ 3167 w 85778"/>
              <a:gd name="connsiteY4" fmla="*/ 13961 h 27185"/>
              <a:gd name="connsiteX5" fmla="*/ 47714 w 85778"/>
              <a:gd name="connsiteY5" fmla="*/ 512 h 2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8" h="27185">
                <a:moveTo>
                  <a:pt x="47714" y="577"/>
                </a:moveTo>
                <a:cubicBezTo>
                  <a:pt x="59523" y="-1260"/>
                  <a:pt x="72513" y="840"/>
                  <a:pt x="82485" y="13436"/>
                </a:cubicBezTo>
                <a:cubicBezTo>
                  <a:pt x="86749" y="18816"/>
                  <a:pt x="87733" y="21702"/>
                  <a:pt x="80189" y="23343"/>
                </a:cubicBezTo>
                <a:cubicBezTo>
                  <a:pt x="55258" y="28722"/>
                  <a:pt x="30263" y="28329"/>
                  <a:pt x="5398" y="22949"/>
                </a:cubicBezTo>
                <a:cubicBezTo>
                  <a:pt x="-441" y="21702"/>
                  <a:pt x="-2081" y="19209"/>
                  <a:pt x="3167" y="13961"/>
                </a:cubicBezTo>
                <a:cubicBezTo>
                  <a:pt x="14911" y="2283"/>
                  <a:pt x="19044" y="577"/>
                  <a:pt x="47714" y="5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219A0022-3976-440F-81CD-C1CA3A8D8A8F}"/>
              </a:ext>
            </a:extLst>
          </p:cNvPr>
          <p:cNvSpPr/>
          <p:nvPr/>
        </p:nvSpPr>
        <p:spPr>
          <a:xfrm>
            <a:off x="2383531" y="1017681"/>
            <a:ext cx="76859" cy="26411"/>
          </a:xfrm>
          <a:custGeom>
            <a:avLst/>
            <a:gdLst>
              <a:gd name="connsiteX0" fmla="*/ 42841 w 76859"/>
              <a:gd name="connsiteY0" fmla="*/ 137 h 26411"/>
              <a:gd name="connsiteX1" fmla="*/ 72955 w 76859"/>
              <a:gd name="connsiteY1" fmla="*/ 8666 h 26411"/>
              <a:gd name="connsiteX2" fmla="*/ 76629 w 76859"/>
              <a:gd name="connsiteY2" fmla="*/ 16866 h 26411"/>
              <a:gd name="connsiteX3" fmla="*/ 68756 w 76859"/>
              <a:gd name="connsiteY3" fmla="*/ 20606 h 26411"/>
              <a:gd name="connsiteX4" fmla="*/ 31885 w 76859"/>
              <a:gd name="connsiteY4" fmla="*/ 26379 h 26411"/>
              <a:gd name="connsiteX5" fmla="*/ 3412 w 76859"/>
              <a:gd name="connsiteY5" fmla="*/ 19294 h 26411"/>
              <a:gd name="connsiteX6" fmla="*/ 2100 w 76859"/>
              <a:gd name="connsiteY6" fmla="*/ 11027 h 26411"/>
              <a:gd name="connsiteX7" fmla="*/ 21388 w 76859"/>
              <a:gd name="connsiteY7" fmla="*/ 202 h 26411"/>
              <a:gd name="connsiteX8" fmla="*/ 42776 w 76859"/>
              <a:gd name="connsiteY8" fmla="*/ 202 h 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59" h="26411">
                <a:moveTo>
                  <a:pt x="42841" y="137"/>
                </a:moveTo>
                <a:cubicBezTo>
                  <a:pt x="50977" y="465"/>
                  <a:pt x="63770" y="-2553"/>
                  <a:pt x="72955" y="8666"/>
                </a:cubicBezTo>
                <a:cubicBezTo>
                  <a:pt x="74923" y="11093"/>
                  <a:pt x="77678" y="13324"/>
                  <a:pt x="76629" y="16866"/>
                </a:cubicBezTo>
                <a:cubicBezTo>
                  <a:pt x="75513" y="20868"/>
                  <a:pt x="71642" y="19687"/>
                  <a:pt x="68756" y="20606"/>
                </a:cubicBezTo>
                <a:cubicBezTo>
                  <a:pt x="56750" y="24477"/>
                  <a:pt x="44744" y="26707"/>
                  <a:pt x="31885" y="26379"/>
                </a:cubicBezTo>
                <a:cubicBezTo>
                  <a:pt x="21651" y="26117"/>
                  <a:pt x="13647" y="19359"/>
                  <a:pt x="3412" y="19294"/>
                </a:cubicBezTo>
                <a:cubicBezTo>
                  <a:pt x="-1705" y="19294"/>
                  <a:pt x="-130" y="14242"/>
                  <a:pt x="2100" y="11027"/>
                </a:cubicBezTo>
                <a:cubicBezTo>
                  <a:pt x="6758" y="4270"/>
                  <a:pt x="13122" y="465"/>
                  <a:pt x="21388" y="202"/>
                </a:cubicBezTo>
                <a:cubicBezTo>
                  <a:pt x="27227" y="6"/>
                  <a:pt x="33132" y="202"/>
                  <a:pt x="42776" y="20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4A23CC3C-46CB-4BDB-898C-CC3E02814719}"/>
              </a:ext>
            </a:extLst>
          </p:cNvPr>
          <p:cNvSpPr/>
          <p:nvPr/>
        </p:nvSpPr>
        <p:spPr>
          <a:xfrm>
            <a:off x="303280" y="2550907"/>
            <a:ext cx="1348008" cy="2359302"/>
          </a:xfrm>
          <a:custGeom>
            <a:avLst/>
            <a:gdLst>
              <a:gd name="connsiteX0" fmla="*/ 1075891 w 1348008"/>
              <a:gd name="connsiteY0" fmla="*/ 248381 h 2359302"/>
              <a:gd name="connsiteX1" fmla="*/ 1141563 w 1348008"/>
              <a:gd name="connsiteY1" fmla="*/ 476558 h 2359302"/>
              <a:gd name="connsiteX2" fmla="*/ 1271593 w 1348008"/>
              <a:gd name="connsiteY2" fmla="*/ 700275 h 2359302"/>
              <a:gd name="connsiteX3" fmla="*/ 1294556 w 1348008"/>
              <a:gd name="connsiteY3" fmla="*/ 804719 h 2359302"/>
              <a:gd name="connsiteX4" fmla="*/ 1323488 w 1348008"/>
              <a:gd name="connsiteY4" fmla="*/ 1058089 h 2359302"/>
              <a:gd name="connsiteX5" fmla="*/ 1323225 w 1348008"/>
              <a:gd name="connsiteY5" fmla="*/ 1302799 h 2359302"/>
              <a:gd name="connsiteX6" fmla="*/ 1288717 w 1348008"/>
              <a:gd name="connsiteY6" fmla="*/ 1548821 h 2359302"/>
              <a:gd name="connsiteX7" fmla="*/ 1204938 w 1348008"/>
              <a:gd name="connsiteY7" fmla="*/ 1788938 h 2359302"/>
              <a:gd name="connsiteX8" fmla="*/ 1073923 w 1348008"/>
              <a:gd name="connsiteY8" fmla="*/ 2174373 h 2359302"/>
              <a:gd name="connsiteX9" fmla="*/ 871398 w 1348008"/>
              <a:gd name="connsiteY9" fmla="*/ 2359119 h 2359302"/>
              <a:gd name="connsiteX10" fmla="*/ 790965 w 1348008"/>
              <a:gd name="connsiteY10" fmla="*/ 2277309 h 2359302"/>
              <a:gd name="connsiteX11" fmla="*/ 669200 w 1348008"/>
              <a:gd name="connsiteY11" fmla="*/ 2032336 h 2359302"/>
              <a:gd name="connsiteX12" fmla="*/ 616388 w 1348008"/>
              <a:gd name="connsiteY12" fmla="*/ 1994744 h 2359302"/>
              <a:gd name="connsiteX13" fmla="*/ 378829 w 1348008"/>
              <a:gd name="connsiteY13" fmla="*/ 1780016 h 2359302"/>
              <a:gd name="connsiteX14" fmla="*/ 43517 w 1348008"/>
              <a:gd name="connsiteY14" fmla="*/ 1290334 h 2359302"/>
              <a:gd name="connsiteX15" fmla="*/ 36825 w 1348008"/>
              <a:gd name="connsiteY15" fmla="*/ 1091745 h 2359302"/>
              <a:gd name="connsiteX16" fmla="*/ 165150 w 1348008"/>
              <a:gd name="connsiteY16" fmla="*/ 925893 h 2359302"/>
              <a:gd name="connsiteX17" fmla="*/ 338678 w 1348008"/>
              <a:gd name="connsiteY17" fmla="*/ 649824 h 2359302"/>
              <a:gd name="connsiteX18" fmla="*/ 482355 w 1348008"/>
              <a:gd name="connsiteY18" fmla="*/ 497618 h 2359302"/>
              <a:gd name="connsiteX19" fmla="*/ 504464 w 1348008"/>
              <a:gd name="connsiteY19" fmla="*/ 486137 h 2359302"/>
              <a:gd name="connsiteX20" fmla="*/ 792802 w 1348008"/>
              <a:gd name="connsiteY20" fmla="*/ 79905 h 2359302"/>
              <a:gd name="connsiteX21" fmla="*/ 923489 w 1348008"/>
              <a:gd name="connsiteY21" fmla="*/ 11544 h 2359302"/>
              <a:gd name="connsiteX22" fmla="*/ 1075891 w 1348008"/>
              <a:gd name="connsiteY22" fmla="*/ 248381 h 2359302"/>
              <a:gd name="connsiteX23" fmla="*/ 304038 w 1348008"/>
              <a:gd name="connsiteY23" fmla="*/ 1177032 h 2359302"/>
              <a:gd name="connsiteX24" fmla="*/ 566396 w 1348008"/>
              <a:gd name="connsiteY24" fmla="*/ 1619544 h 2359302"/>
              <a:gd name="connsiteX25" fmla="*/ 704956 w 1348008"/>
              <a:gd name="connsiteY25" fmla="*/ 1576375 h 2359302"/>
              <a:gd name="connsiteX26" fmla="*/ 1036856 w 1348008"/>
              <a:gd name="connsiteY26" fmla="*/ 1412886 h 2359302"/>
              <a:gd name="connsiteX27" fmla="*/ 1087438 w 1348008"/>
              <a:gd name="connsiteY27" fmla="*/ 1395500 h 2359302"/>
              <a:gd name="connsiteX28" fmla="*/ 1086651 w 1348008"/>
              <a:gd name="connsiteY28" fmla="*/ 964994 h 2359302"/>
              <a:gd name="connsiteX29" fmla="*/ 1043810 w 1348008"/>
              <a:gd name="connsiteY29" fmla="*/ 947215 h 2359302"/>
              <a:gd name="connsiteX30" fmla="*/ 694459 w 1348008"/>
              <a:gd name="connsiteY30" fmla="*/ 770014 h 2359302"/>
              <a:gd name="connsiteX31" fmla="*/ 588964 w 1348008"/>
              <a:gd name="connsiteY31" fmla="*/ 734193 h 2359302"/>
              <a:gd name="connsiteX32" fmla="*/ 304104 w 1348008"/>
              <a:gd name="connsiteY32" fmla="*/ 1177032 h 235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48008" h="2359302">
                <a:moveTo>
                  <a:pt x="1075891" y="248381"/>
                </a:moveTo>
                <a:cubicBezTo>
                  <a:pt x="1065722" y="333800"/>
                  <a:pt x="1089734" y="409641"/>
                  <a:pt x="1141563" y="476558"/>
                </a:cubicBezTo>
                <a:cubicBezTo>
                  <a:pt x="1194900" y="545445"/>
                  <a:pt x="1232755" y="623122"/>
                  <a:pt x="1271593" y="700275"/>
                </a:cubicBezTo>
                <a:cubicBezTo>
                  <a:pt x="1288192" y="733209"/>
                  <a:pt x="1305052" y="768505"/>
                  <a:pt x="1294556" y="804719"/>
                </a:cubicBezTo>
                <a:cubicBezTo>
                  <a:pt x="1268641" y="894074"/>
                  <a:pt x="1291669" y="977000"/>
                  <a:pt x="1323488" y="1058089"/>
                </a:cubicBezTo>
                <a:cubicBezTo>
                  <a:pt x="1355897" y="1140752"/>
                  <a:pt x="1356553" y="1220529"/>
                  <a:pt x="1323225" y="1302799"/>
                </a:cubicBezTo>
                <a:cubicBezTo>
                  <a:pt x="1291341" y="1381460"/>
                  <a:pt x="1282878" y="1462287"/>
                  <a:pt x="1288717" y="1548821"/>
                </a:cubicBezTo>
                <a:cubicBezTo>
                  <a:pt x="1294556" y="1636076"/>
                  <a:pt x="1257423" y="1718937"/>
                  <a:pt x="1204938" y="1788938"/>
                </a:cubicBezTo>
                <a:cubicBezTo>
                  <a:pt x="1118797" y="1903880"/>
                  <a:pt x="1057456" y="2021708"/>
                  <a:pt x="1073923" y="2174373"/>
                </a:cubicBezTo>
                <a:cubicBezTo>
                  <a:pt x="1083895" y="2266943"/>
                  <a:pt x="964755" y="2364105"/>
                  <a:pt x="871398" y="2359119"/>
                </a:cubicBezTo>
                <a:cubicBezTo>
                  <a:pt x="818847" y="2356298"/>
                  <a:pt x="794245" y="2320477"/>
                  <a:pt x="790965" y="2277309"/>
                </a:cubicBezTo>
                <a:cubicBezTo>
                  <a:pt x="783420" y="2177719"/>
                  <a:pt x="712828" y="2112310"/>
                  <a:pt x="669200" y="2032336"/>
                </a:cubicBezTo>
                <a:cubicBezTo>
                  <a:pt x="657260" y="2010489"/>
                  <a:pt x="630887" y="2008783"/>
                  <a:pt x="616388" y="1994744"/>
                </a:cubicBezTo>
                <a:cubicBezTo>
                  <a:pt x="538973" y="1919494"/>
                  <a:pt x="426393" y="1865238"/>
                  <a:pt x="378829" y="1780016"/>
                </a:cubicBezTo>
                <a:cubicBezTo>
                  <a:pt x="281207" y="1605111"/>
                  <a:pt x="173745" y="1441293"/>
                  <a:pt x="43517" y="1290334"/>
                </a:cubicBezTo>
                <a:cubicBezTo>
                  <a:pt x="-10148" y="1228074"/>
                  <a:pt x="-16250" y="1159975"/>
                  <a:pt x="36825" y="1091745"/>
                </a:cubicBezTo>
                <a:cubicBezTo>
                  <a:pt x="79732" y="1036570"/>
                  <a:pt x="120210" y="979362"/>
                  <a:pt x="165150" y="925893"/>
                </a:cubicBezTo>
                <a:cubicBezTo>
                  <a:pt x="235939" y="841655"/>
                  <a:pt x="298462" y="751447"/>
                  <a:pt x="338678" y="649824"/>
                </a:cubicBezTo>
                <a:cubicBezTo>
                  <a:pt x="367545" y="576870"/>
                  <a:pt x="408155" y="523664"/>
                  <a:pt x="482355" y="497618"/>
                </a:cubicBezTo>
                <a:cubicBezTo>
                  <a:pt x="490228" y="494862"/>
                  <a:pt x="500134" y="492173"/>
                  <a:pt x="504464" y="486137"/>
                </a:cubicBezTo>
                <a:cubicBezTo>
                  <a:pt x="600708" y="351251"/>
                  <a:pt x="770693" y="270753"/>
                  <a:pt x="792802" y="79905"/>
                </a:cubicBezTo>
                <a:cubicBezTo>
                  <a:pt x="801527" y="4524"/>
                  <a:pt x="850404" y="-15682"/>
                  <a:pt x="923489" y="11544"/>
                </a:cubicBezTo>
                <a:cubicBezTo>
                  <a:pt x="1011729" y="44413"/>
                  <a:pt x="1098263" y="103392"/>
                  <a:pt x="1075891" y="248381"/>
                </a:cubicBezTo>
                <a:close/>
                <a:moveTo>
                  <a:pt x="304038" y="1177032"/>
                </a:moveTo>
                <a:cubicBezTo>
                  <a:pt x="303710" y="1381263"/>
                  <a:pt x="409663" y="1557612"/>
                  <a:pt x="566396" y="1619544"/>
                </a:cubicBezTo>
                <a:cubicBezTo>
                  <a:pt x="626819" y="1643424"/>
                  <a:pt x="666314" y="1639291"/>
                  <a:pt x="704956" y="1576375"/>
                </a:cubicBezTo>
                <a:cubicBezTo>
                  <a:pt x="779156" y="1455464"/>
                  <a:pt x="876646" y="1366568"/>
                  <a:pt x="1036856" y="1412886"/>
                </a:cubicBezTo>
                <a:cubicBezTo>
                  <a:pt x="1057259" y="1418790"/>
                  <a:pt x="1073333" y="1414985"/>
                  <a:pt x="1087438" y="1395500"/>
                </a:cubicBezTo>
                <a:cubicBezTo>
                  <a:pt x="1179548" y="1268093"/>
                  <a:pt x="1179352" y="1087743"/>
                  <a:pt x="1086651" y="964994"/>
                </a:cubicBezTo>
                <a:cubicBezTo>
                  <a:pt x="1074841" y="949380"/>
                  <a:pt x="1060999" y="942163"/>
                  <a:pt x="1043810" y="947215"/>
                </a:cubicBezTo>
                <a:cubicBezTo>
                  <a:pt x="871398" y="998256"/>
                  <a:pt x="774498" y="897814"/>
                  <a:pt x="694459" y="770014"/>
                </a:cubicBezTo>
                <a:cubicBezTo>
                  <a:pt x="666182" y="724942"/>
                  <a:pt x="635348" y="719891"/>
                  <a:pt x="588964" y="734193"/>
                </a:cubicBezTo>
                <a:cubicBezTo>
                  <a:pt x="421210" y="785956"/>
                  <a:pt x="304432" y="965716"/>
                  <a:pt x="304104" y="117703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0A0F90BD-087C-4BBA-9F7E-59847C9BD4FB}"/>
              </a:ext>
            </a:extLst>
          </p:cNvPr>
          <p:cNvSpPr/>
          <p:nvPr/>
        </p:nvSpPr>
        <p:spPr>
          <a:xfrm>
            <a:off x="2811100" y="2501356"/>
            <a:ext cx="376888" cy="2497333"/>
          </a:xfrm>
          <a:custGeom>
            <a:avLst/>
            <a:gdLst>
              <a:gd name="connsiteX0" fmla="*/ 272384 w 376888"/>
              <a:gd name="connsiteY0" fmla="*/ 912855 h 2497333"/>
              <a:gd name="connsiteX1" fmla="*/ 295346 w 376888"/>
              <a:gd name="connsiteY1" fmla="*/ 984760 h 2497333"/>
              <a:gd name="connsiteX2" fmla="*/ 296133 w 376888"/>
              <a:gd name="connsiteY2" fmla="*/ 1015529 h 2497333"/>
              <a:gd name="connsiteX3" fmla="*/ 300004 w 376888"/>
              <a:gd name="connsiteY3" fmla="*/ 1069194 h 2497333"/>
              <a:gd name="connsiteX4" fmla="*/ 301119 w 376888"/>
              <a:gd name="connsiteY4" fmla="*/ 1120236 h 2497333"/>
              <a:gd name="connsiteX5" fmla="*/ 315356 w 376888"/>
              <a:gd name="connsiteY5" fmla="*/ 1138474 h 2497333"/>
              <a:gd name="connsiteX6" fmla="*/ 292066 w 376888"/>
              <a:gd name="connsiteY6" fmla="*/ 1283857 h 2497333"/>
              <a:gd name="connsiteX7" fmla="*/ 295215 w 376888"/>
              <a:gd name="connsiteY7" fmla="*/ 1541557 h 2497333"/>
              <a:gd name="connsiteX8" fmla="*/ 333857 w 376888"/>
              <a:gd name="connsiteY8" fmla="*/ 1646592 h 2497333"/>
              <a:gd name="connsiteX9" fmla="*/ 314831 w 376888"/>
              <a:gd name="connsiteY9" fmla="*/ 1671390 h 2497333"/>
              <a:gd name="connsiteX10" fmla="*/ 309911 w 376888"/>
              <a:gd name="connsiteY10" fmla="*/ 1724137 h 2497333"/>
              <a:gd name="connsiteX11" fmla="*/ 305384 w 376888"/>
              <a:gd name="connsiteY11" fmla="*/ 1765600 h 2497333"/>
              <a:gd name="connsiteX12" fmla="*/ 309582 w 376888"/>
              <a:gd name="connsiteY12" fmla="*/ 1823071 h 2497333"/>
              <a:gd name="connsiteX13" fmla="*/ 300988 w 376888"/>
              <a:gd name="connsiteY13" fmla="*/ 1991678 h 2497333"/>
              <a:gd name="connsiteX14" fmla="*/ 370333 w 376888"/>
              <a:gd name="connsiteY14" fmla="*/ 2130829 h 2497333"/>
              <a:gd name="connsiteX15" fmla="*/ 217472 w 376888"/>
              <a:gd name="connsiteY15" fmla="*/ 2473160 h 2497333"/>
              <a:gd name="connsiteX16" fmla="*/ 155605 w 376888"/>
              <a:gd name="connsiteY16" fmla="*/ 2468174 h 2497333"/>
              <a:gd name="connsiteX17" fmla="*/ 7795 w 376888"/>
              <a:gd name="connsiteY17" fmla="*/ 2133846 h 2497333"/>
              <a:gd name="connsiteX18" fmla="*/ 66185 w 376888"/>
              <a:gd name="connsiteY18" fmla="*/ 1992269 h 2497333"/>
              <a:gd name="connsiteX19" fmla="*/ 70580 w 376888"/>
              <a:gd name="connsiteY19" fmla="*/ 1821956 h 2497333"/>
              <a:gd name="connsiteX20" fmla="*/ 81405 w 376888"/>
              <a:gd name="connsiteY20" fmla="*/ 1771505 h 2497333"/>
              <a:gd name="connsiteX21" fmla="*/ 84358 w 376888"/>
              <a:gd name="connsiteY21" fmla="*/ 1715543 h 2497333"/>
              <a:gd name="connsiteX22" fmla="*/ 76681 w 376888"/>
              <a:gd name="connsiteY22" fmla="*/ 1578033 h 2497333"/>
              <a:gd name="connsiteX23" fmla="*/ 67825 w 376888"/>
              <a:gd name="connsiteY23" fmla="*/ 1550413 h 2497333"/>
              <a:gd name="connsiteX24" fmla="*/ 76878 w 376888"/>
              <a:gd name="connsiteY24" fmla="*/ 1272113 h 2497333"/>
              <a:gd name="connsiteX25" fmla="*/ 98003 w 376888"/>
              <a:gd name="connsiteY25" fmla="*/ 1107114 h 2497333"/>
              <a:gd name="connsiteX26" fmla="*/ 67563 w 376888"/>
              <a:gd name="connsiteY26" fmla="*/ 976493 h 2497333"/>
              <a:gd name="connsiteX27" fmla="*/ 84358 w 376888"/>
              <a:gd name="connsiteY27" fmla="*/ 923156 h 2497333"/>
              <a:gd name="connsiteX28" fmla="*/ 99119 w 376888"/>
              <a:gd name="connsiteY28" fmla="*/ 903670 h 2497333"/>
              <a:gd name="connsiteX29" fmla="*/ 62445 w 376888"/>
              <a:gd name="connsiteY29" fmla="*/ 693732 h 2497333"/>
              <a:gd name="connsiteX30" fmla="*/ 52538 w 376888"/>
              <a:gd name="connsiteY30" fmla="*/ 454074 h 2497333"/>
              <a:gd name="connsiteX31" fmla="*/ 82324 w 376888"/>
              <a:gd name="connsiteY31" fmla="*/ 164555 h 2497333"/>
              <a:gd name="connsiteX32" fmla="*/ 43485 w 376888"/>
              <a:gd name="connsiteY32" fmla="*/ 66671 h 2497333"/>
              <a:gd name="connsiteX33" fmla="*/ 19276 w 376888"/>
              <a:gd name="connsiteY33" fmla="*/ 19435 h 2497333"/>
              <a:gd name="connsiteX34" fmla="*/ 61854 w 376888"/>
              <a:gd name="connsiteY34" fmla="*/ 540 h 2497333"/>
              <a:gd name="connsiteX35" fmla="*/ 325853 w 376888"/>
              <a:gd name="connsiteY35" fmla="*/ 671 h 2497333"/>
              <a:gd name="connsiteX36" fmla="*/ 354785 w 376888"/>
              <a:gd name="connsiteY36" fmla="*/ 48039 h 2497333"/>
              <a:gd name="connsiteX37" fmla="*/ 304465 w 376888"/>
              <a:gd name="connsiteY37" fmla="*/ 280809 h 2497333"/>
              <a:gd name="connsiteX38" fmla="*/ 328542 w 376888"/>
              <a:gd name="connsiteY38" fmla="*/ 470278 h 2497333"/>
              <a:gd name="connsiteX39" fmla="*/ 304334 w 376888"/>
              <a:gd name="connsiteY39" fmla="*/ 538640 h 2497333"/>
              <a:gd name="connsiteX40" fmla="*/ 310829 w 376888"/>
              <a:gd name="connsiteY40" fmla="*/ 572164 h 2497333"/>
              <a:gd name="connsiteX41" fmla="*/ 308139 w 376888"/>
              <a:gd name="connsiteY41" fmla="*/ 651416 h 2497333"/>
              <a:gd name="connsiteX42" fmla="*/ 315881 w 376888"/>
              <a:gd name="connsiteY42" fmla="*/ 854794 h 2497333"/>
              <a:gd name="connsiteX43" fmla="*/ 272384 w 376888"/>
              <a:gd name="connsiteY43" fmla="*/ 912790 h 249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6888" h="2497333">
                <a:moveTo>
                  <a:pt x="272384" y="912855"/>
                </a:moveTo>
                <a:cubicBezTo>
                  <a:pt x="307024" y="928207"/>
                  <a:pt x="343960" y="943231"/>
                  <a:pt x="295346" y="984760"/>
                </a:cubicBezTo>
                <a:cubicBezTo>
                  <a:pt x="282422" y="995847"/>
                  <a:pt x="263265" y="1002539"/>
                  <a:pt x="296133" y="1015529"/>
                </a:cubicBezTo>
                <a:cubicBezTo>
                  <a:pt x="325721" y="1027272"/>
                  <a:pt x="318899" y="1052071"/>
                  <a:pt x="300004" y="1069194"/>
                </a:cubicBezTo>
                <a:cubicBezTo>
                  <a:pt x="278551" y="1088613"/>
                  <a:pt x="257623" y="1103244"/>
                  <a:pt x="301119" y="1120236"/>
                </a:cubicBezTo>
                <a:cubicBezTo>
                  <a:pt x="307614" y="1122729"/>
                  <a:pt x="315881" y="1138015"/>
                  <a:pt x="315356" y="1138474"/>
                </a:cubicBezTo>
                <a:cubicBezTo>
                  <a:pt x="267791" y="1180396"/>
                  <a:pt x="288064" y="1236817"/>
                  <a:pt x="292066" y="1283857"/>
                </a:cubicBezTo>
                <a:cubicBezTo>
                  <a:pt x="299282" y="1368948"/>
                  <a:pt x="236432" y="1451808"/>
                  <a:pt x="295215" y="1541557"/>
                </a:cubicBezTo>
                <a:cubicBezTo>
                  <a:pt x="311157" y="1565831"/>
                  <a:pt x="290360" y="1620743"/>
                  <a:pt x="333857" y="1646592"/>
                </a:cubicBezTo>
                <a:cubicBezTo>
                  <a:pt x="327624" y="1655055"/>
                  <a:pt x="323228" y="1666929"/>
                  <a:pt x="314831" y="1671390"/>
                </a:cubicBezTo>
                <a:cubicBezTo>
                  <a:pt x="285046" y="1687333"/>
                  <a:pt x="260968" y="1699601"/>
                  <a:pt x="309911" y="1724137"/>
                </a:cubicBezTo>
                <a:cubicBezTo>
                  <a:pt x="335890" y="1737193"/>
                  <a:pt x="329855" y="1753266"/>
                  <a:pt x="305384" y="1765600"/>
                </a:cubicBezTo>
                <a:cubicBezTo>
                  <a:pt x="261231" y="1787841"/>
                  <a:pt x="282881" y="1801356"/>
                  <a:pt x="309582" y="1823071"/>
                </a:cubicBezTo>
                <a:cubicBezTo>
                  <a:pt x="390081" y="1888480"/>
                  <a:pt x="387981" y="1930140"/>
                  <a:pt x="300988" y="1991678"/>
                </a:cubicBezTo>
                <a:cubicBezTo>
                  <a:pt x="387063" y="2008998"/>
                  <a:pt x="382274" y="2069684"/>
                  <a:pt x="370333" y="2130829"/>
                </a:cubicBezTo>
                <a:cubicBezTo>
                  <a:pt x="345862" y="2256398"/>
                  <a:pt x="269825" y="2359662"/>
                  <a:pt x="217472" y="2473160"/>
                </a:cubicBezTo>
                <a:cubicBezTo>
                  <a:pt x="199955" y="2511080"/>
                  <a:pt x="169710" y="2500518"/>
                  <a:pt x="155605" y="2468174"/>
                </a:cubicBezTo>
                <a:cubicBezTo>
                  <a:pt x="106926" y="2356513"/>
                  <a:pt x="35940" y="2254758"/>
                  <a:pt x="7795" y="2133846"/>
                </a:cubicBezTo>
                <a:cubicBezTo>
                  <a:pt x="-10443" y="2055644"/>
                  <a:pt x="1104" y="2024547"/>
                  <a:pt x="66185" y="1992269"/>
                </a:cubicBezTo>
                <a:cubicBezTo>
                  <a:pt x="-10377" y="1925154"/>
                  <a:pt x="-10837" y="1892089"/>
                  <a:pt x="70580" y="1821956"/>
                </a:cubicBezTo>
                <a:cubicBezTo>
                  <a:pt x="91180" y="1804177"/>
                  <a:pt x="108303" y="1788169"/>
                  <a:pt x="81405" y="1771505"/>
                </a:cubicBezTo>
                <a:cubicBezTo>
                  <a:pt x="41254" y="1746575"/>
                  <a:pt x="50373" y="1732470"/>
                  <a:pt x="84358" y="1715543"/>
                </a:cubicBezTo>
                <a:cubicBezTo>
                  <a:pt x="54704" y="1671063"/>
                  <a:pt x="66644" y="1624941"/>
                  <a:pt x="76681" y="1578033"/>
                </a:cubicBezTo>
                <a:cubicBezTo>
                  <a:pt x="77469" y="1574228"/>
                  <a:pt x="64217" y="1562616"/>
                  <a:pt x="67825" y="1550413"/>
                </a:cubicBezTo>
                <a:cubicBezTo>
                  <a:pt x="106204" y="1420973"/>
                  <a:pt x="107648" y="1374262"/>
                  <a:pt x="76878" y="1272113"/>
                </a:cubicBezTo>
                <a:cubicBezTo>
                  <a:pt x="141434" y="1224483"/>
                  <a:pt x="12519" y="1152120"/>
                  <a:pt x="98003" y="1107114"/>
                </a:cubicBezTo>
                <a:cubicBezTo>
                  <a:pt x="67431" y="1068079"/>
                  <a:pt x="74517" y="1021105"/>
                  <a:pt x="67563" y="976493"/>
                </a:cubicBezTo>
                <a:cubicBezTo>
                  <a:pt x="63692" y="951957"/>
                  <a:pt x="54835" y="933718"/>
                  <a:pt x="84358" y="923156"/>
                </a:cubicBezTo>
                <a:cubicBezTo>
                  <a:pt x="94198" y="919613"/>
                  <a:pt x="111453" y="916529"/>
                  <a:pt x="99119" y="903670"/>
                </a:cubicBezTo>
                <a:cubicBezTo>
                  <a:pt x="39483" y="841608"/>
                  <a:pt x="57197" y="763799"/>
                  <a:pt x="62445" y="693732"/>
                </a:cubicBezTo>
                <a:cubicBezTo>
                  <a:pt x="68612" y="612381"/>
                  <a:pt x="53523" y="533850"/>
                  <a:pt x="52538" y="454074"/>
                </a:cubicBezTo>
                <a:cubicBezTo>
                  <a:pt x="51292" y="356846"/>
                  <a:pt x="80093" y="262373"/>
                  <a:pt x="82324" y="164555"/>
                </a:cubicBezTo>
                <a:cubicBezTo>
                  <a:pt x="83308" y="121255"/>
                  <a:pt x="87113" y="88387"/>
                  <a:pt x="43485" y="66671"/>
                </a:cubicBezTo>
                <a:cubicBezTo>
                  <a:pt x="25509" y="57749"/>
                  <a:pt x="10616" y="42790"/>
                  <a:pt x="19276" y="19435"/>
                </a:cubicBezTo>
                <a:cubicBezTo>
                  <a:pt x="26559" y="-247"/>
                  <a:pt x="45256" y="606"/>
                  <a:pt x="61854" y="540"/>
                </a:cubicBezTo>
                <a:cubicBezTo>
                  <a:pt x="149832" y="147"/>
                  <a:pt x="237875" y="-509"/>
                  <a:pt x="325853" y="671"/>
                </a:cubicBezTo>
                <a:cubicBezTo>
                  <a:pt x="358787" y="1131"/>
                  <a:pt x="380568" y="31769"/>
                  <a:pt x="354785" y="48039"/>
                </a:cubicBezTo>
                <a:cubicBezTo>
                  <a:pt x="255589" y="110889"/>
                  <a:pt x="307089" y="202147"/>
                  <a:pt x="304465" y="280809"/>
                </a:cubicBezTo>
                <a:cubicBezTo>
                  <a:pt x="302431" y="343593"/>
                  <a:pt x="329855" y="404476"/>
                  <a:pt x="328542" y="470278"/>
                </a:cubicBezTo>
                <a:cubicBezTo>
                  <a:pt x="327952" y="500916"/>
                  <a:pt x="333135" y="521844"/>
                  <a:pt x="304334" y="538640"/>
                </a:cubicBezTo>
                <a:cubicBezTo>
                  <a:pt x="275402" y="555500"/>
                  <a:pt x="285702" y="559699"/>
                  <a:pt x="310829" y="572164"/>
                </a:cubicBezTo>
                <a:cubicBezTo>
                  <a:pt x="356163" y="594601"/>
                  <a:pt x="303744" y="622222"/>
                  <a:pt x="308139" y="651416"/>
                </a:cubicBezTo>
                <a:cubicBezTo>
                  <a:pt x="318242" y="718203"/>
                  <a:pt x="319095" y="787089"/>
                  <a:pt x="315881" y="854794"/>
                </a:cubicBezTo>
                <a:cubicBezTo>
                  <a:pt x="314962" y="874738"/>
                  <a:pt x="287736" y="893371"/>
                  <a:pt x="272384" y="91279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2FD36270-94D0-4F63-8865-F612E3AD1123}"/>
              </a:ext>
            </a:extLst>
          </p:cNvPr>
          <p:cNvSpPr/>
          <p:nvPr/>
        </p:nvSpPr>
        <p:spPr>
          <a:xfrm>
            <a:off x="3651996" y="2476833"/>
            <a:ext cx="630266" cy="2529646"/>
          </a:xfrm>
          <a:custGeom>
            <a:avLst/>
            <a:gdLst>
              <a:gd name="connsiteX0" fmla="*/ 283462 w 630266"/>
              <a:gd name="connsiteY0" fmla="*/ 1958862 h 2529646"/>
              <a:gd name="connsiteX1" fmla="*/ 252495 w 630266"/>
              <a:gd name="connsiteY1" fmla="*/ 1842477 h 2529646"/>
              <a:gd name="connsiteX2" fmla="*/ 178164 w 630266"/>
              <a:gd name="connsiteY2" fmla="*/ 1851662 h 2529646"/>
              <a:gd name="connsiteX3" fmla="*/ 209458 w 630266"/>
              <a:gd name="connsiteY3" fmla="*/ 1760536 h 2529646"/>
              <a:gd name="connsiteX4" fmla="*/ 173440 w 630266"/>
              <a:gd name="connsiteY4" fmla="*/ 1763553 h 2529646"/>
              <a:gd name="connsiteX5" fmla="*/ 135389 w 630266"/>
              <a:gd name="connsiteY5" fmla="*/ 1761126 h 2529646"/>
              <a:gd name="connsiteX6" fmla="*/ 147001 w 630266"/>
              <a:gd name="connsiteY6" fmla="*/ 1718154 h 2529646"/>
              <a:gd name="connsiteX7" fmla="*/ 173703 w 630266"/>
              <a:gd name="connsiteY7" fmla="*/ 1647169 h 2529646"/>
              <a:gd name="connsiteX8" fmla="*/ 116757 w 630266"/>
              <a:gd name="connsiteY8" fmla="*/ 1654517 h 2529646"/>
              <a:gd name="connsiteX9" fmla="*/ 90646 w 630266"/>
              <a:gd name="connsiteY9" fmla="*/ 1616334 h 2529646"/>
              <a:gd name="connsiteX10" fmla="*/ 78837 w 630266"/>
              <a:gd name="connsiteY10" fmla="*/ 1536098 h 2529646"/>
              <a:gd name="connsiteX11" fmla="*/ 80936 w 630266"/>
              <a:gd name="connsiteY11" fmla="*/ 1491683 h 2529646"/>
              <a:gd name="connsiteX12" fmla="*/ 78640 w 630266"/>
              <a:gd name="connsiteY12" fmla="*/ 1446546 h 2529646"/>
              <a:gd name="connsiteX13" fmla="*/ 56531 w 630266"/>
              <a:gd name="connsiteY13" fmla="*/ 1361455 h 2529646"/>
              <a:gd name="connsiteX14" fmla="*/ 37833 w 630266"/>
              <a:gd name="connsiteY14" fmla="*/ 1320911 h 2529646"/>
              <a:gd name="connsiteX15" fmla="*/ 52923 w 630266"/>
              <a:gd name="connsiteY15" fmla="*/ 1229587 h 2529646"/>
              <a:gd name="connsiteX16" fmla="*/ 38883 w 630266"/>
              <a:gd name="connsiteY16" fmla="*/ 1140232 h 2529646"/>
              <a:gd name="connsiteX17" fmla="*/ 31863 w 630266"/>
              <a:gd name="connsiteY17" fmla="*/ 1002066 h 2529646"/>
              <a:gd name="connsiteX18" fmla="*/ 48396 w 630266"/>
              <a:gd name="connsiteY18" fmla="*/ 939478 h 2529646"/>
              <a:gd name="connsiteX19" fmla="*/ 64600 w 630266"/>
              <a:gd name="connsiteY19" fmla="*/ 896834 h 2529646"/>
              <a:gd name="connsiteX20" fmla="*/ 100880 w 630266"/>
              <a:gd name="connsiteY20" fmla="*/ 808726 h 2529646"/>
              <a:gd name="connsiteX21" fmla="*/ 117348 w 630266"/>
              <a:gd name="connsiteY21" fmla="*/ 722323 h 2529646"/>
              <a:gd name="connsiteX22" fmla="*/ 145296 w 630266"/>
              <a:gd name="connsiteY22" fmla="*/ 632049 h 2529646"/>
              <a:gd name="connsiteX23" fmla="*/ 145033 w 630266"/>
              <a:gd name="connsiteY23" fmla="*/ 532787 h 2529646"/>
              <a:gd name="connsiteX24" fmla="*/ 297895 w 630266"/>
              <a:gd name="connsiteY24" fmla="*/ 35954 h 2529646"/>
              <a:gd name="connsiteX25" fmla="*/ 402470 w 630266"/>
              <a:gd name="connsiteY25" fmla="*/ 10499 h 2529646"/>
              <a:gd name="connsiteX26" fmla="*/ 442753 w 630266"/>
              <a:gd name="connsiteY26" fmla="*/ 72431 h 2529646"/>
              <a:gd name="connsiteX27" fmla="*/ 395779 w 630266"/>
              <a:gd name="connsiteY27" fmla="*/ 418502 h 2529646"/>
              <a:gd name="connsiteX28" fmla="*/ 392630 w 630266"/>
              <a:gd name="connsiteY28" fmla="*/ 552666 h 2529646"/>
              <a:gd name="connsiteX29" fmla="*/ 323481 w 630266"/>
              <a:gd name="connsiteY29" fmla="*/ 594654 h 2529646"/>
              <a:gd name="connsiteX30" fmla="*/ 294155 w 630266"/>
              <a:gd name="connsiteY30" fmla="*/ 670101 h 2529646"/>
              <a:gd name="connsiteX31" fmla="*/ 296845 w 630266"/>
              <a:gd name="connsiteY31" fmla="*/ 747187 h 2529646"/>
              <a:gd name="connsiteX32" fmla="*/ 291400 w 630266"/>
              <a:gd name="connsiteY32" fmla="*/ 785764 h 2529646"/>
              <a:gd name="connsiteX33" fmla="*/ 289169 w 630266"/>
              <a:gd name="connsiteY33" fmla="*/ 829982 h 2529646"/>
              <a:gd name="connsiteX34" fmla="*/ 278148 w 630266"/>
              <a:gd name="connsiteY34" fmla="*/ 886075 h 2529646"/>
              <a:gd name="connsiteX35" fmla="*/ 260959 w 630266"/>
              <a:gd name="connsiteY35" fmla="*/ 933049 h 2529646"/>
              <a:gd name="connsiteX36" fmla="*/ 253873 w 630266"/>
              <a:gd name="connsiteY36" fmla="*/ 980023 h 2529646"/>
              <a:gd name="connsiteX37" fmla="*/ 266667 w 630266"/>
              <a:gd name="connsiteY37" fmla="*/ 1000623 h 2529646"/>
              <a:gd name="connsiteX38" fmla="*/ 221923 w 630266"/>
              <a:gd name="connsiteY38" fmla="*/ 1129538 h 2529646"/>
              <a:gd name="connsiteX39" fmla="*/ 229796 w 630266"/>
              <a:gd name="connsiteY39" fmla="*/ 1158864 h 2529646"/>
              <a:gd name="connsiteX40" fmla="*/ 222842 w 630266"/>
              <a:gd name="connsiteY40" fmla="*/ 1209053 h 2529646"/>
              <a:gd name="connsiteX41" fmla="*/ 228943 w 630266"/>
              <a:gd name="connsiteY41" fmla="*/ 1243365 h 2529646"/>
              <a:gd name="connsiteX42" fmla="*/ 247444 w 630266"/>
              <a:gd name="connsiteY42" fmla="*/ 1265474 h 2529646"/>
              <a:gd name="connsiteX43" fmla="*/ 245869 w 630266"/>
              <a:gd name="connsiteY43" fmla="*/ 1369393 h 2529646"/>
              <a:gd name="connsiteX44" fmla="*/ 265945 w 630266"/>
              <a:gd name="connsiteY44" fmla="*/ 1492536 h 2529646"/>
              <a:gd name="connsiteX45" fmla="*/ 275851 w 630266"/>
              <a:gd name="connsiteY45" fmla="*/ 1503229 h 2529646"/>
              <a:gd name="connsiteX46" fmla="*/ 296058 w 630266"/>
              <a:gd name="connsiteY46" fmla="*/ 1578676 h 2529646"/>
              <a:gd name="connsiteX47" fmla="*/ 338308 w 630266"/>
              <a:gd name="connsiteY47" fmla="*/ 1578807 h 2529646"/>
              <a:gd name="connsiteX48" fmla="*/ 400174 w 630266"/>
              <a:gd name="connsiteY48" fmla="*/ 1577495 h 2529646"/>
              <a:gd name="connsiteX49" fmla="*/ 381936 w 630266"/>
              <a:gd name="connsiteY49" fmla="*/ 1631620 h 2529646"/>
              <a:gd name="connsiteX50" fmla="*/ 408441 w 630266"/>
              <a:gd name="connsiteY50" fmla="*/ 1679381 h 2529646"/>
              <a:gd name="connsiteX51" fmla="*/ 466830 w 630266"/>
              <a:gd name="connsiteY51" fmla="*/ 1700441 h 2529646"/>
              <a:gd name="connsiteX52" fmla="*/ 435077 w 630266"/>
              <a:gd name="connsiteY52" fmla="*/ 1751482 h 2529646"/>
              <a:gd name="connsiteX53" fmla="*/ 418741 w 630266"/>
              <a:gd name="connsiteY53" fmla="*/ 1784219 h 2529646"/>
              <a:gd name="connsiteX54" fmla="*/ 447542 w 630266"/>
              <a:gd name="connsiteY54" fmla="*/ 1795044 h 2529646"/>
              <a:gd name="connsiteX55" fmla="*/ 519643 w 630266"/>
              <a:gd name="connsiteY55" fmla="*/ 1814923 h 2529646"/>
              <a:gd name="connsiteX56" fmla="*/ 467289 w 630266"/>
              <a:gd name="connsiteY56" fmla="*/ 1878036 h 2529646"/>
              <a:gd name="connsiteX57" fmla="*/ 446754 w 630266"/>
              <a:gd name="connsiteY57" fmla="*/ 1899489 h 2529646"/>
              <a:gd name="connsiteX58" fmla="*/ 489661 w 630266"/>
              <a:gd name="connsiteY58" fmla="*/ 1914906 h 2529646"/>
              <a:gd name="connsiteX59" fmla="*/ 553758 w 630266"/>
              <a:gd name="connsiteY59" fmla="*/ 1929405 h 2529646"/>
              <a:gd name="connsiteX60" fmla="*/ 510720 w 630266"/>
              <a:gd name="connsiteY60" fmla="*/ 1990353 h 2529646"/>
              <a:gd name="connsiteX61" fmla="*/ 465715 w 630266"/>
              <a:gd name="connsiteY61" fmla="*/ 2044609 h 2529646"/>
              <a:gd name="connsiteX62" fmla="*/ 502060 w 630266"/>
              <a:gd name="connsiteY62" fmla="*/ 2028601 h 2529646"/>
              <a:gd name="connsiteX63" fmla="*/ 583018 w 630266"/>
              <a:gd name="connsiteY63" fmla="*/ 1997176 h 2529646"/>
              <a:gd name="connsiteX64" fmla="*/ 622906 w 630266"/>
              <a:gd name="connsiteY64" fmla="*/ 2072229 h 2529646"/>
              <a:gd name="connsiteX65" fmla="*/ 553627 w 630266"/>
              <a:gd name="connsiteY65" fmla="*/ 2289581 h 2529646"/>
              <a:gd name="connsiteX66" fmla="*/ 449379 w 630266"/>
              <a:gd name="connsiteY66" fmla="*/ 2487186 h 2529646"/>
              <a:gd name="connsiteX67" fmla="*/ 364288 w 630266"/>
              <a:gd name="connsiteY67" fmla="*/ 2487842 h 2529646"/>
              <a:gd name="connsiteX68" fmla="*/ 172522 w 630266"/>
              <a:gd name="connsiteY68" fmla="*/ 2186383 h 2529646"/>
              <a:gd name="connsiteX69" fmla="*/ 202242 w 630266"/>
              <a:gd name="connsiteY69" fmla="*/ 2049267 h 2529646"/>
              <a:gd name="connsiteX70" fmla="*/ 283133 w 630266"/>
              <a:gd name="connsiteY70" fmla="*/ 1958994 h 252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30266" h="2529646">
                <a:moveTo>
                  <a:pt x="283462" y="1958862"/>
                </a:moveTo>
                <a:cubicBezTo>
                  <a:pt x="70964" y="1953220"/>
                  <a:pt x="307473" y="1874231"/>
                  <a:pt x="252495" y="1842477"/>
                </a:cubicBezTo>
                <a:cubicBezTo>
                  <a:pt x="225532" y="1827847"/>
                  <a:pt x="200011" y="1878429"/>
                  <a:pt x="178164" y="1851662"/>
                </a:cubicBezTo>
                <a:cubicBezTo>
                  <a:pt x="144902" y="1810724"/>
                  <a:pt x="228550" y="1803180"/>
                  <a:pt x="209458" y="1760536"/>
                </a:cubicBezTo>
                <a:cubicBezTo>
                  <a:pt x="197715" y="1747611"/>
                  <a:pt x="185381" y="1758239"/>
                  <a:pt x="173440" y="1763553"/>
                </a:cubicBezTo>
                <a:cubicBezTo>
                  <a:pt x="159926" y="1769589"/>
                  <a:pt x="145492" y="1774182"/>
                  <a:pt x="135389" y="1761126"/>
                </a:cubicBezTo>
                <a:cubicBezTo>
                  <a:pt x="122005" y="1743740"/>
                  <a:pt x="133618" y="1728914"/>
                  <a:pt x="147001" y="1718154"/>
                </a:cubicBezTo>
                <a:cubicBezTo>
                  <a:pt x="170554" y="1699260"/>
                  <a:pt x="191482" y="1676363"/>
                  <a:pt x="173703" y="1647169"/>
                </a:cubicBezTo>
                <a:cubicBezTo>
                  <a:pt x="155137" y="1616597"/>
                  <a:pt x="136111" y="1651564"/>
                  <a:pt x="116757" y="1654517"/>
                </a:cubicBezTo>
                <a:cubicBezTo>
                  <a:pt x="82445" y="1659765"/>
                  <a:pt x="71423" y="1637393"/>
                  <a:pt x="90646" y="1616334"/>
                </a:cubicBezTo>
                <a:cubicBezTo>
                  <a:pt x="123777" y="1580054"/>
                  <a:pt x="123645" y="1559322"/>
                  <a:pt x="78837" y="1536098"/>
                </a:cubicBezTo>
                <a:cubicBezTo>
                  <a:pt x="60270" y="1526454"/>
                  <a:pt x="72473" y="1506510"/>
                  <a:pt x="80936" y="1491683"/>
                </a:cubicBezTo>
                <a:cubicBezTo>
                  <a:pt x="89859" y="1476068"/>
                  <a:pt x="95763" y="1455862"/>
                  <a:pt x="78640" y="1446546"/>
                </a:cubicBezTo>
                <a:cubicBezTo>
                  <a:pt x="38555" y="1424896"/>
                  <a:pt x="12378" y="1405936"/>
                  <a:pt x="56531" y="1361455"/>
                </a:cubicBezTo>
                <a:cubicBezTo>
                  <a:pt x="68602" y="1349318"/>
                  <a:pt x="53775" y="1329767"/>
                  <a:pt x="37833" y="1320911"/>
                </a:cubicBezTo>
                <a:cubicBezTo>
                  <a:pt x="-31447" y="1282335"/>
                  <a:pt x="7064" y="1255108"/>
                  <a:pt x="52923" y="1229587"/>
                </a:cubicBezTo>
                <a:cubicBezTo>
                  <a:pt x="20907" y="1200917"/>
                  <a:pt x="-35186" y="1176775"/>
                  <a:pt x="38883" y="1140232"/>
                </a:cubicBezTo>
                <a:cubicBezTo>
                  <a:pt x="2865" y="1094308"/>
                  <a:pt x="55547" y="1037887"/>
                  <a:pt x="31863" y="1002066"/>
                </a:cubicBezTo>
                <a:cubicBezTo>
                  <a:pt x="5424" y="962112"/>
                  <a:pt x="7917" y="951615"/>
                  <a:pt x="48396" y="939478"/>
                </a:cubicBezTo>
                <a:cubicBezTo>
                  <a:pt x="72670" y="932196"/>
                  <a:pt x="79099" y="921437"/>
                  <a:pt x="64600" y="896834"/>
                </a:cubicBezTo>
                <a:cubicBezTo>
                  <a:pt x="28517" y="835558"/>
                  <a:pt x="29633" y="834902"/>
                  <a:pt x="100880" y="808726"/>
                </a:cubicBezTo>
                <a:cubicBezTo>
                  <a:pt x="93467" y="778809"/>
                  <a:pt x="-4745" y="723963"/>
                  <a:pt x="117348" y="722323"/>
                </a:cubicBezTo>
                <a:cubicBezTo>
                  <a:pt x="125483" y="692210"/>
                  <a:pt x="27992" y="636904"/>
                  <a:pt x="145296" y="632049"/>
                </a:cubicBezTo>
                <a:cubicBezTo>
                  <a:pt x="125483" y="598918"/>
                  <a:pt x="74244" y="561588"/>
                  <a:pt x="145033" y="532787"/>
                </a:cubicBezTo>
                <a:cubicBezTo>
                  <a:pt x="113608" y="342858"/>
                  <a:pt x="298157" y="219651"/>
                  <a:pt x="297895" y="35954"/>
                </a:cubicBezTo>
                <a:cubicBezTo>
                  <a:pt x="297829" y="-19876"/>
                  <a:pt x="363763" y="4398"/>
                  <a:pt x="402470" y="10499"/>
                </a:cubicBezTo>
                <a:cubicBezTo>
                  <a:pt x="435995" y="15813"/>
                  <a:pt x="452200" y="26179"/>
                  <a:pt x="442753" y="72431"/>
                </a:cubicBezTo>
                <a:cubicBezTo>
                  <a:pt x="419397" y="186323"/>
                  <a:pt x="402667" y="302511"/>
                  <a:pt x="395779" y="418502"/>
                </a:cubicBezTo>
                <a:cubicBezTo>
                  <a:pt x="393220" y="461539"/>
                  <a:pt x="380690" y="505233"/>
                  <a:pt x="392630" y="552666"/>
                </a:cubicBezTo>
                <a:cubicBezTo>
                  <a:pt x="402930" y="593407"/>
                  <a:pt x="345328" y="574906"/>
                  <a:pt x="323481" y="594654"/>
                </a:cubicBezTo>
                <a:cubicBezTo>
                  <a:pt x="399584" y="650878"/>
                  <a:pt x="340276" y="658423"/>
                  <a:pt x="294155" y="670101"/>
                </a:cubicBezTo>
                <a:cubicBezTo>
                  <a:pt x="300257" y="696933"/>
                  <a:pt x="385675" y="722520"/>
                  <a:pt x="296845" y="747187"/>
                </a:cubicBezTo>
                <a:cubicBezTo>
                  <a:pt x="265157" y="755978"/>
                  <a:pt x="270209" y="769887"/>
                  <a:pt x="291400" y="785764"/>
                </a:cubicBezTo>
                <a:cubicBezTo>
                  <a:pt x="312853" y="801837"/>
                  <a:pt x="314165" y="819616"/>
                  <a:pt x="289169" y="829982"/>
                </a:cubicBezTo>
                <a:cubicBezTo>
                  <a:pt x="253939" y="844612"/>
                  <a:pt x="256497" y="861276"/>
                  <a:pt x="278148" y="886075"/>
                </a:cubicBezTo>
                <a:cubicBezTo>
                  <a:pt x="299010" y="910021"/>
                  <a:pt x="291531" y="926554"/>
                  <a:pt x="260959" y="933049"/>
                </a:cubicBezTo>
                <a:cubicBezTo>
                  <a:pt x="216412" y="942496"/>
                  <a:pt x="226450" y="959226"/>
                  <a:pt x="253873" y="980023"/>
                </a:cubicBezTo>
                <a:cubicBezTo>
                  <a:pt x="259909" y="984615"/>
                  <a:pt x="262533" y="993669"/>
                  <a:pt x="266667" y="1000623"/>
                </a:cubicBezTo>
                <a:cubicBezTo>
                  <a:pt x="192138" y="1022601"/>
                  <a:pt x="271259" y="1097785"/>
                  <a:pt x="221923" y="1129538"/>
                </a:cubicBezTo>
                <a:cubicBezTo>
                  <a:pt x="200864" y="1143119"/>
                  <a:pt x="219758" y="1151123"/>
                  <a:pt x="229796" y="1158864"/>
                </a:cubicBezTo>
                <a:cubicBezTo>
                  <a:pt x="256957" y="1179793"/>
                  <a:pt x="247969" y="1195210"/>
                  <a:pt x="222842" y="1209053"/>
                </a:cubicBezTo>
                <a:cubicBezTo>
                  <a:pt x="191941" y="1226110"/>
                  <a:pt x="200339" y="1236213"/>
                  <a:pt x="228943" y="1243365"/>
                </a:cubicBezTo>
                <a:cubicBezTo>
                  <a:pt x="240293" y="1246186"/>
                  <a:pt x="254333" y="1260422"/>
                  <a:pt x="247444" y="1265474"/>
                </a:cubicBezTo>
                <a:cubicBezTo>
                  <a:pt x="194434" y="1304050"/>
                  <a:pt x="253676" y="1360274"/>
                  <a:pt x="245869" y="1369393"/>
                </a:cubicBezTo>
                <a:cubicBezTo>
                  <a:pt x="198830" y="1424240"/>
                  <a:pt x="303012" y="1446939"/>
                  <a:pt x="265945" y="1492536"/>
                </a:cubicBezTo>
                <a:cubicBezTo>
                  <a:pt x="265420" y="1493192"/>
                  <a:pt x="272440" y="1503361"/>
                  <a:pt x="275851" y="1503229"/>
                </a:cubicBezTo>
                <a:cubicBezTo>
                  <a:pt x="379508" y="1500540"/>
                  <a:pt x="319086" y="1547513"/>
                  <a:pt x="296058" y="1578676"/>
                </a:cubicBezTo>
                <a:cubicBezTo>
                  <a:pt x="313772" y="1594356"/>
                  <a:pt x="325974" y="1583925"/>
                  <a:pt x="338308" y="1578807"/>
                </a:cubicBezTo>
                <a:cubicBezTo>
                  <a:pt x="358974" y="1570213"/>
                  <a:pt x="381149" y="1556501"/>
                  <a:pt x="400174" y="1577495"/>
                </a:cubicBezTo>
                <a:cubicBezTo>
                  <a:pt x="423792" y="1603541"/>
                  <a:pt x="395254" y="1615612"/>
                  <a:pt x="381936" y="1631620"/>
                </a:cubicBezTo>
                <a:cubicBezTo>
                  <a:pt x="350051" y="1669868"/>
                  <a:pt x="371177" y="1679053"/>
                  <a:pt x="408441" y="1679381"/>
                </a:cubicBezTo>
                <a:cubicBezTo>
                  <a:pt x="430419" y="1679578"/>
                  <a:pt x="456267" y="1674067"/>
                  <a:pt x="466830" y="1700441"/>
                </a:cubicBezTo>
                <a:cubicBezTo>
                  <a:pt x="478246" y="1728979"/>
                  <a:pt x="452856" y="1738886"/>
                  <a:pt x="435077" y="1751482"/>
                </a:cubicBezTo>
                <a:cubicBezTo>
                  <a:pt x="423530" y="1759683"/>
                  <a:pt x="409294" y="1768671"/>
                  <a:pt x="418741" y="1784219"/>
                </a:cubicBezTo>
                <a:cubicBezTo>
                  <a:pt x="423071" y="1791305"/>
                  <a:pt x="437898" y="1795766"/>
                  <a:pt x="447542" y="1795044"/>
                </a:cubicBezTo>
                <a:cubicBezTo>
                  <a:pt x="474768" y="1793010"/>
                  <a:pt x="508424" y="1778315"/>
                  <a:pt x="519643" y="1814923"/>
                </a:cubicBezTo>
                <a:cubicBezTo>
                  <a:pt x="532173" y="1855730"/>
                  <a:pt x="493860" y="1863668"/>
                  <a:pt x="467289" y="1878036"/>
                </a:cubicBezTo>
                <a:cubicBezTo>
                  <a:pt x="458498" y="1882825"/>
                  <a:pt x="452659" y="1893059"/>
                  <a:pt x="446754" y="1899489"/>
                </a:cubicBezTo>
                <a:cubicBezTo>
                  <a:pt x="456399" y="1927896"/>
                  <a:pt x="473915" y="1919039"/>
                  <a:pt x="489661" y="1914906"/>
                </a:cubicBezTo>
                <a:cubicBezTo>
                  <a:pt x="513935" y="1908477"/>
                  <a:pt x="542408" y="1895487"/>
                  <a:pt x="553758" y="1929405"/>
                </a:cubicBezTo>
                <a:cubicBezTo>
                  <a:pt x="565436" y="1964308"/>
                  <a:pt x="537094" y="1978478"/>
                  <a:pt x="510720" y="1990353"/>
                </a:cubicBezTo>
                <a:cubicBezTo>
                  <a:pt x="486512" y="2001243"/>
                  <a:pt x="455677" y="2007017"/>
                  <a:pt x="465715" y="2044609"/>
                </a:cubicBezTo>
                <a:cubicBezTo>
                  <a:pt x="487430" y="2053531"/>
                  <a:pt x="493597" y="2038573"/>
                  <a:pt x="502060" y="2028601"/>
                </a:cubicBezTo>
                <a:cubicBezTo>
                  <a:pt x="523448" y="2003540"/>
                  <a:pt x="549296" y="1987204"/>
                  <a:pt x="583018" y="1997176"/>
                </a:cubicBezTo>
                <a:cubicBezTo>
                  <a:pt x="620348" y="2008263"/>
                  <a:pt x="616280" y="2041985"/>
                  <a:pt x="622906" y="2072229"/>
                </a:cubicBezTo>
                <a:cubicBezTo>
                  <a:pt x="641867" y="2159222"/>
                  <a:pt x="626055" y="2232045"/>
                  <a:pt x="553627" y="2289581"/>
                </a:cubicBezTo>
                <a:cubicBezTo>
                  <a:pt x="490973" y="2339442"/>
                  <a:pt x="488086" y="2422761"/>
                  <a:pt x="449379" y="2487186"/>
                </a:cubicBezTo>
                <a:cubicBezTo>
                  <a:pt x="411196" y="2550758"/>
                  <a:pt x="387447" y="2536194"/>
                  <a:pt x="364288" y="2487842"/>
                </a:cubicBezTo>
                <a:cubicBezTo>
                  <a:pt x="312328" y="2379265"/>
                  <a:pt x="248362" y="2280397"/>
                  <a:pt x="172522" y="2186383"/>
                </a:cubicBezTo>
                <a:cubicBezTo>
                  <a:pt x="143852" y="2150825"/>
                  <a:pt x="174031" y="2090533"/>
                  <a:pt x="202242" y="2049267"/>
                </a:cubicBezTo>
                <a:cubicBezTo>
                  <a:pt x="222383" y="2019810"/>
                  <a:pt x="249871" y="1995470"/>
                  <a:pt x="283133" y="19589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5" name="Forma libre: forma 54">
            <a:extLst>
              <a:ext uri="{FF2B5EF4-FFF2-40B4-BE49-F238E27FC236}">
                <a16:creationId xmlns:a16="http://schemas.microsoft.com/office/drawing/2014/main" id="{5D7BB7B9-17D2-43D1-B69B-0258DF1EA646}"/>
              </a:ext>
            </a:extLst>
          </p:cNvPr>
          <p:cNvSpPr/>
          <p:nvPr/>
        </p:nvSpPr>
        <p:spPr>
          <a:xfrm>
            <a:off x="1971649" y="2510507"/>
            <a:ext cx="413000" cy="2484018"/>
          </a:xfrm>
          <a:custGeom>
            <a:avLst/>
            <a:gdLst>
              <a:gd name="connsiteX0" fmla="*/ 199528 w 413000"/>
              <a:gd name="connsiteY0" fmla="*/ 2484019 h 2484018"/>
              <a:gd name="connsiteX1" fmla="*/ 40040 w 413000"/>
              <a:gd name="connsiteY1" fmla="*/ 2237472 h 2484018"/>
              <a:gd name="connsiteX2" fmla="*/ 90229 w 413000"/>
              <a:gd name="connsiteY2" fmla="*/ 2042228 h 2484018"/>
              <a:gd name="connsiteX3" fmla="*/ 91344 w 413000"/>
              <a:gd name="connsiteY3" fmla="*/ 1947100 h 2484018"/>
              <a:gd name="connsiteX4" fmla="*/ 102825 w 413000"/>
              <a:gd name="connsiteY4" fmla="*/ 1847117 h 2484018"/>
              <a:gd name="connsiteX5" fmla="*/ 117193 w 413000"/>
              <a:gd name="connsiteY5" fmla="*/ 1660337 h 2484018"/>
              <a:gd name="connsiteX6" fmla="*/ 83209 w 413000"/>
              <a:gd name="connsiteY6" fmla="*/ 1585415 h 2484018"/>
              <a:gd name="connsiteX7" fmla="*/ 79273 w 413000"/>
              <a:gd name="connsiteY7" fmla="*/ 1336900 h 2484018"/>
              <a:gd name="connsiteX8" fmla="*/ 33480 w 413000"/>
              <a:gd name="connsiteY8" fmla="*/ 1204704 h 2484018"/>
              <a:gd name="connsiteX9" fmla="*/ 36957 w 413000"/>
              <a:gd name="connsiteY9" fmla="*/ 841182 h 2484018"/>
              <a:gd name="connsiteX10" fmla="*/ 21080 w 413000"/>
              <a:gd name="connsiteY10" fmla="*/ 814677 h 2484018"/>
              <a:gd name="connsiteX11" fmla="*/ 7303 w 413000"/>
              <a:gd name="connsiteY11" fmla="*/ 780497 h 2484018"/>
              <a:gd name="connsiteX12" fmla="*/ 71203 w 413000"/>
              <a:gd name="connsiteY12" fmla="*/ 531457 h 2484018"/>
              <a:gd name="connsiteX13" fmla="*/ 157016 w 413000"/>
              <a:gd name="connsiteY13" fmla="*/ 362850 h 2484018"/>
              <a:gd name="connsiteX14" fmla="*/ 220719 w 413000"/>
              <a:gd name="connsiteY14" fmla="*/ 169115 h 2484018"/>
              <a:gd name="connsiteX15" fmla="*/ 221441 w 413000"/>
              <a:gd name="connsiteY15" fmla="*/ 152386 h 2484018"/>
              <a:gd name="connsiteX16" fmla="*/ 338613 w 413000"/>
              <a:gd name="connsiteY16" fmla="*/ 1427 h 2484018"/>
              <a:gd name="connsiteX17" fmla="*/ 409926 w 413000"/>
              <a:gd name="connsiteY17" fmla="*/ 154551 h 2484018"/>
              <a:gd name="connsiteX18" fmla="*/ 373974 w 413000"/>
              <a:gd name="connsiteY18" fmla="*/ 401360 h 2484018"/>
              <a:gd name="connsiteX19" fmla="*/ 335332 w 413000"/>
              <a:gd name="connsiteY19" fmla="*/ 1390828 h 2484018"/>
              <a:gd name="connsiteX20" fmla="*/ 397658 w 413000"/>
              <a:gd name="connsiteY20" fmla="*/ 1877361 h 2484018"/>
              <a:gd name="connsiteX21" fmla="*/ 344320 w 413000"/>
              <a:gd name="connsiteY21" fmla="*/ 2016249 h 2484018"/>
              <a:gd name="connsiteX22" fmla="*/ 312764 w 413000"/>
              <a:gd name="connsiteY22" fmla="*/ 2100552 h 2484018"/>
              <a:gd name="connsiteX23" fmla="*/ 252472 w 413000"/>
              <a:gd name="connsiteY23" fmla="*/ 2182363 h 2484018"/>
              <a:gd name="connsiteX24" fmla="*/ 174270 w 413000"/>
              <a:gd name="connsiteY24" fmla="*/ 2414739 h 2484018"/>
              <a:gd name="connsiteX25" fmla="*/ 199594 w 413000"/>
              <a:gd name="connsiteY25" fmla="*/ 2484019 h 248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3000" h="2484018">
                <a:moveTo>
                  <a:pt x="199528" y="2484019"/>
                </a:moveTo>
                <a:cubicBezTo>
                  <a:pt x="78157" y="2440588"/>
                  <a:pt x="51784" y="2338898"/>
                  <a:pt x="40040" y="2237472"/>
                </a:cubicBezTo>
                <a:cubicBezTo>
                  <a:pt x="32364" y="2171276"/>
                  <a:pt x="37219" y="2100159"/>
                  <a:pt x="90229" y="2042228"/>
                </a:cubicBezTo>
                <a:cubicBezTo>
                  <a:pt x="111879" y="2018545"/>
                  <a:pt x="131429" y="1978722"/>
                  <a:pt x="91344" y="1947100"/>
                </a:cubicBezTo>
                <a:cubicBezTo>
                  <a:pt x="43583" y="1909442"/>
                  <a:pt x="100070" y="1880313"/>
                  <a:pt x="102825" y="1847117"/>
                </a:cubicBezTo>
                <a:cubicBezTo>
                  <a:pt x="107942" y="1785775"/>
                  <a:pt x="63068" y="1721285"/>
                  <a:pt x="117193" y="1660337"/>
                </a:cubicBezTo>
                <a:cubicBezTo>
                  <a:pt x="134644" y="1640655"/>
                  <a:pt x="83537" y="1622220"/>
                  <a:pt x="83209" y="1585415"/>
                </a:cubicBezTo>
                <a:cubicBezTo>
                  <a:pt x="82422" y="1502686"/>
                  <a:pt x="30593" y="1421072"/>
                  <a:pt x="79273" y="1336900"/>
                </a:cubicBezTo>
                <a:cubicBezTo>
                  <a:pt x="2055" y="1317284"/>
                  <a:pt x="40368" y="1242821"/>
                  <a:pt x="33480" y="1204704"/>
                </a:cubicBezTo>
                <a:cubicBezTo>
                  <a:pt x="12092" y="1086351"/>
                  <a:pt x="-3063" y="961634"/>
                  <a:pt x="36957" y="841182"/>
                </a:cubicBezTo>
                <a:cubicBezTo>
                  <a:pt x="42599" y="824256"/>
                  <a:pt x="54080" y="811135"/>
                  <a:pt x="21080" y="814677"/>
                </a:cubicBezTo>
                <a:cubicBezTo>
                  <a:pt x="-6474" y="817630"/>
                  <a:pt x="-2341" y="795717"/>
                  <a:pt x="7303" y="780497"/>
                </a:cubicBezTo>
                <a:cubicBezTo>
                  <a:pt x="55654" y="703934"/>
                  <a:pt x="47060" y="613333"/>
                  <a:pt x="71203" y="531457"/>
                </a:cubicBezTo>
                <a:cubicBezTo>
                  <a:pt x="88720" y="471886"/>
                  <a:pt x="122769" y="415662"/>
                  <a:pt x="157016" y="362850"/>
                </a:cubicBezTo>
                <a:cubicBezTo>
                  <a:pt x="195920" y="302820"/>
                  <a:pt x="231675" y="244431"/>
                  <a:pt x="220719" y="169115"/>
                </a:cubicBezTo>
                <a:cubicBezTo>
                  <a:pt x="219932" y="163670"/>
                  <a:pt x="220719" y="157963"/>
                  <a:pt x="221441" y="152386"/>
                </a:cubicBezTo>
                <a:cubicBezTo>
                  <a:pt x="231216" y="70313"/>
                  <a:pt x="291179" y="-11891"/>
                  <a:pt x="338613" y="1427"/>
                </a:cubicBezTo>
                <a:cubicBezTo>
                  <a:pt x="415699" y="23077"/>
                  <a:pt x="404481" y="96818"/>
                  <a:pt x="409926" y="154551"/>
                </a:cubicBezTo>
                <a:cubicBezTo>
                  <a:pt x="417865" y="238855"/>
                  <a:pt x="411960" y="327750"/>
                  <a:pt x="373974" y="401360"/>
                </a:cubicBezTo>
                <a:cubicBezTo>
                  <a:pt x="206023" y="726766"/>
                  <a:pt x="244862" y="1057288"/>
                  <a:pt x="335332" y="1390828"/>
                </a:cubicBezTo>
                <a:cubicBezTo>
                  <a:pt x="378567" y="1550250"/>
                  <a:pt x="424491" y="1708754"/>
                  <a:pt x="397658" y="1877361"/>
                </a:cubicBezTo>
                <a:cubicBezTo>
                  <a:pt x="389588" y="1928140"/>
                  <a:pt x="377976" y="1976492"/>
                  <a:pt x="344320" y="2016249"/>
                </a:cubicBezTo>
                <a:cubicBezTo>
                  <a:pt x="323326" y="2041113"/>
                  <a:pt x="311911" y="2068406"/>
                  <a:pt x="312764" y="2100552"/>
                </a:cubicBezTo>
                <a:cubicBezTo>
                  <a:pt x="313945" y="2143852"/>
                  <a:pt x="287374" y="2165043"/>
                  <a:pt x="252472" y="2182363"/>
                </a:cubicBezTo>
                <a:cubicBezTo>
                  <a:pt x="163510" y="2226581"/>
                  <a:pt x="132545" y="2321710"/>
                  <a:pt x="174270" y="2414739"/>
                </a:cubicBezTo>
                <a:cubicBezTo>
                  <a:pt x="183061" y="2434289"/>
                  <a:pt x="206745" y="2447017"/>
                  <a:pt x="199594" y="24840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57" name="Gráfico 56">
            <a:extLst>
              <a:ext uri="{FF2B5EF4-FFF2-40B4-BE49-F238E27FC236}">
                <a16:creationId xmlns:a16="http://schemas.microsoft.com/office/drawing/2014/main" id="{035D70B8-CAD3-4004-9E2E-17078B4639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658579"/>
            <a:ext cx="1737360" cy="4272776"/>
          </a:xfrm>
          <a:prstGeom prst="rect">
            <a:avLst/>
          </a:prstGeom>
        </p:spPr>
      </p:pic>
      <p:pic>
        <p:nvPicPr>
          <p:cNvPr id="59" name="Gráfico 58">
            <a:extLst>
              <a:ext uri="{FF2B5EF4-FFF2-40B4-BE49-F238E27FC236}">
                <a16:creationId xmlns:a16="http://schemas.microsoft.com/office/drawing/2014/main" id="{B276C4B2-A003-49D5-A0A7-ECC3E922A4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4084" y="424669"/>
            <a:ext cx="1850046" cy="4506686"/>
          </a:xfrm>
          <a:prstGeom prst="rect">
            <a:avLst/>
          </a:prstGeom>
        </p:spPr>
      </p:pic>
      <p:sp>
        <p:nvSpPr>
          <p:cNvPr id="60" name="Rectangle 19">
            <a:extLst>
              <a:ext uri="{FF2B5EF4-FFF2-40B4-BE49-F238E27FC236}">
                <a16:creationId xmlns:a16="http://schemas.microsoft.com/office/drawing/2014/main" id="{0095ABBD-824B-4D78-B66D-0B271DA79150}"/>
              </a:ext>
            </a:extLst>
          </p:cNvPr>
          <p:cNvSpPr/>
          <p:nvPr/>
        </p:nvSpPr>
        <p:spPr>
          <a:xfrm>
            <a:off x="3132815" y="947066"/>
            <a:ext cx="891698" cy="1044632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2B559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2F1E7E-78ED-4AB8-AD64-8220B20E63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262626"/>
                </a:solidFill>
                <a:latin typeface="Arial"/>
                <a:cs typeface="Arial" pitchFamily="34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3DD0C27B-B199-4C73-B783-F6523DA4B242}"/>
              </a:ext>
            </a:extLst>
          </p:cNvPr>
          <p:cNvSpPr/>
          <p:nvPr/>
        </p:nvSpPr>
        <p:spPr>
          <a:xfrm>
            <a:off x="4584051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2A6EE0D3-A28B-4254-A6D0-AA8EF495FACA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B619AB01-5C6B-4288-9E09-265A60C60A23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9ABB93C-4D1B-4BAC-9945-58631C3BAD66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A21289A3-C8F2-4CD5-B624-5780710C3648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8C2EB51F-698F-41DD-A5C2-F02F1D598E9B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4ED9FCB4-A99B-4967-9366-8C2DEAF030C4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C42A58B-8C31-4730-BD6C-FF357E81E21C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C0DA0B5A-EF63-4054-86C9-FD2BB56BC92B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C57F0596-E3A6-4435-A638-972E026304BF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C95902EF-E635-4B7B-BAC7-B057502C8EAF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4BB5A712-AAB3-451D-B419-53AA596E6781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9FDDA483-CC35-4A4B-B4A9-3C46E709E9B9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CBE17113-30F3-4ECD-B382-EF257A8F1FDF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38C4B19-0448-4B62-B739-02F569CDAA0B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86235CFC-F6E0-4F92-978F-6F7BB5474F6D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A90C8143-A2C7-4BB4-9B7B-C67C368E5BEC}"/>
              </a:ext>
            </a:extLst>
          </p:cNvPr>
          <p:cNvSpPr/>
          <p:nvPr/>
        </p:nvSpPr>
        <p:spPr>
          <a:xfrm rot="18805987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A44776B2-10F5-47EA-B04B-78C89D28493C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E03B0398-B5DD-4B75-9B74-B7162FF95DBC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0CEC7EE3-C04C-44A2-ADCA-296302B9C4C9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1579BF28-34DC-4B3F-9477-61CB209C03CA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65EDD146-4BE2-4647-A766-8052B7C8A2F7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181176E8-00D0-4089-8CB3-7E3C953671B6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04B8522F-9AE5-4401-B4E4-9821D45488F4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0C8A98FA-902C-4B3B-A5DB-B328F31EA8B4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6F98B1FE-8FFC-4EEF-8588-6D3B6D05585C}"/>
                </a:ext>
              </a:extLst>
            </p:cNvPr>
            <p:cNvSpPr/>
            <p:nvPr/>
          </p:nvSpPr>
          <p:spPr>
            <a:xfrm>
              <a:off x="7163574" y="4172434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F7013C07-7055-4485-AD6F-03BBC13A72C0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6FF9D92B-F26F-4BB9-8435-1EDA7CD7FEDF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141D512E-87EF-4ADE-A642-1C620D882B80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61C2DFE2-3552-4A22-9693-8D45CBF916D1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455C55F1-74C0-4DDA-B46E-F28158E2ADF0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83FDA081-1972-4F27-9338-338A25DEBF42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2068E9FA-8216-45BE-A27C-4E6FC976AAC5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5A8CACFC-08BC-4F17-B11E-B43B03D656E1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50703FA1-9C9D-4391-BB61-0691E04A1E63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0B6C433B-8AD3-4AE5-9C81-B12FCE71550F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D54B6FDD-4A72-4524-8C71-95D80DCE97AE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0A9ED62A-ECB1-4D7D-8531-EAECA8DAA613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77A74349-EF16-4FD3-AD02-31672D1FF0EE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D894A234-29D0-49AD-AF8A-339C59284C5B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7FF6DFD6-CB58-4E6F-86EB-8A882348E94D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1023C653-4E5F-41E8-B060-DF98A10FCD7F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EEFA9B1B-D0C3-45B5-B00F-107270E02E7C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C9AF54D6-E1B8-42C7-8ED7-E2807267760B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70143F02-3C0A-4B03-A56E-D0DA2BC659BA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B82B0BC6-D2A2-4F95-A497-B457700D5EB1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F2CB2134-749F-488F-8A3F-48BC5B835CA8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71767213-5FE9-4065-9631-39548E59CD80}"/>
                </a:ext>
              </a:extLst>
            </p:cNvPr>
            <p:cNvSpPr/>
            <p:nvPr/>
          </p:nvSpPr>
          <p:spPr>
            <a:xfrm>
              <a:off x="773886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41A86E75-DDE7-4CF4-BD01-0B55089DCE2F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A64C4122-57F3-40CF-BE2B-6C79BED3A053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02EF0E5A-F608-4CFF-B4F1-19014FC8747B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A2AF33E7-6FD5-49E6-9DE1-E9A94A3DB510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77D5E83B-F058-4998-AFD1-FFC2CF4ED7DE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7154F49F-F1DD-4C7B-B13A-2B17363E5B3E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7A23A5EA-C647-43EB-BF21-889C2BC85D95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23F2551A-43E0-4959-990E-158352AF8BB6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4187FCE8-24FD-4DE8-8FFF-5572B53A7F5D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E7C934DF-0D2F-4F89-9513-88C6120E1CBE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81BF06CE-1B11-46F4-B33D-8565BB312FD5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1CE74A84-2068-4284-92D1-99E12E631C27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F4A9EED8-A89A-4C28-839E-2AA839E565A4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9B120F25-E0AB-4A6A-9A51-9BA5B614807E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05467379-1EFD-4B58-9B4F-08A7517A77C5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1B5D5B44-8D9F-4C5F-9BEE-8440994F1B0B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3A53351A-0B13-4C8F-BB1F-72287FB95987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321B7F8E-04F1-4A16-AFCD-71CAF6F8C6DD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83A6852E-5688-4159-8939-A1119561CC81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9D40096E-2127-4DAF-8ECC-A49620E80E17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6B4DC962-7CED-4E05-9D76-271DFE018552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6FF45E2C-D2D3-4F5E-A024-18574E1DFE63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C8A757C1-606F-4EB3-B401-B8E4F8D80D15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34B1D550-F647-46D5-9547-FF80B5B58A35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36D41709-E7B6-47EA-8FA1-345D553C717E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7051FBD0-839E-4EFB-95FC-6957166F1A78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0839BD6B-5AAC-4062-947A-A155D5A74A6F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A8DCB479-B6D0-4ADB-97E6-79FEED293172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A180DCBC-6545-4520-B7DC-E7C0F6DCA262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B26C45AF-F646-468C-9C87-C88C072ECD75}"/>
              </a:ext>
            </a:extLst>
          </p:cNvPr>
          <p:cNvGrpSpPr/>
          <p:nvPr/>
        </p:nvGrpSpPr>
        <p:grpSpPr>
          <a:xfrm>
            <a:off x="7584893" y="1867579"/>
            <a:ext cx="421830" cy="414433"/>
            <a:chOff x="7584893" y="1867579"/>
            <a:chExt cx="421830" cy="414433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BF91AD9D-6E33-428F-B496-CCC58672E3D0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4E96583B-5F7F-42EF-8587-B0A93CCAE235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90D5EEE9-A30E-4641-B2D9-4B4CF340052F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D36E5C14-AEC9-429E-A7DE-D842A58386C7}"/>
                </a:ext>
              </a:extLst>
            </p:cNvPr>
            <p:cNvSpPr/>
            <p:nvPr/>
          </p:nvSpPr>
          <p:spPr>
            <a:xfrm>
              <a:off x="7891820" y="2169825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F5C3B7A8-182C-416B-923D-D4506C73DCA4}"/>
                </a:ext>
              </a:extLst>
            </p:cNvPr>
            <p:cNvSpPr/>
            <p:nvPr/>
          </p:nvSpPr>
          <p:spPr>
            <a:xfrm>
              <a:off x="7598298" y="2084374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0ADC3971-D231-4F0C-86DE-359A5062A8F0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669D2EC5-D7C7-43C3-8D05-53E2170643F8}"/>
              </a:ext>
            </a:extLst>
          </p:cNvPr>
          <p:cNvSpPr/>
          <p:nvPr/>
        </p:nvSpPr>
        <p:spPr>
          <a:xfrm>
            <a:off x="520178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7210CEC2-64AF-4448-BD83-793F7A563601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B085C61B-A3A7-47F1-9AED-F8A8F5EFF9B6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605E5945-67BC-4B1B-B788-AD6314B727D7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474F3BAC-F21F-40BD-A0B8-75A74CC0D36E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49A0C94B-ADD2-429A-8E44-CC9331714BF0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33B0C0F4-29E9-4E98-9235-5EC76F13B418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7C5BCCC6-C6C4-4752-B234-817F015445D5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48C47DD3-0690-44D5-8081-F1D81C27DF1D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EBF3232F-3449-4593-BA98-B04A8C86E6D2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00A3D13F-2BF3-407B-A4E2-E924CFFA3FBB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F6F57E48-302F-4D52-AE47-4DCB66EEA1B6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5508E528-29F8-4DFA-B2DE-D1579FD69644}"/>
              </a:ext>
            </a:extLst>
          </p:cNvPr>
          <p:cNvGrpSpPr/>
          <p:nvPr/>
        </p:nvGrpSpPr>
        <p:grpSpPr>
          <a:xfrm>
            <a:off x="6396849" y="1856424"/>
            <a:ext cx="418173" cy="413043"/>
            <a:chOff x="6396849" y="1856424"/>
            <a:chExt cx="418173" cy="413043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D158E2CA-C896-4C5A-B4F3-51F1EC6BC50B}"/>
                </a:ext>
              </a:extLst>
            </p:cNvPr>
            <p:cNvSpPr/>
            <p:nvPr/>
          </p:nvSpPr>
          <p:spPr>
            <a:xfrm>
              <a:off x="6396849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47B6A952-AB32-47C5-A97E-D14284DA350C}"/>
                </a:ext>
              </a:extLst>
            </p:cNvPr>
            <p:cNvSpPr/>
            <p:nvPr/>
          </p:nvSpPr>
          <p:spPr>
            <a:xfrm>
              <a:off x="6521464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FAC86ACF-FDEE-4AEE-8BEA-0749E0F49813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8B0DECA5-6ED1-4CD5-A3F4-24DB4A400A26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D5CDB4CE-DD81-44D4-A07B-DCE3F998D31B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A84EE120-8DAF-4980-999F-74CE4CBB49AF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6E49AE8D-085D-43BB-B86E-C305294D8A4D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611462AD-A8CB-4005-892D-B0331EDE3BBF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B1F41302-EAE4-42B7-82A5-EC89C815FF6C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5B237DD1-EE12-4FAE-B13B-D2E6C22B083B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47DBB7CC-9C2B-4C63-959A-8BF311762670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87C8E503-C781-4C15-99B3-0E958C9C8CA2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71431CC2-0BC8-4455-A338-F80FC7654E78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AC4B81FC-F03C-4DCC-B819-E0CB4D2A5A27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3DE1551C-4778-43DB-8833-BC0D82DCE9CF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E6620DD0-0878-4AD8-ABF4-6C37E15CB451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787AE029-56B7-42B7-AE72-3ED49D061BE4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0F5AE414-661B-4774-9238-7DD10C349C4B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9312B3-05EB-4FAD-B24D-F6D44DE205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262626"/>
                </a:solidFill>
                <a:latin typeface="Arial"/>
                <a:cs typeface="Arial" pitchFamily="34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804E7213-47DC-4CB2-9A0B-B0BD16203688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DA547819-9AE4-4FC7-AA36-047992B913D9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63B01440-7F1C-4565-9A68-2B59C8699105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8C41BDC9-F973-45FC-AF6B-58677E802973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A17754AB-AE19-4B34-B253-D3BDA7ED0094}"/>
                </a:ext>
              </a:extLst>
            </p:cNvPr>
            <p:cNvSpPr/>
            <p:nvPr/>
          </p:nvSpPr>
          <p:spPr>
            <a:xfrm rot="18100527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B2911257-5A3E-4222-8C35-F5DC250BE7EB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93185CB4-2B0B-4384-A3BB-2FDA82D2DC74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3EBC50CD-B0E6-4E27-83CB-666BCFDBAF6C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62150D46-6C27-4E0A-B764-6F01229EA9E7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DDC154A5-62EA-4517-AB0A-3D84ED75CCE1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04616FD8-B998-4AC9-8A6B-0ACB7D927646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C8E58D3F-8753-464F-B292-1179B0410F45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B601970E-D74B-4FF3-A6DE-A17EA227CC52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51AE870A-5D17-4E06-9C82-6494BB748AF0}"/>
              </a:ext>
            </a:extLst>
          </p:cNvPr>
          <p:cNvGrpSpPr/>
          <p:nvPr/>
        </p:nvGrpSpPr>
        <p:grpSpPr>
          <a:xfrm>
            <a:off x="7851239" y="4063081"/>
            <a:ext cx="410812" cy="437832"/>
            <a:chOff x="7851239" y="4063081"/>
            <a:chExt cx="410812" cy="437832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17ACC0A1-A6D8-4B64-AFA8-E65FDE581BDE}"/>
                </a:ext>
              </a:extLst>
            </p:cNvPr>
            <p:cNvSpPr/>
            <p:nvPr/>
          </p:nvSpPr>
          <p:spPr>
            <a:xfrm>
              <a:off x="7851239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2475651F-4693-4AC7-B872-DCC3AA72B81A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700199CC-3223-4320-9FA9-83DFEC013664}"/>
              </a:ext>
            </a:extLst>
          </p:cNvPr>
          <p:cNvGrpSpPr/>
          <p:nvPr/>
        </p:nvGrpSpPr>
        <p:grpSpPr>
          <a:xfrm>
            <a:off x="3983647" y="2777096"/>
            <a:ext cx="392725" cy="381048"/>
            <a:chOff x="3983647" y="2777096"/>
            <a:chExt cx="392725" cy="38104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CB212C03-3018-4BEE-B41D-7E520A66677D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CBF14427-3F5D-4B86-9332-D1AB56A6C049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FA32FE9F-0CAA-4868-A63A-5CF837AB974E}"/>
                </a:ext>
              </a:extLst>
            </p:cNvPr>
            <p:cNvSpPr/>
            <p:nvPr/>
          </p:nvSpPr>
          <p:spPr>
            <a:xfrm>
              <a:off x="3983647" y="2777096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839A47B7-0A66-45E7-BCD9-EE5E0CFFE6F7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93F72228-FB0F-4CF1-81D0-57EEE55F5686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EC03C9A7-6F7E-4123-BD90-78F959748D00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36239036-6E19-4988-AE88-93F914EBD48C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6095581D-A26F-439A-866D-66E372B4416A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8D95EC19-02D6-4E7C-8204-11FA83C910E7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585EF8E5-CA2F-453E-8B94-F70B52FCE1B2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981F2242-0421-4EA0-9B67-7ED49CE9A09D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A0FA01E1-3F05-4A7A-9656-E46B153DD957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A6E2E56D-0D54-4CF8-B0E9-F1C0D3A9A035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FC2F2E4C-7FA1-4C41-8531-02EB41A6338F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BD663F25-2DCA-413E-9368-94085AE3B5A3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386AD70E-ED3B-4B58-858F-9A88C59514EC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CB9BD760-89C9-4A55-995B-26FEE4467BBC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E184A008-DA67-4745-84A8-42EF80AA3A01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5647A0EC-A180-4798-842C-2764A7511F43}"/>
                </a:ext>
              </a:extLst>
            </p:cNvPr>
            <p:cNvSpPr/>
            <p:nvPr/>
          </p:nvSpPr>
          <p:spPr>
            <a:xfrm>
              <a:off x="8474851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34831021-5A79-4D3A-8226-F472BA451C5E}"/>
                </a:ext>
              </a:extLst>
            </p:cNvPr>
            <p:cNvSpPr/>
            <p:nvPr/>
          </p:nvSpPr>
          <p:spPr>
            <a:xfrm>
              <a:off x="859824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10539C6E-D03B-48F0-9FDC-85D241B3D1B7}"/>
                </a:ext>
              </a:extLst>
            </p:cNvPr>
            <p:cNvSpPr/>
            <p:nvPr/>
          </p:nvSpPr>
          <p:spPr>
            <a:xfrm>
              <a:off x="8598249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C48537A9-0299-4340-9D63-85612C9F569B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2DE1AC28-D853-46B9-853F-D49EDF9F0EDF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ADD1C4CA-6E72-42C2-A02D-C35649CF9121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BFC2E304-E1B2-4E71-98D5-8F2B2DB384EF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22B179D3-652C-4B21-8992-A445AABA7E12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E38F2029-2B3E-4F27-9B69-1194A87C3B5D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40A33E7C-E54C-4B14-ACAF-B32954B1C743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EAFECD23-FB9B-4D49-A5E1-0CA88EA7C722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5FA8FA0A-5F76-43F4-AD90-3D8D1F44B752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17402BD4-1144-46F1-BFBE-A44B7C5A49D7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7C9AA6FE-4ADE-499B-8C6B-95A2A49D6499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E12B0049-A63E-4E27-AB08-C6EF73A4FC30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29660DCD-8AF3-4D1D-B468-E12AED47D352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1D3813CA-C042-4D50-B668-D93E12C8F2E3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E4747169-245C-4B50-BD89-D10076DDEB35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047118E2-9F00-4608-BF91-35584813D2F4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893AC379-79B0-40AF-AB09-DBA4DE5920C0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07EFDDCD-E7D1-47A9-A632-D4F353C0B4AF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224D57F1-D2AE-4DB8-A04B-224427F46BF0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5E62889C-07FB-4BEC-80B0-818F3CC83200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24D693D9-B128-4A38-B23A-98C9DFA7B53C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ED805762-9EB8-4B55-98AC-93A55EF57C89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55D72AC1-9CE3-4B6D-8C3F-A26C6EA24844}"/>
              </a:ext>
            </a:extLst>
          </p:cNvPr>
          <p:cNvGrpSpPr/>
          <p:nvPr/>
        </p:nvGrpSpPr>
        <p:grpSpPr>
          <a:xfrm>
            <a:off x="7861864" y="2742724"/>
            <a:ext cx="359661" cy="378698"/>
            <a:chOff x="7861864" y="2742724"/>
            <a:chExt cx="359661" cy="378698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66BC7BAF-E690-4D4A-B583-A248F2855D12}"/>
                </a:ext>
              </a:extLst>
            </p:cNvPr>
            <p:cNvSpPr/>
            <p:nvPr/>
          </p:nvSpPr>
          <p:spPr>
            <a:xfrm>
              <a:off x="786186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8A6F9C07-F2B3-4888-81FE-41CB9433D99C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CAD4CD94-56C5-447E-AC0F-4661ACA16B00}"/>
                </a:ext>
              </a:extLst>
            </p:cNvPr>
            <p:cNvSpPr/>
            <p:nvPr/>
          </p:nvSpPr>
          <p:spPr>
            <a:xfrm>
              <a:off x="8052782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6C2FB3F9-4F75-4DD6-AE79-26770D6767F8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C97B23A6-6A06-4587-8F46-B802DB5EE720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D2EA4C44-B06E-4AB9-9C3F-2CBA0416FC60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E8A9BBC2-833A-428D-8614-8D9BB230D688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4E9EED54-00ED-489A-ACB0-51CFD3C3E61F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DA67C967-4A31-4585-89AF-882C3B5126F2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53E76164-A223-4F3A-BC94-919A355F3AED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A6C9D5C0-1A23-4A3D-96CF-0F8980A1F1BC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25A16240-A10C-43CB-80F7-DCFE1414E2E4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03498BA4-6C0E-427E-BE51-E04B3513FA2E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0E5BE629-0D21-48E3-B1C6-D31A35523BC9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B3C74CEA-3A7F-441C-8061-E364F012E04C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0B59953D-603D-4543-AE50-082DF3D3C6CC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9555715A-7C29-4AD2-BE26-A5AE37CBCA9F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8CA8B52B-A3F2-477E-B757-163BCF139EE2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4F6292CD-A6A1-4954-B75F-EC29A35F99D1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C23A5BC0-EE0D-4E5C-B89D-801133D1A8C0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D98EF7DA-9330-4BB8-BF6B-A83487F78FD5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E4DAE651-DD89-4D16-8A74-4379BA4B4398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AC5FE644-1304-4970-981F-0A84D969EC7B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13630C5B-980B-4445-91C8-0F0012ED94D7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23FC09AB-8B1D-4FB2-8818-FFDAB48AA6A1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2E692E1F-1460-469E-B3A9-DE8C570C33B9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AD657A02-6F45-490D-86FA-276208E8226E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E44B0A4F-AB9D-494F-87DB-0CE14F018F14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317169E4-0B86-4BB5-840F-029F2B69B2F6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E0C97AF4-5A12-4C48-AB7C-EF2AEFD61909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054D8991-D907-4849-80A1-62998ED081A2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6B6C5BF2-78FF-434E-AF62-A2895BA8D2D8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B0336591-EF86-4213-9893-8EB570A58D5E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F999D619-0DF2-4142-9106-29168D6DB117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62E87628-4973-43C2-A63D-3677DA2397D9}"/>
                </a:ext>
              </a:extLst>
            </p:cNvPr>
            <p:cNvSpPr/>
            <p:nvPr/>
          </p:nvSpPr>
          <p:spPr>
            <a:xfrm>
              <a:off x="6584576" y="357129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E120EDE4-430E-4007-87E5-1C5754123466}"/>
                </a:ext>
              </a:extLst>
            </p:cNvPr>
            <p:cNvSpPr/>
            <p:nvPr/>
          </p:nvSpPr>
          <p:spPr>
            <a:xfrm>
              <a:off x="6818909" y="357129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BCFC0893-350D-4E64-9E0D-72D4C1C768AC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6F897274-9ABB-40D7-9880-0740AD21D88B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C43B579E-9DED-4582-997E-292BB488A54E}"/>
              </a:ext>
            </a:extLst>
          </p:cNvPr>
          <p:cNvGrpSpPr/>
          <p:nvPr/>
        </p:nvGrpSpPr>
        <p:grpSpPr>
          <a:xfrm>
            <a:off x="3132423" y="3410437"/>
            <a:ext cx="360163" cy="381807"/>
            <a:chOff x="3132423" y="3410437"/>
            <a:chExt cx="360163" cy="381807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3F77EE48-8968-436A-AACC-4BAB124D3E1B}"/>
                </a:ext>
              </a:extLst>
            </p:cNvPr>
            <p:cNvSpPr/>
            <p:nvPr/>
          </p:nvSpPr>
          <p:spPr>
            <a:xfrm>
              <a:off x="3292800" y="3582399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D2032A6E-7F79-4AF8-8519-DCAE2CAC8AD5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2B1101FC-FD71-4799-9A7F-4D89C331770F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5ACB8EA9-6A3A-4B66-A6FE-360DBD7ECEC3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2E926132-A8AD-46EB-92F3-86DFE55B728D}"/>
                </a:ext>
              </a:extLst>
            </p:cNvPr>
            <p:cNvSpPr/>
            <p:nvPr/>
          </p:nvSpPr>
          <p:spPr>
            <a:xfrm>
              <a:off x="3369655" y="3585453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8D3FDE5A-D05F-46FB-BBD1-4F6FB6607D4F}"/>
                </a:ext>
              </a:extLst>
            </p:cNvPr>
            <p:cNvSpPr/>
            <p:nvPr/>
          </p:nvSpPr>
          <p:spPr>
            <a:xfrm>
              <a:off x="3142024" y="363867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12551E68-A00D-4F1A-8316-54FB7F77CCCF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2C1674B2-7555-43F1-9C62-7B54388E7F35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95FB609D-9617-4722-B952-03423975C161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CE349EA1-71D1-4185-9D41-EE6500F9432F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51C917B4-E65D-4B5F-84AC-84E828D353A3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9922ECC3-4F00-48ED-A17E-ABCACAEF6BB7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66B8DD7C-F32D-44B5-B68F-5BCBB1ABC34F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E23518B1-D4A4-4F26-8A6C-03BA7A20E2C0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24C897BE-66EA-43E1-89F8-4319E807DEE3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B59B9336-57DE-4B9B-86B8-1A18EA68F679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C6D722AF-0ECD-49AF-BC7A-1E679D733F08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EE5D4497-C11F-4B5A-821B-D62DE9F7CA04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CA56088C-026D-4733-B8E6-8F07BF57F9B1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4428CB41-4EB3-4D2B-9C2A-D41FD4197AA0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D6EF90A4-D0B4-4521-BFC9-868D1DAE5DF7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BFA14536-59FA-48C7-AF58-55FE490AC76D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A7F45722-ADE1-49C5-9DE2-53947412D4C2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38A588C1-4737-4F9E-AD28-39A5FBEED807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0242A5BE-D4A2-418E-84F9-5F3EACE8B7F6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04DF6513-F6DD-4ED1-9942-E761490121B5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E7DF0BFD-2E65-4837-AECF-0BA7F98D490D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AD289F79-B0EF-4ECD-BC41-B1D66804E60C}"/>
                </a:ext>
              </a:extLst>
            </p:cNvPr>
            <p:cNvSpPr/>
            <p:nvPr/>
          </p:nvSpPr>
          <p:spPr>
            <a:xfrm>
              <a:off x="8681103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15EE785C-D12E-4DE1-B4AC-C4A068E22F2F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98E1CDFB-888D-4F2F-A1E7-5D2CD7420FDF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6C8D3AC1-E0EB-4023-9557-451D44E41601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D1BC5062-EF2F-4916-A34E-57CEBC905D01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338E598D-7A25-4CC4-8F2A-A5BA885B3DD8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82BA600A-5C4D-43B1-803D-9C2B4062AD2B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2EF24729-6F5C-49D8-84A1-8B9F755E03CF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A40B4783-3F69-4121-9BB2-41B71706412B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437CE4AC-FBDC-490C-8D53-07637D4DE5FE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7EBDB3F5-0AD0-4473-B901-72AB442F51EF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CCC626B9-67CB-4CC2-831A-9EEE645B8BAB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3DE79683-0E25-4859-A0C4-B954A08EFB54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127E4C87-6162-4299-96A2-9DE862D8C6AF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F7AA4871-2D03-4D0E-8DED-EC44F5173CC7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C752AFE9-6CAF-484F-B0AD-7693911075B4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9000B74E-41E1-45EA-8CBF-BFB3386DD0C3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D20DCD85-E874-486F-8EFD-C3107331A7AF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2456786D-4691-4312-A31C-47AB87C0AC06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E4AA154B-4954-49B1-8A43-6FDD6EFD476C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E64D3659-F188-4CB8-85BE-885A491AAC56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A18BE509-4989-483E-B2BD-01CBFF002594}"/>
                </a:ext>
              </a:extLst>
            </p:cNvPr>
            <p:cNvSpPr/>
            <p:nvPr/>
          </p:nvSpPr>
          <p:spPr>
            <a:xfrm>
              <a:off x="7888163" y="2097615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F669D742-19BD-4AD0-BBAC-AEF5220E9CB1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CD8ACFC4-8F4E-48D6-A768-498BF45A7953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7094D224-C439-4694-8920-4D58926459C0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5739957E-3657-4E6C-8CAA-0AED6F3C2113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0B5757D0-09F2-40E4-B1CF-035B2AA906CE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3B14D7F6-1397-4515-9D66-B17AF7715518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8879E141-8087-425E-881B-AE37C8B51E97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81547CEC-14C4-4FF8-8BCA-4BA0462AD6D8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62839A20-60E8-4422-8F58-C7D6BEEB5091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8F9BCCDF-4723-4DAE-BC49-637ED839C41B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A3628D91-420F-4D94-AEDE-DE455162DFE8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C157B94B-6EDB-4E7A-AD3B-C517FB52388E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04D962F1-09CF-4FC5-BFD7-79BCCE539C6F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9DE61958-4825-4567-B09C-D7E894BB68E9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FC8CFB7B-5652-486F-8EEC-FFB93CFA8DBB}"/>
              </a:ext>
            </a:extLst>
          </p:cNvPr>
          <p:cNvGrpSpPr/>
          <p:nvPr/>
        </p:nvGrpSpPr>
        <p:grpSpPr>
          <a:xfrm>
            <a:off x="4513652" y="1981623"/>
            <a:ext cx="470211" cy="499829"/>
            <a:chOff x="4513652" y="1981623"/>
            <a:chExt cx="470211" cy="499829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1FA294C5-58B0-424F-BDA6-9C6D5FB585CF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1F4CC803-F3B2-4759-B707-C2168EA613DE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18FDD415-CD5A-433E-A8F7-E2388ADAC78B}"/>
                </a:ext>
              </a:extLst>
            </p:cNvPr>
            <p:cNvSpPr/>
            <p:nvPr/>
          </p:nvSpPr>
          <p:spPr>
            <a:xfrm>
              <a:off x="4513652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408D5222-0677-44C8-8B2E-BE5B04FD4B19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CFB384D9-AF87-4433-A1CA-C39245ADF6CC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E22EB2E7-6653-47C1-91BD-F9390B38C752}"/>
              </a:ext>
            </a:extLst>
          </p:cNvPr>
          <p:cNvGrpSpPr/>
          <p:nvPr/>
        </p:nvGrpSpPr>
        <p:grpSpPr>
          <a:xfrm>
            <a:off x="5183239" y="1990100"/>
            <a:ext cx="471492" cy="504282"/>
            <a:chOff x="5183239" y="1990100"/>
            <a:chExt cx="471492" cy="504282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36E0E728-B241-4AF0-88A8-F844A850FADA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529DD3A8-D4D4-44F1-9B9B-2FC4F7BD0A2E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A5291D10-E908-4E3C-BD9F-19F0C4465C4C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3675921D-1CD9-4D16-AA01-50A994A718A1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2DF19260-A1AD-49B5-9906-14D971F5317B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8B204412-29C3-408E-B57F-D2FD7AA22C09}"/>
                </a:ext>
              </a:extLst>
            </p:cNvPr>
            <p:cNvSpPr/>
            <p:nvPr/>
          </p:nvSpPr>
          <p:spPr>
            <a:xfrm>
              <a:off x="5183239" y="2346222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F4A84094-F7DF-4095-B029-F7B930208459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AE4EE929-3AB5-4D47-A409-67977FCE6AF4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383AF1E6-C7FE-453C-9D69-915CB9646CAE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9B569B2F-373D-4040-907D-9447F9BE5BF5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E1EFBB5E-80E8-49A8-AEB1-278D3580955A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1A2A8111-8D62-4E52-8F44-B66698D571C7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BE98747A-AB53-42A7-A9E6-BB30549649FD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E330CAF0-540F-42D1-A5A0-E0E4ECAC7B99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33957430-3703-4952-BBAB-399FA1CA2F24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4A340F90-3963-4837-A1ED-8933109752E1}"/>
              </a:ext>
            </a:extLst>
          </p:cNvPr>
          <p:cNvGrpSpPr/>
          <p:nvPr/>
        </p:nvGrpSpPr>
        <p:grpSpPr>
          <a:xfrm>
            <a:off x="5894679" y="1990456"/>
            <a:ext cx="441408" cy="500423"/>
            <a:chOff x="5894679" y="1990456"/>
            <a:chExt cx="441408" cy="500423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7B830420-A061-4F17-8464-55C9F9B87420}"/>
                </a:ext>
              </a:extLst>
            </p:cNvPr>
            <p:cNvSpPr/>
            <p:nvPr/>
          </p:nvSpPr>
          <p:spPr>
            <a:xfrm>
              <a:off x="6114126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0B6866AE-61D4-487A-A240-E272FC2BCBB4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711D65EB-D8F8-40C7-B225-964BA286183B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9EA7397E-4BF4-4980-9910-659DC0766BAD}"/>
                </a:ext>
              </a:extLst>
            </p:cNvPr>
            <p:cNvSpPr/>
            <p:nvPr/>
          </p:nvSpPr>
          <p:spPr>
            <a:xfrm>
              <a:off x="5894679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639FF761-468D-421F-A619-DC15A1F81E09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B136A88E-ACD5-4629-A34B-6E0ACEADCBC0}"/>
                </a:ext>
              </a:extLst>
            </p:cNvPr>
            <p:cNvSpPr/>
            <p:nvPr/>
          </p:nvSpPr>
          <p:spPr>
            <a:xfrm>
              <a:off x="5919752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74FBC813-7404-416A-B68A-64AD88CE7164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DCE281D7-6F4B-4F72-8362-13B1F5B8CA5B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218463D5-592C-4E2B-8B3F-3E647F068034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549B0899-C4CF-4A82-B149-CCC61406076D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1194F250-2506-4CF0-B576-C873FAA594CA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CD1A085B-28E4-4B70-9171-0F4FAF431F68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8BE32B1C-31B6-4459-88E2-B848721C7232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1983046B-0B57-4FAD-8DED-AF2D03EB4326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6B3D03C1-3925-4833-9B7F-D70D2C87405A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B07B35E0-0B93-47C9-9F56-C4FE14F24200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36E5C460-1B3A-4219-ACE6-1F867A254626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A751471D-C4AC-47EC-936A-DC28A71F9AC8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2D86CB4F-10F7-412D-8AB7-24FF7FA668F2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1C7BA8B4-0267-4DCC-9686-199B161B0B74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ECC95C63-192F-4EC9-876D-4DC5D29ADFBF}"/>
                </a:ext>
              </a:extLst>
            </p:cNvPr>
            <p:cNvSpPr/>
            <p:nvPr/>
          </p:nvSpPr>
          <p:spPr>
            <a:xfrm>
              <a:off x="7900827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A95CF1C7-0566-4406-9F44-3DCC11FD5BBF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3FB64BB9-0B18-447F-AA46-B329F0FD885C}"/>
                </a:ext>
              </a:extLst>
            </p:cNvPr>
            <p:cNvSpPr/>
            <p:nvPr/>
          </p:nvSpPr>
          <p:spPr>
            <a:xfrm>
              <a:off x="7949702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B94237-E663-4408-9567-5A7CF47EBD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262626"/>
                </a:solidFill>
                <a:latin typeface="Arial"/>
                <a:cs typeface="Arial" pitchFamily="34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5E6BDA77-6C9E-421E-B15A-3B17FC6DA892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7BF1C01-73F9-4874-9935-BDB0C4340AAE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3DE5037D-2BA3-4E00-93D4-5C35693FEC3D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C0ABE405-37D4-4BDB-AED7-DB2FFF857BB3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5B3AF130-7550-4A28-B0BB-B1DDA1E660B0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70C49AE1-C5FD-4E36-967F-2C094F743D75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E73E4FF5-0378-4C21-A280-91BFF1734CA2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727D172D-B0CB-470B-A3C5-41316BB2CB19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EC1C7004-5DFC-4C4D-A999-6D801311E6F8}"/>
              </a:ext>
            </a:extLst>
          </p:cNvPr>
          <p:cNvSpPr/>
          <p:nvPr/>
        </p:nvSpPr>
        <p:spPr>
          <a:xfrm>
            <a:off x="6265852" y="4307235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24C05560-54CE-4D88-8FF2-02558805BA79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E5E8931E-3363-486A-B0DB-0C6A04530056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13A45E1E-7F14-403E-81D6-3B65AB9B5A12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61DE7817-B648-4421-A087-9BFAE923960E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E2E38ED0-6CD1-4A16-A2FF-E82A0B85BFE2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4595B9CE-9DF8-43EF-B17F-3ABAA4910607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213C1E39-A27F-45A6-88CC-9BC22212C7E0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57031A4B-F389-4F51-AD26-B3E88B15465B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BF1F1603-232F-4429-821E-2156C3FB39AE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D000E0D0-4022-41D0-9ABB-D809493B15C6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EF8EA3E7-5623-486E-844F-FFDF8E01DCA3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FBAACC9F-D23E-4827-BC56-3B456154C55E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B4231002-B813-44D9-818A-B38805A19170}"/>
              </a:ext>
            </a:extLst>
          </p:cNvPr>
          <p:cNvGrpSpPr/>
          <p:nvPr/>
        </p:nvGrpSpPr>
        <p:grpSpPr>
          <a:xfrm>
            <a:off x="7494916" y="1728618"/>
            <a:ext cx="414021" cy="412934"/>
            <a:chOff x="7494916" y="1728618"/>
            <a:chExt cx="414021" cy="412934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AAA5F399-4749-41BA-9D5F-356EB119AAD4}"/>
                </a:ext>
              </a:extLst>
            </p:cNvPr>
            <p:cNvSpPr/>
            <p:nvPr/>
          </p:nvSpPr>
          <p:spPr>
            <a:xfrm>
              <a:off x="7519458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B750A15A-1C9F-4DBE-B243-D4B5C9CC57BC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FB17704E-6B18-4AD5-929A-40F30763108F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D92265B9-21C7-4235-A169-30092C1182C6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C5A210B6-38DB-4EB2-AE51-16A6059C582F}"/>
                </a:ext>
              </a:extLst>
            </p:cNvPr>
            <p:cNvSpPr/>
            <p:nvPr/>
          </p:nvSpPr>
          <p:spPr>
            <a:xfrm>
              <a:off x="7713631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5160280F-04A7-4880-AADD-024C00680D85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C463981B-897B-4809-80B4-0A1D9C559D46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3396B4ED-E9ED-4058-961B-06490FCC4B29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55CCE36C-D98D-42EF-B338-0901A50C3E46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C700EAB7-A758-43E1-98D1-D12A325BC77A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70631E6F-D01A-4CAF-B4A5-E5A2DA6AB365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BBFB07B3-E32C-4855-9C35-F010C36DF747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263DC686-626B-4EFB-BB2E-0BB57CADC0D5}"/>
              </a:ext>
            </a:extLst>
          </p:cNvPr>
          <p:cNvGrpSpPr/>
          <p:nvPr/>
        </p:nvGrpSpPr>
        <p:grpSpPr>
          <a:xfrm>
            <a:off x="3731017" y="986189"/>
            <a:ext cx="373541" cy="372810"/>
            <a:chOff x="3731017" y="986189"/>
            <a:chExt cx="373541" cy="372810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EE84A93E-3D98-47C2-BD19-0B70DCC9CC8E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760FA158-27AE-49FD-9410-18580EF92720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64945CB2-53D1-42BE-901A-665061EFB8BC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98A8582C-3D5D-41DE-9CEB-37212C529B08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3E0CFFA0-70FB-4EB5-B67F-7D07891DBD76}"/>
                </a:ext>
              </a:extLst>
            </p:cNvPr>
            <p:cNvSpPr/>
            <p:nvPr/>
          </p:nvSpPr>
          <p:spPr>
            <a:xfrm>
              <a:off x="3731017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92658DD2-0D05-4E99-A014-5E967FEFF2C1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C44A4F1D-FF5D-4D28-934C-B3AF12911538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7EF0360C-E1B6-4D25-A2FD-44CB778926FC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F8B633C5-A232-4DD2-B50B-434E760F650E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828CFD01-8902-4CA1-ADC9-A05402E3BD0F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60B49084-0FEF-4530-93C8-4BC979BD4C11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9AB455F6-D9F2-40D9-9139-12F0FB620DE0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EDA5A762-7984-4F50-ACA2-49DE51D83663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30EB7156-2121-4343-9CB1-4E364369B129}"/>
              </a:ext>
            </a:extLst>
          </p:cNvPr>
          <p:cNvGrpSpPr/>
          <p:nvPr/>
        </p:nvGrpSpPr>
        <p:grpSpPr>
          <a:xfrm>
            <a:off x="3152284" y="935403"/>
            <a:ext cx="374940" cy="450379"/>
            <a:chOff x="3152284" y="935403"/>
            <a:chExt cx="374940" cy="450379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155D1575-6CBE-46AF-8088-28C94DFC27F0}"/>
                </a:ext>
              </a:extLst>
            </p:cNvPr>
            <p:cNvSpPr/>
            <p:nvPr/>
          </p:nvSpPr>
          <p:spPr>
            <a:xfrm>
              <a:off x="3152284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9F1BFCF3-300B-4BD7-8EA8-BD98C7A3FF78}"/>
                </a:ext>
              </a:extLst>
            </p:cNvPr>
            <p:cNvSpPr/>
            <p:nvPr/>
          </p:nvSpPr>
          <p:spPr>
            <a:xfrm>
              <a:off x="3152284" y="1253075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9C3980FF-C69B-4401-B283-6D3305C849A4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A33BB06B-326D-451F-A288-D81A97FFFE9E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C98A9266-3D25-4F39-B3F0-3ED26BA53240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EA0A0441-E866-4363-9E56-14245F4C23F9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69404439-F61C-4CB1-8AF7-8EC0F21AE358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C4B90621-36BC-4264-8617-94EF3869DE0F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BBBC67D1-E610-4AF3-B939-C4C76A7F8AA3}"/>
                </a:ext>
              </a:extLst>
            </p:cNvPr>
            <p:cNvSpPr/>
            <p:nvPr/>
          </p:nvSpPr>
          <p:spPr>
            <a:xfrm>
              <a:off x="6361279" y="1042507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A2D0019B-99DB-486B-9706-F1DA83F508D0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A6C2FFEF-DED1-4BEC-BB0E-DCDE20B10830}"/>
                </a:ext>
              </a:extLst>
            </p:cNvPr>
            <p:cNvSpPr/>
            <p:nvPr/>
          </p:nvSpPr>
          <p:spPr>
            <a:xfrm>
              <a:off x="6127595" y="988923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4FC5AB51-F5BD-4215-9479-023947EFEC3A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92BF0F57-463E-44F0-AEAA-99289D814B4D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F60520A5-AD36-41C8-9E76-98A0E7C1D7AC}"/>
              </a:ext>
            </a:extLst>
          </p:cNvPr>
          <p:cNvGrpSpPr/>
          <p:nvPr/>
        </p:nvGrpSpPr>
        <p:grpSpPr>
          <a:xfrm>
            <a:off x="6694761" y="916503"/>
            <a:ext cx="455242" cy="449144"/>
            <a:chOff x="6694761" y="916503"/>
            <a:chExt cx="455242" cy="449144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F41F2CF4-8626-4828-907C-306F01529A6E}"/>
                </a:ext>
              </a:extLst>
            </p:cNvPr>
            <p:cNvSpPr/>
            <p:nvPr/>
          </p:nvSpPr>
          <p:spPr>
            <a:xfrm>
              <a:off x="6986857" y="968806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DDE5482D-0859-42B7-B0A1-7158A54AED36}"/>
                </a:ext>
              </a:extLst>
            </p:cNvPr>
            <p:cNvSpPr/>
            <p:nvPr/>
          </p:nvSpPr>
          <p:spPr>
            <a:xfrm>
              <a:off x="6803081" y="1234138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8F1538A9-106C-4B1B-A456-72453D01335F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601FAE13-16DC-4D20-B2E2-BBAEDE60D51F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76BC2357-A745-4B81-B384-B96B86C72B91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78BE38AE-9B3D-4E65-859E-2519857AE887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B2717C9F-00FB-4861-AF9A-44F29B055F1B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F6555F80-3369-4809-9CE1-81F9783EEB72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5044F7F2-B8EF-484F-B459-8FE9D4C056A9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7FB546A3-5EEB-411C-B289-2619298DD8BA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B3F5E564-C81E-48AF-BD9A-74B9D3A7FD67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FD828F36-902E-43E7-BD7F-A9E22737AF38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06840C56-4097-4BDD-ACE7-37C24D1EA7C5}"/>
              </a:ext>
            </a:extLst>
          </p:cNvPr>
          <p:cNvGrpSpPr/>
          <p:nvPr/>
        </p:nvGrpSpPr>
        <p:grpSpPr>
          <a:xfrm>
            <a:off x="7494907" y="916503"/>
            <a:ext cx="428478" cy="450999"/>
            <a:chOff x="7494907" y="916503"/>
            <a:chExt cx="428478" cy="450999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309D74C3-6D47-4E9F-ABC0-E37B72BB2176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23611CC9-AC51-48CE-AF06-836DBA982245}"/>
                </a:ext>
              </a:extLst>
            </p:cNvPr>
            <p:cNvSpPr/>
            <p:nvPr/>
          </p:nvSpPr>
          <p:spPr>
            <a:xfrm>
              <a:off x="7679917" y="917115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E88C4D00-0470-4294-A441-7A2622E6C256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04D690BF-F7BA-4DF6-B404-22C9D9365ED2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0A609546-0AF2-4A23-AC50-0873D68E592E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6B187D5C-F0B0-47F5-88D8-98425DA679FC}"/>
                </a:ext>
              </a:extLst>
            </p:cNvPr>
            <p:cNvSpPr/>
            <p:nvPr/>
          </p:nvSpPr>
          <p:spPr>
            <a:xfrm>
              <a:off x="7734662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C637864F-63EC-42B8-940B-9DC930292419}"/>
                </a:ext>
              </a:extLst>
            </p:cNvPr>
            <p:cNvSpPr/>
            <p:nvPr/>
          </p:nvSpPr>
          <p:spPr>
            <a:xfrm>
              <a:off x="7494907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73FC6499-61ED-4AEB-892E-A30F73A18532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E22BB541-BB58-49EE-BB33-07041524AD39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F7BFA7E4-F83B-4D9C-AA51-2C87568F0C84}"/>
                </a:ext>
              </a:extLst>
            </p:cNvPr>
            <p:cNvSpPr/>
            <p:nvPr/>
          </p:nvSpPr>
          <p:spPr>
            <a:xfrm>
              <a:off x="5154427" y="1143420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51477A67-7728-4B75-BD22-89B994F6456E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8FE57549-0F1A-42F8-8F70-39BC517722B8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48ACD7B8-109A-44B4-84D9-9CE4847F1C43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98C56006-7333-461E-A67F-68E760D1213C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433A6139-C82B-45E7-A009-84D3F1253F1A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0168FFE7-FECA-48AF-A9F7-DF7CF1A41C74}"/>
              </a:ext>
            </a:extLst>
          </p:cNvPr>
          <p:cNvGrpSpPr/>
          <p:nvPr/>
        </p:nvGrpSpPr>
        <p:grpSpPr>
          <a:xfrm>
            <a:off x="5515203" y="916713"/>
            <a:ext cx="456450" cy="451036"/>
            <a:chOff x="5515203" y="916713"/>
            <a:chExt cx="456450" cy="45103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D8A7EA37-02A1-4E01-BDA7-5AA336638720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4839B5D9-91B7-403D-8D4C-CBC143A7C478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FA73A7C7-E037-4C50-A0C5-E2DAE4CBB19D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FB29759F-7B18-4D9F-ABB4-5AAAB1D52A98}"/>
                </a:ext>
              </a:extLst>
            </p:cNvPr>
            <p:cNvSpPr/>
            <p:nvPr/>
          </p:nvSpPr>
          <p:spPr>
            <a:xfrm>
              <a:off x="5515203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7E5B7292-321A-451E-83E1-55E3BC9B27F6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4568C333-8561-4CBE-8E7D-AB193D628FB9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76EBBCA9-3430-41DC-A2EE-8685252A5900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CCDE717E-4B71-4E31-A846-0DC436BF0A66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A4FD02AF-2C5B-4A40-A653-79A2516701E7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62398CA2-0970-4BA4-86F7-B4EB46F841E6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4BCC11B4-2806-476B-8146-2D13C62AFAE4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3FDB55B7-AFAB-4CA7-8B00-0CF045DBD9DE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84C55DB0-E718-489F-9BBB-7FF7DAADF319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49BF4FA1-0D85-4FA3-B285-F9E9A32968C9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3A44FFEC-77E7-40AF-89D0-54A7B5CC2855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AD5B98C5-D280-42C2-A2D7-24272499EF05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CABFB1C7-2D20-4FD7-AF17-A3E3AC19E4ED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3C991C37-17C5-45E0-835A-395E1B7DA380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C2E189BC-094C-452F-BD1F-CADBB75A8689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0566484A-DC39-49D3-A5E1-94F34541D6F9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AFB0E024-41CA-4560-960B-55D531D0ED57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9C685123-5701-4C52-98AC-A5BC37A2FDAF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F568116E-9B97-4D93-8D1B-F28823220E2F}"/>
                </a:ext>
              </a:extLst>
            </p:cNvPr>
            <p:cNvSpPr/>
            <p:nvPr/>
          </p:nvSpPr>
          <p:spPr>
            <a:xfrm>
              <a:off x="3251460" y="1831707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A3D76C71-B675-4399-996B-3819B7190680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D545ED61-FD4B-4360-9330-4553BE241352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53A710E5-1E8E-42CC-81A3-56D8881D1483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0CD9B67D-3F67-4FBF-9291-72FE64A7D274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664B10F6-CA11-4D92-A408-DA67AC4B5D06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7E28183D-22CC-4BED-8FC2-1B2FE32588BA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217BEFE6-A01D-4E32-9020-5F03799F41A3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277068A8-C550-4ED5-B0FA-9213AC3CCD1B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0ECEE173-BA09-4685-BA80-5172AD3B1984}"/>
              </a:ext>
            </a:extLst>
          </p:cNvPr>
          <p:cNvGrpSpPr/>
          <p:nvPr/>
        </p:nvGrpSpPr>
        <p:grpSpPr>
          <a:xfrm>
            <a:off x="6730157" y="1707312"/>
            <a:ext cx="446355" cy="445175"/>
            <a:chOff x="6730157" y="1707312"/>
            <a:chExt cx="446355" cy="445175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10CFB09C-B933-450B-A383-A0386A254843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192B0D17-6573-4A90-B1D5-C7D982FF1144}"/>
                </a:ext>
              </a:extLst>
            </p:cNvPr>
            <p:cNvSpPr/>
            <p:nvPr/>
          </p:nvSpPr>
          <p:spPr>
            <a:xfrm>
              <a:off x="6730157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D6BDE5E5-5867-44E0-BEF7-08082FE236AF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9011798C-60E2-40FF-A3AF-042580B51677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D066DC1D-058F-4F8D-987B-557ED0B13E71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AAA1BC4C-BB00-48A0-98E9-FDA4C00F2A7B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417F2233-A23D-4B99-AE8A-8A9987F94844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15779724-D98D-4165-83D5-D90051D2123C}"/>
              </a:ext>
            </a:extLst>
          </p:cNvPr>
          <p:cNvGrpSpPr/>
          <p:nvPr/>
        </p:nvGrpSpPr>
        <p:grpSpPr>
          <a:xfrm>
            <a:off x="7353613" y="2571612"/>
            <a:ext cx="465777" cy="464259"/>
            <a:chOff x="7353613" y="2571612"/>
            <a:chExt cx="465777" cy="464259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784989FA-CB8C-44F5-B3B9-50B3DD810A65}"/>
                </a:ext>
              </a:extLst>
            </p:cNvPr>
            <p:cNvSpPr/>
            <p:nvPr/>
          </p:nvSpPr>
          <p:spPr>
            <a:xfrm>
              <a:off x="7635569" y="2856567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EDDDD5D9-03B1-4B21-B29C-56516E85EBE7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E66BFED0-4A9D-4A02-A311-DC3D029CD431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28B48620-70FC-4080-BF75-CD5BE6A426C8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0A089DE9-B81D-4408-A13D-B8737C9A5076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1CFBE549-1E9A-4600-9546-E34AB2A100D8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6FE32B79-7B8C-4D75-A007-02D55D5FA082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9C83CA6E-44A9-4713-AA44-4DA4DB0736E3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255A67A8-7233-4E7A-9230-F5B183933B7A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D5ED44D7-E772-4CEB-BAC0-25F598EFD67F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AB731EFC-0134-470A-9A09-E468CC606077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6D71B791-02CE-45FC-AF78-16680F2DF010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8DE14210-F40E-4BDE-9081-B92D95B069CF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0A40998B-C681-4878-AA8B-B73BD88E388C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3B02FFBC-514A-4C0C-95A8-8782D87FC8FD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F6570283-EF4A-434B-A177-8BCE6966D0DC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F13218C2-6042-4631-BC46-93E1F573B2AC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1AD24042-AE61-4CDA-88F1-07B8131D8293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E895B4E2-66D3-489C-9687-26AA4050318F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959FFA89-C778-40A2-AD44-1EC6DC223680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2F492CC0-F6FD-4807-9232-A905730D0C1D}"/>
                </a:ext>
              </a:extLst>
            </p:cNvPr>
            <p:cNvSpPr/>
            <p:nvPr/>
          </p:nvSpPr>
          <p:spPr>
            <a:xfrm>
              <a:off x="5925019" y="363873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5D1C0F6E-ECA0-4013-A5E7-FD222AB7AAA1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C5138C4B-1918-4FB1-9D9E-15D41B628541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C829A1A4-C817-4CA3-BE34-F10F81DD0353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A2445EE1-FED1-4AFE-8444-E48A00127522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262602B7-163E-4DA7-A907-C3AAD418E2E5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65CEFB33-378F-4D1E-9EAF-2EC1EDBD981C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77D55565-AFDB-4781-AA50-721844F76844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60457CBB-83F1-46DE-91BD-30DC640A4F56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A090E8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CAE48747-F128-4272-82DC-3402E02BFA9A}"/>
              </a:ext>
            </a:extLst>
          </p:cNvPr>
          <p:cNvSpPr/>
          <p:nvPr/>
        </p:nvSpPr>
        <p:spPr>
          <a:xfrm>
            <a:off x="3599685" y="244098"/>
            <a:ext cx="3351305" cy="4719234"/>
          </a:xfrm>
          <a:prstGeom prst="frame">
            <a:avLst>
              <a:gd name="adj1" fmla="val 4646"/>
            </a:avLst>
          </a:prstGeom>
          <a:solidFill>
            <a:srgbClr val="37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978BBD"/>
              </a:solidFill>
            </a:endParaRPr>
          </a:p>
        </p:txBody>
      </p:sp>
      <p:grpSp>
        <p:nvGrpSpPr>
          <p:cNvPr id="86" name="Graphic 6">
            <a:extLst>
              <a:ext uri="{FF2B5EF4-FFF2-40B4-BE49-F238E27FC236}">
                <a16:creationId xmlns:a16="http://schemas.microsoft.com/office/drawing/2014/main" id="{18C0FCDC-679A-BDB0-DEB8-27A72DD4BF44}"/>
              </a:ext>
            </a:extLst>
          </p:cNvPr>
          <p:cNvGrpSpPr/>
          <p:nvPr/>
        </p:nvGrpSpPr>
        <p:grpSpPr>
          <a:xfrm>
            <a:off x="7164838" y="-1978064"/>
            <a:ext cx="1154644" cy="1024271"/>
            <a:chOff x="6207251" y="3136011"/>
            <a:chExt cx="1539525" cy="1365694"/>
          </a:xfrm>
        </p:grpSpPr>
        <p:grpSp>
          <p:nvGrpSpPr>
            <p:cNvPr id="87" name="Graphic 6">
              <a:extLst>
                <a:ext uri="{FF2B5EF4-FFF2-40B4-BE49-F238E27FC236}">
                  <a16:creationId xmlns:a16="http://schemas.microsoft.com/office/drawing/2014/main" id="{690E3E00-5FBB-9673-D597-CD97B6586EB9}"/>
                </a:ext>
              </a:extLst>
            </p:cNvPr>
            <p:cNvGrpSpPr/>
            <p:nvPr/>
          </p:nvGrpSpPr>
          <p:grpSpPr>
            <a:xfrm>
              <a:off x="6388417" y="3136011"/>
              <a:ext cx="775906" cy="636650"/>
              <a:chOff x="6388417" y="3136011"/>
              <a:chExt cx="775906" cy="636650"/>
            </a:xfrm>
          </p:grpSpPr>
          <p:sp>
            <p:nvSpPr>
              <p:cNvPr id="102" name="Freeform: Shape 72">
                <a:extLst>
                  <a:ext uri="{FF2B5EF4-FFF2-40B4-BE49-F238E27FC236}">
                    <a16:creationId xmlns:a16="http://schemas.microsoft.com/office/drawing/2014/main" id="{4BCA637D-3211-2F6C-89A2-BF1FABA5E249}"/>
                  </a:ext>
                </a:extLst>
              </p:cNvPr>
              <p:cNvSpPr/>
              <p:nvPr/>
            </p:nvSpPr>
            <p:spPr>
              <a:xfrm>
                <a:off x="6973347" y="3286505"/>
                <a:ext cx="190976" cy="199358"/>
              </a:xfrm>
              <a:custGeom>
                <a:avLst/>
                <a:gdLst>
                  <a:gd name="connsiteX0" fmla="*/ 70009 w 190976"/>
                  <a:gd name="connsiteY0" fmla="*/ 0 h 199358"/>
                  <a:gd name="connsiteX1" fmla="*/ 116205 w 190976"/>
                  <a:gd name="connsiteY1" fmla="*/ 60579 h 199358"/>
                  <a:gd name="connsiteX2" fmla="*/ 188119 w 190976"/>
                  <a:gd name="connsiteY2" fmla="*/ 35338 h 199358"/>
                  <a:gd name="connsiteX3" fmla="*/ 144780 w 190976"/>
                  <a:gd name="connsiteY3" fmla="*/ 98012 h 199358"/>
                  <a:gd name="connsiteX4" fmla="*/ 190976 w 190976"/>
                  <a:gd name="connsiteY4" fmla="*/ 158591 h 199358"/>
                  <a:gd name="connsiteX5" fmla="*/ 118015 w 190976"/>
                  <a:gd name="connsiteY5" fmla="*/ 136779 h 199358"/>
                  <a:gd name="connsiteX6" fmla="*/ 74676 w 190976"/>
                  <a:gd name="connsiteY6" fmla="*/ 199358 h 199358"/>
                  <a:gd name="connsiteX7" fmla="*/ 72962 w 190976"/>
                  <a:gd name="connsiteY7" fmla="*/ 123254 h 199358"/>
                  <a:gd name="connsiteX8" fmla="*/ 0 w 190976"/>
                  <a:gd name="connsiteY8" fmla="*/ 101441 h 199358"/>
                  <a:gd name="connsiteX9" fmla="*/ 71819 w 190976"/>
                  <a:gd name="connsiteY9" fmla="*/ 76200 h 19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976" h="199358">
                    <a:moveTo>
                      <a:pt x="70009" y="0"/>
                    </a:moveTo>
                    <a:lnTo>
                      <a:pt x="116205" y="60579"/>
                    </a:lnTo>
                    <a:lnTo>
                      <a:pt x="188119" y="35338"/>
                    </a:lnTo>
                    <a:lnTo>
                      <a:pt x="144780" y="98012"/>
                    </a:lnTo>
                    <a:lnTo>
                      <a:pt x="190976" y="158591"/>
                    </a:lnTo>
                    <a:lnTo>
                      <a:pt x="118015" y="136779"/>
                    </a:lnTo>
                    <a:lnTo>
                      <a:pt x="74676" y="199358"/>
                    </a:lnTo>
                    <a:lnTo>
                      <a:pt x="72962" y="123254"/>
                    </a:lnTo>
                    <a:lnTo>
                      <a:pt x="0" y="101441"/>
                    </a:lnTo>
                    <a:lnTo>
                      <a:pt x="71819" y="76200"/>
                    </a:lnTo>
                    <a:close/>
                  </a:path>
                </a:pathLst>
              </a:custGeom>
              <a:solidFill>
                <a:srgbClr val="E833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3" name="Freeform: Shape 73">
                <a:extLst>
                  <a:ext uri="{FF2B5EF4-FFF2-40B4-BE49-F238E27FC236}">
                    <a16:creationId xmlns:a16="http://schemas.microsoft.com/office/drawing/2014/main" id="{5D11392A-89EE-F023-F7DE-ED4A9FE8958F}"/>
                  </a:ext>
                </a:extLst>
              </p:cNvPr>
              <p:cNvSpPr/>
              <p:nvPr/>
            </p:nvSpPr>
            <p:spPr>
              <a:xfrm>
                <a:off x="6792467" y="3649313"/>
                <a:ext cx="59435" cy="62007"/>
              </a:xfrm>
              <a:custGeom>
                <a:avLst/>
                <a:gdLst>
                  <a:gd name="connsiteX0" fmla="*/ 21812 w 59435"/>
                  <a:gd name="connsiteY0" fmla="*/ 0 h 62007"/>
                  <a:gd name="connsiteX1" fmla="*/ 36100 w 59435"/>
                  <a:gd name="connsiteY1" fmla="*/ 18859 h 62007"/>
                  <a:gd name="connsiteX2" fmla="*/ 58484 w 59435"/>
                  <a:gd name="connsiteY2" fmla="*/ 10954 h 62007"/>
                  <a:gd name="connsiteX3" fmla="*/ 45053 w 59435"/>
                  <a:gd name="connsiteY3" fmla="*/ 30480 h 62007"/>
                  <a:gd name="connsiteX4" fmla="*/ 59436 w 59435"/>
                  <a:gd name="connsiteY4" fmla="*/ 49339 h 62007"/>
                  <a:gd name="connsiteX5" fmla="*/ 36671 w 59435"/>
                  <a:gd name="connsiteY5" fmla="*/ 42577 h 62007"/>
                  <a:gd name="connsiteX6" fmla="*/ 23241 w 59435"/>
                  <a:gd name="connsiteY6" fmla="*/ 62008 h 62007"/>
                  <a:gd name="connsiteX7" fmla="*/ 22670 w 59435"/>
                  <a:gd name="connsiteY7" fmla="*/ 38290 h 62007"/>
                  <a:gd name="connsiteX8" fmla="*/ 0 w 59435"/>
                  <a:gd name="connsiteY8" fmla="*/ 31528 h 62007"/>
                  <a:gd name="connsiteX9" fmla="*/ 22289 w 59435"/>
                  <a:gd name="connsiteY9" fmla="*/ 23717 h 6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435" h="62007">
                    <a:moveTo>
                      <a:pt x="21812" y="0"/>
                    </a:moveTo>
                    <a:lnTo>
                      <a:pt x="36100" y="18859"/>
                    </a:lnTo>
                    <a:lnTo>
                      <a:pt x="58484" y="10954"/>
                    </a:lnTo>
                    <a:lnTo>
                      <a:pt x="45053" y="30480"/>
                    </a:lnTo>
                    <a:lnTo>
                      <a:pt x="59436" y="49339"/>
                    </a:lnTo>
                    <a:lnTo>
                      <a:pt x="36671" y="42577"/>
                    </a:lnTo>
                    <a:lnTo>
                      <a:pt x="23241" y="62008"/>
                    </a:lnTo>
                    <a:lnTo>
                      <a:pt x="22670" y="38290"/>
                    </a:lnTo>
                    <a:lnTo>
                      <a:pt x="0" y="31528"/>
                    </a:lnTo>
                    <a:lnTo>
                      <a:pt x="22289" y="2371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74">
                <a:extLst>
                  <a:ext uri="{FF2B5EF4-FFF2-40B4-BE49-F238E27FC236}">
                    <a16:creationId xmlns:a16="http://schemas.microsoft.com/office/drawing/2014/main" id="{D235EF59-55A6-2215-9765-6EF481C8F7C5}"/>
                  </a:ext>
                </a:extLst>
              </p:cNvPr>
              <p:cNvSpPr/>
              <p:nvPr/>
            </p:nvSpPr>
            <p:spPr>
              <a:xfrm>
                <a:off x="6388417" y="3569493"/>
                <a:ext cx="194786" cy="203168"/>
              </a:xfrm>
              <a:custGeom>
                <a:avLst/>
                <a:gdLst>
                  <a:gd name="connsiteX0" fmla="*/ 71438 w 194786"/>
                  <a:gd name="connsiteY0" fmla="*/ 0 h 203168"/>
                  <a:gd name="connsiteX1" fmla="*/ 118586 w 194786"/>
                  <a:gd name="connsiteY1" fmla="*/ 61722 h 203168"/>
                  <a:gd name="connsiteX2" fmla="*/ 191834 w 194786"/>
                  <a:gd name="connsiteY2" fmla="*/ 36004 h 203168"/>
                  <a:gd name="connsiteX3" fmla="*/ 147638 w 194786"/>
                  <a:gd name="connsiteY3" fmla="*/ 99822 h 203168"/>
                  <a:gd name="connsiteX4" fmla="*/ 194786 w 194786"/>
                  <a:gd name="connsiteY4" fmla="*/ 161544 h 203168"/>
                  <a:gd name="connsiteX5" fmla="*/ 120396 w 194786"/>
                  <a:gd name="connsiteY5" fmla="*/ 139255 h 203168"/>
                  <a:gd name="connsiteX6" fmla="*/ 76200 w 194786"/>
                  <a:gd name="connsiteY6" fmla="*/ 203168 h 203168"/>
                  <a:gd name="connsiteX7" fmla="*/ 74390 w 194786"/>
                  <a:gd name="connsiteY7" fmla="*/ 125539 h 203168"/>
                  <a:gd name="connsiteX8" fmla="*/ 0 w 194786"/>
                  <a:gd name="connsiteY8" fmla="*/ 103251 h 203168"/>
                  <a:gd name="connsiteX9" fmla="*/ 73247 w 194786"/>
                  <a:gd name="connsiteY9" fmla="*/ 77533 h 20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786" h="203168">
                    <a:moveTo>
                      <a:pt x="71438" y="0"/>
                    </a:moveTo>
                    <a:lnTo>
                      <a:pt x="118586" y="61722"/>
                    </a:lnTo>
                    <a:lnTo>
                      <a:pt x="191834" y="36004"/>
                    </a:lnTo>
                    <a:lnTo>
                      <a:pt x="147638" y="99822"/>
                    </a:lnTo>
                    <a:lnTo>
                      <a:pt x="194786" y="161544"/>
                    </a:lnTo>
                    <a:lnTo>
                      <a:pt x="120396" y="139255"/>
                    </a:lnTo>
                    <a:lnTo>
                      <a:pt x="76200" y="203168"/>
                    </a:lnTo>
                    <a:lnTo>
                      <a:pt x="74390" y="125539"/>
                    </a:lnTo>
                    <a:lnTo>
                      <a:pt x="0" y="103251"/>
                    </a:lnTo>
                    <a:lnTo>
                      <a:pt x="73247" y="77533"/>
                    </a:lnTo>
                    <a:close/>
                  </a:path>
                </a:pathLst>
              </a:custGeom>
              <a:solidFill>
                <a:srgbClr val="BC0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75">
                <a:extLst>
                  <a:ext uri="{FF2B5EF4-FFF2-40B4-BE49-F238E27FC236}">
                    <a16:creationId xmlns:a16="http://schemas.microsoft.com/office/drawing/2014/main" id="{4C83E1AD-80DC-FB1B-9D18-88310CBF5135}"/>
                  </a:ext>
                </a:extLst>
              </p:cNvPr>
              <p:cNvSpPr/>
              <p:nvPr/>
            </p:nvSpPr>
            <p:spPr>
              <a:xfrm>
                <a:off x="6439662" y="3380232"/>
                <a:ext cx="46005" cy="47910"/>
              </a:xfrm>
              <a:custGeom>
                <a:avLst/>
                <a:gdLst>
                  <a:gd name="connsiteX0" fmla="*/ 16859 w 46005"/>
                  <a:gd name="connsiteY0" fmla="*/ 0 h 47910"/>
                  <a:gd name="connsiteX1" fmla="*/ 28004 w 46005"/>
                  <a:gd name="connsiteY1" fmla="*/ 14573 h 47910"/>
                  <a:gd name="connsiteX2" fmla="*/ 45339 w 46005"/>
                  <a:gd name="connsiteY2" fmla="*/ 8477 h 47910"/>
                  <a:gd name="connsiteX3" fmla="*/ 34861 w 46005"/>
                  <a:gd name="connsiteY3" fmla="*/ 23527 h 47910"/>
                  <a:gd name="connsiteX4" fmla="*/ 46005 w 46005"/>
                  <a:gd name="connsiteY4" fmla="*/ 38100 h 47910"/>
                  <a:gd name="connsiteX5" fmla="*/ 28480 w 46005"/>
                  <a:gd name="connsiteY5" fmla="*/ 32861 h 47910"/>
                  <a:gd name="connsiteX6" fmla="*/ 18002 w 46005"/>
                  <a:gd name="connsiteY6" fmla="*/ 47911 h 47910"/>
                  <a:gd name="connsiteX7" fmla="*/ 17621 w 46005"/>
                  <a:gd name="connsiteY7" fmla="*/ 29623 h 47910"/>
                  <a:gd name="connsiteX8" fmla="*/ 0 w 46005"/>
                  <a:gd name="connsiteY8" fmla="*/ 24384 h 47910"/>
                  <a:gd name="connsiteX9" fmla="*/ 17336 w 46005"/>
                  <a:gd name="connsiteY9" fmla="*/ 18288 h 4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005" h="47910">
                    <a:moveTo>
                      <a:pt x="16859" y="0"/>
                    </a:moveTo>
                    <a:lnTo>
                      <a:pt x="28004" y="14573"/>
                    </a:lnTo>
                    <a:lnTo>
                      <a:pt x="45339" y="8477"/>
                    </a:lnTo>
                    <a:lnTo>
                      <a:pt x="34861" y="23527"/>
                    </a:lnTo>
                    <a:lnTo>
                      <a:pt x="46005" y="38100"/>
                    </a:lnTo>
                    <a:lnTo>
                      <a:pt x="28480" y="32861"/>
                    </a:lnTo>
                    <a:lnTo>
                      <a:pt x="18002" y="47911"/>
                    </a:lnTo>
                    <a:lnTo>
                      <a:pt x="17621" y="29623"/>
                    </a:lnTo>
                    <a:lnTo>
                      <a:pt x="0" y="24384"/>
                    </a:lnTo>
                    <a:lnTo>
                      <a:pt x="17336" y="18288"/>
                    </a:lnTo>
                    <a:close/>
                  </a:path>
                </a:pathLst>
              </a:custGeom>
              <a:solidFill>
                <a:srgbClr val="241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6" name="Freeform: Shape 76">
                <a:extLst>
                  <a:ext uri="{FF2B5EF4-FFF2-40B4-BE49-F238E27FC236}">
                    <a16:creationId xmlns:a16="http://schemas.microsoft.com/office/drawing/2014/main" id="{760CEAE8-3D06-958C-8EBE-578196BAFCF8}"/>
                  </a:ext>
                </a:extLst>
              </p:cNvPr>
              <p:cNvSpPr/>
              <p:nvPr/>
            </p:nvSpPr>
            <p:spPr>
              <a:xfrm>
                <a:off x="6646354" y="3398043"/>
                <a:ext cx="91153" cy="93440"/>
              </a:xfrm>
              <a:custGeom>
                <a:avLst/>
                <a:gdLst>
                  <a:gd name="connsiteX0" fmla="*/ 60960 w 91153"/>
                  <a:gd name="connsiteY0" fmla="*/ 0 h 93440"/>
                  <a:gd name="connsiteX1" fmla="*/ 58102 w 91153"/>
                  <a:gd name="connsiteY1" fmla="*/ 35719 h 93440"/>
                  <a:gd name="connsiteX2" fmla="*/ 91154 w 91153"/>
                  <a:gd name="connsiteY2" fmla="*/ 49435 h 93440"/>
                  <a:gd name="connsiteX3" fmla="*/ 56292 w 91153"/>
                  <a:gd name="connsiteY3" fmla="*/ 57721 h 93440"/>
                  <a:gd name="connsiteX4" fmla="*/ 53435 w 91153"/>
                  <a:gd name="connsiteY4" fmla="*/ 93440 h 93440"/>
                  <a:gd name="connsiteX5" fmla="*/ 34766 w 91153"/>
                  <a:gd name="connsiteY5" fmla="*/ 62865 h 93440"/>
                  <a:gd name="connsiteX6" fmla="*/ 0 w 91153"/>
                  <a:gd name="connsiteY6" fmla="*/ 71152 h 93440"/>
                  <a:gd name="connsiteX7" fmla="*/ 23336 w 91153"/>
                  <a:gd name="connsiteY7" fmla="*/ 44005 h 93440"/>
                  <a:gd name="connsiteX8" fmla="*/ 4667 w 91153"/>
                  <a:gd name="connsiteY8" fmla="*/ 13430 h 93440"/>
                  <a:gd name="connsiteX9" fmla="*/ 37719 w 91153"/>
                  <a:gd name="connsiteY9" fmla="*/ 27146 h 9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153" h="93440">
                    <a:moveTo>
                      <a:pt x="60960" y="0"/>
                    </a:moveTo>
                    <a:lnTo>
                      <a:pt x="58102" y="35719"/>
                    </a:lnTo>
                    <a:lnTo>
                      <a:pt x="91154" y="49435"/>
                    </a:lnTo>
                    <a:lnTo>
                      <a:pt x="56292" y="57721"/>
                    </a:lnTo>
                    <a:lnTo>
                      <a:pt x="53435" y="93440"/>
                    </a:lnTo>
                    <a:lnTo>
                      <a:pt x="34766" y="62865"/>
                    </a:lnTo>
                    <a:lnTo>
                      <a:pt x="0" y="71152"/>
                    </a:lnTo>
                    <a:lnTo>
                      <a:pt x="23336" y="44005"/>
                    </a:lnTo>
                    <a:lnTo>
                      <a:pt x="4667" y="13430"/>
                    </a:lnTo>
                    <a:lnTo>
                      <a:pt x="37719" y="27146"/>
                    </a:lnTo>
                    <a:close/>
                  </a:path>
                </a:pathLst>
              </a:custGeom>
              <a:solidFill>
                <a:srgbClr val="2F3C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7" name="Freeform: Shape 77">
                <a:extLst>
                  <a:ext uri="{FF2B5EF4-FFF2-40B4-BE49-F238E27FC236}">
                    <a16:creationId xmlns:a16="http://schemas.microsoft.com/office/drawing/2014/main" id="{8B2396DF-9816-1258-217F-C6D4B53D63F0}"/>
                  </a:ext>
                </a:extLst>
              </p:cNvPr>
              <p:cNvSpPr/>
              <p:nvPr/>
            </p:nvSpPr>
            <p:spPr>
              <a:xfrm>
                <a:off x="6582251" y="3136011"/>
                <a:ext cx="98012" cy="98964"/>
              </a:xfrm>
              <a:custGeom>
                <a:avLst/>
                <a:gdLst>
                  <a:gd name="connsiteX0" fmla="*/ 68389 w 98012"/>
                  <a:gd name="connsiteY0" fmla="*/ 0 h 98964"/>
                  <a:gd name="connsiteX1" fmla="*/ 63532 w 98012"/>
                  <a:gd name="connsiteY1" fmla="*/ 37814 h 98964"/>
                  <a:gd name="connsiteX2" fmla="*/ 98013 w 98012"/>
                  <a:gd name="connsiteY2" fmla="*/ 54102 h 98964"/>
                  <a:gd name="connsiteX3" fmla="*/ 60579 w 98012"/>
                  <a:gd name="connsiteY3" fmla="*/ 61150 h 98964"/>
                  <a:gd name="connsiteX4" fmla="*/ 55722 w 98012"/>
                  <a:gd name="connsiteY4" fmla="*/ 98965 h 98964"/>
                  <a:gd name="connsiteX5" fmla="*/ 37433 w 98012"/>
                  <a:gd name="connsiteY5" fmla="*/ 65532 h 98964"/>
                  <a:gd name="connsiteX6" fmla="*/ 0 w 98012"/>
                  <a:gd name="connsiteY6" fmla="*/ 72676 h 98964"/>
                  <a:gd name="connsiteX7" fmla="*/ 26098 w 98012"/>
                  <a:gd name="connsiteY7" fmla="*/ 44863 h 98964"/>
                  <a:gd name="connsiteX8" fmla="*/ 7811 w 98012"/>
                  <a:gd name="connsiteY8" fmla="*/ 11525 h 98964"/>
                  <a:gd name="connsiteX9" fmla="*/ 42291 w 98012"/>
                  <a:gd name="connsiteY9" fmla="*/ 27813 h 9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012" h="98964">
                    <a:moveTo>
                      <a:pt x="68389" y="0"/>
                    </a:moveTo>
                    <a:lnTo>
                      <a:pt x="63532" y="37814"/>
                    </a:lnTo>
                    <a:lnTo>
                      <a:pt x="98013" y="54102"/>
                    </a:lnTo>
                    <a:lnTo>
                      <a:pt x="60579" y="61150"/>
                    </a:lnTo>
                    <a:lnTo>
                      <a:pt x="55722" y="98965"/>
                    </a:lnTo>
                    <a:lnTo>
                      <a:pt x="37433" y="65532"/>
                    </a:lnTo>
                    <a:lnTo>
                      <a:pt x="0" y="72676"/>
                    </a:lnTo>
                    <a:lnTo>
                      <a:pt x="26098" y="44863"/>
                    </a:lnTo>
                    <a:lnTo>
                      <a:pt x="7811" y="11525"/>
                    </a:lnTo>
                    <a:lnTo>
                      <a:pt x="42291" y="2781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88" name="Graphic 6">
              <a:extLst>
                <a:ext uri="{FF2B5EF4-FFF2-40B4-BE49-F238E27FC236}">
                  <a16:creationId xmlns:a16="http://schemas.microsoft.com/office/drawing/2014/main" id="{40FFC625-DB5D-9CA9-52EA-F0A7AB10FAF9}"/>
                </a:ext>
              </a:extLst>
            </p:cNvPr>
            <p:cNvGrpSpPr/>
            <p:nvPr/>
          </p:nvGrpSpPr>
          <p:grpSpPr>
            <a:xfrm>
              <a:off x="6995636" y="3567779"/>
              <a:ext cx="751141" cy="636555"/>
              <a:chOff x="6995636" y="3567779"/>
              <a:chExt cx="751141" cy="636555"/>
            </a:xfrm>
          </p:grpSpPr>
          <p:sp>
            <p:nvSpPr>
              <p:cNvPr id="96" name="Freeform: Shape 79">
                <a:extLst>
                  <a:ext uri="{FF2B5EF4-FFF2-40B4-BE49-F238E27FC236}">
                    <a16:creationId xmlns:a16="http://schemas.microsoft.com/office/drawing/2014/main" id="{4B9A0575-76C1-BDC4-B6F2-199E9CCB7A9F}"/>
                  </a:ext>
                </a:extLst>
              </p:cNvPr>
              <p:cNvSpPr/>
              <p:nvPr/>
            </p:nvSpPr>
            <p:spPr>
              <a:xfrm>
                <a:off x="7555706" y="3726465"/>
                <a:ext cx="191071" cy="199262"/>
              </a:xfrm>
              <a:custGeom>
                <a:avLst/>
                <a:gdLst>
                  <a:gd name="connsiteX0" fmla="*/ 70104 w 191071"/>
                  <a:gd name="connsiteY0" fmla="*/ 0 h 199262"/>
                  <a:gd name="connsiteX1" fmla="*/ 116300 w 191071"/>
                  <a:gd name="connsiteY1" fmla="*/ 60484 h 199262"/>
                  <a:gd name="connsiteX2" fmla="*/ 188214 w 191071"/>
                  <a:gd name="connsiteY2" fmla="*/ 35242 h 199262"/>
                  <a:gd name="connsiteX3" fmla="*/ 144875 w 191071"/>
                  <a:gd name="connsiteY3" fmla="*/ 97917 h 199262"/>
                  <a:gd name="connsiteX4" fmla="*/ 191071 w 191071"/>
                  <a:gd name="connsiteY4" fmla="*/ 158496 h 199262"/>
                  <a:gd name="connsiteX5" fmla="*/ 118110 w 191071"/>
                  <a:gd name="connsiteY5" fmla="*/ 136684 h 199262"/>
                  <a:gd name="connsiteX6" fmla="*/ 74771 w 191071"/>
                  <a:gd name="connsiteY6" fmla="*/ 199263 h 199262"/>
                  <a:gd name="connsiteX7" fmla="*/ 72961 w 191071"/>
                  <a:gd name="connsiteY7" fmla="*/ 123158 h 199262"/>
                  <a:gd name="connsiteX8" fmla="*/ 0 w 191071"/>
                  <a:gd name="connsiteY8" fmla="*/ 101346 h 199262"/>
                  <a:gd name="connsiteX9" fmla="*/ 71914 w 191071"/>
                  <a:gd name="connsiteY9" fmla="*/ 76105 h 19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071" h="199262">
                    <a:moveTo>
                      <a:pt x="70104" y="0"/>
                    </a:moveTo>
                    <a:lnTo>
                      <a:pt x="116300" y="60484"/>
                    </a:lnTo>
                    <a:lnTo>
                      <a:pt x="188214" y="35242"/>
                    </a:lnTo>
                    <a:lnTo>
                      <a:pt x="144875" y="97917"/>
                    </a:lnTo>
                    <a:lnTo>
                      <a:pt x="191071" y="158496"/>
                    </a:lnTo>
                    <a:lnTo>
                      <a:pt x="118110" y="136684"/>
                    </a:lnTo>
                    <a:lnTo>
                      <a:pt x="74771" y="199263"/>
                    </a:lnTo>
                    <a:lnTo>
                      <a:pt x="72961" y="123158"/>
                    </a:lnTo>
                    <a:lnTo>
                      <a:pt x="0" y="101346"/>
                    </a:lnTo>
                    <a:lnTo>
                      <a:pt x="71914" y="76105"/>
                    </a:lnTo>
                    <a:close/>
                  </a:path>
                </a:pathLst>
              </a:custGeom>
              <a:solidFill>
                <a:srgbClr val="E833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80">
                <a:extLst>
                  <a:ext uri="{FF2B5EF4-FFF2-40B4-BE49-F238E27FC236}">
                    <a16:creationId xmlns:a16="http://schemas.microsoft.com/office/drawing/2014/main" id="{CC67DD97-7226-EF5F-0DAB-761F9211C5DE}"/>
                  </a:ext>
                </a:extLst>
              </p:cNvPr>
              <p:cNvSpPr/>
              <p:nvPr/>
            </p:nvSpPr>
            <p:spPr>
              <a:xfrm>
                <a:off x="7399591" y="4080986"/>
                <a:ext cx="59435" cy="62102"/>
              </a:xfrm>
              <a:custGeom>
                <a:avLst/>
                <a:gdLst>
                  <a:gd name="connsiteX0" fmla="*/ 21813 w 59435"/>
                  <a:gd name="connsiteY0" fmla="*/ 0 h 62102"/>
                  <a:gd name="connsiteX1" fmla="*/ 36195 w 59435"/>
                  <a:gd name="connsiteY1" fmla="*/ 18859 h 62102"/>
                  <a:gd name="connsiteX2" fmla="*/ 58579 w 59435"/>
                  <a:gd name="connsiteY2" fmla="*/ 11049 h 62102"/>
                  <a:gd name="connsiteX3" fmla="*/ 45054 w 59435"/>
                  <a:gd name="connsiteY3" fmla="*/ 30480 h 62102"/>
                  <a:gd name="connsiteX4" fmla="*/ 59436 w 59435"/>
                  <a:gd name="connsiteY4" fmla="*/ 49339 h 62102"/>
                  <a:gd name="connsiteX5" fmla="*/ 36766 w 59435"/>
                  <a:gd name="connsiteY5" fmla="*/ 42577 h 62102"/>
                  <a:gd name="connsiteX6" fmla="*/ 23241 w 59435"/>
                  <a:gd name="connsiteY6" fmla="*/ 62103 h 62102"/>
                  <a:gd name="connsiteX7" fmla="*/ 22765 w 59435"/>
                  <a:gd name="connsiteY7" fmla="*/ 38386 h 62102"/>
                  <a:gd name="connsiteX8" fmla="*/ 0 w 59435"/>
                  <a:gd name="connsiteY8" fmla="*/ 31623 h 62102"/>
                  <a:gd name="connsiteX9" fmla="*/ 22384 w 59435"/>
                  <a:gd name="connsiteY9" fmla="*/ 23717 h 6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435" h="62102">
                    <a:moveTo>
                      <a:pt x="21813" y="0"/>
                    </a:moveTo>
                    <a:lnTo>
                      <a:pt x="36195" y="18859"/>
                    </a:lnTo>
                    <a:lnTo>
                      <a:pt x="58579" y="11049"/>
                    </a:lnTo>
                    <a:lnTo>
                      <a:pt x="45054" y="30480"/>
                    </a:lnTo>
                    <a:lnTo>
                      <a:pt x="59436" y="49339"/>
                    </a:lnTo>
                    <a:lnTo>
                      <a:pt x="36766" y="42577"/>
                    </a:lnTo>
                    <a:lnTo>
                      <a:pt x="23241" y="62103"/>
                    </a:lnTo>
                    <a:lnTo>
                      <a:pt x="22765" y="38386"/>
                    </a:lnTo>
                    <a:lnTo>
                      <a:pt x="0" y="31623"/>
                    </a:lnTo>
                    <a:lnTo>
                      <a:pt x="22384" y="23717"/>
                    </a:lnTo>
                    <a:close/>
                  </a:path>
                </a:pathLst>
              </a:custGeom>
              <a:solidFill>
                <a:srgbClr val="E833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81">
                <a:extLst>
                  <a:ext uri="{FF2B5EF4-FFF2-40B4-BE49-F238E27FC236}">
                    <a16:creationId xmlns:a16="http://schemas.microsoft.com/office/drawing/2014/main" id="{02664C96-83FF-7BBC-5BC0-496BB7C9CC36}"/>
                  </a:ext>
                </a:extLst>
              </p:cNvPr>
              <p:cNvSpPr/>
              <p:nvPr/>
            </p:nvSpPr>
            <p:spPr>
              <a:xfrm>
                <a:off x="6995636" y="4001166"/>
                <a:ext cx="194691" cy="203168"/>
              </a:xfrm>
              <a:custGeom>
                <a:avLst/>
                <a:gdLst>
                  <a:gd name="connsiteX0" fmla="*/ 71438 w 194691"/>
                  <a:gd name="connsiteY0" fmla="*/ 0 h 203168"/>
                  <a:gd name="connsiteX1" fmla="*/ 118491 w 194691"/>
                  <a:gd name="connsiteY1" fmla="*/ 61722 h 203168"/>
                  <a:gd name="connsiteX2" fmla="*/ 191738 w 194691"/>
                  <a:gd name="connsiteY2" fmla="*/ 36004 h 203168"/>
                  <a:gd name="connsiteX3" fmla="*/ 147638 w 194691"/>
                  <a:gd name="connsiteY3" fmla="*/ 99822 h 203168"/>
                  <a:gd name="connsiteX4" fmla="*/ 194691 w 194691"/>
                  <a:gd name="connsiteY4" fmla="*/ 161544 h 203168"/>
                  <a:gd name="connsiteX5" fmla="*/ 120301 w 194691"/>
                  <a:gd name="connsiteY5" fmla="*/ 139351 h 203168"/>
                  <a:gd name="connsiteX6" fmla="*/ 76200 w 194691"/>
                  <a:gd name="connsiteY6" fmla="*/ 203168 h 203168"/>
                  <a:gd name="connsiteX7" fmla="*/ 74390 w 194691"/>
                  <a:gd name="connsiteY7" fmla="*/ 125539 h 203168"/>
                  <a:gd name="connsiteX8" fmla="*/ 0 w 194691"/>
                  <a:gd name="connsiteY8" fmla="*/ 103346 h 203168"/>
                  <a:gd name="connsiteX9" fmla="*/ 73247 w 194691"/>
                  <a:gd name="connsiteY9" fmla="*/ 77629 h 20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691" h="203168">
                    <a:moveTo>
                      <a:pt x="71438" y="0"/>
                    </a:moveTo>
                    <a:lnTo>
                      <a:pt x="118491" y="61722"/>
                    </a:lnTo>
                    <a:lnTo>
                      <a:pt x="191738" y="36004"/>
                    </a:lnTo>
                    <a:lnTo>
                      <a:pt x="147638" y="99822"/>
                    </a:lnTo>
                    <a:lnTo>
                      <a:pt x="194691" y="161544"/>
                    </a:lnTo>
                    <a:lnTo>
                      <a:pt x="120301" y="139351"/>
                    </a:lnTo>
                    <a:lnTo>
                      <a:pt x="76200" y="203168"/>
                    </a:lnTo>
                    <a:lnTo>
                      <a:pt x="74390" y="125539"/>
                    </a:lnTo>
                    <a:lnTo>
                      <a:pt x="0" y="103346"/>
                    </a:lnTo>
                    <a:lnTo>
                      <a:pt x="73247" y="77629"/>
                    </a:lnTo>
                    <a:close/>
                  </a:path>
                </a:pathLst>
              </a:custGeom>
              <a:solidFill>
                <a:srgbClr val="2F3C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82">
                <a:extLst>
                  <a:ext uri="{FF2B5EF4-FFF2-40B4-BE49-F238E27FC236}">
                    <a16:creationId xmlns:a16="http://schemas.microsoft.com/office/drawing/2014/main" id="{0BEB4C61-DD41-3790-1DD2-B3DE61397304}"/>
                  </a:ext>
                </a:extLst>
              </p:cNvPr>
              <p:cNvSpPr/>
              <p:nvPr/>
            </p:nvSpPr>
            <p:spPr>
              <a:xfrm>
                <a:off x="7046880" y="3811904"/>
                <a:ext cx="46005" cy="48006"/>
              </a:xfrm>
              <a:custGeom>
                <a:avLst/>
                <a:gdLst>
                  <a:gd name="connsiteX0" fmla="*/ 16859 w 46005"/>
                  <a:gd name="connsiteY0" fmla="*/ 0 h 48006"/>
                  <a:gd name="connsiteX1" fmla="*/ 28004 w 46005"/>
                  <a:gd name="connsiteY1" fmla="*/ 14573 h 48006"/>
                  <a:gd name="connsiteX2" fmla="*/ 45244 w 46005"/>
                  <a:gd name="connsiteY2" fmla="*/ 8477 h 48006"/>
                  <a:gd name="connsiteX3" fmla="*/ 34861 w 46005"/>
                  <a:gd name="connsiteY3" fmla="*/ 23622 h 48006"/>
                  <a:gd name="connsiteX4" fmla="*/ 46005 w 46005"/>
                  <a:gd name="connsiteY4" fmla="*/ 38195 h 48006"/>
                  <a:gd name="connsiteX5" fmla="*/ 28384 w 46005"/>
                  <a:gd name="connsiteY5" fmla="*/ 32861 h 48006"/>
                  <a:gd name="connsiteX6" fmla="*/ 18002 w 46005"/>
                  <a:gd name="connsiteY6" fmla="*/ 48006 h 48006"/>
                  <a:gd name="connsiteX7" fmla="*/ 17526 w 46005"/>
                  <a:gd name="connsiteY7" fmla="*/ 29623 h 48006"/>
                  <a:gd name="connsiteX8" fmla="*/ 0 w 46005"/>
                  <a:gd name="connsiteY8" fmla="*/ 24384 h 48006"/>
                  <a:gd name="connsiteX9" fmla="*/ 17240 w 46005"/>
                  <a:gd name="connsiteY9" fmla="*/ 18288 h 48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005" h="48006">
                    <a:moveTo>
                      <a:pt x="16859" y="0"/>
                    </a:moveTo>
                    <a:lnTo>
                      <a:pt x="28004" y="14573"/>
                    </a:lnTo>
                    <a:lnTo>
                      <a:pt x="45244" y="8477"/>
                    </a:lnTo>
                    <a:lnTo>
                      <a:pt x="34861" y="23622"/>
                    </a:lnTo>
                    <a:lnTo>
                      <a:pt x="46005" y="38195"/>
                    </a:lnTo>
                    <a:lnTo>
                      <a:pt x="28384" y="32861"/>
                    </a:lnTo>
                    <a:lnTo>
                      <a:pt x="18002" y="48006"/>
                    </a:lnTo>
                    <a:lnTo>
                      <a:pt x="17526" y="29623"/>
                    </a:lnTo>
                    <a:lnTo>
                      <a:pt x="0" y="24384"/>
                    </a:lnTo>
                    <a:lnTo>
                      <a:pt x="17240" y="1828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83">
                <a:extLst>
                  <a:ext uri="{FF2B5EF4-FFF2-40B4-BE49-F238E27FC236}">
                    <a16:creationId xmlns:a16="http://schemas.microsoft.com/office/drawing/2014/main" id="{6C1533EF-D0FD-6B1B-FE0B-3B13651C881E}"/>
                  </a:ext>
                </a:extLst>
              </p:cNvPr>
              <p:cNvSpPr/>
              <p:nvPr/>
            </p:nvSpPr>
            <p:spPr>
              <a:xfrm>
                <a:off x="7253573" y="3829812"/>
                <a:ext cx="91058" cy="93345"/>
              </a:xfrm>
              <a:custGeom>
                <a:avLst/>
                <a:gdLst>
                  <a:gd name="connsiteX0" fmla="*/ 60960 w 91058"/>
                  <a:gd name="connsiteY0" fmla="*/ 0 h 93345"/>
                  <a:gd name="connsiteX1" fmla="*/ 58102 w 91058"/>
                  <a:gd name="connsiteY1" fmla="*/ 35624 h 93345"/>
                  <a:gd name="connsiteX2" fmla="*/ 91059 w 91058"/>
                  <a:gd name="connsiteY2" fmla="*/ 49435 h 93345"/>
                  <a:gd name="connsiteX3" fmla="*/ 56292 w 91058"/>
                  <a:gd name="connsiteY3" fmla="*/ 57721 h 93345"/>
                  <a:gd name="connsiteX4" fmla="*/ 53435 w 91058"/>
                  <a:gd name="connsiteY4" fmla="*/ 93345 h 93345"/>
                  <a:gd name="connsiteX5" fmla="*/ 34766 w 91058"/>
                  <a:gd name="connsiteY5" fmla="*/ 62770 h 93345"/>
                  <a:gd name="connsiteX6" fmla="*/ 0 w 91058"/>
                  <a:gd name="connsiteY6" fmla="*/ 71056 h 93345"/>
                  <a:gd name="connsiteX7" fmla="*/ 23240 w 91058"/>
                  <a:gd name="connsiteY7" fmla="*/ 43910 h 93345"/>
                  <a:gd name="connsiteX8" fmla="*/ 4667 w 91058"/>
                  <a:gd name="connsiteY8" fmla="*/ 13335 h 93345"/>
                  <a:gd name="connsiteX9" fmla="*/ 37623 w 91058"/>
                  <a:gd name="connsiteY9" fmla="*/ 27146 h 93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058" h="93345">
                    <a:moveTo>
                      <a:pt x="60960" y="0"/>
                    </a:moveTo>
                    <a:lnTo>
                      <a:pt x="58102" y="35624"/>
                    </a:lnTo>
                    <a:lnTo>
                      <a:pt x="91059" y="49435"/>
                    </a:lnTo>
                    <a:lnTo>
                      <a:pt x="56292" y="57721"/>
                    </a:lnTo>
                    <a:lnTo>
                      <a:pt x="53435" y="93345"/>
                    </a:lnTo>
                    <a:lnTo>
                      <a:pt x="34766" y="62770"/>
                    </a:lnTo>
                    <a:lnTo>
                      <a:pt x="0" y="71056"/>
                    </a:lnTo>
                    <a:lnTo>
                      <a:pt x="23240" y="43910"/>
                    </a:lnTo>
                    <a:lnTo>
                      <a:pt x="4667" y="13335"/>
                    </a:lnTo>
                    <a:lnTo>
                      <a:pt x="37623" y="27146"/>
                    </a:lnTo>
                    <a:close/>
                  </a:path>
                </a:pathLst>
              </a:custGeom>
              <a:solidFill>
                <a:srgbClr val="241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84">
                <a:extLst>
                  <a:ext uri="{FF2B5EF4-FFF2-40B4-BE49-F238E27FC236}">
                    <a16:creationId xmlns:a16="http://schemas.microsoft.com/office/drawing/2014/main" id="{B50EBB6E-B0D1-9BCF-9156-8138B81AE191}"/>
                  </a:ext>
                </a:extLst>
              </p:cNvPr>
              <p:cNvSpPr/>
              <p:nvPr/>
            </p:nvSpPr>
            <p:spPr>
              <a:xfrm>
                <a:off x="7189469" y="3567779"/>
                <a:ext cx="97917" cy="98869"/>
              </a:xfrm>
              <a:custGeom>
                <a:avLst/>
                <a:gdLst>
                  <a:gd name="connsiteX0" fmla="*/ 68294 w 97917"/>
                  <a:gd name="connsiteY0" fmla="*/ 0 h 98869"/>
                  <a:gd name="connsiteX1" fmla="*/ 63532 w 97917"/>
                  <a:gd name="connsiteY1" fmla="*/ 37719 h 98869"/>
                  <a:gd name="connsiteX2" fmla="*/ 97917 w 97917"/>
                  <a:gd name="connsiteY2" fmla="*/ 54007 h 98869"/>
                  <a:gd name="connsiteX3" fmla="*/ 60484 w 97917"/>
                  <a:gd name="connsiteY3" fmla="*/ 61150 h 98869"/>
                  <a:gd name="connsiteX4" fmla="*/ 55722 w 97917"/>
                  <a:gd name="connsiteY4" fmla="*/ 98869 h 98869"/>
                  <a:gd name="connsiteX5" fmla="*/ 37338 w 97917"/>
                  <a:gd name="connsiteY5" fmla="*/ 65532 h 98869"/>
                  <a:gd name="connsiteX6" fmla="*/ 0 w 97917"/>
                  <a:gd name="connsiteY6" fmla="*/ 72580 h 98869"/>
                  <a:gd name="connsiteX7" fmla="*/ 26098 w 97917"/>
                  <a:gd name="connsiteY7" fmla="*/ 44863 h 98869"/>
                  <a:gd name="connsiteX8" fmla="*/ 7811 w 97917"/>
                  <a:gd name="connsiteY8" fmla="*/ 11430 h 98869"/>
                  <a:gd name="connsiteX9" fmla="*/ 42196 w 97917"/>
                  <a:gd name="connsiteY9" fmla="*/ 27718 h 9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917" h="98869">
                    <a:moveTo>
                      <a:pt x="68294" y="0"/>
                    </a:moveTo>
                    <a:lnTo>
                      <a:pt x="63532" y="37719"/>
                    </a:lnTo>
                    <a:lnTo>
                      <a:pt x="97917" y="54007"/>
                    </a:lnTo>
                    <a:lnTo>
                      <a:pt x="60484" y="61150"/>
                    </a:lnTo>
                    <a:lnTo>
                      <a:pt x="55722" y="98869"/>
                    </a:lnTo>
                    <a:lnTo>
                      <a:pt x="37338" y="65532"/>
                    </a:lnTo>
                    <a:lnTo>
                      <a:pt x="0" y="72580"/>
                    </a:lnTo>
                    <a:lnTo>
                      <a:pt x="26098" y="44863"/>
                    </a:lnTo>
                    <a:lnTo>
                      <a:pt x="7811" y="11430"/>
                    </a:lnTo>
                    <a:lnTo>
                      <a:pt x="42196" y="2771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89" name="Graphic 6">
              <a:extLst>
                <a:ext uri="{FF2B5EF4-FFF2-40B4-BE49-F238E27FC236}">
                  <a16:creationId xmlns:a16="http://schemas.microsoft.com/office/drawing/2014/main" id="{9C37BF81-0A6C-9A13-14A5-F37615C66976}"/>
                </a:ext>
              </a:extLst>
            </p:cNvPr>
            <p:cNvGrpSpPr/>
            <p:nvPr/>
          </p:nvGrpSpPr>
          <p:grpSpPr>
            <a:xfrm>
              <a:off x="6207251" y="3865054"/>
              <a:ext cx="751046" cy="636650"/>
              <a:chOff x="6207251" y="3865054"/>
              <a:chExt cx="751046" cy="636650"/>
            </a:xfrm>
          </p:grpSpPr>
          <p:sp>
            <p:nvSpPr>
              <p:cNvPr id="90" name="Freeform: Shape 86">
                <a:extLst>
                  <a:ext uri="{FF2B5EF4-FFF2-40B4-BE49-F238E27FC236}">
                    <a16:creationId xmlns:a16="http://schemas.microsoft.com/office/drawing/2014/main" id="{9252E96A-868A-C149-1915-9A9F38C5EA63}"/>
                  </a:ext>
                </a:extLst>
              </p:cNvPr>
              <p:cNvSpPr/>
              <p:nvPr/>
            </p:nvSpPr>
            <p:spPr>
              <a:xfrm>
                <a:off x="6767321" y="4023741"/>
                <a:ext cx="190976" cy="199358"/>
              </a:xfrm>
              <a:custGeom>
                <a:avLst/>
                <a:gdLst>
                  <a:gd name="connsiteX0" fmla="*/ 70104 w 190976"/>
                  <a:gd name="connsiteY0" fmla="*/ 0 h 199358"/>
                  <a:gd name="connsiteX1" fmla="*/ 116300 w 190976"/>
                  <a:gd name="connsiteY1" fmla="*/ 60579 h 199358"/>
                  <a:gd name="connsiteX2" fmla="*/ 188119 w 190976"/>
                  <a:gd name="connsiteY2" fmla="*/ 35338 h 199358"/>
                  <a:gd name="connsiteX3" fmla="*/ 144780 w 190976"/>
                  <a:gd name="connsiteY3" fmla="*/ 98012 h 199358"/>
                  <a:gd name="connsiteX4" fmla="*/ 190977 w 190976"/>
                  <a:gd name="connsiteY4" fmla="*/ 158496 h 199358"/>
                  <a:gd name="connsiteX5" fmla="*/ 118015 w 190976"/>
                  <a:gd name="connsiteY5" fmla="*/ 136684 h 199358"/>
                  <a:gd name="connsiteX6" fmla="*/ 74772 w 190976"/>
                  <a:gd name="connsiteY6" fmla="*/ 199358 h 199358"/>
                  <a:gd name="connsiteX7" fmla="*/ 72962 w 190976"/>
                  <a:gd name="connsiteY7" fmla="*/ 123254 h 199358"/>
                  <a:gd name="connsiteX8" fmla="*/ 0 w 190976"/>
                  <a:gd name="connsiteY8" fmla="*/ 101346 h 199358"/>
                  <a:gd name="connsiteX9" fmla="*/ 76295 w 190976"/>
                  <a:gd name="connsiteY9" fmla="*/ 74962 h 19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976" h="199358">
                    <a:moveTo>
                      <a:pt x="70104" y="0"/>
                    </a:moveTo>
                    <a:lnTo>
                      <a:pt x="116300" y="60579"/>
                    </a:lnTo>
                    <a:lnTo>
                      <a:pt x="188119" y="35338"/>
                    </a:lnTo>
                    <a:lnTo>
                      <a:pt x="144780" y="98012"/>
                    </a:lnTo>
                    <a:lnTo>
                      <a:pt x="190977" y="158496"/>
                    </a:lnTo>
                    <a:lnTo>
                      <a:pt x="118015" y="136684"/>
                    </a:lnTo>
                    <a:lnTo>
                      <a:pt x="74772" y="199358"/>
                    </a:lnTo>
                    <a:lnTo>
                      <a:pt x="72962" y="123254"/>
                    </a:lnTo>
                    <a:lnTo>
                      <a:pt x="0" y="101346"/>
                    </a:lnTo>
                    <a:lnTo>
                      <a:pt x="76295" y="749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87">
                <a:extLst>
                  <a:ext uri="{FF2B5EF4-FFF2-40B4-BE49-F238E27FC236}">
                    <a16:creationId xmlns:a16="http://schemas.microsoft.com/office/drawing/2014/main" id="{C9BCC288-29EA-FEC2-B9E5-0633587AF81C}"/>
                  </a:ext>
                </a:extLst>
              </p:cNvPr>
              <p:cNvSpPr/>
              <p:nvPr/>
            </p:nvSpPr>
            <p:spPr>
              <a:xfrm>
                <a:off x="6611207" y="4378356"/>
                <a:ext cx="59435" cy="62007"/>
              </a:xfrm>
              <a:custGeom>
                <a:avLst/>
                <a:gdLst>
                  <a:gd name="connsiteX0" fmla="*/ 21812 w 59435"/>
                  <a:gd name="connsiteY0" fmla="*/ 0 h 62007"/>
                  <a:gd name="connsiteX1" fmla="*/ 36195 w 59435"/>
                  <a:gd name="connsiteY1" fmla="*/ 18859 h 62007"/>
                  <a:gd name="connsiteX2" fmla="*/ 58483 w 59435"/>
                  <a:gd name="connsiteY2" fmla="*/ 10954 h 62007"/>
                  <a:gd name="connsiteX3" fmla="*/ 45053 w 59435"/>
                  <a:gd name="connsiteY3" fmla="*/ 30480 h 62007"/>
                  <a:gd name="connsiteX4" fmla="*/ 59436 w 59435"/>
                  <a:gd name="connsiteY4" fmla="*/ 49339 h 62007"/>
                  <a:gd name="connsiteX5" fmla="*/ 36671 w 59435"/>
                  <a:gd name="connsiteY5" fmla="*/ 42481 h 62007"/>
                  <a:gd name="connsiteX6" fmla="*/ 23241 w 59435"/>
                  <a:gd name="connsiteY6" fmla="*/ 62008 h 62007"/>
                  <a:gd name="connsiteX7" fmla="*/ 22669 w 59435"/>
                  <a:gd name="connsiteY7" fmla="*/ 38290 h 62007"/>
                  <a:gd name="connsiteX8" fmla="*/ 0 w 59435"/>
                  <a:gd name="connsiteY8" fmla="*/ 31528 h 62007"/>
                  <a:gd name="connsiteX9" fmla="*/ 22288 w 59435"/>
                  <a:gd name="connsiteY9" fmla="*/ 23717 h 6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435" h="62007">
                    <a:moveTo>
                      <a:pt x="21812" y="0"/>
                    </a:moveTo>
                    <a:lnTo>
                      <a:pt x="36195" y="18859"/>
                    </a:lnTo>
                    <a:lnTo>
                      <a:pt x="58483" y="10954"/>
                    </a:lnTo>
                    <a:lnTo>
                      <a:pt x="45053" y="30480"/>
                    </a:lnTo>
                    <a:lnTo>
                      <a:pt x="59436" y="49339"/>
                    </a:lnTo>
                    <a:lnTo>
                      <a:pt x="36671" y="42481"/>
                    </a:lnTo>
                    <a:lnTo>
                      <a:pt x="23241" y="62008"/>
                    </a:lnTo>
                    <a:lnTo>
                      <a:pt x="22669" y="38290"/>
                    </a:lnTo>
                    <a:lnTo>
                      <a:pt x="0" y="31528"/>
                    </a:lnTo>
                    <a:lnTo>
                      <a:pt x="22288" y="23717"/>
                    </a:lnTo>
                    <a:close/>
                  </a:path>
                </a:pathLst>
              </a:custGeom>
              <a:solidFill>
                <a:srgbClr val="241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88">
                <a:extLst>
                  <a:ext uri="{FF2B5EF4-FFF2-40B4-BE49-F238E27FC236}">
                    <a16:creationId xmlns:a16="http://schemas.microsoft.com/office/drawing/2014/main" id="{1C0E8834-2EE0-D14D-2939-48E3EECBCAB9}"/>
                  </a:ext>
                </a:extLst>
              </p:cNvPr>
              <p:cNvSpPr/>
              <p:nvPr/>
            </p:nvSpPr>
            <p:spPr>
              <a:xfrm>
                <a:off x="6207251" y="4298537"/>
                <a:ext cx="194691" cy="203168"/>
              </a:xfrm>
              <a:custGeom>
                <a:avLst/>
                <a:gdLst>
                  <a:gd name="connsiteX0" fmla="*/ 71342 w 194691"/>
                  <a:gd name="connsiteY0" fmla="*/ 0 h 203168"/>
                  <a:gd name="connsiteX1" fmla="*/ 118491 w 194691"/>
                  <a:gd name="connsiteY1" fmla="*/ 61722 h 203168"/>
                  <a:gd name="connsiteX2" fmla="*/ 191738 w 194691"/>
                  <a:gd name="connsiteY2" fmla="*/ 36004 h 203168"/>
                  <a:gd name="connsiteX3" fmla="*/ 147542 w 194691"/>
                  <a:gd name="connsiteY3" fmla="*/ 99822 h 203168"/>
                  <a:gd name="connsiteX4" fmla="*/ 194691 w 194691"/>
                  <a:gd name="connsiteY4" fmla="*/ 161544 h 203168"/>
                  <a:gd name="connsiteX5" fmla="*/ 120301 w 194691"/>
                  <a:gd name="connsiteY5" fmla="*/ 139255 h 203168"/>
                  <a:gd name="connsiteX6" fmla="*/ 76200 w 194691"/>
                  <a:gd name="connsiteY6" fmla="*/ 203168 h 203168"/>
                  <a:gd name="connsiteX7" fmla="*/ 74295 w 194691"/>
                  <a:gd name="connsiteY7" fmla="*/ 125539 h 203168"/>
                  <a:gd name="connsiteX8" fmla="*/ 0 w 194691"/>
                  <a:gd name="connsiteY8" fmla="*/ 103251 h 203168"/>
                  <a:gd name="connsiteX9" fmla="*/ 73247 w 194691"/>
                  <a:gd name="connsiteY9" fmla="*/ 77533 h 20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691" h="203168">
                    <a:moveTo>
                      <a:pt x="71342" y="0"/>
                    </a:moveTo>
                    <a:lnTo>
                      <a:pt x="118491" y="61722"/>
                    </a:lnTo>
                    <a:lnTo>
                      <a:pt x="191738" y="36004"/>
                    </a:lnTo>
                    <a:lnTo>
                      <a:pt x="147542" y="99822"/>
                    </a:lnTo>
                    <a:lnTo>
                      <a:pt x="194691" y="161544"/>
                    </a:lnTo>
                    <a:lnTo>
                      <a:pt x="120301" y="139255"/>
                    </a:lnTo>
                    <a:lnTo>
                      <a:pt x="76200" y="203168"/>
                    </a:lnTo>
                    <a:lnTo>
                      <a:pt x="74295" y="125539"/>
                    </a:lnTo>
                    <a:lnTo>
                      <a:pt x="0" y="103251"/>
                    </a:lnTo>
                    <a:lnTo>
                      <a:pt x="73247" y="77533"/>
                    </a:lnTo>
                    <a:close/>
                  </a:path>
                </a:pathLst>
              </a:custGeom>
              <a:solidFill>
                <a:srgbClr val="2F3C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89">
                <a:extLst>
                  <a:ext uri="{FF2B5EF4-FFF2-40B4-BE49-F238E27FC236}">
                    <a16:creationId xmlns:a16="http://schemas.microsoft.com/office/drawing/2014/main" id="{9EE1A098-77BF-8211-8E44-3455EBCE9EAC}"/>
                  </a:ext>
                </a:extLst>
              </p:cNvPr>
              <p:cNvSpPr/>
              <p:nvPr/>
            </p:nvSpPr>
            <p:spPr>
              <a:xfrm>
                <a:off x="6258401" y="4109275"/>
                <a:ext cx="46005" cy="47910"/>
              </a:xfrm>
              <a:custGeom>
                <a:avLst/>
                <a:gdLst>
                  <a:gd name="connsiteX0" fmla="*/ 16859 w 46005"/>
                  <a:gd name="connsiteY0" fmla="*/ 0 h 47910"/>
                  <a:gd name="connsiteX1" fmla="*/ 28004 w 46005"/>
                  <a:gd name="connsiteY1" fmla="*/ 14573 h 47910"/>
                  <a:gd name="connsiteX2" fmla="*/ 45339 w 46005"/>
                  <a:gd name="connsiteY2" fmla="*/ 8477 h 47910"/>
                  <a:gd name="connsiteX3" fmla="*/ 34862 w 46005"/>
                  <a:gd name="connsiteY3" fmla="*/ 23527 h 47910"/>
                  <a:gd name="connsiteX4" fmla="*/ 46006 w 46005"/>
                  <a:gd name="connsiteY4" fmla="*/ 38100 h 47910"/>
                  <a:gd name="connsiteX5" fmla="*/ 28480 w 46005"/>
                  <a:gd name="connsiteY5" fmla="*/ 32861 h 47910"/>
                  <a:gd name="connsiteX6" fmla="*/ 18002 w 46005"/>
                  <a:gd name="connsiteY6" fmla="*/ 47911 h 47910"/>
                  <a:gd name="connsiteX7" fmla="*/ 17622 w 46005"/>
                  <a:gd name="connsiteY7" fmla="*/ 29623 h 47910"/>
                  <a:gd name="connsiteX8" fmla="*/ 0 w 46005"/>
                  <a:gd name="connsiteY8" fmla="*/ 24384 h 47910"/>
                  <a:gd name="connsiteX9" fmla="*/ 17336 w 46005"/>
                  <a:gd name="connsiteY9" fmla="*/ 18288 h 4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005" h="47910">
                    <a:moveTo>
                      <a:pt x="16859" y="0"/>
                    </a:moveTo>
                    <a:lnTo>
                      <a:pt x="28004" y="14573"/>
                    </a:lnTo>
                    <a:lnTo>
                      <a:pt x="45339" y="8477"/>
                    </a:lnTo>
                    <a:lnTo>
                      <a:pt x="34862" y="23527"/>
                    </a:lnTo>
                    <a:lnTo>
                      <a:pt x="46006" y="38100"/>
                    </a:lnTo>
                    <a:lnTo>
                      <a:pt x="28480" y="32861"/>
                    </a:lnTo>
                    <a:lnTo>
                      <a:pt x="18002" y="47911"/>
                    </a:lnTo>
                    <a:lnTo>
                      <a:pt x="17622" y="29623"/>
                    </a:lnTo>
                    <a:lnTo>
                      <a:pt x="0" y="24384"/>
                    </a:lnTo>
                    <a:lnTo>
                      <a:pt x="17336" y="1828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90">
                <a:extLst>
                  <a:ext uri="{FF2B5EF4-FFF2-40B4-BE49-F238E27FC236}">
                    <a16:creationId xmlns:a16="http://schemas.microsoft.com/office/drawing/2014/main" id="{830EE128-6F21-C023-DBBB-F42F1087100B}"/>
                  </a:ext>
                </a:extLst>
              </p:cNvPr>
              <p:cNvSpPr/>
              <p:nvPr/>
            </p:nvSpPr>
            <p:spPr>
              <a:xfrm>
                <a:off x="6465093" y="4127087"/>
                <a:ext cx="91154" cy="93440"/>
              </a:xfrm>
              <a:custGeom>
                <a:avLst/>
                <a:gdLst>
                  <a:gd name="connsiteX0" fmla="*/ 60960 w 91154"/>
                  <a:gd name="connsiteY0" fmla="*/ 0 h 93440"/>
                  <a:gd name="connsiteX1" fmla="*/ 58102 w 91154"/>
                  <a:gd name="connsiteY1" fmla="*/ 35719 h 93440"/>
                  <a:gd name="connsiteX2" fmla="*/ 91154 w 91154"/>
                  <a:gd name="connsiteY2" fmla="*/ 49435 h 93440"/>
                  <a:gd name="connsiteX3" fmla="*/ 56388 w 91154"/>
                  <a:gd name="connsiteY3" fmla="*/ 57721 h 93440"/>
                  <a:gd name="connsiteX4" fmla="*/ 53435 w 91154"/>
                  <a:gd name="connsiteY4" fmla="*/ 93440 h 93440"/>
                  <a:gd name="connsiteX5" fmla="*/ 34861 w 91154"/>
                  <a:gd name="connsiteY5" fmla="*/ 62865 h 93440"/>
                  <a:gd name="connsiteX6" fmla="*/ 0 w 91154"/>
                  <a:gd name="connsiteY6" fmla="*/ 71152 h 93440"/>
                  <a:gd name="connsiteX7" fmla="*/ 23336 w 91154"/>
                  <a:gd name="connsiteY7" fmla="*/ 44005 h 93440"/>
                  <a:gd name="connsiteX8" fmla="*/ 4667 w 91154"/>
                  <a:gd name="connsiteY8" fmla="*/ 13430 h 93440"/>
                  <a:gd name="connsiteX9" fmla="*/ 37719 w 91154"/>
                  <a:gd name="connsiteY9" fmla="*/ 27146 h 9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154" h="93440">
                    <a:moveTo>
                      <a:pt x="60960" y="0"/>
                    </a:moveTo>
                    <a:lnTo>
                      <a:pt x="58102" y="35719"/>
                    </a:lnTo>
                    <a:lnTo>
                      <a:pt x="91154" y="49435"/>
                    </a:lnTo>
                    <a:lnTo>
                      <a:pt x="56388" y="57721"/>
                    </a:lnTo>
                    <a:lnTo>
                      <a:pt x="53435" y="93440"/>
                    </a:lnTo>
                    <a:lnTo>
                      <a:pt x="34861" y="62865"/>
                    </a:lnTo>
                    <a:lnTo>
                      <a:pt x="0" y="71152"/>
                    </a:lnTo>
                    <a:lnTo>
                      <a:pt x="23336" y="44005"/>
                    </a:lnTo>
                    <a:lnTo>
                      <a:pt x="4667" y="13430"/>
                    </a:lnTo>
                    <a:lnTo>
                      <a:pt x="37719" y="2714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1">
                <a:extLst>
                  <a:ext uri="{FF2B5EF4-FFF2-40B4-BE49-F238E27FC236}">
                    <a16:creationId xmlns:a16="http://schemas.microsoft.com/office/drawing/2014/main" id="{8695D15E-8BEF-29CE-DA31-7D826E8BBE71}"/>
                  </a:ext>
                </a:extLst>
              </p:cNvPr>
              <p:cNvSpPr/>
              <p:nvPr/>
            </p:nvSpPr>
            <p:spPr>
              <a:xfrm>
                <a:off x="6400990" y="3865054"/>
                <a:ext cx="98012" cy="98964"/>
              </a:xfrm>
              <a:custGeom>
                <a:avLst/>
                <a:gdLst>
                  <a:gd name="connsiteX0" fmla="*/ 68389 w 98012"/>
                  <a:gd name="connsiteY0" fmla="*/ 0 h 98964"/>
                  <a:gd name="connsiteX1" fmla="*/ 63532 w 98012"/>
                  <a:gd name="connsiteY1" fmla="*/ 37814 h 98964"/>
                  <a:gd name="connsiteX2" fmla="*/ 98012 w 98012"/>
                  <a:gd name="connsiteY2" fmla="*/ 54102 h 98964"/>
                  <a:gd name="connsiteX3" fmla="*/ 60579 w 98012"/>
                  <a:gd name="connsiteY3" fmla="*/ 61150 h 98964"/>
                  <a:gd name="connsiteX4" fmla="*/ 55721 w 98012"/>
                  <a:gd name="connsiteY4" fmla="*/ 98965 h 98964"/>
                  <a:gd name="connsiteX5" fmla="*/ 37433 w 98012"/>
                  <a:gd name="connsiteY5" fmla="*/ 65532 h 98964"/>
                  <a:gd name="connsiteX6" fmla="*/ 0 w 98012"/>
                  <a:gd name="connsiteY6" fmla="*/ 72676 h 98964"/>
                  <a:gd name="connsiteX7" fmla="*/ 26098 w 98012"/>
                  <a:gd name="connsiteY7" fmla="*/ 44863 h 98964"/>
                  <a:gd name="connsiteX8" fmla="*/ 7811 w 98012"/>
                  <a:gd name="connsiteY8" fmla="*/ 11525 h 98964"/>
                  <a:gd name="connsiteX9" fmla="*/ 42291 w 98012"/>
                  <a:gd name="connsiteY9" fmla="*/ 27813 h 9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012" h="98964">
                    <a:moveTo>
                      <a:pt x="68389" y="0"/>
                    </a:moveTo>
                    <a:lnTo>
                      <a:pt x="63532" y="37814"/>
                    </a:lnTo>
                    <a:lnTo>
                      <a:pt x="98012" y="54102"/>
                    </a:lnTo>
                    <a:lnTo>
                      <a:pt x="60579" y="61150"/>
                    </a:lnTo>
                    <a:lnTo>
                      <a:pt x="55721" y="98965"/>
                    </a:lnTo>
                    <a:lnTo>
                      <a:pt x="37433" y="65532"/>
                    </a:lnTo>
                    <a:lnTo>
                      <a:pt x="0" y="72676"/>
                    </a:lnTo>
                    <a:lnTo>
                      <a:pt x="26098" y="44863"/>
                    </a:lnTo>
                    <a:lnTo>
                      <a:pt x="7811" y="11525"/>
                    </a:lnTo>
                    <a:lnTo>
                      <a:pt x="42291" y="2781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3C824E8-20D1-4678-AFD5-24DC73AAD1C1}"/>
              </a:ext>
            </a:extLst>
          </p:cNvPr>
          <p:cNvSpPr txBox="1"/>
          <p:nvPr/>
        </p:nvSpPr>
        <p:spPr>
          <a:xfrm>
            <a:off x="1073306" y="2281511"/>
            <a:ext cx="1883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41507C5-1AE5-45C0-A7D0-C3791A280DFE}"/>
              </a:ext>
            </a:extLst>
          </p:cNvPr>
          <p:cNvSpPr txBox="1">
            <a:spLocks/>
          </p:cNvSpPr>
          <p:nvPr/>
        </p:nvSpPr>
        <p:spPr>
          <a:xfrm>
            <a:off x="1008035" y="3858256"/>
            <a:ext cx="2763216" cy="9024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rgbClr val="37469C"/>
                </a:solidFill>
                <a:latin typeface="+mj-lt"/>
                <a:cs typeface="Arial" pitchFamily="34" charset="0"/>
              </a:rPr>
              <a:t>Modern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rgbClr val="D8112A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53" name="TextBox 17">
            <a:extLst>
              <a:ext uri="{FF2B5EF4-FFF2-40B4-BE49-F238E27FC236}">
                <a16:creationId xmlns:a16="http://schemas.microsoft.com/office/drawing/2014/main" id="{1869DFDA-2AC8-FB34-1852-7AD5790B8CD5}"/>
              </a:ext>
            </a:extLst>
          </p:cNvPr>
          <p:cNvSpPr txBox="1"/>
          <p:nvPr/>
        </p:nvSpPr>
        <p:spPr>
          <a:xfrm>
            <a:off x="1032199" y="1607017"/>
            <a:ext cx="189103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ko-KR" sz="4050" dirty="0">
                <a:solidFill>
                  <a:srgbClr val="978BB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CUBA</a:t>
            </a:r>
            <a:endParaRPr lang="ko-KR" altLang="en-US" sz="4050" dirty="0">
              <a:solidFill>
                <a:srgbClr val="978BB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0C7FF8FD-1214-324C-821A-DB26B1B765AB}"/>
              </a:ext>
            </a:extLst>
          </p:cNvPr>
          <p:cNvGrpSpPr/>
          <p:nvPr/>
        </p:nvGrpSpPr>
        <p:grpSpPr>
          <a:xfrm>
            <a:off x="0" y="0"/>
            <a:ext cx="919539" cy="2166186"/>
            <a:chOff x="-6540" y="18321"/>
            <a:chExt cx="2149858" cy="5064487"/>
          </a:xfrm>
          <a:solidFill>
            <a:srgbClr val="7030A0"/>
          </a:solidFill>
        </p:grpSpPr>
        <p:sp>
          <p:nvSpPr>
            <p:cNvPr id="109" name="Triángulo isósceles 108">
              <a:extLst>
                <a:ext uri="{FF2B5EF4-FFF2-40B4-BE49-F238E27FC236}">
                  <a16:creationId xmlns:a16="http://schemas.microsoft.com/office/drawing/2014/main" id="{F796B835-97E7-6F41-BC5A-43582C49AF38}"/>
                </a:ext>
              </a:extLst>
            </p:cNvPr>
            <p:cNvSpPr/>
            <p:nvPr/>
          </p:nvSpPr>
          <p:spPr>
            <a:xfrm rot="5400000">
              <a:off x="-325053" y="343374"/>
              <a:ext cx="2793424" cy="214331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Triángulo isósceles 109">
              <a:extLst>
                <a:ext uri="{FF2B5EF4-FFF2-40B4-BE49-F238E27FC236}">
                  <a16:creationId xmlns:a16="http://schemas.microsoft.com/office/drawing/2014/main" id="{526D8EE7-DBD5-A188-3EAC-FF054F3E588B}"/>
                </a:ext>
              </a:extLst>
            </p:cNvPr>
            <p:cNvSpPr/>
            <p:nvPr/>
          </p:nvSpPr>
          <p:spPr>
            <a:xfrm rot="17100000">
              <a:off x="-30345" y="2591251"/>
              <a:ext cx="1079626" cy="96000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Triángulo isósceles 110">
              <a:extLst>
                <a:ext uri="{FF2B5EF4-FFF2-40B4-BE49-F238E27FC236}">
                  <a16:creationId xmlns:a16="http://schemas.microsoft.com/office/drawing/2014/main" id="{FAA24B7C-2BF5-B093-7A7B-B348AB085DA0}"/>
                </a:ext>
              </a:extLst>
            </p:cNvPr>
            <p:cNvSpPr/>
            <p:nvPr/>
          </p:nvSpPr>
          <p:spPr>
            <a:xfrm rot="5400000">
              <a:off x="-702298" y="3717286"/>
              <a:ext cx="2061280" cy="6697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ABD2D725-0D3B-4BD8-AED9-6C0B53DD854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0089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3F803A-437C-42CD-9F98-A89AF27A38B8}"/>
              </a:ext>
            </a:extLst>
          </p:cNvPr>
          <p:cNvSpPr/>
          <p:nvPr/>
        </p:nvSpPr>
        <p:spPr>
          <a:xfrm>
            <a:off x="3308015" y="1704331"/>
            <a:ext cx="2367957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5ACDD4-3A95-40CD-A206-B12C4733A37F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36B9EC"/>
                </a:solidFill>
                <a:uFillTx/>
                <a:latin typeface="Arial"/>
                <a:hlinkClick r:id="rId3"/>
              </a:rPr>
              <a:t>slidesppt.net</a:t>
            </a:r>
            <a:b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Barlow" pitchFamily="2"/>
              </a:rPr>
            </a:br>
            <a:endParaRPr lang="en-US" sz="900" b="0" i="0" u="none" strike="noStrike" kern="1200" cap="none" spc="0" baseline="0">
              <a:solidFill>
                <a:srgbClr val="404040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A2E95B38-2CA2-483B-B147-45910E54E026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E382F381-B32F-4F36-880D-6EFCABD9874C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DB16E71E-616E-44FD-AEA8-48A9F781E929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2E8C30E-102A-457B-9A4E-26A7CB0DE681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3">
            <a:extLst>
              <a:ext uri="{FF2B5EF4-FFF2-40B4-BE49-F238E27FC236}">
                <a16:creationId xmlns:a16="http://schemas.microsoft.com/office/drawing/2014/main" id="{B66F50BE-2B5A-47FB-B42B-9445215A706B}"/>
              </a:ext>
            </a:extLst>
          </p:cNvPr>
          <p:cNvSpPr/>
          <p:nvPr/>
        </p:nvSpPr>
        <p:spPr>
          <a:xfrm>
            <a:off x="1454225" y="1899464"/>
            <a:ext cx="6544022" cy="3244035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C0B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" name="Group 44">
            <a:extLst>
              <a:ext uri="{FF2B5EF4-FFF2-40B4-BE49-F238E27FC236}">
                <a16:creationId xmlns:a16="http://schemas.microsoft.com/office/drawing/2014/main" id="{46F8EC5F-5837-426C-AE58-87AB08FD35E9}"/>
              </a:ext>
            </a:extLst>
          </p:cNvPr>
          <p:cNvGrpSpPr/>
          <p:nvPr/>
        </p:nvGrpSpPr>
        <p:grpSpPr>
          <a:xfrm>
            <a:off x="827586" y="2304260"/>
            <a:ext cx="1944215" cy="1048021"/>
            <a:chOff x="827586" y="2304260"/>
            <a:chExt cx="1944215" cy="1048021"/>
          </a:xfrm>
        </p:grpSpPr>
        <p:sp>
          <p:nvSpPr>
            <p:cNvPr id="4" name="TextBox 45">
              <a:extLst>
                <a:ext uri="{FF2B5EF4-FFF2-40B4-BE49-F238E27FC236}">
                  <a16:creationId xmlns:a16="http://schemas.microsoft.com/office/drawing/2014/main" id="{90025C83-31E2-48B0-975E-04469CD35403}"/>
                </a:ext>
              </a:extLst>
            </p:cNvPr>
            <p:cNvSpPr txBox="1"/>
            <p:nvPr/>
          </p:nvSpPr>
          <p:spPr>
            <a:xfrm>
              <a:off x="827586" y="2521284"/>
              <a:ext cx="1944215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  . </a:t>
              </a:r>
            </a:p>
          </p:txBody>
        </p:sp>
        <p:sp>
          <p:nvSpPr>
            <p:cNvPr id="5" name="TextBox 46">
              <a:extLst>
                <a:ext uri="{FF2B5EF4-FFF2-40B4-BE49-F238E27FC236}">
                  <a16:creationId xmlns:a16="http://schemas.microsoft.com/office/drawing/2014/main" id="{32C0E6A1-19C9-4C86-945E-157A0EC330E0}"/>
                </a:ext>
              </a:extLst>
            </p:cNvPr>
            <p:cNvSpPr txBox="1"/>
            <p:nvPr/>
          </p:nvSpPr>
          <p:spPr>
            <a:xfrm>
              <a:off x="827586" y="2304260"/>
              <a:ext cx="194421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6" name="Group 44">
            <a:extLst>
              <a:ext uri="{FF2B5EF4-FFF2-40B4-BE49-F238E27FC236}">
                <a16:creationId xmlns:a16="http://schemas.microsoft.com/office/drawing/2014/main" id="{9A7B70E9-16F1-4F5B-8391-6AB3D725523B}"/>
              </a:ext>
            </a:extLst>
          </p:cNvPr>
          <p:cNvGrpSpPr/>
          <p:nvPr/>
        </p:nvGrpSpPr>
        <p:grpSpPr>
          <a:xfrm>
            <a:off x="6660233" y="2248564"/>
            <a:ext cx="1944215" cy="1048021"/>
            <a:chOff x="6660233" y="2248564"/>
            <a:chExt cx="1944215" cy="1048021"/>
          </a:xfrm>
        </p:grpSpPr>
        <p:sp>
          <p:nvSpPr>
            <p:cNvPr id="7" name="TextBox 45">
              <a:extLst>
                <a:ext uri="{FF2B5EF4-FFF2-40B4-BE49-F238E27FC236}">
                  <a16:creationId xmlns:a16="http://schemas.microsoft.com/office/drawing/2014/main" id="{6285EF16-59A6-41E8-9E7B-9554EEFE2519}"/>
                </a:ext>
              </a:extLst>
            </p:cNvPr>
            <p:cNvSpPr txBox="1"/>
            <p:nvPr/>
          </p:nvSpPr>
          <p:spPr>
            <a:xfrm>
              <a:off x="6660233" y="2465588"/>
              <a:ext cx="1944215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  . </a:t>
              </a:r>
            </a:p>
          </p:txBody>
        </p:sp>
        <p:sp>
          <p:nvSpPr>
            <p:cNvPr id="8" name="TextBox 46">
              <a:extLst>
                <a:ext uri="{FF2B5EF4-FFF2-40B4-BE49-F238E27FC236}">
                  <a16:creationId xmlns:a16="http://schemas.microsoft.com/office/drawing/2014/main" id="{28712434-F611-42A5-86BE-011550A98BAC}"/>
                </a:ext>
              </a:extLst>
            </p:cNvPr>
            <p:cNvSpPr txBox="1"/>
            <p:nvPr/>
          </p:nvSpPr>
          <p:spPr>
            <a:xfrm>
              <a:off x="6660233" y="2248564"/>
              <a:ext cx="194421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3B37365-7A84-4274-9BCB-2C54F780DE74}"/>
              </a:ext>
            </a:extLst>
          </p:cNvPr>
          <p:cNvSpPr txBox="1"/>
          <p:nvPr/>
        </p:nvSpPr>
        <p:spPr>
          <a:xfrm>
            <a:off x="0" y="528651"/>
            <a:ext cx="9144000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8172D8"/>
                </a:solidFill>
                <a:uFillTx/>
                <a:latin typeface="Arial"/>
                <a:ea typeface="맑은 고딕" pitchFamily="34"/>
                <a:cs typeface="Arial" pitchFamily="34"/>
              </a:rPr>
              <a:t>Section Break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8C777D3-B625-4346-8E8C-766603324D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0" y="1334530"/>
            <a:ext cx="5143500" cy="3808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o marco 8">
            <a:extLst>
              <a:ext uri="{FF2B5EF4-FFF2-40B4-BE49-F238E27FC236}">
                <a16:creationId xmlns:a16="http://schemas.microsoft.com/office/drawing/2014/main" id="{8D22A4D9-8FC1-4BF2-9F37-166EC7680C1E}"/>
              </a:ext>
            </a:extLst>
          </p:cNvPr>
          <p:cNvSpPr/>
          <p:nvPr/>
        </p:nvSpPr>
        <p:spPr>
          <a:xfrm>
            <a:off x="3837755" y="-11932"/>
            <a:ext cx="4704203" cy="4704203"/>
          </a:xfrm>
          <a:custGeom>
            <a:avLst>
              <a:gd name="f9" fmla="val 33333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3333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7E6CF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Medio marco 1">
            <a:extLst>
              <a:ext uri="{FF2B5EF4-FFF2-40B4-BE49-F238E27FC236}">
                <a16:creationId xmlns:a16="http://schemas.microsoft.com/office/drawing/2014/main" id="{C24B9931-6A90-46FF-9EE2-5BC0C36436BD}"/>
              </a:ext>
            </a:extLst>
          </p:cNvPr>
          <p:cNvSpPr/>
          <p:nvPr/>
        </p:nvSpPr>
        <p:spPr>
          <a:xfrm rot="10799991">
            <a:off x="4439796" y="451228"/>
            <a:ext cx="4704203" cy="4704203"/>
          </a:xfrm>
          <a:custGeom>
            <a:avLst>
              <a:gd name="f9" fmla="val 33333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3333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7E6CF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522B3-4263-4A9D-8D18-0A876D42565D}"/>
              </a:ext>
            </a:extLst>
          </p:cNvPr>
          <p:cNvSpPr txBox="1"/>
          <p:nvPr/>
        </p:nvSpPr>
        <p:spPr>
          <a:xfrm>
            <a:off x="496436" y="2728560"/>
            <a:ext cx="2202990" cy="2031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 dirty="0">
                <a:solidFill>
                  <a:srgbClr val="3E3B8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sz="900" b="0" i="0" u="none" strike="noStrike" kern="0" cap="none" spc="0" baseline="0" dirty="0">
                <a:solidFill>
                  <a:srgbClr val="3E3B8F"/>
                </a:solidFill>
                <a:uFillTx/>
                <a:latin typeface="Arial"/>
                <a:ea typeface="HY견명조" pitchFamily="18"/>
                <a:cs typeface="Arial" pitchFamily="34"/>
              </a:rPr>
              <a:t>I hope and I believe that this Template will your Time, Money and Reputation. </a:t>
            </a:r>
            <a:r>
              <a:rPr lang="en-US" sz="900" b="0" i="0" u="none" strike="noStrike" kern="0" cap="none" spc="0" baseline="0" dirty="0">
                <a:solidFill>
                  <a:srgbClr val="3E3B8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 dirty="0">
              <a:solidFill>
                <a:srgbClr val="3E3B8F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 dirty="0">
                <a:solidFill>
                  <a:srgbClr val="3E3B8F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8CA22-2AB0-4DBD-8518-CDC7F977FB03}"/>
              </a:ext>
            </a:extLst>
          </p:cNvPr>
          <p:cNvSpPr txBox="1"/>
          <p:nvPr/>
        </p:nvSpPr>
        <p:spPr>
          <a:xfrm>
            <a:off x="496436" y="451228"/>
            <a:ext cx="2202990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>
                <a:solidFill>
                  <a:srgbClr val="3E3B8F"/>
                </a:solidFill>
                <a:uFillTx/>
                <a:latin typeface="Arial"/>
                <a:ea typeface="Arial"/>
                <a:cs typeface="Arial" pitchFamily="34"/>
              </a:rPr>
              <a:t>AWESOME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 b="1" i="0" u="none" strike="noStrike" kern="0" cap="none" spc="0" baseline="0">
                <a:solidFill>
                  <a:srgbClr val="3E3B8F"/>
                </a:solidFill>
                <a:uFillTx/>
                <a:latin typeface="Arial"/>
                <a:ea typeface="Arial"/>
                <a:cs typeface="Arial" pitchFamily="34"/>
              </a:rPr>
              <a:t>S</a:t>
            </a:r>
            <a:r>
              <a:rPr lang="en-US" sz="3000" b="1" i="0" u="none" strike="noStrike" kern="0" cap="none" spc="0" baseline="0">
                <a:solidFill>
                  <a:srgbClr val="3E3B8F"/>
                </a:solidFill>
                <a:uFillTx/>
                <a:latin typeface="Arial"/>
                <a:ea typeface="Arial"/>
                <a:cs typeface="Arial" pitchFamily="34"/>
              </a:rPr>
              <a:t>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C775F-7524-4C99-9F66-222C5C3BE8F9}"/>
              </a:ext>
            </a:extLst>
          </p:cNvPr>
          <p:cNvSpPr txBox="1"/>
          <p:nvPr/>
        </p:nvSpPr>
        <p:spPr>
          <a:xfrm>
            <a:off x="496436" y="2019818"/>
            <a:ext cx="220299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0" cap="none" spc="0" baseline="0">
                <a:solidFill>
                  <a:srgbClr val="3E3B8F"/>
                </a:solidFill>
                <a:uFillTx/>
                <a:latin typeface="Arial"/>
                <a:ea typeface="Arial"/>
                <a:cs typeface="Arial" pitchFamily="34"/>
              </a:rPr>
              <a:t>L</a:t>
            </a:r>
            <a:r>
              <a:rPr lang="en-US" sz="900" b="0" i="0" u="none" strike="noStrike" kern="0" cap="none" spc="0" baseline="0">
                <a:solidFill>
                  <a:srgbClr val="3E3B8F"/>
                </a:solidFill>
                <a:uFillTx/>
                <a:latin typeface="Arial"/>
                <a:ea typeface="Arial"/>
                <a:cs typeface="Arial" pitchFamily="34"/>
              </a:rPr>
              <a:t>OREM IPSUM DOLOR SIT AMET,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3E3B8F"/>
                </a:solidFill>
                <a:uFillTx/>
                <a:latin typeface="Arial"/>
                <a:ea typeface="Arial"/>
                <a:cs typeface="Arial" pitchFamily="34"/>
              </a:rPr>
              <a:t>CU USU AGAM INTEGRE IMPEDIT.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5C581-135E-4031-8460-A74A8AC9329E}"/>
              </a:ext>
            </a:extLst>
          </p:cNvPr>
          <p:cNvSpPr txBox="1"/>
          <p:nvPr/>
        </p:nvSpPr>
        <p:spPr>
          <a:xfrm>
            <a:off x="496436" y="1400220"/>
            <a:ext cx="220299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3E3B8F"/>
                </a:solidFill>
                <a:uFillTx/>
                <a:latin typeface="Arial"/>
                <a:ea typeface="Arial"/>
                <a:cs typeface="Arial" pitchFamily="34"/>
              </a:rPr>
              <a:t>L</a:t>
            </a:r>
            <a:r>
              <a:rPr lang="en-US" sz="1800" b="0" i="0" u="none" strike="noStrike" kern="0" cap="none" spc="0" baseline="0">
                <a:solidFill>
                  <a:srgbClr val="3E3B8F"/>
                </a:solidFill>
                <a:uFillTx/>
                <a:latin typeface="Arial"/>
                <a:ea typeface="Arial"/>
                <a:cs typeface="Arial" pitchFamily="34"/>
              </a:rPr>
              <a:t>OREM IPSUM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3E3B8F"/>
                </a:solidFill>
                <a:uFillTx/>
                <a:latin typeface="Arial"/>
                <a:ea typeface="Arial"/>
                <a:cs typeface="Arial" pitchFamily="34"/>
              </a:rPr>
              <a:t>DOLOR SIT AMET</a:t>
            </a:r>
          </a:p>
        </p:txBody>
      </p:sp>
      <p:sp>
        <p:nvSpPr>
          <p:cNvPr id="8" name="Rectángulo 11">
            <a:extLst>
              <a:ext uri="{FF2B5EF4-FFF2-40B4-BE49-F238E27FC236}">
                <a16:creationId xmlns:a16="http://schemas.microsoft.com/office/drawing/2014/main" id="{6EDF5711-5F3A-4A9F-BCAD-7C129C1E3978}"/>
              </a:ext>
            </a:extLst>
          </p:cNvPr>
          <p:cNvSpPr/>
          <p:nvPr/>
        </p:nvSpPr>
        <p:spPr>
          <a:xfrm>
            <a:off x="4032174" y="124687"/>
            <a:ext cx="4982977" cy="4925287"/>
          </a:xfrm>
          <a:prstGeom prst="rect">
            <a:avLst/>
          </a:prstGeom>
          <a:noFill/>
          <a:ln w="19046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Diagrama de flujo: retraso 2">
            <a:extLst>
              <a:ext uri="{FF2B5EF4-FFF2-40B4-BE49-F238E27FC236}">
                <a16:creationId xmlns:a16="http://schemas.microsoft.com/office/drawing/2014/main" id="{0D95F668-79DA-44ED-BF21-F318A9001F15}"/>
              </a:ext>
            </a:extLst>
          </p:cNvPr>
          <p:cNvSpPr/>
          <p:nvPr/>
        </p:nvSpPr>
        <p:spPr>
          <a:xfrm rot="10799991">
            <a:off x="4317165" y="377162"/>
            <a:ext cx="4224793" cy="431510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6">
            <a:extLst>
              <a:ext uri="{FF2B5EF4-FFF2-40B4-BE49-F238E27FC236}">
                <a16:creationId xmlns:a16="http://schemas.microsoft.com/office/drawing/2014/main" id="{9C5F99A8-A2BA-43FE-A038-813FE0C71D1B}"/>
              </a:ext>
            </a:extLst>
          </p:cNvPr>
          <p:cNvSpPr/>
          <p:nvPr/>
        </p:nvSpPr>
        <p:spPr>
          <a:xfrm>
            <a:off x="6099230" y="1729651"/>
            <a:ext cx="2031595" cy="27432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5E2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ángulo: esquinas redondeadas 15">
            <a:extLst>
              <a:ext uri="{FF2B5EF4-FFF2-40B4-BE49-F238E27FC236}">
                <a16:creationId xmlns:a16="http://schemas.microsoft.com/office/drawing/2014/main" id="{514F4DE0-A4C3-4D13-954C-F98EC667F470}"/>
              </a:ext>
            </a:extLst>
          </p:cNvPr>
          <p:cNvSpPr/>
          <p:nvPr/>
        </p:nvSpPr>
        <p:spPr>
          <a:xfrm>
            <a:off x="3525962" y="1729651"/>
            <a:ext cx="2031595" cy="27432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5E2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ángulo: esquinas redondeadas 2">
            <a:extLst>
              <a:ext uri="{FF2B5EF4-FFF2-40B4-BE49-F238E27FC236}">
                <a16:creationId xmlns:a16="http://schemas.microsoft.com/office/drawing/2014/main" id="{B955D7F8-7181-498F-BCBE-00480CAC3FA4}"/>
              </a:ext>
            </a:extLst>
          </p:cNvPr>
          <p:cNvSpPr/>
          <p:nvPr/>
        </p:nvSpPr>
        <p:spPr>
          <a:xfrm>
            <a:off x="1095579" y="1729651"/>
            <a:ext cx="2031595" cy="27432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5E2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Google Shape;4253;p65">
            <a:extLst>
              <a:ext uri="{FF2B5EF4-FFF2-40B4-BE49-F238E27FC236}">
                <a16:creationId xmlns:a16="http://schemas.microsoft.com/office/drawing/2014/main" id="{84F694BE-3DF9-4BB1-B82C-ABE0A5BD55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30%</a:t>
            </a:r>
          </a:p>
        </p:txBody>
      </p:sp>
      <p:sp>
        <p:nvSpPr>
          <p:cNvPr id="6" name="Google Shape;4254;p65">
            <a:extLst>
              <a:ext uri="{FF2B5EF4-FFF2-40B4-BE49-F238E27FC236}">
                <a16:creationId xmlns:a16="http://schemas.microsoft.com/office/drawing/2014/main" id="{F5FD4420-0F42-41C4-80FC-AD56A87B213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95579" y="3342049"/>
            <a:ext cx="2031595" cy="528303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500"/>
              <a:t>Mercury is  the closest planet to the Sun</a:t>
            </a:r>
          </a:p>
        </p:txBody>
      </p:sp>
      <p:sp>
        <p:nvSpPr>
          <p:cNvPr id="7" name="Google Shape;4255;p65">
            <a:extLst>
              <a:ext uri="{FF2B5EF4-FFF2-40B4-BE49-F238E27FC236}">
                <a16:creationId xmlns:a16="http://schemas.microsoft.com/office/drawing/2014/main" id="{DE3B3368-285E-45D4-87DA-5B2E206AFD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46397" y="1170825"/>
            <a:ext cx="1651196" cy="467999"/>
          </a:xfrm>
          <a:solidFill>
            <a:srgbClr val="FFFFFF"/>
          </a:solidFill>
        </p:spPr>
        <p:txBody>
          <a:bodyPr/>
          <a:lstStyle/>
          <a:p>
            <a:pPr lvl="0"/>
            <a:r>
              <a:rPr lang="en-US" sz="2500"/>
              <a:t>50%</a:t>
            </a:r>
          </a:p>
        </p:txBody>
      </p:sp>
      <p:sp>
        <p:nvSpPr>
          <p:cNvPr id="8" name="Google Shape;4256;p65">
            <a:extLst>
              <a:ext uri="{FF2B5EF4-FFF2-40B4-BE49-F238E27FC236}">
                <a16:creationId xmlns:a16="http://schemas.microsoft.com/office/drawing/2014/main" id="{F6CB41A0-FAF7-48CE-AD10-3397F528E24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56202" y="3342049"/>
            <a:ext cx="2031595" cy="528303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500"/>
              <a:t>Venus is the second planet from the Sun</a:t>
            </a:r>
          </a:p>
        </p:txBody>
      </p:sp>
      <p:sp>
        <p:nvSpPr>
          <p:cNvPr id="9" name="Google Shape;4257;p65">
            <a:extLst>
              <a:ext uri="{FF2B5EF4-FFF2-40B4-BE49-F238E27FC236}">
                <a16:creationId xmlns:a16="http://schemas.microsoft.com/office/drawing/2014/main" id="{BE637045-1A62-4DCF-8A84-015E4EB092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7002" y="1170825"/>
            <a:ext cx="1651196" cy="467999"/>
          </a:xfrm>
          <a:solidFill>
            <a:srgbClr val="FFFFFF"/>
          </a:solidFill>
        </p:spPr>
        <p:txBody>
          <a:bodyPr/>
          <a:lstStyle/>
          <a:p>
            <a:pPr lvl="0"/>
            <a:r>
              <a:rPr lang="en-US" sz="2500"/>
              <a:t>20%</a:t>
            </a:r>
          </a:p>
        </p:txBody>
      </p:sp>
      <p:sp>
        <p:nvSpPr>
          <p:cNvPr id="10" name="Google Shape;4258;p65">
            <a:extLst>
              <a:ext uri="{FF2B5EF4-FFF2-40B4-BE49-F238E27FC236}">
                <a16:creationId xmlns:a16="http://schemas.microsoft.com/office/drawing/2014/main" id="{100BAD4A-D0E4-4BEC-9160-4ED4754491B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16797" y="3342049"/>
            <a:ext cx="2031595" cy="528303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500"/>
              <a:t>Despite being red, Mars is actually a cold place</a:t>
            </a:r>
          </a:p>
        </p:txBody>
      </p:sp>
      <p:sp>
        <p:nvSpPr>
          <p:cNvPr id="11" name="Google Shape;4259;p65">
            <a:extLst>
              <a:ext uri="{FF2B5EF4-FFF2-40B4-BE49-F238E27FC236}">
                <a16:creationId xmlns:a16="http://schemas.microsoft.com/office/drawing/2014/main" id="{BB34DC20-32CE-4B1F-9BEB-1A53000A58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5579" y="2911275"/>
            <a:ext cx="2031595" cy="467999"/>
          </a:xfrm>
        </p:spPr>
        <p:txBody>
          <a:bodyPr anchor="t"/>
          <a:lstStyle/>
          <a:p>
            <a:pPr lvl="0"/>
            <a:r>
              <a:rPr lang="en-US" sz="2300"/>
              <a:t>Mercury</a:t>
            </a:r>
          </a:p>
        </p:txBody>
      </p:sp>
      <p:sp>
        <p:nvSpPr>
          <p:cNvPr id="12" name="Google Shape;4260;p65">
            <a:extLst>
              <a:ext uri="{FF2B5EF4-FFF2-40B4-BE49-F238E27FC236}">
                <a16:creationId xmlns:a16="http://schemas.microsoft.com/office/drawing/2014/main" id="{1F6C91E5-4572-4BDC-9AA4-4DB38B1AB2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56202" y="2911275"/>
            <a:ext cx="2031595" cy="467999"/>
          </a:xfrm>
        </p:spPr>
        <p:txBody>
          <a:bodyPr anchor="t"/>
          <a:lstStyle/>
          <a:p>
            <a:pPr lvl="0"/>
            <a:r>
              <a:rPr lang="en-US" sz="2300"/>
              <a:t>Venus</a:t>
            </a:r>
          </a:p>
        </p:txBody>
      </p:sp>
      <p:sp>
        <p:nvSpPr>
          <p:cNvPr id="13" name="Google Shape;4261;p65">
            <a:extLst>
              <a:ext uri="{FF2B5EF4-FFF2-40B4-BE49-F238E27FC236}">
                <a16:creationId xmlns:a16="http://schemas.microsoft.com/office/drawing/2014/main" id="{6A10D507-6232-451E-9E1A-25200515CC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58013" y="2909533"/>
            <a:ext cx="2031595" cy="467999"/>
          </a:xfrm>
        </p:spPr>
        <p:txBody>
          <a:bodyPr anchor="t"/>
          <a:lstStyle/>
          <a:p>
            <a:pPr lvl="0"/>
            <a:r>
              <a:rPr lang="en-US" sz="2300"/>
              <a:t>Mars</a:t>
            </a:r>
          </a:p>
        </p:txBody>
      </p:sp>
      <p:sp>
        <p:nvSpPr>
          <p:cNvPr id="14" name="Google Shape;4268;p65">
            <a:extLst>
              <a:ext uri="{FF2B5EF4-FFF2-40B4-BE49-F238E27FC236}">
                <a16:creationId xmlns:a16="http://schemas.microsoft.com/office/drawing/2014/main" id="{0F1B8C5E-F7C7-467B-8E57-F722A5ED96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301" y="430673"/>
            <a:ext cx="7715396" cy="467999"/>
          </a:xfrm>
        </p:spPr>
        <p:txBody>
          <a:bodyPr anchor="t"/>
          <a:lstStyle/>
          <a:p>
            <a:pPr lvl="0"/>
            <a:r>
              <a:rPr lang="en-US"/>
              <a:t>Use Of Non-Renewable Energy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D3BE48F9-8BE1-4B11-85A9-12E7772E9B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840902" y="1823240"/>
            <a:ext cx="540940" cy="1497020"/>
          </a:xfrm>
          <a:prstGeom prst="rect">
            <a:avLst/>
          </a:prstGeom>
        </p:spPr>
      </p:pic>
      <p:pic>
        <p:nvPicPr>
          <p:cNvPr id="75" name="Gráfico 74">
            <a:extLst>
              <a:ext uri="{FF2B5EF4-FFF2-40B4-BE49-F238E27FC236}">
                <a16:creationId xmlns:a16="http://schemas.microsoft.com/office/drawing/2014/main" id="{B00AC114-F9A5-46FB-AE99-DA3FD9806D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302227" y="1846157"/>
            <a:ext cx="540940" cy="1497020"/>
          </a:xfrm>
          <a:prstGeom prst="rect">
            <a:avLst/>
          </a:prstGeom>
        </p:spPr>
      </p:pic>
      <p:pic>
        <p:nvPicPr>
          <p:cNvPr id="76" name="Gráfico 75">
            <a:extLst>
              <a:ext uri="{FF2B5EF4-FFF2-40B4-BE49-F238E27FC236}">
                <a16:creationId xmlns:a16="http://schemas.microsoft.com/office/drawing/2014/main" id="{EB2F4660-3F00-4194-A407-623DEAA35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854806" y="1846158"/>
            <a:ext cx="540940" cy="1497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E26C3D07-683A-449D-A8C8-38FE1DCFA2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20"/>
            <a:ext cx="9144000" cy="5145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D6DF22-007A-475A-84AF-DFB27A1F0A78}"/>
              </a:ext>
            </a:extLst>
          </p:cNvPr>
          <p:cNvSpPr txBox="1"/>
          <p:nvPr/>
        </p:nvSpPr>
        <p:spPr>
          <a:xfrm>
            <a:off x="5162757" y="3598996"/>
            <a:ext cx="3638242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Easy to change colors, photos.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1936E-834F-430D-B30F-18FD790ECCAE}"/>
              </a:ext>
            </a:extLst>
          </p:cNvPr>
          <p:cNvSpPr txBox="1"/>
          <p:nvPr/>
        </p:nvSpPr>
        <p:spPr>
          <a:xfrm>
            <a:off x="6459321" y="4534957"/>
            <a:ext cx="1028700" cy="253919"/>
          </a:xfrm>
          <a:prstGeom prst="rect">
            <a:avLst/>
          </a:prstGeom>
          <a:solidFill>
            <a:srgbClr val="7E6CFB"/>
          </a:solidFill>
          <a:ln w="6345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PowerPoint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543BF-750C-4AE3-9795-A712E8C4F1DD}"/>
              </a:ext>
            </a:extLst>
          </p:cNvPr>
          <p:cNvSpPr txBox="1"/>
          <p:nvPr/>
        </p:nvSpPr>
        <p:spPr>
          <a:xfrm>
            <a:off x="5162757" y="4085786"/>
            <a:ext cx="3638242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Easy to change colors, photos and Text. You can simply impress your audience and add a unique zing and appeal to your Presentations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5BB0F-83F4-4C43-A44F-9E9BBE9666A6}"/>
              </a:ext>
            </a:extLst>
          </p:cNvPr>
          <p:cNvSpPr txBox="1"/>
          <p:nvPr/>
        </p:nvSpPr>
        <p:spPr>
          <a:xfrm>
            <a:off x="5219267" y="4534957"/>
            <a:ext cx="1028700" cy="253919"/>
          </a:xfrm>
          <a:prstGeom prst="rect">
            <a:avLst/>
          </a:prstGeom>
          <a:solidFill>
            <a:srgbClr val="C3EBEF"/>
          </a:solidFill>
          <a:ln w="6345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dobe Song Std L" pitchFamily="18"/>
                <a:cs typeface="Arial" pitchFamily="34"/>
              </a:rPr>
              <a:t>Modern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0208D-66E5-4E20-9381-A64C2B932F51}"/>
              </a:ext>
            </a:extLst>
          </p:cNvPr>
          <p:cNvSpPr txBox="1"/>
          <p:nvPr/>
        </p:nvSpPr>
        <p:spPr>
          <a:xfrm>
            <a:off x="7699376" y="4534957"/>
            <a:ext cx="1028700" cy="253919"/>
          </a:xfrm>
          <a:prstGeom prst="rect">
            <a:avLst/>
          </a:prstGeom>
          <a:solidFill>
            <a:srgbClr val="77ADE6"/>
          </a:solidFill>
          <a:ln w="6345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Presentation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FC8A4A42-B3D2-4AF2-9226-17AB6EB7791F}"/>
              </a:ext>
            </a:extLst>
          </p:cNvPr>
          <p:cNvSpPr txBox="1"/>
          <p:nvPr/>
        </p:nvSpPr>
        <p:spPr>
          <a:xfrm>
            <a:off x="280894" y="495732"/>
            <a:ext cx="4206203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AWESOME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PRESENTATION</a:t>
            </a:r>
            <a:endParaRPr lang="en-US" sz="3600" b="1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D92990C0-011B-4989-BFE1-D9600D30445B}"/>
              </a:ext>
            </a:extLst>
          </p:cNvPr>
          <p:cNvSpPr txBox="1"/>
          <p:nvPr/>
        </p:nvSpPr>
        <p:spPr>
          <a:xfrm>
            <a:off x="412623" y="2062960"/>
            <a:ext cx="4155545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We Create Quality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Professional PPT Presentation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36B89E55-C750-4292-97BF-0006934A4E55}"/>
              </a:ext>
            </a:extLst>
          </p:cNvPr>
          <p:cNvSpPr txBox="1"/>
          <p:nvPr/>
        </p:nvSpPr>
        <p:spPr>
          <a:xfrm>
            <a:off x="280894" y="315833"/>
            <a:ext cx="415554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Modern Portfolio Designed</a:t>
            </a:r>
          </a:p>
        </p:txBody>
      </p:sp>
      <p:sp>
        <p:nvSpPr>
          <p:cNvPr id="11" name="Rectángulo 13">
            <a:extLst>
              <a:ext uri="{FF2B5EF4-FFF2-40B4-BE49-F238E27FC236}">
                <a16:creationId xmlns:a16="http://schemas.microsoft.com/office/drawing/2014/main" id="{AABF70BD-22B6-490B-8086-6B69F91D2B99}"/>
              </a:ext>
            </a:extLst>
          </p:cNvPr>
          <p:cNvSpPr/>
          <p:nvPr/>
        </p:nvSpPr>
        <p:spPr>
          <a:xfrm>
            <a:off x="121185" y="124687"/>
            <a:ext cx="8893966" cy="4925287"/>
          </a:xfrm>
          <a:prstGeom prst="rect">
            <a:avLst/>
          </a:prstGeom>
          <a:noFill/>
          <a:ln w="19046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30292275-E4C9-47FD-88B0-35B454107073}"/>
              </a:ext>
            </a:extLst>
          </p:cNvPr>
          <p:cNvSpPr txBox="1"/>
          <p:nvPr/>
        </p:nvSpPr>
        <p:spPr>
          <a:xfrm>
            <a:off x="343001" y="2919133"/>
            <a:ext cx="3441000" cy="18697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 dirty="0">
                <a:solidFill>
                  <a:schemeClr val="bg1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sz="1050" b="0" i="0" u="none" strike="noStrike" kern="0" cap="none" spc="0" baseline="0" dirty="0">
                <a:solidFill>
                  <a:schemeClr val="bg1"/>
                </a:solidFill>
                <a:uFillTx/>
                <a:latin typeface="Arial"/>
                <a:ea typeface="HY견명조" pitchFamily="18"/>
                <a:cs typeface="Arial" pitchFamily="34"/>
              </a:rPr>
              <a:t>I hope and I believe that this Template will your Time, Money and Reputation. </a:t>
            </a:r>
            <a:r>
              <a:rPr lang="en-US" sz="1050" b="0" i="0" u="none" strike="noStrike" kern="0" cap="none" spc="0" baseline="0" dirty="0">
                <a:solidFill>
                  <a:schemeClr val="bg1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 dirty="0">
              <a:solidFill>
                <a:schemeClr val="bg1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 dirty="0">
                <a:solidFill>
                  <a:schemeClr val="bg1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81AC644-72C4-45CB-83B0-EB04531FC5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267" y="248453"/>
            <a:ext cx="3135668" cy="36290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2;p19">
            <a:extLst>
              <a:ext uri="{FF2B5EF4-FFF2-40B4-BE49-F238E27FC236}">
                <a16:creationId xmlns:a16="http://schemas.microsoft.com/office/drawing/2014/main" id="{C24D7688-BEB5-4D5D-BD1B-337DD5384EB1}"/>
              </a:ext>
            </a:extLst>
          </p:cNvPr>
          <p:cNvSpPr/>
          <p:nvPr/>
        </p:nvSpPr>
        <p:spPr>
          <a:xfrm flipH="1">
            <a:off x="4715624" y="3599215"/>
            <a:ext cx="1733345" cy="246430"/>
          </a:xfrm>
          <a:custGeom>
            <a:avLst/>
            <a:gdLst>
              <a:gd name="f0" fmla="val w"/>
              <a:gd name="f1" fmla="val h"/>
              <a:gd name="f2" fmla="val 0"/>
              <a:gd name="f3" fmla="val 97004"/>
              <a:gd name="f4" fmla="val 50003"/>
              <a:gd name="f5" fmla="val 1"/>
              <a:gd name="f6" fmla="val 70218"/>
              <a:gd name="f7" fmla="val 97003"/>
              <a:gd name="f8" fmla="*/ f0 1 97004"/>
              <a:gd name="f9" fmla="*/ f1 1 50003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97004"/>
              <a:gd name="f16" fmla="*/ f13 1 50003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97004" h="50003" fill="none">
                <a:moveTo>
                  <a:pt x="f5" y="f4"/>
                </a:moveTo>
                <a:lnTo>
                  <a:pt x="f6" y="f4"/>
                </a:lnTo>
                <a:lnTo>
                  <a:pt x="f7" y="f2"/>
                </a:lnTo>
              </a:path>
            </a:pathLst>
          </a:custGeom>
          <a:noFill/>
          <a:ln w="20848" cap="rnd">
            <a:solidFill>
              <a:srgbClr val="C3EBE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C3EBE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26;p19">
            <a:extLst>
              <a:ext uri="{FF2B5EF4-FFF2-40B4-BE49-F238E27FC236}">
                <a16:creationId xmlns:a16="http://schemas.microsoft.com/office/drawing/2014/main" id="{B4BE507B-C5FE-456E-AF84-A4F69E2485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6121" y="334503"/>
            <a:ext cx="5842760" cy="481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/>
            <a:r>
              <a:rPr lang="en-US" sz="3600" b="1" dirty="0">
                <a:solidFill>
                  <a:srgbClr val="978BBD"/>
                </a:solidFill>
              </a:rPr>
              <a:t>Real Estate Infographics</a:t>
            </a:r>
          </a:p>
        </p:txBody>
      </p:sp>
      <p:grpSp>
        <p:nvGrpSpPr>
          <p:cNvPr id="4" name="Google Shape;327;p19">
            <a:extLst>
              <a:ext uri="{FF2B5EF4-FFF2-40B4-BE49-F238E27FC236}">
                <a16:creationId xmlns:a16="http://schemas.microsoft.com/office/drawing/2014/main" id="{AB1F228D-6DC7-4964-A46D-6CEA3F98226E}"/>
              </a:ext>
            </a:extLst>
          </p:cNvPr>
          <p:cNvGrpSpPr/>
          <p:nvPr/>
        </p:nvGrpSpPr>
        <p:grpSpPr>
          <a:xfrm>
            <a:off x="2649647" y="2184803"/>
            <a:ext cx="3846670" cy="1678289"/>
            <a:chOff x="2649647" y="2184803"/>
            <a:chExt cx="3846670" cy="1678289"/>
          </a:xfrm>
        </p:grpSpPr>
        <p:sp>
          <p:nvSpPr>
            <p:cNvPr id="5" name="Google Shape;328;p19">
              <a:extLst>
                <a:ext uri="{FF2B5EF4-FFF2-40B4-BE49-F238E27FC236}">
                  <a16:creationId xmlns:a16="http://schemas.microsoft.com/office/drawing/2014/main" id="{6A9C0F70-2C93-4346-BE88-D5219B827FBA}"/>
                </a:ext>
              </a:extLst>
            </p:cNvPr>
            <p:cNvSpPr/>
            <p:nvPr/>
          </p:nvSpPr>
          <p:spPr>
            <a:xfrm>
              <a:off x="2665631" y="2205871"/>
              <a:ext cx="1556363" cy="190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815"/>
                <a:gd name="f4" fmla="val 11476"/>
                <a:gd name="f5" fmla="val 1"/>
                <a:gd name="f6" fmla="val 55540"/>
                <a:gd name="f7" fmla="val 65814"/>
                <a:gd name="f8" fmla="*/ f0 1 65815"/>
                <a:gd name="f9" fmla="*/ f1 1 1147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65815"/>
                <a:gd name="f16" fmla="*/ f13 1 1147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65815" h="11476" fill="none">
                  <a:moveTo>
                    <a:pt x="f5" y="f5"/>
                  </a:moveTo>
                  <a:lnTo>
                    <a:pt x="f6" y="f5"/>
                  </a:lnTo>
                  <a:lnTo>
                    <a:pt x="f7" y="f4"/>
                  </a:lnTo>
                </a:path>
              </a:pathLst>
            </a:custGeom>
            <a:noFill/>
            <a:ln w="20848" cap="rnd">
              <a:solidFill>
                <a:srgbClr val="C3EBE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3EBEF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329;p19">
              <a:extLst>
                <a:ext uri="{FF2B5EF4-FFF2-40B4-BE49-F238E27FC236}">
                  <a16:creationId xmlns:a16="http://schemas.microsoft.com/office/drawing/2014/main" id="{D1759DE6-A559-435E-90E5-2C4249636552}"/>
                </a:ext>
              </a:extLst>
            </p:cNvPr>
            <p:cNvSpPr/>
            <p:nvPr/>
          </p:nvSpPr>
          <p:spPr>
            <a:xfrm>
              <a:off x="2649647" y="2184803"/>
              <a:ext cx="46725" cy="427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1301"/>
                <a:gd name="f5" fmla="val 567"/>
                <a:gd name="f6" fmla="val 1268"/>
                <a:gd name="f7" fmla="val 2002"/>
                <a:gd name="f8" fmla="*/ f0 1 2569"/>
                <a:gd name="f9" fmla="*/ f1 1 2569"/>
                <a:gd name="f10" fmla="val f2"/>
                <a:gd name="f11" fmla="val f3"/>
                <a:gd name="f12" fmla="+- f11 0 f10"/>
                <a:gd name="f13" fmla="*/ f12 1 2569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69" h="2569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7" y="f3"/>
                    <a:pt x="f3" y="f7"/>
                    <a:pt x="f3" y="f6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C3EBEF"/>
            </a:solidFill>
            <a:ln w="9528" cap="flat">
              <a:solidFill>
                <a:srgbClr val="C3EBE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3EBEF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30;p19">
              <a:extLst>
                <a:ext uri="{FF2B5EF4-FFF2-40B4-BE49-F238E27FC236}">
                  <a16:creationId xmlns:a16="http://schemas.microsoft.com/office/drawing/2014/main" id="{581EBB18-64CA-4A48-8B1C-FE29AFA59321}"/>
                </a:ext>
              </a:extLst>
            </p:cNvPr>
            <p:cNvSpPr/>
            <p:nvPr/>
          </p:nvSpPr>
          <p:spPr>
            <a:xfrm>
              <a:off x="5205679" y="2208477"/>
              <a:ext cx="1255379" cy="190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187"/>
                <a:gd name="f4" fmla="val 11475"/>
                <a:gd name="f5" fmla="val 73186"/>
                <a:gd name="f6" fmla="val 10241"/>
                <a:gd name="f7" fmla="*/ f0 1 73187"/>
                <a:gd name="f8" fmla="*/ f1 1 1147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3187"/>
                <a:gd name="f15" fmla="*/ f12 1 1147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3187" h="11475" fill="none">
                  <a:moveTo>
                    <a:pt x="f5" y="f2"/>
                  </a:moveTo>
                  <a:lnTo>
                    <a:pt x="f6" y="f2"/>
                  </a:lnTo>
                  <a:lnTo>
                    <a:pt x="f2" y="f4"/>
                  </a:lnTo>
                </a:path>
              </a:pathLst>
            </a:custGeom>
            <a:noFill/>
            <a:ln w="20848" cap="rnd">
              <a:solidFill>
                <a:srgbClr val="C3EBE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3EBEF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31;p19">
              <a:extLst>
                <a:ext uri="{FF2B5EF4-FFF2-40B4-BE49-F238E27FC236}">
                  <a16:creationId xmlns:a16="http://schemas.microsoft.com/office/drawing/2014/main" id="{8EC55820-A5FD-4957-BDB1-9664F531FB6A}"/>
                </a:ext>
              </a:extLst>
            </p:cNvPr>
            <p:cNvSpPr/>
            <p:nvPr/>
          </p:nvSpPr>
          <p:spPr>
            <a:xfrm>
              <a:off x="6449290" y="2188543"/>
              <a:ext cx="46725" cy="427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1268"/>
                <a:gd name="f5" fmla="val 568"/>
                <a:gd name="f6" fmla="val 1"/>
                <a:gd name="f7" fmla="val 2002"/>
                <a:gd name="f8" fmla="*/ f0 1 2569"/>
                <a:gd name="f9" fmla="*/ f1 1 2569"/>
                <a:gd name="f10" fmla="val f2"/>
                <a:gd name="f11" fmla="val f3"/>
                <a:gd name="f12" fmla="+- f11 0 f10"/>
                <a:gd name="f13" fmla="*/ f12 1 2569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69" h="2569">
                  <a:moveTo>
                    <a:pt x="f4" y="f2"/>
                  </a:moveTo>
                  <a:cubicBezTo>
                    <a:pt x="f5" y="f2"/>
                    <a:pt x="f6" y="f5"/>
                    <a:pt x="f6" y="f4"/>
                  </a:cubicBezTo>
                  <a:cubicBezTo>
                    <a:pt x="f6" y="f7"/>
                    <a:pt x="f5" y="f3"/>
                    <a:pt x="f4" y="f3"/>
                  </a:cubicBezTo>
                  <a:cubicBezTo>
                    <a:pt x="f7" y="f3"/>
                    <a:pt x="f3" y="f7"/>
                    <a:pt x="f3" y="f4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C3EBEF"/>
            </a:solidFill>
            <a:ln w="9528" cap="flat">
              <a:solidFill>
                <a:srgbClr val="C3EBE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3EBEF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32;p19">
              <a:extLst>
                <a:ext uri="{FF2B5EF4-FFF2-40B4-BE49-F238E27FC236}">
                  <a16:creationId xmlns:a16="http://schemas.microsoft.com/office/drawing/2014/main" id="{992DA1EA-25D9-4116-94AD-05946074F69C}"/>
                </a:ext>
              </a:extLst>
            </p:cNvPr>
            <p:cNvSpPr/>
            <p:nvPr/>
          </p:nvSpPr>
          <p:spPr>
            <a:xfrm>
              <a:off x="2662467" y="3584886"/>
              <a:ext cx="1801459" cy="256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04"/>
                <a:gd name="f4" fmla="val 50003"/>
                <a:gd name="f5" fmla="val 1"/>
                <a:gd name="f6" fmla="val 70218"/>
                <a:gd name="f7" fmla="val 97003"/>
                <a:gd name="f8" fmla="*/ f0 1 97004"/>
                <a:gd name="f9" fmla="*/ f1 1 5000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97004"/>
                <a:gd name="f16" fmla="*/ f13 1 5000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97004" h="50003" fill="none">
                  <a:moveTo>
                    <a:pt x="f5" y="f4"/>
                  </a:moveTo>
                  <a:lnTo>
                    <a:pt x="f6" y="f4"/>
                  </a:lnTo>
                  <a:lnTo>
                    <a:pt x="f7" y="f2"/>
                  </a:lnTo>
                </a:path>
              </a:pathLst>
            </a:custGeom>
            <a:noFill/>
            <a:ln w="20848" cap="rnd">
              <a:solidFill>
                <a:srgbClr val="C3EBE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3EBEF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33;p19">
              <a:extLst>
                <a:ext uri="{FF2B5EF4-FFF2-40B4-BE49-F238E27FC236}">
                  <a16:creationId xmlns:a16="http://schemas.microsoft.com/office/drawing/2014/main" id="{014126F1-8F11-42A6-9AB7-914EDCF2E720}"/>
                </a:ext>
              </a:extLst>
            </p:cNvPr>
            <p:cNvSpPr/>
            <p:nvPr/>
          </p:nvSpPr>
          <p:spPr>
            <a:xfrm>
              <a:off x="2657081" y="3819302"/>
              <a:ext cx="46725" cy="42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2570"/>
                <a:gd name="f5" fmla="val 1301"/>
                <a:gd name="f6" fmla="val 1"/>
                <a:gd name="f7" fmla="val 567"/>
                <a:gd name="f8" fmla="val 568"/>
                <a:gd name="f9" fmla="val 1302"/>
                <a:gd name="f10" fmla="val 2002"/>
                <a:gd name="f11" fmla="*/ f0 1 2569"/>
                <a:gd name="f12" fmla="*/ f1 1 257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569"/>
                <a:gd name="f19" fmla="*/ f16 1 257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569" h="257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C3EBEF"/>
            </a:solidFill>
            <a:ln w="9528" cap="flat">
              <a:solidFill>
                <a:srgbClr val="C3EBE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3EBEF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35;p19">
              <a:extLst>
                <a:ext uri="{FF2B5EF4-FFF2-40B4-BE49-F238E27FC236}">
                  <a16:creationId xmlns:a16="http://schemas.microsoft.com/office/drawing/2014/main" id="{723C017D-7258-4AD4-A62F-89490A6D353B}"/>
                </a:ext>
              </a:extLst>
            </p:cNvPr>
            <p:cNvSpPr/>
            <p:nvPr/>
          </p:nvSpPr>
          <p:spPr>
            <a:xfrm>
              <a:off x="6448970" y="3820326"/>
              <a:ext cx="47347" cy="42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03"/>
                <a:gd name="f4" fmla="val 2570"/>
                <a:gd name="f5" fmla="val 1301"/>
                <a:gd name="f6" fmla="val 1"/>
                <a:gd name="f7" fmla="val 601"/>
                <a:gd name="f8" fmla="val 568"/>
                <a:gd name="f9" fmla="val 1302"/>
                <a:gd name="f10" fmla="val 2002"/>
                <a:gd name="f11" fmla="val 2569"/>
                <a:gd name="f12" fmla="val 2602"/>
                <a:gd name="f13" fmla="*/ f0 1 2603"/>
                <a:gd name="f14" fmla="*/ f1 1 257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03"/>
                <a:gd name="f21" fmla="*/ f18 1 257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03" h="257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0" y="f11"/>
                    <a:pt x="f12" y="f10"/>
                    <a:pt x="f12" y="f9"/>
                  </a:cubicBezTo>
                  <a:cubicBezTo>
                    <a:pt x="f12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C3EBEF"/>
            </a:solidFill>
            <a:ln w="9528" cap="flat">
              <a:solidFill>
                <a:srgbClr val="C3EBE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3EBEF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" name="Google Shape;336;p19">
            <a:extLst>
              <a:ext uri="{FF2B5EF4-FFF2-40B4-BE49-F238E27FC236}">
                <a16:creationId xmlns:a16="http://schemas.microsoft.com/office/drawing/2014/main" id="{FF246FE8-5B86-4C2D-90BB-3F4CA85A8339}"/>
              </a:ext>
            </a:extLst>
          </p:cNvPr>
          <p:cNvSpPr txBox="1"/>
          <p:nvPr/>
        </p:nvSpPr>
        <p:spPr>
          <a:xfrm>
            <a:off x="6896779" y="3454063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15%</a:t>
            </a:r>
          </a:p>
        </p:txBody>
      </p:sp>
      <p:sp>
        <p:nvSpPr>
          <p:cNvPr id="13" name="Google Shape;337;p19">
            <a:extLst>
              <a:ext uri="{FF2B5EF4-FFF2-40B4-BE49-F238E27FC236}">
                <a16:creationId xmlns:a16="http://schemas.microsoft.com/office/drawing/2014/main" id="{6D5B8ACE-AD0D-43D2-A9A3-5598903F13F4}"/>
              </a:ext>
            </a:extLst>
          </p:cNvPr>
          <p:cNvSpPr txBox="1"/>
          <p:nvPr/>
        </p:nvSpPr>
        <p:spPr>
          <a:xfrm>
            <a:off x="6896779" y="1821978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35%</a:t>
            </a:r>
          </a:p>
        </p:txBody>
      </p:sp>
      <p:sp>
        <p:nvSpPr>
          <p:cNvPr id="14" name="Google Shape;338;p19">
            <a:extLst>
              <a:ext uri="{FF2B5EF4-FFF2-40B4-BE49-F238E27FC236}">
                <a16:creationId xmlns:a16="http://schemas.microsoft.com/office/drawing/2014/main" id="{4CD7FEE5-CF99-4C79-B8B7-77FAFDB0A52E}"/>
              </a:ext>
            </a:extLst>
          </p:cNvPr>
          <p:cNvSpPr txBox="1"/>
          <p:nvPr/>
        </p:nvSpPr>
        <p:spPr>
          <a:xfrm>
            <a:off x="1400559" y="1757650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29%</a:t>
            </a:r>
          </a:p>
        </p:txBody>
      </p:sp>
      <p:sp>
        <p:nvSpPr>
          <p:cNvPr id="15" name="Google Shape;339;p19">
            <a:extLst>
              <a:ext uri="{FF2B5EF4-FFF2-40B4-BE49-F238E27FC236}">
                <a16:creationId xmlns:a16="http://schemas.microsoft.com/office/drawing/2014/main" id="{37D537C4-56A5-4794-8053-1B3F8E3379E2}"/>
              </a:ext>
            </a:extLst>
          </p:cNvPr>
          <p:cNvSpPr txBox="1"/>
          <p:nvPr/>
        </p:nvSpPr>
        <p:spPr>
          <a:xfrm>
            <a:off x="1396261" y="3390512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21%</a:t>
            </a:r>
          </a:p>
        </p:txBody>
      </p:sp>
      <p:sp>
        <p:nvSpPr>
          <p:cNvPr id="16" name="Google Shape;340;p19">
            <a:extLst>
              <a:ext uri="{FF2B5EF4-FFF2-40B4-BE49-F238E27FC236}">
                <a16:creationId xmlns:a16="http://schemas.microsoft.com/office/drawing/2014/main" id="{CC35356A-936D-41DE-A609-9FD0C6D8BAD5}"/>
              </a:ext>
            </a:extLst>
          </p:cNvPr>
          <p:cNvSpPr/>
          <p:nvPr/>
        </p:nvSpPr>
        <p:spPr>
          <a:xfrm>
            <a:off x="443730" y="2203274"/>
            <a:ext cx="1940402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</p:txBody>
      </p:sp>
      <p:sp>
        <p:nvSpPr>
          <p:cNvPr id="17" name="Google Shape;341;p19">
            <a:extLst>
              <a:ext uri="{FF2B5EF4-FFF2-40B4-BE49-F238E27FC236}">
                <a16:creationId xmlns:a16="http://schemas.microsoft.com/office/drawing/2014/main" id="{9F847EED-F282-456B-95A2-371961E122CC}"/>
              </a:ext>
            </a:extLst>
          </p:cNvPr>
          <p:cNvSpPr/>
          <p:nvPr/>
        </p:nvSpPr>
        <p:spPr>
          <a:xfrm>
            <a:off x="446583" y="3841010"/>
            <a:ext cx="1940402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it’s the second planet from the Sun</a:t>
            </a:r>
          </a:p>
        </p:txBody>
      </p:sp>
      <p:sp>
        <p:nvSpPr>
          <p:cNvPr id="18" name="Google Shape;342;p19">
            <a:extLst>
              <a:ext uri="{FF2B5EF4-FFF2-40B4-BE49-F238E27FC236}">
                <a16:creationId xmlns:a16="http://schemas.microsoft.com/office/drawing/2014/main" id="{535DA172-16DD-46E2-B24C-988FB808802B}"/>
              </a:ext>
            </a:extLst>
          </p:cNvPr>
          <p:cNvSpPr/>
          <p:nvPr/>
        </p:nvSpPr>
        <p:spPr>
          <a:xfrm>
            <a:off x="6893935" y="2266788"/>
            <a:ext cx="1943100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This planet is full of iron oxide dust</a:t>
            </a:r>
          </a:p>
        </p:txBody>
      </p:sp>
      <p:sp>
        <p:nvSpPr>
          <p:cNvPr id="19" name="Google Shape;343;p19">
            <a:extLst>
              <a:ext uri="{FF2B5EF4-FFF2-40B4-BE49-F238E27FC236}">
                <a16:creationId xmlns:a16="http://schemas.microsoft.com/office/drawing/2014/main" id="{B0B62919-CCB1-4308-AB9D-F2F674818E8E}"/>
              </a:ext>
            </a:extLst>
          </p:cNvPr>
          <p:cNvSpPr/>
          <p:nvPr/>
        </p:nvSpPr>
        <p:spPr>
          <a:xfrm>
            <a:off x="6896788" y="3904552"/>
            <a:ext cx="1943100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the biggest planet in the Solar System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A585729-541E-040D-213B-010FD91EEDC8}"/>
              </a:ext>
            </a:extLst>
          </p:cNvPr>
          <p:cNvGrpSpPr/>
          <p:nvPr/>
        </p:nvGrpSpPr>
        <p:grpSpPr>
          <a:xfrm>
            <a:off x="4386879" y="1737506"/>
            <a:ext cx="504535" cy="2768263"/>
            <a:chOff x="4386879" y="1737506"/>
            <a:chExt cx="504535" cy="2768263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64F9FEBC-8FE7-46E2-BDB3-EDED87582CEE}"/>
                </a:ext>
              </a:extLst>
            </p:cNvPr>
            <p:cNvSpPr/>
            <p:nvPr/>
          </p:nvSpPr>
          <p:spPr>
            <a:xfrm>
              <a:off x="4386879" y="3876317"/>
              <a:ext cx="504535" cy="460209"/>
            </a:xfrm>
            <a:custGeom>
              <a:avLst/>
              <a:gdLst>
                <a:gd name="connsiteX0" fmla="*/ 286690 w 504535"/>
                <a:gd name="connsiteY0" fmla="*/ 455204 h 460209"/>
                <a:gd name="connsiteX1" fmla="*/ 229359 w 504535"/>
                <a:gd name="connsiteY1" fmla="*/ 456672 h 460209"/>
                <a:gd name="connsiteX2" fmla="*/ 210804 w 504535"/>
                <a:gd name="connsiteY2" fmla="*/ 441838 h 460209"/>
                <a:gd name="connsiteX3" fmla="*/ 166154 w 504535"/>
                <a:gd name="connsiteY3" fmla="*/ 403258 h 460209"/>
                <a:gd name="connsiteX4" fmla="*/ 120623 w 504535"/>
                <a:gd name="connsiteY4" fmla="*/ 359784 h 460209"/>
                <a:gd name="connsiteX5" fmla="*/ 95115 w 504535"/>
                <a:gd name="connsiteY5" fmla="*/ 328524 h 460209"/>
                <a:gd name="connsiteX6" fmla="*/ 51004 w 504535"/>
                <a:gd name="connsiteY6" fmla="*/ 214059 h 460209"/>
                <a:gd name="connsiteX7" fmla="*/ 40061 w 504535"/>
                <a:gd name="connsiteY7" fmla="*/ 172346 h 460209"/>
                <a:gd name="connsiteX8" fmla="*/ 6451 w 504535"/>
                <a:gd name="connsiteY8" fmla="*/ 117488 h 460209"/>
                <a:gd name="connsiteX9" fmla="*/ 26329 w 504535"/>
                <a:gd name="connsiteY9" fmla="*/ 18543 h 460209"/>
                <a:gd name="connsiteX10" fmla="*/ 84418 w 504535"/>
                <a:gd name="connsiteY10" fmla="*/ 5569 h 460209"/>
                <a:gd name="connsiteX11" fmla="*/ 130781 w 504535"/>
                <a:gd name="connsiteY11" fmla="*/ 28408 h 460209"/>
                <a:gd name="connsiteX12" fmla="*/ 381742 w 504535"/>
                <a:gd name="connsiteY12" fmla="*/ 24051 h 460209"/>
                <a:gd name="connsiteX13" fmla="*/ 393248 w 504535"/>
                <a:gd name="connsiteY13" fmla="*/ 18176 h 460209"/>
                <a:gd name="connsiteX14" fmla="*/ 470651 w 504535"/>
                <a:gd name="connsiteY14" fmla="*/ 11150 h 460209"/>
                <a:gd name="connsiteX15" fmla="*/ 501030 w 504535"/>
                <a:gd name="connsiteY15" fmla="*/ 110340 h 460209"/>
                <a:gd name="connsiteX16" fmla="*/ 467224 w 504535"/>
                <a:gd name="connsiteY16" fmla="*/ 168552 h 460209"/>
                <a:gd name="connsiteX17" fmla="*/ 456257 w 504535"/>
                <a:gd name="connsiteY17" fmla="*/ 219566 h 460209"/>
                <a:gd name="connsiteX18" fmla="*/ 414985 w 504535"/>
                <a:gd name="connsiteY18" fmla="*/ 325341 h 460209"/>
                <a:gd name="connsiteX19" fmla="*/ 381473 w 504535"/>
                <a:gd name="connsiteY19" fmla="*/ 369991 h 460209"/>
                <a:gd name="connsiteX20" fmla="*/ 341450 w 504535"/>
                <a:gd name="connsiteY20" fmla="*/ 401839 h 460209"/>
                <a:gd name="connsiteX21" fmla="*/ 291659 w 504535"/>
                <a:gd name="connsiteY21" fmla="*/ 451360 h 460209"/>
                <a:gd name="connsiteX22" fmla="*/ 286665 w 504535"/>
                <a:gd name="connsiteY22" fmla="*/ 455228 h 46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4535" h="460209">
                  <a:moveTo>
                    <a:pt x="286690" y="455204"/>
                  </a:moveTo>
                  <a:cubicBezTo>
                    <a:pt x="267669" y="459316"/>
                    <a:pt x="248771" y="463306"/>
                    <a:pt x="229359" y="456672"/>
                  </a:cubicBezTo>
                  <a:cubicBezTo>
                    <a:pt x="221110" y="453857"/>
                    <a:pt x="211441" y="452682"/>
                    <a:pt x="210804" y="441838"/>
                  </a:cubicBezTo>
                  <a:cubicBezTo>
                    <a:pt x="209139" y="413344"/>
                    <a:pt x="186961" y="408522"/>
                    <a:pt x="166154" y="403258"/>
                  </a:cubicBezTo>
                  <a:cubicBezTo>
                    <a:pt x="142287" y="397212"/>
                    <a:pt x="124246" y="386270"/>
                    <a:pt x="120623" y="359784"/>
                  </a:cubicBezTo>
                  <a:cubicBezTo>
                    <a:pt x="118468" y="343970"/>
                    <a:pt x="106963" y="336479"/>
                    <a:pt x="95115" y="328524"/>
                  </a:cubicBezTo>
                  <a:cubicBezTo>
                    <a:pt x="47381" y="296480"/>
                    <a:pt x="36292" y="268966"/>
                    <a:pt x="51004" y="214059"/>
                  </a:cubicBezTo>
                  <a:cubicBezTo>
                    <a:pt x="55606" y="196899"/>
                    <a:pt x="48850" y="184635"/>
                    <a:pt x="40061" y="172346"/>
                  </a:cubicBezTo>
                  <a:cubicBezTo>
                    <a:pt x="27553" y="154819"/>
                    <a:pt x="13820" y="138198"/>
                    <a:pt x="6451" y="117488"/>
                  </a:cubicBezTo>
                  <a:cubicBezTo>
                    <a:pt x="-6718" y="80427"/>
                    <a:pt x="454" y="47355"/>
                    <a:pt x="26329" y="18543"/>
                  </a:cubicBezTo>
                  <a:cubicBezTo>
                    <a:pt x="42167" y="918"/>
                    <a:pt x="61554" y="-5716"/>
                    <a:pt x="84418" y="5569"/>
                  </a:cubicBezTo>
                  <a:cubicBezTo>
                    <a:pt x="99864" y="13207"/>
                    <a:pt x="115237" y="20967"/>
                    <a:pt x="130781" y="28408"/>
                  </a:cubicBezTo>
                  <a:cubicBezTo>
                    <a:pt x="215137" y="68897"/>
                    <a:pt x="298831" y="68187"/>
                    <a:pt x="381742" y="24051"/>
                  </a:cubicBezTo>
                  <a:cubicBezTo>
                    <a:pt x="385537" y="22019"/>
                    <a:pt x="389380" y="20061"/>
                    <a:pt x="393248" y="18176"/>
                  </a:cubicBezTo>
                  <a:cubicBezTo>
                    <a:pt x="418168" y="6108"/>
                    <a:pt x="442549" y="-11860"/>
                    <a:pt x="470651" y="11150"/>
                  </a:cubicBezTo>
                  <a:cubicBezTo>
                    <a:pt x="499365" y="34699"/>
                    <a:pt x="510993" y="74184"/>
                    <a:pt x="501030" y="110340"/>
                  </a:cubicBezTo>
                  <a:cubicBezTo>
                    <a:pt x="494812" y="132910"/>
                    <a:pt x="481471" y="151000"/>
                    <a:pt x="467224" y="168552"/>
                  </a:cubicBezTo>
                  <a:cubicBezTo>
                    <a:pt x="454715" y="183974"/>
                    <a:pt x="450260" y="200130"/>
                    <a:pt x="456257" y="219566"/>
                  </a:cubicBezTo>
                  <a:cubicBezTo>
                    <a:pt x="470431" y="265490"/>
                    <a:pt x="451753" y="299393"/>
                    <a:pt x="414985" y="325341"/>
                  </a:cubicBezTo>
                  <a:cubicBezTo>
                    <a:pt x="398707" y="336847"/>
                    <a:pt x="384337" y="348058"/>
                    <a:pt x="381473" y="369991"/>
                  </a:cubicBezTo>
                  <a:cubicBezTo>
                    <a:pt x="378585" y="392267"/>
                    <a:pt x="359417" y="398412"/>
                    <a:pt x="341450" y="401839"/>
                  </a:cubicBezTo>
                  <a:cubicBezTo>
                    <a:pt x="312858" y="407273"/>
                    <a:pt x="294694" y="421202"/>
                    <a:pt x="291659" y="451360"/>
                  </a:cubicBezTo>
                  <a:cubicBezTo>
                    <a:pt x="290019" y="452682"/>
                    <a:pt x="288354" y="453980"/>
                    <a:pt x="286665" y="45522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31425B18-3E02-433A-AEA3-856D64598AC5}"/>
                </a:ext>
              </a:extLst>
            </p:cNvPr>
            <p:cNvSpPr/>
            <p:nvPr/>
          </p:nvSpPr>
          <p:spPr>
            <a:xfrm>
              <a:off x="4513008" y="2011311"/>
              <a:ext cx="251798" cy="476422"/>
            </a:xfrm>
            <a:custGeom>
              <a:avLst/>
              <a:gdLst>
                <a:gd name="connsiteX0" fmla="*/ 174220 w 251798"/>
                <a:gd name="connsiteY0" fmla="*/ 58501 h 476422"/>
                <a:gd name="connsiteX1" fmla="*/ 198136 w 251798"/>
                <a:gd name="connsiteY1" fmla="*/ 74731 h 476422"/>
                <a:gd name="connsiteX2" fmla="*/ 216300 w 251798"/>
                <a:gd name="connsiteY2" fmla="*/ 95832 h 476422"/>
                <a:gd name="connsiteX3" fmla="*/ 193167 w 251798"/>
                <a:gd name="connsiteY3" fmla="*/ 106946 h 476422"/>
                <a:gd name="connsiteX4" fmla="*/ 175664 w 251798"/>
                <a:gd name="connsiteY4" fmla="*/ 122172 h 476422"/>
                <a:gd name="connsiteX5" fmla="*/ 199972 w 251798"/>
                <a:gd name="connsiteY5" fmla="*/ 140262 h 476422"/>
                <a:gd name="connsiteX6" fmla="*/ 236495 w 251798"/>
                <a:gd name="connsiteY6" fmla="*/ 154729 h 476422"/>
                <a:gd name="connsiteX7" fmla="*/ 205700 w 251798"/>
                <a:gd name="connsiteY7" fmla="*/ 196173 h 476422"/>
                <a:gd name="connsiteX8" fmla="*/ 186288 w 251798"/>
                <a:gd name="connsiteY8" fmla="*/ 211668 h 476422"/>
                <a:gd name="connsiteX9" fmla="*/ 211698 w 251798"/>
                <a:gd name="connsiteY9" fmla="*/ 215682 h 476422"/>
                <a:gd name="connsiteX10" fmla="*/ 247805 w 251798"/>
                <a:gd name="connsiteY10" fmla="*/ 228681 h 476422"/>
                <a:gd name="connsiteX11" fmla="*/ 218062 w 251798"/>
                <a:gd name="connsiteY11" fmla="*/ 278276 h 476422"/>
                <a:gd name="connsiteX12" fmla="*/ 177133 w 251798"/>
                <a:gd name="connsiteY12" fmla="*/ 293624 h 476422"/>
                <a:gd name="connsiteX13" fmla="*/ 221098 w 251798"/>
                <a:gd name="connsiteY13" fmla="*/ 305888 h 476422"/>
                <a:gd name="connsiteX14" fmla="*/ 245822 w 251798"/>
                <a:gd name="connsiteY14" fmla="*/ 319621 h 476422"/>
                <a:gd name="connsiteX15" fmla="*/ 231306 w 251798"/>
                <a:gd name="connsiteY15" fmla="*/ 360624 h 476422"/>
                <a:gd name="connsiteX16" fmla="*/ 161148 w 251798"/>
                <a:gd name="connsiteY16" fmla="*/ 385691 h 476422"/>
                <a:gd name="connsiteX17" fmla="*/ 237474 w 251798"/>
                <a:gd name="connsiteY17" fmla="*/ 396364 h 476422"/>
                <a:gd name="connsiteX18" fmla="*/ 251746 w 251798"/>
                <a:gd name="connsiteY18" fmla="*/ 417979 h 476422"/>
                <a:gd name="connsiteX19" fmla="*/ 229249 w 251798"/>
                <a:gd name="connsiteY19" fmla="*/ 453278 h 476422"/>
                <a:gd name="connsiteX20" fmla="*/ 104356 w 251798"/>
                <a:gd name="connsiteY20" fmla="*/ 475505 h 476422"/>
                <a:gd name="connsiteX21" fmla="*/ 19316 w 251798"/>
                <a:gd name="connsiteY21" fmla="*/ 449655 h 476422"/>
                <a:gd name="connsiteX22" fmla="*/ 2131 w 251798"/>
                <a:gd name="connsiteY22" fmla="*/ 409509 h 476422"/>
                <a:gd name="connsiteX23" fmla="*/ 36304 w 251798"/>
                <a:gd name="connsiteY23" fmla="*/ 400623 h 476422"/>
                <a:gd name="connsiteX24" fmla="*/ 90354 w 251798"/>
                <a:gd name="connsiteY24" fmla="*/ 385666 h 476422"/>
                <a:gd name="connsiteX25" fmla="*/ 23795 w 251798"/>
                <a:gd name="connsiteY25" fmla="*/ 361677 h 476422"/>
                <a:gd name="connsiteX26" fmla="*/ 8055 w 251798"/>
                <a:gd name="connsiteY26" fmla="*/ 318006 h 476422"/>
                <a:gd name="connsiteX27" fmla="*/ 41543 w 251798"/>
                <a:gd name="connsiteY27" fmla="*/ 309022 h 476422"/>
                <a:gd name="connsiteX28" fmla="*/ 53440 w 251798"/>
                <a:gd name="connsiteY28" fmla="*/ 310613 h 476422"/>
                <a:gd name="connsiteX29" fmla="*/ 140414 w 251798"/>
                <a:gd name="connsiteY29" fmla="*/ 293967 h 476422"/>
                <a:gd name="connsiteX30" fmla="*/ 35888 w 251798"/>
                <a:gd name="connsiteY30" fmla="*/ 279916 h 476422"/>
                <a:gd name="connsiteX31" fmla="*/ 6048 w 251798"/>
                <a:gd name="connsiteY31" fmla="*/ 229660 h 476422"/>
                <a:gd name="connsiteX32" fmla="*/ 43770 w 251798"/>
                <a:gd name="connsiteY32" fmla="*/ 216735 h 476422"/>
                <a:gd name="connsiteX33" fmla="*/ 68886 w 251798"/>
                <a:gd name="connsiteY33" fmla="*/ 211105 h 476422"/>
                <a:gd name="connsiteX34" fmla="*/ 47614 w 251798"/>
                <a:gd name="connsiteY34" fmla="*/ 197421 h 476422"/>
                <a:gd name="connsiteX35" fmla="*/ 14102 w 251798"/>
                <a:gd name="connsiteY35" fmla="*/ 156492 h 476422"/>
                <a:gd name="connsiteX36" fmla="*/ 27125 w 251798"/>
                <a:gd name="connsiteY36" fmla="*/ 137618 h 476422"/>
                <a:gd name="connsiteX37" fmla="*/ 84186 w 251798"/>
                <a:gd name="connsiteY37" fmla="*/ 125648 h 476422"/>
                <a:gd name="connsiteX38" fmla="*/ 146681 w 251798"/>
                <a:gd name="connsiteY38" fmla="*/ 120605 h 476422"/>
                <a:gd name="connsiteX39" fmla="*/ 55153 w 251798"/>
                <a:gd name="connsiteY39" fmla="*/ 107288 h 476422"/>
                <a:gd name="connsiteX40" fmla="*/ 36720 w 251798"/>
                <a:gd name="connsiteY40" fmla="*/ 97815 h 476422"/>
                <a:gd name="connsiteX41" fmla="*/ 50282 w 251798"/>
                <a:gd name="connsiteY41" fmla="*/ 77766 h 476422"/>
                <a:gd name="connsiteX42" fmla="*/ 77282 w 251798"/>
                <a:gd name="connsiteY42" fmla="*/ 60092 h 476422"/>
                <a:gd name="connsiteX43" fmla="*/ 52509 w 251798"/>
                <a:gd name="connsiteY43" fmla="*/ 42002 h 476422"/>
                <a:gd name="connsiteX44" fmla="*/ 46855 w 251798"/>
                <a:gd name="connsiteY44" fmla="*/ 14904 h 476422"/>
                <a:gd name="connsiteX45" fmla="*/ 88763 w 251798"/>
                <a:gd name="connsiteY45" fmla="*/ 730 h 476422"/>
                <a:gd name="connsiteX46" fmla="*/ 185138 w 251798"/>
                <a:gd name="connsiteY46" fmla="*/ 4892 h 476422"/>
                <a:gd name="connsiteX47" fmla="*/ 216716 w 251798"/>
                <a:gd name="connsiteY47" fmla="*/ 28906 h 476422"/>
                <a:gd name="connsiteX48" fmla="*/ 189691 w 251798"/>
                <a:gd name="connsiteY48" fmla="*/ 45699 h 476422"/>
                <a:gd name="connsiteX49" fmla="*/ 174245 w 251798"/>
                <a:gd name="connsiteY49" fmla="*/ 58501 h 47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1798" h="476422">
                  <a:moveTo>
                    <a:pt x="174220" y="58501"/>
                  </a:moveTo>
                  <a:cubicBezTo>
                    <a:pt x="184183" y="65184"/>
                    <a:pt x="191551" y="69444"/>
                    <a:pt x="198136" y="74731"/>
                  </a:cubicBezTo>
                  <a:cubicBezTo>
                    <a:pt x="205505" y="80631"/>
                    <a:pt x="217083" y="84988"/>
                    <a:pt x="216300" y="95832"/>
                  </a:cubicBezTo>
                  <a:cubicBezTo>
                    <a:pt x="215247" y="110006"/>
                    <a:pt x="201686" y="104571"/>
                    <a:pt x="193167" y="106946"/>
                  </a:cubicBezTo>
                  <a:cubicBezTo>
                    <a:pt x="184722" y="109296"/>
                    <a:pt x="173608" y="114901"/>
                    <a:pt x="175664" y="122172"/>
                  </a:cubicBezTo>
                  <a:cubicBezTo>
                    <a:pt x="178308" y="131498"/>
                    <a:pt x="187880" y="140262"/>
                    <a:pt x="199972" y="140262"/>
                  </a:cubicBezTo>
                  <a:cubicBezTo>
                    <a:pt x="214293" y="140262"/>
                    <a:pt x="233778" y="126309"/>
                    <a:pt x="236495" y="154729"/>
                  </a:cubicBezTo>
                  <a:cubicBezTo>
                    <a:pt x="238674" y="177568"/>
                    <a:pt x="228980" y="191742"/>
                    <a:pt x="205700" y="196173"/>
                  </a:cubicBezTo>
                  <a:cubicBezTo>
                    <a:pt x="196643" y="197886"/>
                    <a:pt x="182886" y="199942"/>
                    <a:pt x="186288" y="211668"/>
                  </a:cubicBezTo>
                  <a:cubicBezTo>
                    <a:pt x="189397" y="222341"/>
                    <a:pt x="202273" y="219452"/>
                    <a:pt x="211698" y="215682"/>
                  </a:cubicBezTo>
                  <a:cubicBezTo>
                    <a:pt x="227707" y="209293"/>
                    <a:pt x="242126" y="208779"/>
                    <a:pt x="247805" y="228681"/>
                  </a:cubicBezTo>
                  <a:cubicBezTo>
                    <a:pt x="253092" y="247187"/>
                    <a:pt x="234292" y="280675"/>
                    <a:pt x="218062" y="278276"/>
                  </a:cubicBezTo>
                  <a:cubicBezTo>
                    <a:pt x="199752" y="275559"/>
                    <a:pt x="190279" y="286623"/>
                    <a:pt x="177133" y="293624"/>
                  </a:cubicBezTo>
                  <a:cubicBezTo>
                    <a:pt x="189667" y="305497"/>
                    <a:pt x="199972" y="319401"/>
                    <a:pt x="221098" y="305888"/>
                  </a:cubicBezTo>
                  <a:cubicBezTo>
                    <a:pt x="231967" y="298936"/>
                    <a:pt x="241685" y="308483"/>
                    <a:pt x="245822" y="319621"/>
                  </a:cubicBezTo>
                  <a:cubicBezTo>
                    <a:pt x="252382" y="337246"/>
                    <a:pt x="246238" y="357980"/>
                    <a:pt x="231306" y="360624"/>
                  </a:cubicBezTo>
                  <a:cubicBezTo>
                    <a:pt x="203669" y="365495"/>
                    <a:pt x="181760" y="385372"/>
                    <a:pt x="161148" y="385691"/>
                  </a:cubicBezTo>
                  <a:cubicBezTo>
                    <a:pt x="182151" y="381627"/>
                    <a:pt x="206410" y="409044"/>
                    <a:pt x="237474" y="396364"/>
                  </a:cubicBezTo>
                  <a:cubicBezTo>
                    <a:pt x="246385" y="392716"/>
                    <a:pt x="251330" y="408358"/>
                    <a:pt x="251746" y="417979"/>
                  </a:cubicBezTo>
                  <a:cubicBezTo>
                    <a:pt x="252480" y="434478"/>
                    <a:pt x="245528" y="449728"/>
                    <a:pt x="229249" y="453278"/>
                  </a:cubicBezTo>
                  <a:cubicBezTo>
                    <a:pt x="188026" y="462237"/>
                    <a:pt x="148958" y="480743"/>
                    <a:pt x="104356" y="475505"/>
                  </a:cubicBezTo>
                  <a:cubicBezTo>
                    <a:pt x="73953" y="471955"/>
                    <a:pt x="48495" y="455946"/>
                    <a:pt x="19316" y="449655"/>
                  </a:cubicBezTo>
                  <a:cubicBezTo>
                    <a:pt x="3086" y="446154"/>
                    <a:pt x="-3866" y="427403"/>
                    <a:pt x="2131" y="409509"/>
                  </a:cubicBezTo>
                  <a:cubicBezTo>
                    <a:pt x="8594" y="390244"/>
                    <a:pt x="22106" y="395213"/>
                    <a:pt x="36304" y="400623"/>
                  </a:cubicBezTo>
                  <a:cubicBezTo>
                    <a:pt x="58752" y="409142"/>
                    <a:pt x="71921" y="374773"/>
                    <a:pt x="90354" y="385666"/>
                  </a:cubicBezTo>
                  <a:cubicBezTo>
                    <a:pt x="69008" y="386890"/>
                    <a:pt x="49792" y="366279"/>
                    <a:pt x="23795" y="361677"/>
                  </a:cubicBezTo>
                  <a:cubicBezTo>
                    <a:pt x="5387" y="358421"/>
                    <a:pt x="2425" y="335778"/>
                    <a:pt x="8055" y="318006"/>
                  </a:cubicBezTo>
                  <a:cubicBezTo>
                    <a:pt x="13808" y="299769"/>
                    <a:pt x="26929" y="300307"/>
                    <a:pt x="41543" y="309022"/>
                  </a:cubicBezTo>
                  <a:cubicBezTo>
                    <a:pt x="44823" y="310980"/>
                    <a:pt x="51530" y="312375"/>
                    <a:pt x="53440" y="310613"/>
                  </a:cubicBezTo>
                  <a:cubicBezTo>
                    <a:pt x="79314" y="286354"/>
                    <a:pt x="111382" y="301531"/>
                    <a:pt x="140414" y="293967"/>
                  </a:cubicBezTo>
                  <a:cubicBezTo>
                    <a:pt x="103965" y="299720"/>
                    <a:pt x="70306" y="287627"/>
                    <a:pt x="35888" y="279916"/>
                  </a:cubicBezTo>
                  <a:cubicBezTo>
                    <a:pt x="18434" y="275999"/>
                    <a:pt x="1372" y="249758"/>
                    <a:pt x="6048" y="229660"/>
                  </a:cubicBezTo>
                  <a:cubicBezTo>
                    <a:pt x="11482" y="206307"/>
                    <a:pt x="27051" y="209979"/>
                    <a:pt x="43770" y="216735"/>
                  </a:cubicBezTo>
                  <a:cubicBezTo>
                    <a:pt x="53244" y="220554"/>
                    <a:pt x="66952" y="221411"/>
                    <a:pt x="68886" y="211105"/>
                  </a:cubicBezTo>
                  <a:cubicBezTo>
                    <a:pt x="71040" y="199600"/>
                    <a:pt x="57430" y="198767"/>
                    <a:pt x="47614" y="197421"/>
                  </a:cubicBezTo>
                  <a:cubicBezTo>
                    <a:pt x="24065" y="194190"/>
                    <a:pt x="16035" y="177495"/>
                    <a:pt x="14102" y="156492"/>
                  </a:cubicBezTo>
                  <a:cubicBezTo>
                    <a:pt x="13220" y="146847"/>
                    <a:pt x="18018" y="136296"/>
                    <a:pt x="27125" y="137618"/>
                  </a:cubicBezTo>
                  <a:cubicBezTo>
                    <a:pt x="48372" y="140752"/>
                    <a:pt x="65092" y="134265"/>
                    <a:pt x="84186" y="125648"/>
                  </a:cubicBezTo>
                  <a:cubicBezTo>
                    <a:pt x="100611" y="118206"/>
                    <a:pt x="122153" y="122049"/>
                    <a:pt x="146681" y="120605"/>
                  </a:cubicBezTo>
                  <a:cubicBezTo>
                    <a:pt x="112410" y="118549"/>
                    <a:pt x="82129" y="124865"/>
                    <a:pt x="55153" y="107288"/>
                  </a:cubicBezTo>
                  <a:cubicBezTo>
                    <a:pt x="49596" y="103666"/>
                    <a:pt x="38703" y="107093"/>
                    <a:pt x="36720" y="97815"/>
                  </a:cubicBezTo>
                  <a:cubicBezTo>
                    <a:pt x="34591" y="87803"/>
                    <a:pt x="43819" y="82809"/>
                    <a:pt x="50282" y="77766"/>
                  </a:cubicBezTo>
                  <a:cubicBezTo>
                    <a:pt x="58629" y="71255"/>
                    <a:pt x="68005" y="66090"/>
                    <a:pt x="77282" y="60092"/>
                  </a:cubicBezTo>
                  <a:cubicBezTo>
                    <a:pt x="72362" y="48710"/>
                    <a:pt x="63819" y="44059"/>
                    <a:pt x="52509" y="42002"/>
                  </a:cubicBezTo>
                  <a:cubicBezTo>
                    <a:pt x="29401" y="37792"/>
                    <a:pt x="32045" y="27217"/>
                    <a:pt x="46855" y="14904"/>
                  </a:cubicBezTo>
                  <a:cubicBezTo>
                    <a:pt x="58923" y="4867"/>
                    <a:pt x="73317" y="-420"/>
                    <a:pt x="88763" y="730"/>
                  </a:cubicBezTo>
                  <a:cubicBezTo>
                    <a:pt x="120880" y="3154"/>
                    <a:pt x="153535" y="-4655"/>
                    <a:pt x="185138" y="4892"/>
                  </a:cubicBezTo>
                  <a:cubicBezTo>
                    <a:pt x="198381" y="8906"/>
                    <a:pt x="215321" y="13851"/>
                    <a:pt x="216716" y="28906"/>
                  </a:cubicBezTo>
                  <a:cubicBezTo>
                    <a:pt x="218185" y="44940"/>
                    <a:pt x="198577" y="39334"/>
                    <a:pt x="189691" y="45699"/>
                  </a:cubicBezTo>
                  <a:cubicBezTo>
                    <a:pt x="185358" y="48808"/>
                    <a:pt x="181466" y="52479"/>
                    <a:pt x="174245" y="5850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83845005-FE06-4104-BAE9-E41F64CDDEB9}"/>
                </a:ext>
              </a:extLst>
            </p:cNvPr>
            <p:cNvSpPr/>
            <p:nvPr/>
          </p:nvSpPr>
          <p:spPr>
            <a:xfrm>
              <a:off x="4462502" y="3796143"/>
              <a:ext cx="353644" cy="128469"/>
            </a:xfrm>
            <a:custGeom>
              <a:avLst/>
              <a:gdLst>
                <a:gd name="connsiteX0" fmla="*/ 283354 w 353644"/>
                <a:gd name="connsiteY0" fmla="*/ 89293 h 128469"/>
                <a:gd name="connsiteX1" fmla="*/ 250185 w 353644"/>
                <a:gd name="connsiteY1" fmla="*/ 105401 h 128469"/>
                <a:gd name="connsiteX2" fmla="*/ 232535 w 353644"/>
                <a:gd name="connsiteY2" fmla="*/ 122658 h 128469"/>
                <a:gd name="connsiteX3" fmla="*/ 120910 w 353644"/>
                <a:gd name="connsiteY3" fmla="*/ 122952 h 128469"/>
                <a:gd name="connsiteX4" fmla="*/ 110286 w 353644"/>
                <a:gd name="connsiteY4" fmla="*/ 116563 h 128469"/>
                <a:gd name="connsiteX5" fmla="*/ 51536 w 353644"/>
                <a:gd name="connsiteY5" fmla="*/ 86013 h 128469"/>
                <a:gd name="connsiteX6" fmla="*/ 1182 w 353644"/>
                <a:gd name="connsiteY6" fmla="*/ 43297 h 128469"/>
                <a:gd name="connsiteX7" fmla="*/ 9187 w 353644"/>
                <a:gd name="connsiteY7" fmla="*/ 10250 h 128469"/>
                <a:gd name="connsiteX8" fmla="*/ 39002 w 353644"/>
                <a:gd name="connsiteY8" fmla="*/ 11376 h 128469"/>
                <a:gd name="connsiteX9" fmla="*/ 98830 w 353644"/>
                <a:gd name="connsiteY9" fmla="*/ 5721 h 128469"/>
                <a:gd name="connsiteX10" fmla="*/ 126393 w 353644"/>
                <a:gd name="connsiteY10" fmla="*/ 336 h 128469"/>
                <a:gd name="connsiteX11" fmla="*/ 226342 w 353644"/>
                <a:gd name="connsiteY11" fmla="*/ 458 h 128469"/>
                <a:gd name="connsiteX12" fmla="*/ 264848 w 353644"/>
                <a:gd name="connsiteY12" fmla="*/ 17251 h 128469"/>
                <a:gd name="connsiteX13" fmla="*/ 301273 w 353644"/>
                <a:gd name="connsiteY13" fmla="*/ 17912 h 128469"/>
                <a:gd name="connsiteX14" fmla="*/ 349913 w 353644"/>
                <a:gd name="connsiteY14" fmla="*/ 19846 h 128469"/>
                <a:gd name="connsiteX15" fmla="*/ 319216 w 353644"/>
                <a:gd name="connsiteY15" fmla="*/ 81729 h 128469"/>
                <a:gd name="connsiteX16" fmla="*/ 283330 w 353644"/>
                <a:gd name="connsiteY16" fmla="*/ 89269 h 12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3644" h="128469">
                  <a:moveTo>
                    <a:pt x="283354" y="89293"/>
                  </a:moveTo>
                  <a:cubicBezTo>
                    <a:pt x="265215" y="83516"/>
                    <a:pt x="254371" y="87604"/>
                    <a:pt x="250185" y="105401"/>
                  </a:cubicBezTo>
                  <a:cubicBezTo>
                    <a:pt x="248128" y="114164"/>
                    <a:pt x="241494" y="120749"/>
                    <a:pt x="232535" y="122658"/>
                  </a:cubicBezTo>
                  <a:cubicBezTo>
                    <a:pt x="195400" y="130565"/>
                    <a:pt x="158094" y="130149"/>
                    <a:pt x="120910" y="122952"/>
                  </a:cubicBezTo>
                  <a:cubicBezTo>
                    <a:pt x="116969" y="122193"/>
                    <a:pt x="110775" y="119305"/>
                    <a:pt x="110286" y="116563"/>
                  </a:cubicBezTo>
                  <a:cubicBezTo>
                    <a:pt x="103799" y="80432"/>
                    <a:pt x="75207" y="88950"/>
                    <a:pt x="51536" y="86013"/>
                  </a:cubicBezTo>
                  <a:cubicBezTo>
                    <a:pt x="26077" y="82831"/>
                    <a:pt x="7400" y="70101"/>
                    <a:pt x="1182" y="43297"/>
                  </a:cubicBezTo>
                  <a:cubicBezTo>
                    <a:pt x="-1731" y="30788"/>
                    <a:pt x="668" y="18891"/>
                    <a:pt x="9187" y="10250"/>
                  </a:cubicBezTo>
                  <a:cubicBezTo>
                    <a:pt x="18244" y="1095"/>
                    <a:pt x="28990" y="6627"/>
                    <a:pt x="39002" y="11376"/>
                  </a:cubicBezTo>
                  <a:cubicBezTo>
                    <a:pt x="59834" y="21241"/>
                    <a:pt x="80568" y="35684"/>
                    <a:pt x="98830" y="5721"/>
                  </a:cubicBezTo>
                  <a:cubicBezTo>
                    <a:pt x="103554" y="-2014"/>
                    <a:pt x="116724" y="336"/>
                    <a:pt x="126393" y="336"/>
                  </a:cubicBezTo>
                  <a:cubicBezTo>
                    <a:pt x="159709" y="311"/>
                    <a:pt x="193026" y="213"/>
                    <a:pt x="226342" y="458"/>
                  </a:cubicBezTo>
                  <a:cubicBezTo>
                    <a:pt x="241372" y="556"/>
                    <a:pt x="255717" y="458"/>
                    <a:pt x="264848" y="17251"/>
                  </a:cubicBezTo>
                  <a:cubicBezTo>
                    <a:pt x="275080" y="36100"/>
                    <a:pt x="289449" y="21094"/>
                    <a:pt x="301273" y="17912"/>
                  </a:cubicBezTo>
                  <a:cubicBezTo>
                    <a:pt x="318139" y="13359"/>
                    <a:pt x="335813" y="-8673"/>
                    <a:pt x="349913" y="19846"/>
                  </a:cubicBezTo>
                  <a:cubicBezTo>
                    <a:pt x="361222" y="42734"/>
                    <a:pt x="345629" y="72966"/>
                    <a:pt x="319216" y="81729"/>
                  </a:cubicBezTo>
                  <a:cubicBezTo>
                    <a:pt x="307148" y="85719"/>
                    <a:pt x="294198" y="87066"/>
                    <a:pt x="283330" y="892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C4860C89-8F95-4D7B-8E9B-ED53935944E2}"/>
                </a:ext>
              </a:extLst>
            </p:cNvPr>
            <p:cNvSpPr/>
            <p:nvPr/>
          </p:nvSpPr>
          <p:spPr>
            <a:xfrm>
              <a:off x="4499706" y="1737506"/>
              <a:ext cx="278249" cy="141778"/>
            </a:xfrm>
            <a:custGeom>
              <a:avLst/>
              <a:gdLst>
                <a:gd name="connsiteX0" fmla="*/ 45738 w 278249"/>
                <a:gd name="connsiteY0" fmla="*/ 90500 h 141778"/>
                <a:gd name="connsiteX1" fmla="*/ 28285 w 278249"/>
                <a:gd name="connsiteY1" fmla="*/ 92042 h 141778"/>
                <a:gd name="connsiteX2" fmla="*/ 2851 w 278249"/>
                <a:gd name="connsiteY2" fmla="*/ 83107 h 141778"/>
                <a:gd name="connsiteX3" fmla="*/ 9460 w 278249"/>
                <a:gd name="connsiteY3" fmla="*/ 54124 h 141778"/>
                <a:gd name="connsiteX4" fmla="*/ 128870 w 278249"/>
                <a:gd name="connsiteY4" fmla="*/ 25 h 141778"/>
                <a:gd name="connsiteX5" fmla="*/ 244534 w 278249"/>
                <a:gd name="connsiteY5" fmla="*/ 35568 h 141778"/>
                <a:gd name="connsiteX6" fmla="*/ 277899 w 278249"/>
                <a:gd name="connsiteY6" fmla="*/ 77183 h 141778"/>
                <a:gd name="connsiteX7" fmla="*/ 236260 w 278249"/>
                <a:gd name="connsiteY7" fmla="*/ 92923 h 141778"/>
                <a:gd name="connsiteX8" fmla="*/ 243506 w 278249"/>
                <a:gd name="connsiteY8" fmla="*/ 113804 h 141778"/>
                <a:gd name="connsiteX9" fmla="*/ 228672 w 278249"/>
                <a:gd name="connsiteY9" fmla="*/ 139850 h 141778"/>
                <a:gd name="connsiteX10" fmla="*/ 51271 w 278249"/>
                <a:gd name="connsiteY10" fmla="*/ 139311 h 141778"/>
                <a:gd name="connsiteX11" fmla="*/ 45714 w 278249"/>
                <a:gd name="connsiteY11" fmla="*/ 90524 h 14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249" h="141778">
                  <a:moveTo>
                    <a:pt x="45738" y="90500"/>
                  </a:moveTo>
                  <a:cubicBezTo>
                    <a:pt x="38468" y="91136"/>
                    <a:pt x="33352" y="91455"/>
                    <a:pt x="28285" y="92042"/>
                  </a:cubicBezTo>
                  <a:cubicBezTo>
                    <a:pt x="18297" y="93217"/>
                    <a:pt x="8040" y="93388"/>
                    <a:pt x="2851" y="83107"/>
                  </a:cubicBezTo>
                  <a:cubicBezTo>
                    <a:pt x="-2632" y="72238"/>
                    <a:pt x="-87" y="58799"/>
                    <a:pt x="9460" y="54124"/>
                  </a:cubicBezTo>
                  <a:cubicBezTo>
                    <a:pt x="48309" y="35005"/>
                    <a:pt x="76386" y="-1077"/>
                    <a:pt x="128870" y="25"/>
                  </a:cubicBezTo>
                  <a:cubicBezTo>
                    <a:pt x="173667" y="955"/>
                    <a:pt x="208623" y="13586"/>
                    <a:pt x="244534" y="35568"/>
                  </a:cubicBezTo>
                  <a:cubicBezTo>
                    <a:pt x="261694" y="46070"/>
                    <a:pt x="281106" y="53536"/>
                    <a:pt x="277899" y="77183"/>
                  </a:cubicBezTo>
                  <a:cubicBezTo>
                    <a:pt x="274203" y="104453"/>
                    <a:pt x="249479" y="86289"/>
                    <a:pt x="236260" y="92923"/>
                  </a:cubicBezTo>
                  <a:cubicBezTo>
                    <a:pt x="233249" y="102274"/>
                    <a:pt x="240201" y="107611"/>
                    <a:pt x="243506" y="113804"/>
                  </a:cubicBezTo>
                  <a:cubicBezTo>
                    <a:pt x="252735" y="131013"/>
                    <a:pt x="244118" y="139556"/>
                    <a:pt x="228672" y="139850"/>
                  </a:cubicBezTo>
                  <a:cubicBezTo>
                    <a:pt x="169530" y="140927"/>
                    <a:pt x="110094" y="143865"/>
                    <a:pt x="51271" y="139311"/>
                  </a:cubicBezTo>
                  <a:cubicBezTo>
                    <a:pt x="9876" y="136105"/>
                    <a:pt x="41210" y="111307"/>
                    <a:pt x="45714" y="905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C46B24FE-7DDA-4B57-B91A-A20F65E1858E}"/>
                </a:ext>
              </a:extLst>
            </p:cNvPr>
            <p:cNvSpPr/>
            <p:nvPr/>
          </p:nvSpPr>
          <p:spPr>
            <a:xfrm>
              <a:off x="4482303" y="3570920"/>
              <a:ext cx="313446" cy="117415"/>
            </a:xfrm>
            <a:custGeom>
              <a:avLst/>
              <a:gdLst>
                <a:gd name="connsiteX0" fmla="*/ 275254 w 313446"/>
                <a:gd name="connsiteY0" fmla="*/ 77312 h 117415"/>
                <a:gd name="connsiteX1" fmla="*/ 227226 w 313446"/>
                <a:gd name="connsiteY1" fmla="*/ 98805 h 117415"/>
                <a:gd name="connsiteX2" fmla="*/ 177949 w 313446"/>
                <a:gd name="connsiteY2" fmla="*/ 115280 h 117415"/>
                <a:gd name="connsiteX3" fmla="*/ 78319 w 313446"/>
                <a:gd name="connsiteY3" fmla="*/ 89160 h 117415"/>
                <a:gd name="connsiteX4" fmla="*/ 36386 w 313446"/>
                <a:gd name="connsiteY4" fmla="*/ 77435 h 117415"/>
                <a:gd name="connsiteX5" fmla="*/ 254 w 313446"/>
                <a:gd name="connsiteY5" fmla="*/ 32001 h 117415"/>
                <a:gd name="connsiteX6" fmla="*/ 38295 w 313446"/>
                <a:gd name="connsiteY6" fmla="*/ 12026 h 117415"/>
                <a:gd name="connsiteX7" fmla="*/ 99420 w 313446"/>
                <a:gd name="connsiteY7" fmla="*/ 6812 h 117415"/>
                <a:gd name="connsiteX8" fmla="*/ 238315 w 313446"/>
                <a:gd name="connsiteY8" fmla="*/ 15380 h 117415"/>
                <a:gd name="connsiteX9" fmla="*/ 275964 w 313446"/>
                <a:gd name="connsiteY9" fmla="*/ 10680 h 117415"/>
                <a:gd name="connsiteX10" fmla="*/ 308228 w 313446"/>
                <a:gd name="connsiteY10" fmla="*/ 18783 h 117415"/>
                <a:gd name="connsiteX11" fmla="*/ 306073 w 313446"/>
                <a:gd name="connsiteY11" fmla="*/ 65097 h 117415"/>
                <a:gd name="connsiteX12" fmla="*/ 275279 w 313446"/>
                <a:gd name="connsiteY12" fmla="*/ 77312 h 11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446" h="117415">
                  <a:moveTo>
                    <a:pt x="275254" y="77312"/>
                  </a:moveTo>
                  <a:cubicBezTo>
                    <a:pt x="258657" y="79711"/>
                    <a:pt x="238486" y="78022"/>
                    <a:pt x="227226" y="98805"/>
                  </a:cubicBezTo>
                  <a:cubicBezTo>
                    <a:pt x="216112" y="119319"/>
                    <a:pt x="194913" y="114276"/>
                    <a:pt x="177949" y="115280"/>
                  </a:cubicBezTo>
                  <a:cubicBezTo>
                    <a:pt x="142601" y="117360"/>
                    <a:pt x="105393" y="125047"/>
                    <a:pt x="78319" y="89160"/>
                  </a:cubicBezTo>
                  <a:cubicBezTo>
                    <a:pt x="69629" y="77655"/>
                    <a:pt x="52028" y="76994"/>
                    <a:pt x="36386" y="77435"/>
                  </a:cubicBezTo>
                  <a:cubicBezTo>
                    <a:pt x="12935" y="78071"/>
                    <a:pt x="-2169" y="58880"/>
                    <a:pt x="254" y="32001"/>
                  </a:cubicBezTo>
                  <a:cubicBezTo>
                    <a:pt x="2531" y="6616"/>
                    <a:pt x="21037" y="6225"/>
                    <a:pt x="38295" y="12026"/>
                  </a:cubicBezTo>
                  <a:cubicBezTo>
                    <a:pt x="60326" y="19419"/>
                    <a:pt x="78784" y="10802"/>
                    <a:pt x="99420" y="6812"/>
                  </a:cubicBezTo>
                  <a:cubicBezTo>
                    <a:pt x="145808" y="-2147"/>
                    <a:pt x="193053" y="-4962"/>
                    <a:pt x="238315" y="15380"/>
                  </a:cubicBezTo>
                  <a:cubicBezTo>
                    <a:pt x="251362" y="21255"/>
                    <a:pt x="263455" y="12516"/>
                    <a:pt x="275964" y="10680"/>
                  </a:cubicBezTo>
                  <a:cubicBezTo>
                    <a:pt x="288350" y="8844"/>
                    <a:pt x="301104" y="7693"/>
                    <a:pt x="308228" y="18783"/>
                  </a:cubicBezTo>
                  <a:cubicBezTo>
                    <a:pt x="317848" y="33739"/>
                    <a:pt x="312389" y="49945"/>
                    <a:pt x="306073" y="65097"/>
                  </a:cubicBezTo>
                  <a:cubicBezTo>
                    <a:pt x="300712" y="77949"/>
                    <a:pt x="291459" y="83187"/>
                    <a:pt x="275279" y="773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16E0F0D1-80FC-42FE-8F8E-29F3A021F70D}"/>
                </a:ext>
              </a:extLst>
            </p:cNvPr>
            <p:cNvSpPr/>
            <p:nvPr/>
          </p:nvSpPr>
          <p:spPr>
            <a:xfrm>
              <a:off x="4483413" y="3692031"/>
              <a:ext cx="311419" cy="102476"/>
            </a:xfrm>
            <a:custGeom>
              <a:avLst/>
              <a:gdLst>
                <a:gd name="connsiteX0" fmla="*/ 311377 w 311419"/>
                <a:gd name="connsiteY0" fmla="*/ 28390 h 102476"/>
                <a:gd name="connsiteX1" fmla="*/ 268807 w 311419"/>
                <a:gd name="connsiteY1" fmla="*/ 68536 h 102476"/>
                <a:gd name="connsiteX2" fmla="*/ 224206 w 311419"/>
                <a:gd name="connsiteY2" fmla="*/ 86896 h 102476"/>
                <a:gd name="connsiteX3" fmla="*/ 208221 w 311419"/>
                <a:gd name="connsiteY3" fmla="*/ 95708 h 102476"/>
                <a:gd name="connsiteX4" fmla="*/ 106730 w 311419"/>
                <a:gd name="connsiteY4" fmla="*/ 93774 h 102476"/>
                <a:gd name="connsiteX5" fmla="*/ 19658 w 311419"/>
                <a:gd name="connsiteY5" fmla="*/ 63836 h 102476"/>
                <a:gd name="connsiteX6" fmla="*/ 1152 w 311419"/>
                <a:gd name="connsiteY6" fmla="*/ 20851 h 102476"/>
                <a:gd name="connsiteX7" fmla="*/ 37234 w 311419"/>
                <a:gd name="connsiteY7" fmla="*/ 3960 h 102476"/>
                <a:gd name="connsiteX8" fmla="*/ 188834 w 311419"/>
                <a:gd name="connsiteY8" fmla="*/ 239 h 102476"/>
                <a:gd name="connsiteX9" fmla="*/ 288611 w 311419"/>
                <a:gd name="connsiteY9" fmla="*/ 4425 h 102476"/>
                <a:gd name="connsiteX10" fmla="*/ 311401 w 311419"/>
                <a:gd name="connsiteY10" fmla="*/ 28366 h 10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419" h="102476">
                  <a:moveTo>
                    <a:pt x="311377" y="28390"/>
                  </a:moveTo>
                  <a:cubicBezTo>
                    <a:pt x="312234" y="53408"/>
                    <a:pt x="292797" y="73481"/>
                    <a:pt x="268807" y="68536"/>
                  </a:cubicBezTo>
                  <a:cubicBezTo>
                    <a:pt x="248269" y="64301"/>
                    <a:pt x="230693" y="58842"/>
                    <a:pt x="224206" y="86896"/>
                  </a:cubicBezTo>
                  <a:cubicBezTo>
                    <a:pt x="222664" y="93554"/>
                    <a:pt x="214806" y="94876"/>
                    <a:pt x="208221" y="95708"/>
                  </a:cubicBezTo>
                  <a:cubicBezTo>
                    <a:pt x="173999" y="100090"/>
                    <a:pt x="135567" y="109392"/>
                    <a:pt x="106730" y="93774"/>
                  </a:cubicBezTo>
                  <a:cubicBezTo>
                    <a:pt x="78090" y="78254"/>
                    <a:pt x="52558" y="66431"/>
                    <a:pt x="19658" y="63836"/>
                  </a:cubicBezTo>
                  <a:cubicBezTo>
                    <a:pt x="2694" y="62490"/>
                    <a:pt x="-2618" y="38916"/>
                    <a:pt x="1152" y="20851"/>
                  </a:cubicBezTo>
                  <a:cubicBezTo>
                    <a:pt x="5338" y="753"/>
                    <a:pt x="21690" y="4034"/>
                    <a:pt x="37234" y="3960"/>
                  </a:cubicBezTo>
                  <a:cubicBezTo>
                    <a:pt x="87784" y="3691"/>
                    <a:pt x="138480" y="3862"/>
                    <a:pt x="188834" y="239"/>
                  </a:cubicBezTo>
                  <a:cubicBezTo>
                    <a:pt x="222419" y="-2184"/>
                    <a:pt x="254291" y="14853"/>
                    <a:pt x="288611" y="4425"/>
                  </a:cubicBezTo>
                  <a:cubicBezTo>
                    <a:pt x="302638" y="166"/>
                    <a:pt x="311891" y="12479"/>
                    <a:pt x="311401" y="283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6DEBC67A-2136-465E-A5B4-56D3E9219011}"/>
                </a:ext>
              </a:extLst>
            </p:cNvPr>
            <p:cNvSpPr/>
            <p:nvPr/>
          </p:nvSpPr>
          <p:spPr>
            <a:xfrm>
              <a:off x="4502226" y="3452092"/>
              <a:ext cx="273536" cy="104156"/>
            </a:xfrm>
            <a:custGeom>
              <a:avLst/>
              <a:gdLst>
                <a:gd name="connsiteX0" fmla="*/ 225662 w 273536"/>
                <a:gd name="connsiteY0" fmla="*/ 86963 h 104156"/>
                <a:gd name="connsiteX1" fmla="*/ 211758 w 273536"/>
                <a:gd name="connsiteY1" fmla="*/ 87281 h 104156"/>
                <a:gd name="connsiteX2" fmla="*/ 63463 w 273536"/>
                <a:gd name="connsiteY2" fmla="*/ 85837 h 104156"/>
                <a:gd name="connsiteX3" fmla="*/ 44688 w 273536"/>
                <a:gd name="connsiteY3" fmla="*/ 86791 h 104156"/>
                <a:gd name="connsiteX4" fmla="*/ 2877 w 273536"/>
                <a:gd name="connsiteY4" fmla="*/ 58934 h 104156"/>
                <a:gd name="connsiteX5" fmla="*/ 33843 w 273536"/>
                <a:gd name="connsiteY5" fmla="*/ 21946 h 104156"/>
                <a:gd name="connsiteX6" fmla="*/ 58959 w 273536"/>
                <a:gd name="connsiteY6" fmla="*/ 21065 h 104156"/>
                <a:gd name="connsiteX7" fmla="*/ 212860 w 273536"/>
                <a:gd name="connsiteY7" fmla="*/ 18960 h 104156"/>
                <a:gd name="connsiteX8" fmla="*/ 234916 w 273536"/>
                <a:gd name="connsiteY8" fmla="*/ 21775 h 104156"/>
                <a:gd name="connsiteX9" fmla="*/ 273397 w 273536"/>
                <a:gd name="connsiteY9" fmla="*/ 48726 h 104156"/>
                <a:gd name="connsiteX10" fmla="*/ 225638 w 273536"/>
                <a:gd name="connsiteY10" fmla="*/ 86963 h 10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536" h="104156">
                  <a:moveTo>
                    <a:pt x="225662" y="86963"/>
                  </a:moveTo>
                  <a:cubicBezTo>
                    <a:pt x="224194" y="86963"/>
                    <a:pt x="216997" y="84931"/>
                    <a:pt x="211758" y="87281"/>
                  </a:cubicBezTo>
                  <a:cubicBezTo>
                    <a:pt x="161968" y="109410"/>
                    <a:pt x="112838" y="110634"/>
                    <a:pt x="63463" y="85837"/>
                  </a:cubicBezTo>
                  <a:cubicBezTo>
                    <a:pt x="58567" y="83364"/>
                    <a:pt x="50758" y="85323"/>
                    <a:pt x="44688" y="86791"/>
                  </a:cubicBezTo>
                  <a:cubicBezTo>
                    <a:pt x="20404" y="92642"/>
                    <a:pt x="8263" y="81602"/>
                    <a:pt x="2877" y="58934"/>
                  </a:cubicBezTo>
                  <a:cubicBezTo>
                    <a:pt x="-4711" y="27038"/>
                    <a:pt x="1751" y="18813"/>
                    <a:pt x="33843" y="21946"/>
                  </a:cubicBezTo>
                  <a:cubicBezTo>
                    <a:pt x="42338" y="22778"/>
                    <a:pt x="50514" y="25814"/>
                    <a:pt x="58959" y="21065"/>
                  </a:cubicBezTo>
                  <a:cubicBezTo>
                    <a:pt x="109827" y="-7478"/>
                    <a:pt x="161062" y="-5862"/>
                    <a:pt x="212860" y="18960"/>
                  </a:cubicBezTo>
                  <a:cubicBezTo>
                    <a:pt x="219224" y="22019"/>
                    <a:pt x="227572" y="22117"/>
                    <a:pt x="234916" y="21775"/>
                  </a:cubicBezTo>
                  <a:cubicBezTo>
                    <a:pt x="254989" y="20844"/>
                    <a:pt x="275429" y="17417"/>
                    <a:pt x="273397" y="48726"/>
                  </a:cubicBezTo>
                  <a:cubicBezTo>
                    <a:pt x="271561" y="77147"/>
                    <a:pt x="258195" y="89925"/>
                    <a:pt x="225638" y="869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340C55F4-6160-4368-8B7E-72991724FEF2}"/>
                </a:ext>
              </a:extLst>
            </p:cNvPr>
            <p:cNvSpPr/>
            <p:nvPr/>
          </p:nvSpPr>
          <p:spPr>
            <a:xfrm>
              <a:off x="4499470" y="3348013"/>
              <a:ext cx="279604" cy="105128"/>
            </a:xfrm>
            <a:custGeom>
              <a:avLst/>
              <a:gdLst>
                <a:gd name="connsiteX0" fmla="*/ 238797 w 279604"/>
                <a:gd name="connsiteY0" fmla="*/ 83113 h 105128"/>
                <a:gd name="connsiteX1" fmla="*/ 197354 w 279604"/>
                <a:gd name="connsiteY1" fmla="*/ 96577 h 105128"/>
                <a:gd name="connsiteX2" fmla="*/ 75300 w 279604"/>
                <a:gd name="connsiteY2" fmla="*/ 88768 h 105128"/>
                <a:gd name="connsiteX3" fmla="*/ 40418 w 279604"/>
                <a:gd name="connsiteY3" fmla="*/ 83309 h 105128"/>
                <a:gd name="connsiteX4" fmla="*/ 639 w 279604"/>
                <a:gd name="connsiteY4" fmla="*/ 43702 h 105128"/>
                <a:gd name="connsiteX5" fmla="*/ 26489 w 279604"/>
                <a:gd name="connsiteY5" fmla="*/ 24265 h 105128"/>
                <a:gd name="connsiteX6" fmla="*/ 57528 w 279604"/>
                <a:gd name="connsiteY6" fmla="*/ 22943 h 105128"/>
                <a:gd name="connsiteX7" fmla="*/ 221025 w 279604"/>
                <a:gd name="connsiteY7" fmla="*/ 23066 h 105128"/>
                <a:gd name="connsiteX8" fmla="*/ 242567 w 279604"/>
                <a:gd name="connsiteY8" fmla="*/ 26444 h 105128"/>
                <a:gd name="connsiteX9" fmla="*/ 279604 w 279604"/>
                <a:gd name="connsiteY9" fmla="*/ 50507 h 105128"/>
                <a:gd name="connsiteX10" fmla="*/ 238822 w 279604"/>
                <a:gd name="connsiteY10" fmla="*/ 83162 h 10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604" h="105128">
                  <a:moveTo>
                    <a:pt x="238797" y="83113"/>
                  </a:moveTo>
                  <a:cubicBezTo>
                    <a:pt x="224183" y="76430"/>
                    <a:pt x="211650" y="83358"/>
                    <a:pt x="197354" y="96577"/>
                  </a:cubicBezTo>
                  <a:cubicBezTo>
                    <a:pt x="181026" y="111680"/>
                    <a:pt x="90012" y="105340"/>
                    <a:pt x="75300" y="88768"/>
                  </a:cubicBezTo>
                  <a:cubicBezTo>
                    <a:pt x="63428" y="75378"/>
                    <a:pt x="52535" y="82036"/>
                    <a:pt x="40418" y="83309"/>
                  </a:cubicBezTo>
                  <a:cubicBezTo>
                    <a:pt x="12560" y="86222"/>
                    <a:pt x="-3474" y="70139"/>
                    <a:pt x="639" y="43702"/>
                  </a:cubicBezTo>
                  <a:cubicBezTo>
                    <a:pt x="2940" y="28990"/>
                    <a:pt x="9402" y="18757"/>
                    <a:pt x="26489" y="24265"/>
                  </a:cubicBezTo>
                  <a:cubicBezTo>
                    <a:pt x="37284" y="27741"/>
                    <a:pt x="47370" y="28622"/>
                    <a:pt x="57528" y="22943"/>
                  </a:cubicBezTo>
                  <a:cubicBezTo>
                    <a:pt x="112044" y="-7558"/>
                    <a:pt x="166388" y="-7778"/>
                    <a:pt x="221025" y="23066"/>
                  </a:cubicBezTo>
                  <a:cubicBezTo>
                    <a:pt x="227047" y="26468"/>
                    <a:pt x="236202" y="28353"/>
                    <a:pt x="242567" y="26444"/>
                  </a:cubicBezTo>
                  <a:cubicBezTo>
                    <a:pt x="265406" y="19614"/>
                    <a:pt x="279531" y="26052"/>
                    <a:pt x="279604" y="50507"/>
                  </a:cubicBezTo>
                  <a:cubicBezTo>
                    <a:pt x="279653" y="73395"/>
                    <a:pt x="267560" y="86687"/>
                    <a:pt x="238822" y="8316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D74F3A5E-4034-4FC0-A657-4689FC5ACD9E}"/>
                </a:ext>
              </a:extLst>
            </p:cNvPr>
            <p:cNvSpPr/>
            <p:nvPr/>
          </p:nvSpPr>
          <p:spPr>
            <a:xfrm>
              <a:off x="4519454" y="2942592"/>
              <a:ext cx="242650" cy="97181"/>
            </a:xfrm>
            <a:custGeom>
              <a:avLst/>
              <a:gdLst>
                <a:gd name="connsiteX0" fmla="*/ 121435 w 242650"/>
                <a:gd name="connsiteY0" fmla="*/ 92509 h 97181"/>
                <a:gd name="connsiteX1" fmla="*/ 25843 w 242650"/>
                <a:gd name="connsiteY1" fmla="*/ 85778 h 97181"/>
                <a:gd name="connsiteX2" fmla="*/ 67 w 242650"/>
                <a:gd name="connsiteY2" fmla="*/ 53955 h 97181"/>
                <a:gd name="connsiteX3" fmla="*/ 22857 w 242650"/>
                <a:gd name="connsiteY3" fmla="*/ 24726 h 97181"/>
                <a:gd name="connsiteX4" fmla="*/ 150736 w 242650"/>
                <a:gd name="connsiteY4" fmla="*/ 51 h 97181"/>
                <a:gd name="connsiteX5" fmla="*/ 233109 w 242650"/>
                <a:gd name="connsiteY5" fmla="*/ 33661 h 97181"/>
                <a:gd name="connsiteX6" fmla="*/ 240330 w 242650"/>
                <a:gd name="connsiteY6" fmla="*/ 61812 h 97181"/>
                <a:gd name="connsiteX7" fmla="*/ 212865 w 242650"/>
                <a:gd name="connsiteY7" fmla="*/ 86120 h 97181"/>
                <a:gd name="connsiteX8" fmla="*/ 121459 w 242650"/>
                <a:gd name="connsiteY8" fmla="*/ 92509 h 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" h="97181">
                  <a:moveTo>
                    <a:pt x="121435" y="92509"/>
                  </a:moveTo>
                  <a:cubicBezTo>
                    <a:pt x="87237" y="103672"/>
                    <a:pt x="57373" y="86806"/>
                    <a:pt x="25843" y="85778"/>
                  </a:cubicBezTo>
                  <a:cubicBezTo>
                    <a:pt x="8488" y="85214"/>
                    <a:pt x="1070" y="70551"/>
                    <a:pt x="67" y="53955"/>
                  </a:cubicBezTo>
                  <a:cubicBezTo>
                    <a:pt x="-912" y="37578"/>
                    <a:pt x="8977" y="32535"/>
                    <a:pt x="22857" y="24726"/>
                  </a:cubicBezTo>
                  <a:cubicBezTo>
                    <a:pt x="63492" y="1863"/>
                    <a:pt x="105964" y="-414"/>
                    <a:pt x="150736" y="51"/>
                  </a:cubicBezTo>
                  <a:cubicBezTo>
                    <a:pt x="183612" y="394"/>
                    <a:pt x="202559" y="29182"/>
                    <a:pt x="233109" y="33661"/>
                  </a:cubicBezTo>
                  <a:cubicBezTo>
                    <a:pt x="242166" y="34983"/>
                    <a:pt x="245226" y="50503"/>
                    <a:pt x="240330" y="61812"/>
                  </a:cubicBezTo>
                  <a:cubicBezTo>
                    <a:pt x="234994" y="74101"/>
                    <a:pt x="226867" y="86120"/>
                    <a:pt x="212865" y="86120"/>
                  </a:cubicBezTo>
                  <a:cubicBezTo>
                    <a:pt x="181384" y="86120"/>
                    <a:pt x="151887" y="105948"/>
                    <a:pt x="121459" y="925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F96DC485-4165-4CF6-81F2-F2F5E73CF0DB}"/>
                </a:ext>
              </a:extLst>
            </p:cNvPr>
            <p:cNvSpPr/>
            <p:nvPr/>
          </p:nvSpPr>
          <p:spPr>
            <a:xfrm>
              <a:off x="4530690" y="3151040"/>
              <a:ext cx="219164" cy="95799"/>
            </a:xfrm>
            <a:custGeom>
              <a:avLst/>
              <a:gdLst>
                <a:gd name="connsiteX0" fmla="*/ 107873 w 219164"/>
                <a:gd name="connsiteY0" fmla="*/ 90225 h 95799"/>
                <a:gd name="connsiteX1" fmla="*/ 10960 w 219164"/>
                <a:gd name="connsiteY1" fmla="*/ 66872 h 95799"/>
                <a:gd name="connsiteX2" fmla="*/ 1707 w 219164"/>
                <a:gd name="connsiteY2" fmla="*/ 25870 h 95799"/>
                <a:gd name="connsiteX3" fmla="*/ 24497 w 219164"/>
                <a:gd name="connsiteY3" fmla="*/ 10570 h 95799"/>
                <a:gd name="connsiteX4" fmla="*/ 193183 w 219164"/>
                <a:gd name="connsiteY4" fmla="*/ 10031 h 95799"/>
                <a:gd name="connsiteX5" fmla="*/ 217883 w 219164"/>
                <a:gd name="connsiteY5" fmla="*/ 28440 h 95799"/>
                <a:gd name="connsiteX6" fmla="*/ 207259 w 219164"/>
                <a:gd name="connsiteY6" fmla="*/ 66113 h 95799"/>
                <a:gd name="connsiteX7" fmla="*/ 107849 w 219164"/>
                <a:gd name="connsiteY7" fmla="*/ 90225 h 9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164" h="95799">
                  <a:moveTo>
                    <a:pt x="107873" y="90225"/>
                  </a:moveTo>
                  <a:cubicBezTo>
                    <a:pt x="69368" y="107630"/>
                    <a:pt x="41951" y="79112"/>
                    <a:pt x="10960" y="66872"/>
                  </a:cubicBezTo>
                  <a:cubicBezTo>
                    <a:pt x="-5833" y="60238"/>
                    <a:pt x="1658" y="40288"/>
                    <a:pt x="1707" y="25870"/>
                  </a:cubicBezTo>
                  <a:cubicBezTo>
                    <a:pt x="1756" y="10301"/>
                    <a:pt x="14045" y="13361"/>
                    <a:pt x="24497" y="10570"/>
                  </a:cubicBezTo>
                  <a:cubicBezTo>
                    <a:pt x="80897" y="-4558"/>
                    <a:pt x="136612" y="-2282"/>
                    <a:pt x="193183" y="10031"/>
                  </a:cubicBezTo>
                  <a:cubicBezTo>
                    <a:pt x="206329" y="12896"/>
                    <a:pt x="216341" y="13826"/>
                    <a:pt x="217883" y="28440"/>
                  </a:cubicBezTo>
                  <a:cubicBezTo>
                    <a:pt x="219352" y="42295"/>
                    <a:pt x="222412" y="59651"/>
                    <a:pt x="207259" y="66113"/>
                  </a:cubicBezTo>
                  <a:cubicBezTo>
                    <a:pt x="175558" y="79626"/>
                    <a:pt x="147163" y="107728"/>
                    <a:pt x="107849" y="902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5D78BAF8-750F-480B-868B-60C99BD62744}"/>
                </a:ext>
              </a:extLst>
            </p:cNvPr>
            <p:cNvSpPr/>
            <p:nvPr/>
          </p:nvSpPr>
          <p:spPr>
            <a:xfrm>
              <a:off x="4520313" y="2845681"/>
              <a:ext cx="237905" cy="92471"/>
            </a:xfrm>
            <a:custGeom>
              <a:avLst/>
              <a:gdLst>
                <a:gd name="connsiteX0" fmla="*/ 118886 w 237905"/>
                <a:gd name="connsiteY0" fmla="*/ 90206 h 92471"/>
                <a:gd name="connsiteX1" fmla="*/ 16025 w 237905"/>
                <a:gd name="connsiteY1" fmla="*/ 69644 h 92471"/>
                <a:gd name="connsiteX2" fmla="*/ 15 w 237905"/>
                <a:gd name="connsiteY2" fmla="*/ 44454 h 92471"/>
                <a:gd name="connsiteX3" fmla="*/ 21655 w 237905"/>
                <a:gd name="connsiteY3" fmla="*/ 19730 h 92471"/>
                <a:gd name="connsiteX4" fmla="*/ 149975 w 237905"/>
                <a:gd name="connsiteY4" fmla="*/ 245 h 92471"/>
                <a:gd name="connsiteX5" fmla="*/ 228994 w 237905"/>
                <a:gd name="connsiteY5" fmla="*/ 27931 h 92471"/>
                <a:gd name="connsiteX6" fmla="*/ 221552 w 237905"/>
                <a:gd name="connsiteY6" fmla="*/ 68689 h 92471"/>
                <a:gd name="connsiteX7" fmla="*/ 118886 w 237905"/>
                <a:gd name="connsiteY7" fmla="*/ 90206 h 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905" h="92471">
                  <a:moveTo>
                    <a:pt x="118886" y="90206"/>
                  </a:moveTo>
                  <a:cubicBezTo>
                    <a:pt x="81727" y="100169"/>
                    <a:pt x="52058" y="71088"/>
                    <a:pt x="16025" y="69644"/>
                  </a:cubicBezTo>
                  <a:cubicBezTo>
                    <a:pt x="5107" y="69203"/>
                    <a:pt x="-327" y="56082"/>
                    <a:pt x="15" y="44454"/>
                  </a:cubicBezTo>
                  <a:cubicBezTo>
                    <a:pt x="407" y="30722"/>
                    <a:pt x="10688" y="26095"/>
                    <a:pt x="21655" y="19730"/>
                  </a:cubicBezTo>
                  <a:cubicBezTo>
                    <a:pt x="62241" y="-3868"/>
                    <a:pt x="106892" y="4333"/>
                    <a:pt x="149975" y="245"/>
                  </a:cubicBezTo>
                  <a:cubicBezTo>
                    <a:pt x="180354" y="-2644"/>
                    <a:pt x="201626" y="20832"/>
                    <a:pt x="228994" y="27931"/>
                  </a:cubicBezTo>
                  <a:cubicBezTo>
                    <a:pt x="244244" y="31897"/>
                    <a:pt x="238712" y="67440"/>
                    <a:pt x="221552" y="68689"/>
                  </a:cubicBezTo>
                  <a:cubicBezTo>
                    <a:pt x="185862" y="71308"/>
                    <a:pt x="156976" y="100732"/>
                    <a:pt x="118886" y="9020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F61EF4C-5110-4CD8-BA0D-D9705A1C03F4}"/>
                </a:ext>
              </a:extLst>
            </p:cNvPr>
            <p:cNvSpPr/>
            <p:nvPr/>
          </p:nvSpPr>
          <p:spPr>
            <a:xfrm>
              <a:off x="4516443" y="2582577"/>
              <a:ext cx="245797" cy="87517"/>
            </a:xfrm>
            <a:custGeom>
              <a:avLst/>
              <a:gdLst>
                <a:gd name="connsiteX0" fmla="*/ 203758 w 245797"/>
                <a:gd name="connsiteY0" fmla="*/ 73365 h 87517"/>
                <a:gd name="connsiteX1" fmla="*/ 126698 w 245797"/>
                <a:gd name="connsiteY1" fmla="*/ 87392 h 87517"/>
                <a:gd name="connsiteX2" fmla="*/ 23640 w 245797"/>
                <a:gd name="connsiteY2" fmla="*/ 73218 h 87517"/>
                <a:gd name="connsiteX3" fmla="*/ 116 w 245797"/>
                <a:gd name="connsiteY3" fmla="*/ 34052 h 87517"/>
                <a:gd name="connsiteX4" fmla="*/ 32624 w 245797"/>
                <a:gd name="connsiteY4" fmla="*/ 14713 h 87517"/>
                <a:gd name="connsiteX5" fmla="*/ 70910 w 245797"/>
                <a:gd name="connsiteY5" fmla="*/ 8495 h 87517"/>
                <a:gd name="connsiteX6" fmla="*/ 174065 w 245797"/>
                <a:gd name="connsiteY6" fmla="*/ 8789 h 87517"/>
                <a:gd name="connsiteX7" fmla="*/ 212032 w 245797"/>
                <a:gd name="connsiteY7" fmla="*/ 14713 h 87517"/>
                <a:gd name="connsiteX8" fmla="*/ 245397 w 245797"/>
                <a:gd name="connsiteY8" fmla="*/ 32607 h 87517"/>
                <a:gd name="connsiteX9" fmla="*/ 219670 w 245797"/>
                <a:gd name="connsiteY9" fmla="*/ 74565 h 87517"/>
                <a:gd name="connsiteX10" fmla="*/ 203807 w 245797"/>
                <a:gd name="connsiteY10" fmla="*/ 73365 h 8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797" h="87517">
                  <a:moveTo>
                    <a:pt x="203758" y="73365"/>
                  </a:moveTo>
                  <a:cubicBezTo>
                    <a:pt x="177296" y="72704"/>
                    <a:pt x="153747" y="85899"/>
                    <a:pt x="126698" y="87392"/>
                  </a:cubicBezTo>
                  <a:cubicBezTo>
                    <a:pt x="90836" y="89350"/>
                    <a:pt x="60310" y="67588"/>
                    <a:pt x="23640" y="73218"/>
                  </a:cubicBezTo>
                  <a:cubicBezTo>
                    <a:pt x="4448" y="76180"/>
                    <a:pt x="-888" y="51187"/>
                    <a:pt x="116" y="34052"/>
                  </a:cubicBezTo>
                  <a:cubicBezTo>
                    <a:pt x="1217" y="15056"/>
                    <a:pt x="14705" y="9499"/>
                    <a:pt x="32624" y="14713"/>
                  </a:cubicBezTo>
                  <a:cubicBezTo>
                    <a:pt x="46479" y="18752"/>
                    <a:pt x="57373" y="13440"/>
                    <a:pt x="70910" y="8495"/>
                  </a:cubicBezTo>
                  <a:cubicBezTo>
                    <a:pt x="104006" y="-3622"/>
                    <a:pt x="140945" y="-2104"/>
                    <a:pt x="174065" y="8789"/>
                  </a:cubicBezTo>
                  <a:cubicBezTo>
                    <a:pt x="187431" y="13195"/>
                    <a:pt x="198030" y="18997"/>
                    <a:pt x="212032" y="14713"/>
                  </a:cubicBezTo>
                  <a:cubicBezTo>
                    <a:pt x="228947" y="9548"/>
                    <a:pt x="243268" y="12510"/>
                    <a:pt x="245397" y="32607"/>
                  </a:cubicBezTo>
                  <a:cubicBezTo>
                    <a:pt x="247454" y="52044"/>
                    <a:pt x="241970" y="69375"/>
                    <a:pt x="219670" y="74565"/>
                  </a:cubicBezTo>
                  <a:cubicBezTo>
                    <a:pt x="214749" y="75715"/>
                    <a:pt x="209095" y="73830"/>
                    <a:pt x="203807" y="7336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49498704-3E87-4714-ABC6-4A18F66AD8C4}"/>
                </a:ext>
              </a:extLst>
            </p:cNvPr>
            <p:cNvSpPr/>
            <p:nvPr/>
          </p:nvSpPr>
          <p:spPr>
            <a:xfrm>
              <a:off x="4525636" y="3050511"/>
              <a:ext cx="226478" cy="98607"/>
            </a:xfrm>
            <a:custGeom>
              <a:avLst/>
              <a:gdLst>
                <a:gd name="connsiteX0" fmla="*/ 113197 w 226478"/>
                <a:gd name="connsiteY0" fmla="*/ 3684 h 98607"/>
                <a:gd name="connsiteX1" fmla="*/ 208176 w 226478"/>
                <a:gd name="connsiteY1" fmla="*/ 17197 h 98607"/>
                <a:gd name="connsiteX2" fmla="*/ 225654 w 226478"/>
                <a:gd name="connsiteY2" fmla="*/ 37930 h 98607"/>
                <a:gd name="connsiteX3" fmla="*/ 215055 w 226478"/>
                <a:gd name="connsiteY3" fmla="*/ 65567 h 98607"/>
                <a:gd name="connsiteX4" fmla="*/ 109965 w 226478"/>
                <a:gd name="connsiteY4" fmla="*/ 98541 h 98607"/>
                <a:gd name="connsiteX5" fmla="*/ 12489 w 226478"/>
                <a:gd name="connsiteY5" fmla="*/ 63487 h 98607"/>
                <a:gd name="connsiteX6" fmla="*/ 18144 w 226478"/>
                <a:gd name="connsiteY6" fmla="*/ 18298 h 98607"/>
                <a:gd name="connsiteX7" fmla="*/ 113246 w 226478"/>
                <a:gd name="connsiteY7" fmla="*/ 3684 h 9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478" h="98607">
                  <a:moveTo>
                    <a:pt x="113197" y="3684"/>
                  </a:moveTo>
                  <a:cubicBezTo>
                    <a:pt x="147247" y="-8874"/>
                    <a:pt x="175986" y="14626"/>
                    <a:pt x="208176" y="17197"/>
                  </a:cubicBezTo>
                  <a:cubicBezTo>
                    <a:pt x="218922" y="18053"/>
                    <a:pt x="223573" y="27918"/>
                    <a:pt x="225654" y="37930"/>
                  </a:cubicBezTo>
                  <a:cubicBezTo>
                    <a:pt x="228029" y="49460"/>
                    <a:pt x="225507" y="63217"/>
                    <a:pt x="215055" y="65567"/>
                  </a:cubicBezTo>
                  <a:cubicBezTo>
                    <a:pt x="179242" y="73646"/>
                    <a:pt x="150895" y="100108"/>
                    <a:pt x="109965" y="98541"/>
                  </a:cubicBezTo>
                  <a:cubicBezTo>
                    <a:pt x="71998" y="97097"/>
                    <a:pt x="45169" y="74111"/>
                    <a:pt x="12489" y="63487"/>
                  </a:cubicBezTo>
                  <a:cubicBezTo>
                    <a:pt x="-6996" y="57147"/>
                    <a:pt x="-2590" y="22166"/>
                    <a:pt x="18144" y="18298"/>
                  </a:cubicBezTo>
                  <a:cubicBezTo>
                    <a:pt x="49673" y="12399"/>
                    <a:pt x="78877" y="-8335"/>
                    <a:pt x="113246" y="368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420C61B4-1AC8-4B65-8649-F9B09A5BC5DC}"/>
                </a:ext>
              </a:extLst>
            </p:cNvPr>
            <p:cNvSpPr/>
            <p:nvPr/>
          </p:nvSpPr>
          <p:spPr>
            <a:xfrm>
              <a:off x="4508070" y="2492020"/>
              <a:ext cx="261057" cy="85079"/>
            </a:xfrm>
            <a:custGeom>
              <a:avLst/>
              <a:gdLst>
                <a:gd name="connsiteX0" fmla="*/ 130665 w 261057"/>
                <a:gd name="connsiteY0" fmla="*/ 82945 h 85079"/>
                <a:gd name="connsiteX1" fmla="*/ 21537 w 261057"/>
                <a:gd name="connsiteY1" fmla="*/ 60522 h 85079"/>
                <a:gd name="connsiteX2" fmla="*/ 2908 w 261057"/>
                <a:gd name="connsiteY2" fmla="*/ 22702 h 85079"/>
                <a:gd name="connsiteX3" fmla="*/ 38696 w 261057"/>
                <a:gd name="connsiteY3" fmla="*/ 15358 h 85079"/>
                <a:gd name="connsiteX4" fmla="*/ 75048 w 261057"/>
                <a:gd name="connsiteY4" fmla="*/ 9385 h 85079"/>
                <a:gd name="connsiteX5" fmla="*/ 101779 w 261057"/>
                <a:gd name="connsiteY5" fmla="*/ 1136 h 85079"/>
                <a:gd name="connsiteX6" fmla="*/ 162782 w 261057"/>
                <a:gd name="connsiteY6" fmla="*/ 719 h 85079"/>
                <a:gd name="connsiteX7" fmla="*/ 189195 w 261057"/>
                <a:gd name="connsiteY7" fmla="*/ 8871 h 85079"/>
                <a:gd name="connsiteX8" fmla="*/ 222070 w 261057"/>
                <a:gd name="connsiteY8" fmla="*/ 15701 h 85079"/>
                <a:gd name="connsiteX9" fmla="*/ 259303 w 261057"/>
                <a:gd name="connsiteY9" fmla="*/ 25223 h 85079"/>
                <a:gd name="connsiteX10" fmla="*/ 237688 w 261057"/>
                <a:gd name="connsiteY10" fmla="*/ 61771 h 85079"/>
                <a:gd name="connsiteX11" fmla="*/ 130714 w 261057"/>
                <a:gd name="connsiteY11" fmla="*/ 82945 h 8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057" h="85079">
                  <a:moveTo>
                    <a:pt x="130665" y="82945"/>
                  </a:moveTo>
                  <a:cubicBezTo>
                    <a:pt x="90348" y="91488"/>
                    <a:pt x="58427" y="65149"/>
                    <a:pt x="21537" y="60522"/>
                  </a:cubicBezTo>
                  <a:cubicBezTo>
                    <a:pt x="5552" y="58515"/>
                    <a:pt x="-5538" y="41428"/>
                    <a:pt x="2908" y="22702"/>
                  </a:cubicBezTo>
                  <a:cubicBezTo>
                    <a:pt x="10545" y="5713"/>
                    <a:pt x="25967" y="7941"/>
                    <a:pt x="38696" y="15358"/>
                  </a:cubicBezTo>
                  <a:cubicBezTo>
                    <a:pt x="53580" y="24048"/>
                    <a:pt x="64155" y="22359"/>
                    <a:pt x="75048" y="9385"/>
                  </a:cubicBezTo>
                  <a:cubicBezTo>
                    <a:pt x="81609" y="1552"/>
                    <a:pt x="91865" y="-358"/>
                    <a:pt x="101779" y="1136"/>
                  </a:cubicBezTo>
                  <a:cubicBezTo>
                    <a:pt x="122195" y="4196"/>
                    <a:pt x="142390" y="4514"/>
                    <a:pt x="162782" y="719"/>
                  </a:cubicBezTo>
                  <a:cubicBezTo>
                    <a:pt x="172598" y="-1116"/>
                    <a:pt x="183173" y="205"/>
                    <a:pt x="189195" y="8871"/>
                  </a:cubicBezTo>
                  <a:cubicBezTo>
                    <a:pt x="198521" y="22286"/>
                    <a:pt x="208288" y="22873"/>
                    <a:pt x="222070" y="15701"/>
                  </a:cubicBezTo>
                  <a:cubicBezTo>
                    <a:pt x="236366" y="8259"/>
                    <a:pt x="252767" y="5395"/>
                    <a:pt x="259303" y="25223"/>
                  </a:cubicBezTo>
                  <a:cubicBezTo>
                    <a:pt x="265374" y="43705"/>
                    <a:pt x="255093" y="60767"/>
                    <a:pt x="237688" y="61771"/>
                  </a:cubicBezTo>
                  <a:cubicBezTo>
                    <a:pt x="200186" y="63949"/>
                    <a:pt x="168755" y="93080"/>
                    <a:pt x="130714" y="8294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EFEBB1A5-9C9E-4229-A999-3E8F0012B120}"/>
                </a:ext>
              </a:extLst>
            </p:cNvPr>
            <p:cNvSpPr/>
            <p:nvPr/>
          </p:nvSpPr>
          <p:spPr>
            <a:xfrm>
              <a:off x="4557352" y="4320295"/>
              <a:ext cx="163150" cy="185474"/>
            </a:xfrm>
            <a:custGeom>
              <a:avLst/>
              <a:gdLst>
                <a:gd name="connsiteX0" fmla="*/ 121235 w 163150"/>
                <a:gd name="connsiteY0" fmla="*/ 7358 h 185474"/>
                <a:gd name="connsiteX1" fmla="*/ 160622 w 163150"/>
                <a:gd name="connsiteY1" fmla="*/ 8289 h 185474"/>
                <a:gd name="connsiteX2" fmla="*/ 143437 w 163150"/>
                <a:gd name="connsiteY2" fmla="*/ 53526 h 185474"/>
                <a:gd name="connsiteX3" fmla="*/ 110611 w 163150"/>
                <a:gd name="connsiteY3" fmla="*/ 143487 h 185474"/>
                <a:gd name="connsiteX4" fmla="*/ 82215 w 163150"/>
                <a:gd name="connsiteY4" fmla="*/ 185469 h 185474"/>
                <a:gd name="connsiteX5" fmla="*/ 53672 w 163150"/>
                <a:gd name="connsiteY5" fmla="*/ 143953 h 185474"/>
                <a:gd name="connsiteX6" fmla="*/ 8263 w 163150"/>
                <a:gd name="connsiteY6" fmla="*/ 35559 h 185474"/>
                <a:gd name="connsiteX7" fmla="*/ 6525 w 163150"/>
                <a:gd name="connsiteY7" fmla="*/ 3711 h 185474"/>
                <a:gd name="connsiteX8" fmla="*/ 35141 w 163150"/>
                <a:gd name="connsiteY8" fmla="*/ 9537 h 185474"/>
                <a:gd name="connsiteX9" fmla="*/ 116241 w 163150"/>
                <a:gd name="connsiteY9" fmla="*/ 11251 h 185474"/>
                <a:gd name="connsiteX10" fmla="*/ 121235 w 163150"/>
                <a:gd name="connsiteY10" fmla="*/ 7407 h 18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150" h="185474">
                  <a:moveTo>
                    <a:pt x="121235" y="7358"/>
                  </a:moveTo>
                  <a:cubicBezTo>
                    <a:pt x="134502" y="14751"/>
                    <a:pt x="150683" y="-12617"/>
                    <a:pt x="160622" y="8289"/>
                  </a:cubicBezTo>
                  <a:cubicBezTo>
                    <a:pt x="169092" y="26061"/>
                    <a:pt x="154477" y="40161"/>
                    <a:pt x="143437" y="53526"/>
                  </a:cubicBezTo>
                  <a:cubicBezTo>
                    <a:pt x="121945" y="79572"/>
                    <a:pt x="123071" y="114039"/>
                    <a:pt x="110611" y="143487"/>
                  </a:cubicBezTo>
                  <a:cubicBezTo>
                    <a:pt x="103830" y="159521"/>
                    <a:pt x="104589" y="185053"/>
                    <a:pt x="82215" y="185469"/>
                  </a:cubicBezTo>
                  <a:cubicBezTo>
                    <a:pt x="59082" y="185910"/>
                    <a:pt x="59988" y="159815"/>
                    <a:pt x="53672" y="143953"/>
                  </a:cubicBezTo>
                  <a:cubicBezTo>
                    <a:pt x="39180" y="107601"/>
                    <a:pt x="37981" y="66035"/>
                    <a:pt x="8263" y="35559"/>
                  </a:cubicBezTo>
                  <a:cubicBezTo>
                    <a:pt x="503" y="27578"/>
                    <a:pt x="-4809" y="13625"/>
                    <a:pt x="6525" y="3711"/>
                  </a:cubicBezTo>
                  <a:cubicBezTo>
                    <a:pt x="16855" y="-5322"/>
                    <a:pt x="25717" y="4323"/>
                    <a:pt x="35141" y="9537"/>
                  </a:cubicBezTo>
                  <a:cubicBezTo>
                    <a:pt x="61579" y="24151"/>
                    <a:pt x="88677" y="38814"/>
                    <a:pt x="116241" y="11251"/>
                  </a:cubicBezTo>
                  <a:cubicBezTo>
                    <a:pt x="117930" y="10002"/>
                    <a:pt x="119595" y="8729"/>
                    <a:pt x="121235" y="740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63763A19-FD8C-4FC5-ACCE-470132E9F839}"/>
                </a:ext>
              </a:extLst>
            </p:cNvPr>
            <p:cNvSpPr/>
            <p:nvPr/>
          </p:nvSpPr>
          <p:spPr>
            <a:xfrm>
              <a:off x="4525301" y="2753981"/>
              <a:ext cx="227753" cy="82368"/>
            </a:xfrm>
            <a:custGeom>
              <a:avLst/>
              <a:gdLst>
                <a:gd name="connsiteX0" fmla="*/ 113826 w 227753"/>
                <a:gd name="connsiteY0" fmla="*/ 4823 h 82368"/>
                <a:gd name="connsiteX1" fmla="*/ 209123 w 227753"/>
                <a:gd name="connsiteY1" fmla="*/ 18360 h 82368"/>
                <a:gd name="connsiteX2" fmla="*/ 227752 w 227753"/>
                <a:gd name="connsiteY2" fmla="*/ 47956 h 82368"/>
                <a:gd name="connsiteX3" fmla="*/ 204252 w 227753"/>
                <a:gd name="connsiteY3" fmla="*/ 73365 h 82368"/>
                <a:gd name="connsiteX4" fmla="*/ 27023 w 227753"/>
                <a:gd name="connsiteY4" fmla="*/ 73708 h 82368"/>
                <a:gd name="connsiteX5" fmla="*/ 95 w 227753"/>
                <a:gd name="connsiteY5" fmla="*/ 45092 h 82368"/>
                <a:gd name="connsiteX6" fmla="*/ 27365 w 227753"/>
                <a:gd name="connsiteY6" fmla="*/ 16916 h 82368"/>
                <a:gd name="connsiteX7" fmla="*/ 113801 w 227753"/>
                <a:gd name="connsiteY7" fmla="*/ 4799 h 8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753" h="82368">
                  <a:moveTo>
                    <a:pt x="113826" y="4823"/>
                  </a:moveTo>
                  <a:cubicBezTo>
                    <a:pt x="148317" y="-10917"/>
                    <a:pt x="176468" y="16769"/>
                    <a:pt x="209123" y="18360"/>
                  </a:cubicBezTo>
                  <a:cubicBezTo>
                    <a:pt x="224937" y="19144"/>
                    <a:pt x="227679" y="34786"/>
                    <a:pt x="227752" y="47956"/>
                  </a:cubicBezTo>
                  <a:cubicBezTo>
                    <a:pt x="227850" y="62839"/>
                    <a:pt x="219454" y="70721"/>
                    <a:pt x="204252" y="73365"/>
                  </a:cubicBezTo>
                  <a:cubicBezTo>
                    <a:pt x="145135" y="83695"/>
                    <a:pt x="86311" y="86804"/>
                    <a:pt x="27023" y="73708"/>
                  </a:cubicBezTo>
                  <a:cubicBezTo>
                    <a:pt x="9961" y="69938"/>
                    <a:pt x="-1153" y="64479"/>
                    <a:pt x="95" y="45092"/>
                  </a:cubicBezTo>
                  <a:cubicBezTo>
                    <a:pt x="1197" y="27834"/>
                    <a:pt x="7513" y="18018"/>
                    <a:pt x="27365" y="16916"/>
                  </a:cubicBezTo>
                  <a:cubicBezTo>
                    <a:pt x="56398" y="15325"/>
                    <a:pt x="82027" y="-8347"/>
                    <a:pt x="113801" y="479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C7183D05-C156-41B0-9015-D121D84257B9}"/>
                </a:ext>
              </a:extLst>
            </p:cNvPr>
            <p:cNvSpPr/>
            <p:nvPr/>
          </p:nvSpPr>
          <p:spPr>
            <a:xfrm>
              <a:off x="4526447" y="2668882"/>
              <a:ext cx="225418" cy="81424"/>
            </a:xfrm>
            <a:custGeom>
              <a:avLst/>
              <a:gdLst>
                <a:gd name="connsiteX0" fmla="*/ 115421 w 225418"/>
                <a:gd name="connsiteY0" fmla="*/ 77168 h 81424"/>
                <a:gd name="connsiteX1" fmla="*/ 19463 w 225418"/>
                <a:gd name="connsiteY1" fmla="*/ 65467 h 81424"/>
                <a:gd name="connsiteX2" fmla="*/ 2 w 225418"/>
                <a:gd name="connsiteY2" fmla="*/ 43093 h 81424"/>
                <a:gd name="connsiteX3" fmla="*/ 17039 w 225418"/>
                <a:gd name="connsiteY3" fmla="*/ 18271 h 81424"/>
                <a:gd name="connsiteX4" fmla="*/ 137844 w 225418"/>
                <a:gd name="connsiteY4" fmla="*/ 279 h 81424"/>
                <a:gd name="connsiteX5" fmla="*/ 213044 w 225418"/>
                <a:gd name="connsiteY5" fmla="*/ 20450 h 81424"/>
                <a:gd name="connsiteX6" fmla="*/ 225382 w 225418"/>
                <a:gd name="connsiteY6" fmla="*/ 44023 h 81424"/>
                <a:gd name="connsiteX7" fmla="*/ 208198 w 225418"/>
                <a:gd name="connsiteY7" fmla="*/ 64782 h 81424"/>
                <a:gd name="connsiteX8" fmla="*/ 115421 w 225418"/>
                <a:gd name="connsiteY8" fmla="*/ 771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18" h="81424">
                  <a:moveTo>
                    <a:pt x="115421" y="77168"/>
                  </a:moveTo>
                  <a:cubicBezTo>
                    <a:pt x="80392" y="88869"/>
                    <a:pt x="50429" y="73594"/>
                    <a:pt x="19463" y="65467"/>
                  </a:cubicBezTo>
                  <a:cubicBezTo>
                    <a:pt x="7958" y="62456"/>
                    <a:pt x="124" y="55920"/>
                    <a:pt x="2" y="43093"/>
                  </a:cubicBezTo>
                  <a:cubicBezTo>
                    <a:pt x="-121" y="30976"/>
                    <a:pt x="5926" y="20621"/>
                    <a:pt x="17039" y="18271"/>
                  </a:cubicBezTo>
                  <a:cubicBezTo>
                    <a:pt x="56843" y="9899"/>
                    <a:pt x="95618" y="-1973"/>
                    <a:pt x="137844" y="279"/>
                  </a:cubicBezTo>
                  <a:cubicBezTo>
                    <a:pt x="165237" y="1748"/>
                    <a:pt x="184918" y="23485"/>
                    <a:pt x="213044" y="20450"/>
                  </a:cubicBezTo>
                  <a:cubicBezTo>
                    <a:pt x="221906" y="19495"/>
                    <a:pt x="225847" y="33962"/>
                    <a:pt x="225382" y="44023"/>
                  </a:cubicBezTo>
                  <a:cubicBezTo>
                    <a:pt x="224892" y="54672"/>
                    <a:pt x="218895" y="61428"/>
                    <a:pt x="208198" y="64782"/>
                  </a:cubicBezTo>
                  <a:cubicBezTo>
                    <a:pt x="177476" y="74451"/>
                    <a:pt x="147269" y="86886"/>
                    <a:pt x="115421" y="77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66126080-97AB-47F7-A30C-9E0D80C66780}"/>
                </a:ext>
              </a:extLst>
            </p:cNvPr>
            <p:cNvSpPr/>
            <p:nvPr/>
          </p:nvSpPr>
          <p:spPr>
            <a:xfrm>
              <a:off x="4549889" y="3252795"/>
              <a:ext cx="179824" cy="89484"/>
            </a:xfrm>
            <a:custGeom>
              <a:avLst/>
              <a:gdLst>
                <a:gd name="connsiteX0" fmla="*/ 89310 w 179824"/>
                <a:gd name="connsiteY0" fmla="*/ 612 h 89484"/>
                <a:gd name="connsiteX1" fmla="*/ 166420 w 179824"/>
                <a:gd name="connsiteY1" fmla="*/ 15618 h 89484"/>
                <a:gd name="connsiteX2" fmla="*/ 174939 w 179824"/>
                <a:gd name="connsiteY2" fmla="*/ 48298 h 89484"/>
                <a:gd name="connsiteX3" fmla="*/ 107694 w 179824"/>
                <a:gd name="connsiteY3" fmla="*/ 88713 h 89484"/>
                <a:gd name="connsiteX4" fmla="*/ 19569 w 179824"/>
                <a:gd name="connsiteY4" fmla="*/ 65188 h 89484"/>
                <a:gd name="connsiteX5" fmla="*/ 2311 w 179824"/>
                <a:gd name="connsiteY5" fmla="*/ 27637 h 89484"/>
                <a:gd name="connsiteX6" fmla="*/ 44195 w 179824"/>
                <a:gd name="connsiteY6" fmla="*/ 1004 h 89484"/>
                <a:gd name="connsiteX7" fmla="*/ 89335 w 179824"/>
                <a:gd name="connsiteY7" fmla="*/ 588 h 8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824" h="89484">
                  <a:moveTo>
                    <a:pt x="89310" y="612"/>
                  </a:moveTo>
                  <a:cubicBezTo>
                    <a:pt x="116017" y="172"/>
                    <a:pt x="143140" y="-3280"/>
                    <a:pt x="166420" y="15618"/>
                  </a:cubicBezTo>
                  <a:cubicBezTo>
                    <a:pt x="178072" y="25067"/>
                    <a:pt x="185073" y="35544"/>
                    <a:pt x="174939" y="48298"/>
                  </a:cubicBezTo>
                  <a:cubicBezTo>
                    <a:pt x="157877" y="69839"/>
                    <a:pt x="142014" y="94147"/>
                    <a:pt x="107694" y="88713"/>
                  </a:cubicBezTo>
                  <a:cubicBezTo>
                    <a:pt x="77511" y="83939"/>
                    <a:pt x="42653" y="100145"/>
                    <a:pt x="19569" y="65188"/>
                  </a:cubicBezTo>
                  <a:cubicBezTo>
                    <a:pt x="11564" y="53071"/>
                    <a:pt x="-6354" y="44919"/>
                    <a:pt x="2311" y="27637"/>
                  </a:cubicBezTo>
                  <a:cubicBezTo>
                    <a:pt x="10242" y="11775"/>
                    <a:pt x="26766" y="3354"/>
                    <a:pt x="44195" y="1004"/>
                  </a:cubicBezTo>
                  <a:cubicBezTo>
                    <a:pt x="58981" y="-979"/>
                    <a:pt x="74256" y="588"/>
                    <a:pt x="89335" y="58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426BF7DF-95BF-4EA5-B7BF-EF686255CB7C}"/>
                </a:ext>
              </a:extLst>
            </p:cNvPr>
            <p:cNvSpPr/>
            <p:nvPr/>
          </p:nvSpPr>
          <p:spPr>
            <a:xfrm>
              <a:off x="4535586" y="1879594"/>
              <a:ext cx="203830" cy="64685"/>
            </a:xfrm>
            <a:custGeom>
              <a:avLst/>
              <a:gdLst>
                <a:gd name="connsiteX0" fmla="*/ 113356 w 203830"/>
                <a:gd name="connsiteY0" fmla="*/ 1360 h 64685"/>
                <a:gd name="connsiteX1" fmla="*/ 195998 w 203830"/>
                <a:gd name="connsiteY1" fmla="*/ 31959 h 64685"/>
                <a:gd name="connsiteX2" fmla="*/ 190539 w 203830"/>
                <a:gd name="connsiteY2" fmla="*/ 55508 h 64685"/>
                <a:gd name="connsiteX3" fmla="*/ 12796 w 203830"/>
                <a:gd name="connsiteY3" fmla="*/ 54578 h 64685"/>
                <a:gd name="connsiteX4" fmla="*/ 7533 w 203830"/>
                <a:gd name="connsiteY4" fmla="*/ 33281 h 64685"/>
                <a:gd name="connsiteX5" fmla="*/ 113356 w 203830"/>
                <a:gd name="connsiteY5" fmla="*/ 1360 h 6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830" h="64685">
                  <a:moveTo>
                    <a:pt x="113356" y="1360"/>
                  </a:moveTo>
                  <a:cubicBezTo>
                    <a:pt x="141385" y="-2973"/>
                    <a:pt x="172253" y="1972"/>
                    <a:pt x="195998" y="31959"/>
                  </a:cubicBezTo>
                  <a:cubicBezTo>
                    <a:pt x="206133" y="44762"/>
                    <a:pt x="208483" y="51641"/>
                    <a:pt x="190539" y="55508"/>
                  </a:cubicBezTo>
                  <a:cubicBezTo>
                    <a:pt x="131251" y="68335"/>
                    <a:pt x="71913" y="67430"/>
                    <a:pt x="12796" y="54578"/>
                  </a:cubicBezTo>
                  <a:cubicBezTo>
                    <a:pt x="-1035" y="51567"/>
                    <a:pt x="-4952" y="45717"/>
                    <a:pt x="7533" y="33281"/>
                  </a:cubicBezTo>
                  <a:cubicBezTo>
                    <a:pt x="35415" y="5522"/>
                    <a:pt x="45329" y="1458"/>
                    <a:pt x="113356" y="13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0BD1534-EC4C-4B6D-B4BF-B6960921955B}"/>
                </a:ext>
              </a:extLst>
            </p:cNvPr>
            <p:cNvSpPr/>
            <p:nvPr/>
          </p:nvSpPr>
          <p:spPr>
            <a:xfrm>
              <a:off x="4548046" y="1946216"/>
              <a:ext cx="182490" cy="62803"/>
            </a:xfrm>
            <a:custGeom>
              <a:avLst/>
              <a:gdLst>
                <a:gd name="connsiteX0" fmla="*/ 101606 w 182490"/>
                <a:gd name="connsiteY0" fmla="*/ 343 h 62803"/>
                <a:gd name="connsiteX1" fmla="*/ 173208 w 182490"/>
                <a:gd name="connsiteY1" fmla="*/ 20661 h 62803"/>
                <a:gd name="connsiteX2" fmla="*/ 181972 w 182490"/>
                <a:gd name="connsiteY2" fmla="*/ 40097 h 62803"/>
                <a:gd name="connsiteX3" fmla="*/ 163294 w 182490"/>
                <a:gd name="connsiteY3" fmla="*/ 48959 h 62803"/>
                <a:gd name="connsiteX4" fmla="*/ 75732 w 182490"/>
                <a:gd name="connsiteY4" fmla="*/ 62741 h 62803"/>
                <a:gd name="connsiteX5" fmla="*/ 8071 w 182490"/>
                <a:gd name="connsiteY5" fmla="*/ 45850 h 62803"/>
                <a:gd name="connsiteX6" fmla="*/ 4987 w 182490"/>
                <a:gd name="connsiteY6" fmla="*/ 26193 h 62803"/>
                <a:gd name="connsiteX7" fmla="*/ 50763 w 182490"/>
                <a:gd name="connsiteY7" fmla="*/ 441 h 62803"/>
                <a:gd name="connsiteX8" fmla="*/ 101582 w 182490"/>
                <a:gd name="connsiteY8" fmla="*/ 343 h 6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490" h="62803">
                  <a:moveTo>
                    <a:pt x="101606" y="343"/>
                  </a:moveTo>
                  <a:cubicBezTo>
                    <a:pt x="120945" y="1077"/>
                    <a:pt x="151348" y="-6046"/>
                    <a:pt x="173208" y="20661"/>
                  </a:cubicBezTo>
                  <a:cubicBezTo>
                    <a:pt x="177933" y="26438"/>
                    <a:pt x="184371" y="31676"/>
                    <a:pt x="181972" y="40097"/>
                  </a:cubicBezTo>
                  <a:cubicBezTo>
                    <a:pt x="179279" y="49595"/>
                    <a:pt x="170099" y="46756"/>
                    <a:pt x="163294" y="48959"/>
                  </a:cubicBezTo>
                  <a:cubicBezTo>
                    <a:pt x="134776" y="58114"/>
                    <a:pt x="106160" y="63450"/>
                    <a:pt x="75732" y="62741"/>
                  </a:cubicBezTo>
                  <a:cubicBezTo>
                    <a:pt x="51473" y="62178"/>
                    <a:pt x="32404" y="46021"/>
                    <a:pt x="8071" y="45850"/>
                  </a:cubicBezTo>
                  <a:cubicBezTo>
                    <a:pt x="-4046" y="45776"/>
                    <a:pt x="-301" y="33880"/>
                    <a:pt x="4987" y="26193"/>
                  </a:cubicBezTo>
                  <a:cubicBezTo>
                    <a:pt x="16027" y="10159"/>
                    <a:pt x="31204" y="1102"/>
                    <a:pt x="50763" y="441"/>
                  </a:cubicBezTo>
                  <a:cubicBezTo>
                    <a:pt x="64667" y="-24"/>
                    <a:pt x="78620" y="343"/>
                    <a:pt x="101582" y="3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A1585CE8-E652-422D-A22E-2E3F10DB5533}"/>
              </a:ext>
            </a:extLst>
          </p:cNvPr>
          <p:cNvSpPr txBox="1"/>
          <p:nvPr/>
        </p:nvSpPr>
        <p:spPr>
          <a:xfrm>
            <a:off x="5850751" y="3367863"/>
            <a:ext cx="267632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AWESOME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S</a:t>
            </a:r>
            <a:r>
              <a:rPr lang="en-US" sz="36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LIDE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48BB1049-F502-4C98-BA7B-867E1F6AB2B0}"/>
              </a:ext>
            </a:extLst>
          </p:cNvPr>
          <p:cNvSpPr txBox="1"/>
          <p:nvPr/>
        </p:nvSpPr>
        <p:spPr>
          <a:xfrm>
            <a:off x="5192484" y="1448263"/>
            <a:ext cx="333459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L</a:t>
            </a:r>
            <a:r>
              <a:rPr lang="en-US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OREM IPSUM DOLOR SIT AMET,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CU USU AGAM INTEGRE IMPEDIT.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D0BDC427-BB44-4C23-AFAF-579C303680F4}"/>
              </a:ext>
            </a:extLst>
          </p:cNvPr>
          <p:cNvSpPr txBox="1"/>
          <p:nvPr/>
        </p:nvSpPr>
        <p:spPr>
          <a:xfrm>
            <a:off x="4985235" y="780193"/>
            <a:ext cx="3541836" cy="553998"/>
          </a:xfrm>
          <a:prstGeom prst="rect">
            <a:avLst/>
          </a:prstGeom>
          <a:solidFill>
            <a:srgbClr val="2EA0AB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5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L</a:t>
            </a:r>
            <a:r>
              <a:rPr lang="en-US" sz="15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OREM IPSUM DOLOR SIT AMET,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CU USU AGAM INTEGRE IMPEDIT.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331FAC12-14CB-49FD-9A17-9234C05F6761}"/>
              </a:ext>
            </a:extLst>
          </p:cNvPr>
          <p:cNvSpPr txBox="1"/>
          <p:nvPr/>
        </p:nvSpPr>
        <p:spPr>
          <a:xfrm>
            <a:off x="5192484" y="1996254"/>
            <a:ext cx="3334597" cy="1338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grpSp>
        <p:nvGrpSpPr>
          <p:cNvPr id="6" name="Grupo 18">
            <a:extLst>
              <a:ext uri="{FF2B5EF4-FFF2-40B4-BE49-F238E27FC236}">
                <a16:creationId xmlns:a16="http://schemas.microsoft.com/office/drawing/2014/main" id="{C837A46D-3089-47FF-9CDD-2ADC41A19526}"/>
              </a:ext>
            </a:extLst>
          </p:cNvPr>
          <p:cNvGrpSpPr/>
          <p:nvPr/>
        </p:nvGrpSpPr>
        <p:grpSpPr>
          <a:xfrm>
            <a:off x="0" y="-9"/>
            <a:ext cx="9146056" cy="5143508"/>
            <a:chOff x="0" y="-9"/>
            <a:chExt cx="9146056" cy="5143508"/>
          </a:xfrm>
        </p:grpSpPr>
        <p:sp>
          <p:nvSpPr>
            <p:cNvPr id="7" name="Rectángulo 19">
              <a:extLst>
                <a:ext uri="{FF2B5EF4-FFF2-40B4-BE49-F238E27FC236}">
                  <a16:creationId xmlns:a16="http://schemas.microsoft.com/office/drawing/2014/main" id="{46452446-E01E-4FD1-928D-9B2B2A20D0B3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2A18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" name="Rectángulo 20">
              <a:extLst>
                <a:ext uri="{FF2B5EF4-FFF2-40B4-BE49-F238E27FC236}">
                  <a16:creationId xmlns:a16="http://schemas.microsoft.com/office/drawing/2014/main" id="{FDB3FB5C-0BBF-47C2-8B68-0A99CF5FDE15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2A18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" name="Rectángulo 21">
              <a:extLst>
                <a:ext uri="{FF2B5EF4-FFF2-40B4-BE49-F238E27FC236}">
                  <a16:creationId xmlns:a16="http://schemas.microsoft.com/office/drawing/2014/main" id="{9D626EDE-B55A-49E0-AFE0-C0C956AF61C6}"/>
                </a:ext>
              </a:extLst>
            </p:cNvPr>
            <p:cNvSpPr/>
            <p:nvPr/>
          </p:nvSpPr>
          <p:spPr>
            <a:xfrm>
              <a:off x="9032223" y="0"/>
              <a:ext cx="113833" cy="3887727"/>
            </a:xfrm>
            <a:prstGeom prst="rect">
              <a:avLst/>
            </a:prstGeom>
            <a:solidFill>
              <a:srgbClr val="2A18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Rectángulo 22">
              <a:extLst>
                <a:ext uri="{FF2B5EF4-FFF2-40B4-BE49-F238E27FC236}">
                  <a16:creationId xmlns:a16="http://schemas.microsoft.com/office/drawing/2014/main" id="{8D6D2171-5D11-47B9-B1AD-7AB14C405823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2A18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" name="Rectángulo 23">
              <a:extLst>
                <a:ext uri="{FF2B5EF4-FFF2-40B4-BE49-F238E27FC236}">
                  <a16:creationId xmlns:a16="http://schemas.microsoft.com/office/drawing/2014/main" id="{CEBC7079-5530-4450-A701-B286D4288A31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2A18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8EB7AE83-9BC1-449F-8441-F122F396D5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84206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ntal Health Infographics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1807</Words>
  <Application>Microsoft Office PowerPoint</Application>
  <PresentationFormat>Presentación en pantalla (16:9)</PresentationFormat>
  <Paragraphs>231</Paragraphs>
  <Slides>30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9" baseType="lpstr">
      <vt:lpstr>Aharoni</vt:lpstr>
      <vt:lpstr>Arial</vt:lpstr>
      <vt:lpstr>Arial (Títulos)</vt:lpstr>
      <vt:lpstr>Bahnschrift</vt:lpstr>
      <vt:lpstr>Barlow</vt:lpstr>
      <vt:lpstr>Calibri</vt:lpstr>
      <vt:lpstr>Calibri Light</vt:lpstr>
      <vt:lpstr>Do Hyeon</vt:lpstr>
      <vt:lpstr>Fira Sans</vt:lpstr>
      <vt:lpstr>Fira Sans Extra Condensed</vt:lpstr>
      <vt:lpstr>Fira Sans Extra Condensed ExtraBold</vt:lpstr>
      <vt:lpstr>Fira Sans Extra Condensed Medium</vt:lpstr>
      <vt:lpstr>Fira Sans Extra Condensed SemiBold</vt:lpstr>
      <vt:lpstr>Open Sans</vt:lpstr>
      <vt:lpstr>Open Sans Extrabold</vt:lpstr>
      <vt:lpstr>Open Sans Semibold</vt:lpstr>
      <vt:lpstr>Roboto</vt:lpstr>
      <vt:lpstr>Source Sans Pro</vt:lpstr>
      <vt:lpstr>Mental Health Infographics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30%</vt:lpstr>
      <vt:lpstr>Presentación de PowerPoint</vt:lpstr>
      <vt:lpstr>Real Estate Infographics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MENTAL HEALTH INFOGRAPHICS</vt:lpstr>
      <vt:lpstr>MENTAL HEALTH INFOGRAPHICS</vt:lpstr>
      <vt:lpstr>MENTAL HEALTH INFOGRAPHICS</vt:lpstr>
      <vt:lpstr>Presentación de PowerPoint</vt:lpstr>
      <vt:lpstr>MENTAL HEALTH INFOGRAPHICS</vt:lpstr>
      <vt:lpstr>MENTAL HEALTH INFOGRAPHICS</vt:lpstr>
      <vt:lpstr>MENTAL HEALTH INFOGRAPHICS</vt:lpstr>
      <vt:lpstr>Thanks!</vt:lpstr>
      <vt:lpstr>Presentación de PowerPoint</vt:lpstr>
      <vt:lpstr>Presentación de PowerPoint</vt:lpstr>
      <vt:lpstr>Resources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 Columna Vertebral</dc:title>
  <dc:creator>Grym</dc:creator>
  <cp:lastModifiedBy>Franklin</cp:lastModifiedBy>
  <cp:revision>51</cp:revision>
  <dcterms:modified xsi:type="dcterms:W3CDTF">2023-10-20T21:16:08Z</dcterms:modified>
  <cp:category>slidesppt.net</cp:category>
</cp:coreProperties>
</file>