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19.svg" ContentType="image/sv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25.svg" ContentType="image/svg"/>
  <Override PartName="/ppt/media/image27.svg" ContentType="image/svg"/>
  <Override PartName="/ppt/media/image29.svg" ContentType="image/sv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2"/>
  </p:notesMasterIdLst>
  <p:sldIdLst>
    <p:sldId id="351" r:id="rId2"/>
    <p:sldId id="348" r:id="rId3"/>
    <p:sldId id="466" r:id="rId4"/>
    <p:sldId id="343" r:id="rId5"/>
    <p:sldId id="259" r:id="rId6"/>
    <p:sldId id="260" r:id="rId7"/>
    <p:sldId id="309" r:id="rId8"/>
    <p:sldId id="282" r:id="rId9"/>
    <p:sldId id="298" r:id="rId10"/>
    <p:sldId id="310" r:id="rId11"/>
    <p:sldId id="311" r:id="rId12"/>
    <p:sldId id="312" r:id="rId13"/>
    <p:sldId id="321" r:id="rId14"/>
    <p:sldId id="274" r:id="rId15"/>
    <p:sldId id="316" r:id="rId16"/>
    <p:sldId id="320" r:id="rId17"/>
    <p:sldId id="327" r:id="rId18"/>
    <p:sldId id="313" r:id="rId19"/>
    <p:sldId id="329" r:id="rId20"/>
    <p:sldId id="271" r:id="rId21"/>
    <p:sldId id="264" r:id="rId22"/>
    <p:sldId id="359" r:id="rId23"/>
    <p:sldId id="292" r:id="rId24"/>
    <p:sldId id="1079" r:id="rId25"/>
    <p:sldId id="355" r:id="rId26"/>
    <p:sldId id="294" r:id="rId27"/>
    <p:sldId id="356" r:id="rId28"/>
    <p:sldId id="357" r:id="rId29"/>
    <p:sldId id="358" r:id="rId30"/>
    <p:sldId id="1078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6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5848" autoAdjust="0"/>
  </p:normalViewPr>
  <p:slideViewPr>
    <p:cSldViewPr snapToGrid="0" showGuides="1">
      <p:cViewPr varScale="1">
        <p:scale>
          <a:sx n="60" d="100"/>
          <a:sy n="60" d="100"/>
        </p:scale>
        <p:origin x="114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pPr/>
              <a:t>10/13/2023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652F1279-6CE4-4169-83D3-4483097B690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54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652F1279-6CE4-4169-83D3-4483097B690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65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652F1279-6CE4-4169-83D3-4483097B690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21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43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652F1279-6CE4-4169-83D3-4483097B690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57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91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62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c8aa852056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c8aa852056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0743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c8aa852056_0_9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c8aa852056_0_9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94479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E44829A-06D8-4638-A74D-DD2F632834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789FBE5-0570-4CFB-A777-B7DF285BAE3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867006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652F1279-6CE4-4169-83D3-4483097B690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24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118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c8aa852056_0_8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5" name="Google Shape;925;gc8aa852056_0_8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26709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08965ECA-A2C0-43D2-9C16-CAED62A1DBBA}" type="slidenum">
              <a:rPr lang="es-PE" smtClean="0"/>
              <a:pPr/>
              <a:t>27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452674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08965ECA-A2C0-43D2-9C16-CAED62A1DBBA}" type="slidenum">
              <a:rPr lang="es-PE" smtClean="0"/>
              <a:pPr/>
              <a:t>28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42752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652F1279-6CE4-4169-83D3-4483097B6907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566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A55D4FA-1A85-4D94-80AB-635BC17CEA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A56DECE-E5BF-4A78-88BB-D23D0D04961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5066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652F1279-6CE4-4169-83D3-4483097B690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24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87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652F1279-6CE4-4169-83D3-4483097B690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891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652F1279-6CE4-4169-83D3-4483097B690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3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652F1279-6CE4-4169-83D3-4483097B690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94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652F1279-6CE4-4169-83D3-4483097B690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21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652F1279-6CE4-4169-83D3-4483097B690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883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3;p21">
            <a:extLst>
              <a:ext uri="{FF2B5EF4-FFF2-40B4-BE49-F238E27FC236}">
                <a16:creationId xmlns:a16="http://schemas.microsoft.com/office/drawing/2014/main" id="{BC161323-9BA1-4D33-9A4A-E3FD4A7DF099}"/>
              </a:ext>
            </a:extLst>
          </p:cNvPr>
          <p:cNvSpPr txBox="1"/>
          <p:nvPr userDrawn="1"/>
        </p:nvSpPr>
        <p:spPr>
          <a:xfrm>
            <a:off x="231839" y="-1333"/>
            <a:ext cx="11960161" cy="477583"/>
          </a:xfrm>
          <a:prstGeom prst="rect">
            <a:avLst/>
          </a:prstGeom>
          <a:gradFill flip="none" rotWithShape="1">
            <a:gsLst>
              <a:gs pos="31000">
                <a:srgbClr val="FFFFFF">
                  <a:alpha val="0"/>
                  <a:lumMod val="0"/>
                  <a:lumOff val="100000"/>
                </a:srgb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0" scaled="1"/>
          </a:gradFill>
        </p:spPr>
        <p:txBody>
          <a:bodyPr spcFirstLastPara="1" vert="horz" wrap="square" lIns="0" tIns="0" rIns="0" bIns="0" rtlCol="0" anchor="ctr" anchorCtr="0">
            <a:noAutofit/>
          </a:bodyPr>
          <a:lstStyle>
            <a:defPPr/>
            <a:lvl1pPr lvl="0" algn="ctr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 kern="1200">
                <a:solidFill>
                  <a:srgbClr val="27348B"/>
                </a:solidFill>
                <a:latin typeface="+mj-lt"/>
                <a:ea typeface="+mj-ea"/>
                <a:cs typeface="+mj-cs"/>
              </a:defRPr>
            </a:lvl1pPr>
            <a:lvl2pPr lvl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2pPr>
            <a:lvl3pPr lvl="2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3pPr>
            <a:lvl4pPr lvl="3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4pPr>
            <a:lvl5pPr lvl="4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5pPr>
            <a:lvl6pPr lvl="5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6pPr>
            <a:lvl7pPr lvl="6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7pPr>
            <a:lvl8pPr lvl="7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8pPr>
            <a:lvl9pPr lvl="8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7228120" y="1876149"/>
            <a:ext cx="4320000" cy="43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00213" y="653142"/>
            <a:ext cx="432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defPPr/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defRPr sz="1200"/>
            </a:lvl1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279496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6107556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defPPr/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096002" y="3429000"/>
            <a:ext cx="6107501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defPPr/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559126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defPPr/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US" altLang="ko-K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US" altLang="ko-K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US" altLang="ko-KR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www.allppt.com</a:t>
            </a:r>
            <a:endParaRPr lang="ko-KR" alt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4FEF8E54-B54B-496A-97E1-5B487D9D434D}"/>
              </a:ext>
            </a:extLst>
          </p:cNvPr>
          <p:cNvSpPr/>
          <p:nvPr userDrawn="1"/>
        </p:nvSpPr>
        <p:spPr>
          <a:xfrm>
            <a:off x="354019" y="1131597"/>
            <a:ext cx="3560774" cy="5402558"/>
          </a:xfrm>
          <a:custGeom>
            <a:avLst>
              <a:gd name="f1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857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>
            <a:defPPr/>
          </a:lstStyle>
          <a:p>
            <a:pPr marL="0" marR="0" lvl="0" indent="0" algn="ctr" defTabSz="121914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>
              <a:solidFill>
                <a:srgbClr val="5E4028"/>
              </a:solidFill>
              <a:uFillTx/>
              <a:latin typeface="Arial"/>
              <a:ea typeface="맑은 고딕" pitchFamily="34" charset="-127"/>
            </a:endParaRP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0C1307D4-2F92-423A-B0F2-796DA3411FD1}"/>
              </a:ext>
            </a:extLst>
          </p:cNvPr>
          <p:cNvSpPr/>
          <p:nvPr userDrawn="1"/>
        </p:nvSpPr>
        <p:spPr>
          <a:xfrm>
            <a:off x="456477" y="1296683"/>
            <a:ext cx="130868" cy="4265758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>
            <a:defPPr/>
          </a:lstStyle>
          <a:p>
            <a:pPr marL="0" marR="0" lvl="0" indent="0" algn="ctr" defTabSz="121914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 charset="-127"/>
            </a:endParaRPr>
          </a:p>
        </p:txBody>
      </p:sp>
      <p:grpSp>
        <p:nvGrpSpPr>
          <p:cNvPr id="12" name="Grupo 5">
            <a:extLst>
              <a:ext uri="{FF2B5EF4-FFF2-40B4-BE49-F238E27FC236}">
                <a16:creationId xmlns:a16="http://schemas.microsoft.com/office/drawing/2014/main" id="{876C9D99-E372-45AC-9233-8EC82EAC93CE}"/>
              </a:ext>
            </a:extLst>
          </p:cNvPr>
          <p:cNvGrpSpPr/>
          <p:nvPr userDrawn="1"/>
        </p:nvGrpSpPr>
        <p:grpSpPr>
          <a:xfrm>
            <a:off x="1396041" y="1837569"/>
            <a:ext cx="2232242" cy="1861361"/>
            <a:chOff x="1396041" y="1837569"/>
            <a:chExt cx="2232242" cy="1861361"/>
          </a:xfrm>
        </p:grpSpPr>
        <p:sp>
          <p:nvSpPr>
            <p:cNvPr id="13" name="TextBox 57">
              <a:extLst>
                <a:ext uri="{FF2B5EF4-FFF2-40B4-BE49-F238E27FC236}">
                  <a16:creationId xmlns:a16="http://schemas.microsoft.com/office/drawing/2014/main" id="{8B1C13CD-9F50-4D3E-9985-6E91571DFE24}"/>
                </a:ext>
              </a:extLst>
            </p:cNvPr>
            <p:cNvSpPr txBox="1"/>
            <p:nvPr/>
          </p:nvSpPr>
          <p:spPr>
            <a:xfrm>
              <a:off x="1396041" y="1837569"/>
              <a:ext cx="2232242" cy="101566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>
              <a:defPPr/>
            </a:lstStyle>
            <a:p>
              <a:pPr marL="0" marR="0" lvl="0" indent="0" algn="r" defTabSz="121914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 can Resize without losing quality</a:t>
              </a:r>
            </a:p>
          </p:txBody>
        </p:sp>
        <p:sp>
          <p:nvSpPr>
            <p:cNvPr id="14" name="TextBox 58">
              <a:extLst>
                <a:ext uri="{FF2B5EF4-FFF2-40B4-BE49-F238E27FC236}">
                  <a16:creationId xmlns:a16="http://schemas.microsoft.com/office/drawing/2014/main" id="{EDCF6481-A021-42F5-9962-EF33B6B70FE8}"/>
                </a:ext>
              </a:extLst>
            </p:cNvPr>
            <p:cNvSpPr txBox="1"/>
            <p:nvPr/>
          </p:nvSpPr>
          <p:spPr>
            <a:xfrm>
              <a:off x="1396041" y="2683270"/>
              <a:ext cx="2232242" cy="1015660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>
              <a:defPPr/>
            </a:lstStyle>
            <a:p>
              <a:pPr marL="0" marR="0" lvl="0" indent="0" algn="r" defTabSz="121914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 can Change Fill Color &amp;</a:t>
              </a:r>
            </a:p>
            <a:p>
              <a:pPr marL="0" marR="0" lvl="0" indent="0" algn="r" defTabSz="121914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Line Color</a:t>
              </a:r>
            </a:p>
          </p:txBody>
        </p:sp>
      </p:grpSp>
      <p:sp>
        <p:nvSpPr>
          <p:cNvPr id="15" name="TextBox 59">
            <a:extLst>
              <a:ext uri="{FF2B5EF4-FFF2-40B4-BE49-F238E27FC236}">
                <a16:creationId xmlns:a16="http://schemas.microsoft.com/office/drawing/2014/main" id="{6A823D2F-00B8-45FF-B534-588BA1719B6C}"/>
              </a:ext>
            </a:extLst>
          </p:cNvPr>
          <p:cNvSpPr txBox="1"/>
          <p:nvPr userDrawn="1"/>
        </p:nvSpPr>
        <p:spPr>
          <a:xfrm>
            <a:off x="1613193" y="5833899"/>
            <a:ext cx="2232004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16" tIns="60963" rIns="121916" bIns="60963" anchor="ctr" anchorCtr="0" compatLnSpc="1">
            <a:spAutoFit/>
          </a:bodyPr>
          <a:lstStyle>
            <a:defPPr/>
          </a:lstStyle>
          <a:p>
            <a:pPr marL="0" marR="0" lvl="0" indent="0" algn="l" defTabSz="121914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FFFFFF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www.slidesppt.net</a:t>
            </a:r>
          </a:p>
        </p:txBody>
      </p:sp>
      <p:sp>
        <p:nvSpPr>
          <p:cNvPr id="16" name="TextBox 60">
            <a:extLst>
              <a:ext uri="{FF2B5EF4-FFF2-40B4-BE49-F238E27FC236}">
                <a16:creationId xmlns:a16="http://schemas.microsoft.com/office/drawing/2014/main" id="{FF9F58EE-0A84-4DF1-AC39-46C1776F1C50}"/>
              </a:ext>
            </a:extLst>
          </p:cNvPr>
          <p:cNvSpPr txBox="1"/>
          <p:nvPr userDrawn="1"/>
        </p:nvSpPr>
        <p:spPr>
          <a:xfrm>
            <a:off x="910998" y="4206578"/>
            <a:ext cx="2717295" cy="160043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16" tIns="60963" rIns="121916" bIns="60963" anchor="ctr" anchorCtr="0" compatLnSpc="1">
            <a:spAutoFit/>
          </a:bodyPr>
          <a:lstStyle>
            <a:defPPr/>
          </a:lstStyle>
          <a:p>
            <a:pPr marL="0" marR="0" lvl="0" indent="0" algn="r" defTabSz="121914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GOOGLE SLIDES AND FREE </a:t>
            </a:r>
          </a:p>
          <a:p>
            <a:pPr marL="0" marR="0" lvl="0" indent="0" algn="r" defTabSz="121914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PPT </a:t>
            </a:r>
          </a:p>
          <a:p>
            <a:pPr marL="0" marR="0" lvl="0" indent="0" algn="r" defTabSz="121914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17" name="Grupo 6">
            <a:extLst>
              <a:ext uri="{FF2B5EF4-FFF2-40B4-BE49-F238E27FC236}">
                <a16:creationId xmlns:a16="http://schemas.microsoft.com/office/drawing/2014/main" id="{EF254C94-2EA9-48CF-84FC-F44AA49E271A}"/>
              </a:ext>
            </a:extLst>
          </p:cNvPr>
          <p:cNvGrpSpPr/>
          <p:nvPr userDrawn="1"/>
        </p:nvGrpSpPr>
        <p:grpSpPr>
          <a:xfrm>
            <a:off x="567156" y="5403417"/>
            <a:ext cx="976460" cy="976460"/>
            <a:chOff x="567156" y="5403417"/>
            <a:chExt cx="976460" cy="976460"/>
          </a:xfrm>
        </p:grpSpPr>
        <p:sp>
          <p:nvSpPr>
            <p:cNvPr id="18" name="Lágrima 15">
              <a:extLst>
                <a:ext uri="{FF2B5EF4-FFF2-40B4-BE49-F238E27FC236}">
                  <a16:creationId xmlns:a16="http://schemas.microsoft.com/office/drawing/2014/main" id="{C1036EEA-044F-405B-AA4E-38F5067CAD28}"/>
                </a:ext>
              </a:extLst>
            </p:cNvPr>
            <p:cNvSpPr/>
            <p:nvPr/>
          </p:nvSpPr>
          <p:spPr>
            <a:xfrm rot="10799991">
              <a:off x="567156" y="5403417"/>
              <a:ext cx="976460" cy="9764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sqrt 2"/>
                <a:gd name="f9" fmla="val 100000"/>
                <a:gd name="f10" fmla="+- 0 0 -180"/>
                <a:gd name="f11" fmla="+- 0 0 -360"/>
                <a:gd name="f12" fmla="abs f3"/>
                <a:gd name="f13" fmla="abs f4"/>
                <a:gd name="f14" fmla="abs f5"/>
                <a:gd name="f15" fmla="+- 2700000 f1 0"/>
                <a:gd name="f16" fmla="*/ f10 f0 1"/>
                <a:gd name="f17" fmla="*/ f11 f0 1"/>
                <a:gd name="f18" fmla="?: f12 f3 1"/>
                <a:gd name="f19" fmla="?: f13 f4 1"/>
                <a:gd name="f20" fmla="?: f14 f5 1"/>
                <a:gd name="f21" fmla="+- f15 0 f1"/>
                <a:gd name="f22" fmla="*/ f16 1 f2"/>
                <a:gd name="f23" fmla="*/ f17 1 f2"/>
                <a:gd name="f24" fmla="*/ f18 1 21600"/>
                <a:gd name="f25" fmla="*/ f19 1 21600"/>
                <a:gd name="f26" fmla="*/ 21600 f18 1"/>
                <a:gd name="f27" fmla="*/ 21600 f19 1"/>
                <a:gd name="f28" fmla="+- f21 f1 0"/>
                <a:gd name="f29" fmla="+- f22 0 f1"/>
                <a:gd name="f30" fmla="+- f23 0 f1"/>
                <a:gd name="f31" fmla="min f25 f24"/>
                <a:gd name="f32" fmla="*/ f26 1 f20"/>
                <a:gd name="f33" fmla="*/ f27 1 f20"/>
                <a:gd name="f34" fmla="*/ f28 f7 1"/>
                <a:gd name="f35" fmla="val f32"/>
                <a:gd name="f36" fmla="val f33"/>
                <a:gd name="f37" fmla="*/ f34 1 f0"/>
                <a:gd name="f38" fmla="*/ f6 f31 1"/>
                <a:gd name="f39" fmla="+- f36 0 f6"/>
                <a:gd name="f40" fmla="+- f35 0 f6"/>
                <a:gd name="f41" fmla="+- 0 0 f37"/>
                <a:gd name="f42" fmla="*/ f35 f31 1"/>
                <a:gd name="f43" fmla="*/ f39 1 2"/>
                <a:gd name="f44" fmla="*/ f40 1 2"/>
                <a:gd name="f45" fmla="+- 0 0 f41"/>
                <a:gd name="f46" fmla="+- f6 f43 0"/>
                <a:gd name="f47" fmla="+- f6 f44 0"/>
                <a:gd name="f48" fmla="*/ f44 f8 1"/>
                <a:gd name="f49" fmla="*/ f43 f8 1"/>
                <a:gd name="f50" fmla="*/ f45 f0 1"/>
                <a:gd name="f51" fmla="*/ f44 f31 1"/>
                <a:gd name="f52" fmla="*/ f43 f31 1"/>
                <a:gd name="f53" fmla="*/ f48 f9 1"/>
                <a:gd name="f54" fmla="*/ f49 f9 1"/>
                <a:gd name="f55" fmla="*/ f50 1 f7"/>
                <a:gd name="f56" fmla="*/ f46 f31 1"/>
                <a:gd name="f57" fmla="+- f55 0 f1"/>
                <a:gd name="f58" fmla="*/ f53 1 100000"/>
                <a:gd name="f59" fmla="*/ f54 1 100000"/>
                <a:gd name="f60" fmla="cos 1 f57"/>
                <a:gd name="f61" fmla="sin 1 f57"/>
                <a:gd name="f62" fmla="+- 0 0 f60"/>
                <a:gd name="f63" fmla="+- 0 0 f61"/>
                <a:gd name="f64" fmla="+- 0 0 f62"/>
                <a:gd name="f65" fmla="+- 0 0 f63"/>
                <a:gd name="f66" fmla="val f64"/>
                <a:gd name="f67" fmla="val f65"/>
                <a:gd name="f68" fmla="*/ f66 f58 1"/>
                <a:gd name="f69" fmla="*/ f67 f59 1"/>
                <a:gd name="f70" fmla="*/ f66 f44 1"/>
                <a:gd name="f71" fmla="*/ f67 f43 1"/>
                <a:gd name="f72" fmla="+- f47 f68 0"/>
                <a:gd name="f73" fmla="+- f46 0 f69"/>
                <a:gd name="f74" fmla="+- f47 0 f70"/>
                <a:gd name="f75" fmla="+- f47 f70 0"/>
                <a:gd name="f76" fmla="+- f46 0 f71"/>
                <a:gd name="f77" fmla="+- f46 f71 0"/>
                <a:gd name="f78" fmla="+- f47 f72 0"/>
                <a:gd name="f79" fmla="+- f46 f73 0"/>
                <a:gd name="f80" fmla="*/ f74 f31 1"/>
                <a:gd name="f81" fmla="*/ f76 f31 1"/>
                <a:gd name="f82" fmla="*/ f75 f31 1"/>
                <a:gd name="f83" fmla="*/ f77 f31 1"/>
                <a:gd name="f84" fmla="*/ f72 f31 1"/>
                <a:gd name="f85" fmla="*/ f73 f31 1"/>
                <a:gd name="f86" fmla="*/ f78 1 2"/>
                <a:gd name="f87" fmla="*/ f79 1 2"/>
                <a:gd name="f88" fmla="*/ f86 f31 1"/>
                <a:gd name="f89" fmla="*/ f87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82" y="f83"/>
                </a:cxn>
                <a:cxn ang="f29">
                  <a:pos x="f80" y="f83"/>
                </a:cxn>
                <a:cxn ang="f30">
                  <a:pos x="f80" y="f81"/>
                </a:cxn>
                <a:cxn ang="f30">
                  <a:pos x="f84" y="f85"/>
                </a:cxn>
              </a:cxnLst>
              <a:rect l="f80" t="f81" r="f82" b="f83"/>
              <a:pathLst>
                <a:path>
                  <a:moveTo>
                    <a:pt x="f38" y="f56"/>
                  </a:moveTo>
                  <a:arcTo wR="f51" hR="f52" stAng="f0" swAng="f1"/>
                  <a:quadBezTo>
                    <a:pt x="f88" y="f38"/>
                    <a:pt x="f84" y="f85"/>
                  </a:quadBezTo>
                  <a:quadBezTo>
                    <a:pt x="f42" y="f89"/>
                    <a:pt x="f42" y="f56"/>
                  </a:quadBezTo>
                  <a:arcTo wR="f51" hR="f52" stAng="f6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121914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 Unicode MS" charset="0"/>
              </a:endParaRPr>
            </a:p>
          </p:txBody>
        </p:sp>
        <p:grpSp>
          <p:nvGrpSpPr>
            <p:cNvPr id="19" name="Grupo 16">
              <a:extLst>
                <a:ext uri="{FF2B5EF4-FFF2-40B4-BE49-F238E27FC236}">
                  <a16:creationId xmlns:a16="http://schemas.microsoft.com/office/drawing/2014/main" id="{4ED377CD-BEE6-4B45-B34A-D5050CA8776D}"/>
                </a:ext>
              </a:extLst>
            </p:cNvPr>
            <p:cNvGrpSpPr/>
            <p:nvPr/>
          </p:nvGrpSpPr>
          <p:grpSpPr>
            <a:xfrm>
              <a:off x="736338" y="5562441"/>
              <a:ext cx="662784" cy="641570"/>
              <a:chOff x="736338" y="5562441"/>
              <a:chExt cx="662784" cy="641570"/>
            </a:xfrm>
          </p:grpSpPr>
          <p:sp>
            <p:nvSpPr>
              <p:cNvPr id="20" name="Freeform 14">
                <a:extLst>
                  <a:ext uri="{FF2B5EF4-FFF2-40B4-BE49-F238E27FC236}">
                    <a16:creationId xmlns:a16="http://schemas.microsoft.com/office/drawing/2014/main" id="{662E5F1B-984A-4AD4-9A9E-4A2543769A16}"/>
                  </a:ext>
                </a:extLst>
              </p:cNvPr>
              <p:cNvSpPr/>
              <p:nvPr/>
            </p:nvSpPr>
            <p:spPr>
              <a:xfrm>
                <a:off x="736338" y="5562441"/>
                <a:ext cx="383673" cy="64157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+- f7 0 f5"/>
                  <a:gd name="f24" fmla="+- f6 0 f5"/>
                  <a:gd name="f25" fmla="*/ f20 f0 1"/>
                  <a:gd name="f26" fmla="*/ f24 1 669"/>
                  <a:gd name="f27" fmla="*/ f23 1 1118"/>
                  <a:gd name="f28" fmla="*/ 0 f24 1"/>
                  <a:gd name="f29" fmla="*/ 112 f23 1"/>
                  <a:gd name="f30" fmla="*/ 1005 f23 1"/>
                  <a:gd name="f31" fmla="*/ 669 f24 1"/>
                  <a:gd name="f32" fmla="*/ 1118 f23 1"/>
                  <a:gd name="f33" fmla="*/ 0 f23 1"/>
                  <a:gd name="f34" fmla="*/ f25 1 f2"/>
                  <a:gd name="f35" fmla="*/ f28 1 669"/>
                  <a:gd name="f36" fmla="*/ f29 1 1118"/>
                  <a:gd name="f37" fmla="*/ f30 1 1118"/>
                  <a:gd name="f38" fmla="*/ f31 1 669"/>
                  <a:gd name="f39" fmla="*/ f32 1 1118"/>
                  <a:gd name="f40" fmla="*/ f33 1 1118"/>
                  <a:gd name="f41" fmla="*/ 0 1 f26"/>
                  <a:gd name="f42" fmla="*/ f6 1 f26"/>
                  <a:gd name="f43" fmla="*/ 0 1 f27"/>
                  <a:gd name="f44" fmla="*/ f7 1 f27"/>
                  <a:gd name="f45" fmla="+- f34 0 f1"/>
                  <a:gd name="f46" fmla="*/ f35 1 f26"/>
                  <a:gd name="f47" fmla="*/ f36 1 f27"/>
                  <a:gd name="f48" fmla="*/ f37 1 f27"/>
                  <a:gd name="f49" fmla="*/ f38 1 f26"/>
                  <a:gd name="f50" fmla="*/ f39 1 f27"/>
                  <a:gd name="f51" fmla="*/ f40 1 f27"/>
                  <a:gd name="f52" fmla="*/ f41 f21 1"/>
                  <a:gd name="f53" fmla="*/ f42 f21 1"/>
                  <a:gd name="f54" fmla="*/ f44 f22 1"/>
                  <a:gd name="f55" fmla="*/ f43 f22 1"/>
                  <a:gd name="f56" fmla="*/ f46 f21 1"/>
                  <a:gd name="f57" fmla="*/ f47 f22 1"/>
                  <a:gd name="f58" fmla="*/ f48 f22 1"/>
                  <a:gd name="f59" fmla="*/ f49 f21 1"/>
                  <a:gd name="f60" fmla="*/ f50 f22 1"/>
                  <a:gd name="f61" fmla="*/ f51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5">
                    <a:pos x="f56" y="f57"/>
                  </a:cxn>
                  <a:cxn ang="f45">
                    <a:pos x="f56" y="f58"/>
                  </a:cxn>
                  <a:cxn ang="f45">
                    <a:pos x="f59" y="f60"/>
                  </a:cxn>
                  <a:cxn ang="f45">
                    <a:pos x="f59" y="f61"/>
                  </a:cxn>
                  <a:cxn ang="f45">
                    <a:pos x="f56" y="f57"/>
                  </a:cxn>
                </a:cxnLst>
                <a:rect l="f52" t="f55" r="f53" b="f54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121914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1" name="Freeform 15">
                <a:extLst>
                  <a:ext uri="{FF2B5EF4-FFF2-40B4-BE49-F238E27FC236}">
                    <a16:creationId xmlns:a16="http://schemas.microsoft.com/office/drawing/2014/main" id="{92E66D3C-FF9D-419D-9BA5-D1D9C599C85E}"/>
                  </a:ext>
                </a:extLst>
              </p:cNvPr>
              <p:cNvSpPr/>
              <p:nvPr/>
            </p:nvSpPr>
            <p:spPr>
              <a:xfrm>
                <a:off x="1135163" y="5684870"/>
                <a:ext cx="263959" cy="31911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+- f7 0 f5"/>
                  <a:gd name="f26" fmla="+- f6 0 f5"/>
                  <a:gd name="f27" fmla="*/ f22 f0 1"/>
                  <a:gd name="f28" fmla="*/ f26 1 460"/>
                  <a:gd name="f29" fmla="*/ f25 1 556"/>
                  <a:gd name="f30" fmla="*/ 0 f26 1"/>
                  <a:gd name="f31" fmla="*/ 0 f25 1"/>
                  <a:gd name="f32" fmla="*/ 53 f25 1"/>
                  <a:gd name="f33" fmla="*/ 406 f26 1"/>
                  <a:gd name="f34" fmla="*/ 556 f25 1"/>
                  <a:gd name="f35" fmla="*/ 460 f26 1"/>
                  <a:gd name="f36" fmla="*/ f27 1 f2"/>
                  <a:gd name="f37" fmla="*/ f30 1 460"/>
                  <a:gd name="f38" fmla="*/ f31 1 556"/>
                  <a:gd name="f39" fmla="*/ f32 1 556"/>
                  <a:gd name="f40" fmla="*/ f33 1 460"/>
                  <a:gd name="f41" fmla="*/ f34 1 556"/>
                  <a:gd name="f42" fmla="*/ f35 1 460"/>
                  <a:gd name="f43" fmla="*/ 0 1 f28"/>
                  <a:gd name="f44" fmla="*/ f6 1 f28"/>
                  <a:gd name="f45" fmla="*/ 0 1 f29"/>
                  <a:gd name="f46" fmla="*/ f7 1 f29"/>
                  <a:gd name="f47" fmla="+- f36 0 f1"/>
                  <a:gd name="f48" fmla="*/ f37 1 f28"/>
                  <a:gd name="f49" fmla="*/ f38 1 f29"/>
                  <a:gd name="f50" fmla="*/ f39 1 f29"/>
                  <a:gd name="f51" fmla="*/ f40 1 f28"/>
                  <a:gd name="f52" fmla="*/ f41 1 f29"/>
                  <a:gd name="f53" fmla="*/ f42 1 f28"/>
                  <a:gd name="f54" fmla="*/ f43 f23 1"/>
                  <a:gd name="f55" fmla="*/ f44 f23 1"/>
                  <a:gd name="f56" fmla="*/ f46 f24 1"/>
                  <a:gd name="f57" fmla="*/ f45 f24 1"/>
                  <a:gd name="f58" fmla="*/ f48 f23 1"/>
                  <a:gd name="f59" fmla="*/ f49 f24 1"/>
                  <a:gd name="f60" fmla="*/ f50 f24 1"/>
                  <a:gd name="f61" fmla="*/ f51 f23 1"/>
                  <a:gd name="f62" fmla="*/ f52 f24 1"/>
                  <a:gd name="f63" fmla="*/ f53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7">
                    <a:pos x="f58" y="f59"/>
                  </a:cxn>
                  <a:cxn ang="f47">
                    <a:pos x="f58" y="f60"/>
                  </a:cxn>
                  <a:cxn ang="f47">
                    <a:pos x="f61" y="f60"/>
                  </a:cxn>
                  <a:cxn ang="f47">
                    <a:pos x="f61" y="f62"/>
                  </a:cxn>
                  <a:cxn ang="f47">
                    <a:pos x="f63" y="f62"/>
                  </a:cxn>
                  <a:cxn ang="f47">
                    <a:pos x="f63" y="f59"/>
                  </a:cxn>
                  <a:cxn ang="f47">
                    <a:pos x="f58" y="f59"/>
                  </a:cxn>
                </a:cxnLst>
                <a:rect l="f54" t="f57" r="f55" b="f56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121914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22" name="Freeform 16">
                <a:extLst>
                  <a:ext uri="{FF2B5EF4-FFF2-40B4-BE49-F238E27FC236}">
                    <a16:creationId xmlns:a16="http://schemas.microsoft.com/office/drawing/2014/main" id="{E9A577AF-F97B-4D75-8BB6-49D6F3D1F9C8}"/>
                  </a:ext>
                </a:extLst>
              </p:cNvPr>
              <p:cNvSpPr/>
              <p:nvPr/>
            </p:nvSpPr>
            <p:spPr>
              <a:xfrm>
                <a:off x="1135163" y="5730645"/>
                <a:ext cx="216685" cy="347910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+- f8 0 f6"/>
                  <a:gd name="f74" fmla="+- f7 0 f6"/>
                  <a:gd name="f75" fmla="*/ f70 f0 1"/>
                  <a:gd name="f76" fmla="*/ f74 1 378"/>
                  <a:gd name="f77" fmla="*/ f73 1 606"/>
                  <a:gd name="f78" fmla="*/ 0 f74 1"/>
                  <a:gd name="f79" fmla="*/ 0 f73 1"/>
                  <a:gd name="f80" fmla="*/ 70 f73 1"/>
                  <a:gd name="f81" fmla="*/ 26 f74 1"/>
                  <a:gd name="f82" fmla="*/ 67 f73 1"/>
                  <a:gd name="f83" fmla="*/ 51 f74 1"/>
                  <a:gd name="f84" fmla="*/ 65 f73 1"/>
                  <a:gd name="f85" fmla="*/ 208 f73 1"/>
                  <a:gd name="f86" fmla="*/ 198 f74 1"/>
                  <a:gd name="f87" fmla="*/ 173 f74 1"/>
                  <a:gd name="f88" fmla="*/ 289 f73 1"/>
                  <a:gd name="f89" fmla="*/ 101 f74 1"/>
                  <a:gd name="f90" fmla="*/ 340 f73 1"/>
                  <a:gd name="f91" fmla="*/ 41 f74 1"/>
                  <a:gd name="f92" fmla="*/ 347 f73 1"/>
                  <a:gd name="f93" fmla="*/ 342 f73 1"/>
                  <a:gd name="f94" fmla="*/ 395 f73 1"/>
                  <a:gd name="f95" fmla="*/ 262 f74 1"/>
                  <a:gd name="f96" fmla="*/ 445 f73 1"/>
                  <a:gd name="f97" fmla="*/ 492 f73 1"/>
                  <a:gd name="f98" fmla="*/ 261 f74 1"/>
                  <a:gd name="f99" fmla="*/ 545 f73 1"/>
                  <a:gd name="f100" fmla="*/ 606 f73 1"/>
                  <a:gd name="f101" fmla="*/ 378 f74 1"/>
                  <a:gd name="f102" fmla="*/ f75 1 f3"/>
                  <a:gd name="f103" fmla="*/ f78 1 378"/>
                  <a:gd name="f104" fmla="*/ f79 1 606"/>
                  <a:gd name="f105" fmla="*/ f80 1 606"/>
                  <a:gd name="f106" fmla="*/ f81 1 378"/>
                  <a:gd name="f107" fmla="*/ f82 1 606"/>
                  <a:gd name="f108" fmla="*/ f83 1 378"/>
                  <a:gd name="f109" fmla="*/ f84 1 606"/>
                  <a:gd name="f110" fmla="*/ f85 1 606"/>
                  <a:gd name="f111" fmla="*/ f86 1 378"/>
                  <a:gd name="f112" fmla="*/ f87 1 378"/>
                  <a:gd name="f113" fmla="*/ f88 1 606"/>
                  <a:gd name="f114" fmla="*/ f89 1 378"/>
                  <a:gd name="f115" fmla="*/ f90 1 606"/>
                  <a:gd name="f116" fmla="*/ f91 1 378"/>
                  <a:gd name="f117" fmla="*/ f92 1 606"/>
                  <a:gd name="f118" fmla="*/ f93 1 606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378"/>
                  <a:gd name="f124" fmla="*/ f99 1 606"/>
                  <a:gd name="f125" fmla="*/ f100 1 606"/>
                  <a:gd name="f126" fmla="*/ f101 1 378"/>
                  <a:gd name="f127" fmla="*/ 0 1 f76"/>
                  <a:gd name="f128" fmla="*/ f7 1 f76"/>
                  <a:gd name="f129" fmla="*/ 0 1 f77"/>
                  <a:gd name="f130" fmla="*/ f8 1 f77"/>
                  <a:gd name="f131" fmla="+- f102 0 f1"/>
                  <a:gd name="f132" fmla="*/ f103 1 f76"/>
                  <a:gd name="f133" fmla="*/ f104 1 f77"/>
                  <a:gd name="f134" fmla="*/ f105 1 f77"/>
                  <a:gd name="f135" fmla="*/ f106 1 f76"/>
                  <a:gd name="f136" fmla="*/ f107 1 f77"/>
                  <a:gd name="f137" fmla="*/ f108 1 f76"/>
                  <a:gd name="f138" fmla="*/ f109 1 f77"/>
                  <a:gd name="f139" fmla="*/ f110 1 f77"/>
                  <a:gd name="f140" fmla="*/ f111 1 f76"/>
                  <a:gd name="f141" fmla="*/ f112 1 f76"/>
                  <a:gd name="f142" fmla="*/ f113 1 f77"/>
                  <a:gd name="f143" fmla="*/ f114 1 f76"/>
                  <a:gd name="f144" fmla="*/ f115 1 f77"/>
                  <a:gd name="f145" fmla="*/ f116 1 f76"/>
                  <a:gd name="f146" fmla="*/ f117 1 f77"/>
                  <a:gd name="f147" fmla="*/ f118 1 f77"/>
                  <a:gd name="f148" fmla="*/ f119 1 f77"/>
                  <a:gd name="f149" fmla="*/ f120 1 f76"/>
                  <a:gd name="f150" fmla="*/ f121 1 f77"/>
                  <a:gd name="f151" fmla="*/ f122 1 f77"/>
                  <a:gd name="f152" fmla="*/ f123 1 f76"/>
                  <a:gd name="f153" fmla="*/ f124 1 f77"/>
                  <a:gd name="f154" fmla="*/ f125 1 f77"/>
                  <a:gd name="f155" fmla="*/ f126 1 f76"/>
                  <a:gd name="f156" fmla="*/ f127 f71 1"/>
                  <a:gd name="f157" fmla="*/ f128 f71 1"/>
                  <a:gd name="f158" fmla="*/ f130 f72 1"/>
                  <a:gd name="f159" fmla="*/ f129 f72 1"/>
                  <a:gd name="f160" fmla="*/ f132 f71 1"/>
                  <a:gd name="f161" fmla="*/ f133 f72 1"/>
                  <a:gd name="f162" fmla="*/ f134 f72 1"/>
                  <a:gd name="f163" fmla="*/ f135 f71 1"/>
                  <a:gd name="f164" fmla="*/ f136 f72 1"/>
                  <a:gd name="f165" fmla="*/ f137 f71 1"/>
                  <a:gd name="f166" fmla="*/ f138 f72 1"/>
                  <a:gd name="f167" fmla="*/ f139 f72 1"/>
                  <a:gd name="f168" fmla="*/ f140 f71 1"/>
                  <a:gd name="f169" fmla="*/ f141 f71 1"/>
                  <a:gd name="f170" fmla="*/ f142 f72 1"/>
                  <a:gd name="f171" fmla="*/ f143 f71 1"/>
                  <a:gd name="f172" fmla="*/ f144 f72 1"/>
                  <a:gd name="f173" fmla="*/ f145 f71 1"/>
                  <a:gd name="f174" fmla="*/ f146 f72 1"/>
                  <a:gd name="f175" fmla="*/ f147 f72 1"/>
                  <a:gd name="f176" fmla="*/ f148 f72 1"/>
                  <a:gd name="f177" fmla="*/ f149 f71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31">
                    <a:pos x="f160" y="f161"/>
                  </a:cxn>
                  <a:cxn ang="f131">
                    <a:pos x="f160" y="f162"/>
                  </a:cxn>
                  <a:cxn ang="f131">
                    <a:pos x="f163" y="f164"/>
                  </a:cxn>
                  <a:cxn ang="f131">
                    <a:pos x="f165" y="f166"/>
                  </a:cxn>
                  <a:cxn ang="f131">
                    <a:pos x="f165" y="f167"/>
                  </a:cxn>
                  <a:cxn ang="f131">
                    <a:pos x="f168" y="f167"/>
                  </a:cxn>
                  <a:cxn ang="f131">
                    <a:pos x="f169" y="f170"/>
                  </a:cxn>
                  <a:cxn ang="f131">
                    <a:pos x="f171" y="f172"/>
                  </a:cxn>
                  <a:cxn ang="f131">
                    <a:pos x="f173" y="f174"/>
                  </a:cxn>
                  <a:cxn ang="f131">
                    <a:pos x="f160" y="f175"/>
                  </a:cxn>
                  <a:cxn ang="f131">
                    <a:pos x="f160" y="f176"/>
                  </a:cxn>
                  <a:cxn ang="f131">
                    <a:pos x="f177" y="f176"/>
                  </a:cxn>
                  <a:cxn ang="f131">
                    <a:pos x="f177" y="f178"/>
                  </a:cxn>
                  <a:cxn ang="f131">
                    <a:pos x="f160" y="f178"/>
                  </a:cxn>
                  <a:cxn ang="f131">
                    <a:pos x="f160" y="f179"/>
                  </a:cxn>
                  <a:cxn ang="f131">
                    <a:pos x="f180" y="f179"/>
                  </a:cxn>
                  <a:cxn ang="f131">
                    <a:pos x="f180" y="f181"/>
                  </a:cxn>
                  <a:cxn ang="f131">
                    <a:pos x="f160" y="f181"/>
                  </a:cxn>
                  <a:cxn ang="f131">
                    <a:pos x="f160" y="f182"/>
                  </a:cxn>
                  <a:cxn ang="f131">
                    <a:pos x="f183" y="f182"/>
                  </a:cxn>
                  <a:cxn ang="f131">
                    <a:pos x="f183" y="f161"/>
                  </a:cxn>
                  <a:cxn ang="f131">
                    <a:pos x="f160" y="f161"/>
                  </a:cxn>
                </a:cxnLst>
                <a:rect l="f156" t="f159" r="f157" b="f158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>
                <a:defPPr/>
              </a:lstStyle>
              <a:p>
                <a:pPr marL="0" marR="0" lvl="0" indent="0" algn="l" defTabSz="1219142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70755E5E-9598-4359-82A8-2167EDD9F207}"/>
              </a:ext>
            </a:extLst>
          </p:cNvPr>
          <p:cNvSpPr/>
          <p:nvPr userDrawn="1"/>
        </p:nvSpPr>
        <p:spPr>
          <a:xfrm rot="5400013">
            <a:off x="2598568" y="5216743"/>
            <a:ext cx="101644" cy="2224625"/>
          </a:xfrm>
          <a:custGeom>
            <a:avLst>
              <a:gd name="f1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abs f4"/>
              <a:gd name="f12" fmla="abs f5"/>
              <a:gd name="f13" fmla="abs f6"/>
              <a:gd name="f14" fmla="*/ f8 1 180"/>
              <a:gd name="f15" fmla="val f10"/>
              <a:gd name="f16" fmla="+- 0 0 f2"/>
              <a:gd name="f17" fmla="?: f11 f4 1"/>
              <a:gd name="f18" fmla="?: f12 f5 1"/>
              <a:gd name="f19" fmla="?: f13 f6 1"/>
              <a:gd name="f20" fmla="*/ f9 f14 1"/>
              <a:gd name="f21" fmla="+- f7 f15 0"/>
              <a:gd name="f22" fmla="*/ f17 1 21600"/>
              <a:gd name="f23" fmla="*/ f18 1 21600"/>
              <a:gd name="f24" fmla="*/ 21600 f17 1"/>
              <a:gd name="f25" fmla="*/ 21600 f18 1"/>
              <a:gd name="f26" fmla="+- 0 0 f20"/>
              <a:gd name="f27" fmla="+- f7 0 f21"/>
              <a:gd name="f28" fmla="+- f21 0 f7"/>
              <a:gd name="f29" fmla="min f23 f22"/>
              <a:gd name="f30" fmla="*/ f24 1 f19"/>
              <a:gd name="f31" fmla="*/ f25 1 f19"/>
              <a:gd name="f32" fmla="*/ f26 f1 1"/>
              <a:gd name="f33" fmla="abs f27"/>
              <a:gd name="f34" fmla="abs f28"/>
              <a:gd name="f35" fmla="?: f27 f16 f2"/>
              <a:gd name="f36" fmla="?: f27 f2 f16"/>
              <a:gd name="f37" fmla="?: f27 f3 f2"/>
              <a:gd name="f38" fmla="?: f27 f2 f3"/>
              <a:gd name="f39" fmla="?: f28 f16 f2"/>
              <a:gd name="f40" fmla="?: f28 f2 f16"/>
              <a:gd name="f41" fmla="?: f27 0 f1"/>
              <a:gd name="f42" fmla="?: f27 f1 0"/>
              <a:gd name="f43" fmla="val f30"/>
              <a:gd name="f44" fmla="val f31"/>
              <a:gd name="f45" fmla="*/ f32 1 f8"/>
              <a:gd name="f46" fmla="?: f27 f38 f37"/>
              <a:gd name="f47" fmla="?: f27 f37 f38"/>
              <a:gd name="f48" fmla="?: f28 f36 f35"/>
              <a:gd name="f49" fmla="*/ f21 f29 1"/>
              <a:gd name="f50" fmla="*/ f7 f29 1"/>
              <a:gd name="f51" fmla="*/ f33 f29 1"/>
              <a:gd name="f52" fmla="*/ f34 f29 1"/>
              <a:gd name="f53" fmla="+- f44 0 f15"/>
              <a:gd name="f54" fmla="+- f43 0 f15"/>
              <a:gd name="f55" fmla="+- f45 0 f2"/>
              <a:gd name="f56" fmla="?: f28 f47 f46"/>
              <a:gd name="f57" fmla="*/ f44 f29 1"/>
              <a:gd name="f58" fmla="*/ f43 f29 1"/>
              <a:gd name="f59" fmla="+- f55 f2 0"/>
              <a:gd name="f60" fmla="+- f44 0 f53"/>
              <a:gd name="f61" fmla="+- f43 0 f54"/>
              <a:gd name="f62" fmla="+- f53 0 f44"/>
              <a:gd name="f63" fmla="+- f54 0 f43"/>
              <a:gd name="f64" fmla="*/ f53 f29 1"/>
              <a:gd name="f65" fmla="*/ f54 f29 1"/>
              <a:gd name="f66" fmla="*/ f59 f8 1"/>
              <a:gd name="f67" fmla="abs f60"/>
              <a:gd name="f68" fmla="?: f60 0 f1"/>
              <a:gd name="f69" fmla="?: f60 f1 0"/>
              <a:gd name="f70" fmla="?: f60 f39 f40"/>
              <a:gd name="f71" fmla="abs f61"/>
              <a:gd name="f72" fmla="abs f62"/>
              <a:gd name="f73" fmla="?: f61 f16 f2"/>
              <a:gd name="f74" fmla="?: f61 f2 f16"/>
              <a:gd name="f75" fmla="?: f61 f3 f2"/>
              <a:gd name="f76" fmla="?: f61 f2 f3"/>
              <a:gd name="f77" fmla="abs f63"/>
              <a:gd name="f78" fmla="?: f63 f16 f2"/>
              <a:gd name="f79" fmla="?: f63 f2 f16"/>
              <a:gd name="f80" fmla="?: f63 f42 f41"/>
              <a:gd name="f81" fmla="?: f63 f41 f42"/>
              <a:gd name="f82" fmla="*/ f66 1 f1"/>
              <a:gd name="f83" fmla="?: f28 f69 f68"/>
              <a:gd name="f84" fmla="?: f28 f68 f69"/>
              <a:gd name="f85" fmla="?: f61 f76 f75"/>
              <a:gd name="f86" fmla="?: f61 f75 f76"/>
              <a:gd name="f87" fmla="?: f62 f74 f73"/>
              <a:gd name="f88" fmla="?: f27 f80 f81"/>
              <a:gd name="f89" fmla="?: f27 f78 f79"/>
              <a:gd name="f90" fmla="*/ f67 f29 1"/>
              <a:gd name="f91" fmla="*/ f71 f29 1"/>
              <a:gd name="f92" fmla="*/ f72 f29 1"/>
              <a:gd name="f93" fmla="*/ f77 f29 1"/>
              <a:gd name="f94" fmla="+- 0 0 f82"/>
              <a:gd name="f95" fmla="?: f60 f83 f84"/>
              <a:gd name="f96" fmla="?: f62 f86 f85"/>
              <a:gd name="f97" fmla="+- 0 0 f94"/>
              <a:gd name="f98" fmla="*/ f97 f1 1"/>
              <a:gd name="f99" fmla="*/ f98 1 f8"/>
              <a:gd name="f100" fmla="+- f99 0 f2"/>
              <a:gd name="f101" fmla="cos 1 f100"/>
              <a:gd name="f102" fmla="+- 0 0 f101"/>
              <a:gd name="f103" fmla="+- 0 0 f102"/>
              <a:gd name="f104" fmla="val f103"/>
              <a:gd name="f105" fmla="+- 0 0 f104"/>
              <a:gd name="f106" fmla="*/ f15 f105 1"/>
              <a:gd name="f107" fmla="*/ f106 3163 1"/>
              <a:gd name="f108" fmla="*/ f107 1 7636"/>
              <a:gd name="f109" fmla="+- f7 f108 0"/>
              <a:gd name="f110" fmla="+- f43 0 f108"/>
              <a:gd name="f111" fmla="+- f44 0 f108"/>
              <a:gd name="f112" fmla="*/ f109 f29 1"/>
              <a:gd name="f113" fmla="*/ f110 f29 1"/>
              <a:gd name="f114" fmla="*/ f111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2" t="f112" r="f113" b="f114"/>
            <a:pathLst>
              <a:path>
                <a:moveTo>
                  <a:pt x="f49" y="f50"/>
                </a:moveTo>
                <a:arcTo wR="f51" hR="f52" stAng="f56" swAng="f48"/>
                <a:lnTo>
                  <a:pt x="f50" y="f64"/>
                </a:lnTo>
                <a:arcTo wR="f52" hR="f90" stAng="f95" swAng="f70"/>
                <a:lnTo>
                  <a:pt x="f65" y="f57"/>
                </a:lnTo>
                <a:arcTo wR="f91" hR="f92" stAng="f96" swAng="f87"/>
                <a:lnTo>
                  <a:pt x="f58" y="f49"/>
                </a:lnTo>
                <a:arcTo wR="f93" hR="f51" stAng="f88" swAng="f89"/>
                <a:close/>
              </a:path>
            </a:pathLst>
          </a:cu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121916" tIns="60963" rIns="121916" bIns="60963" anchor="ctr" anchorCtr="1" compatLnSpc="1">
            <a:noAutofit/>
          </a:bodyPr>
          <a:lstStyle>
            <a:defPPr/>
          </a:lstStyle>
          <a:p>
            <a:pPr marL="0" marR="0" lvl="0" indent="0" algn="ctr" defTabSz="1219142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/>
            </a:endParaRPr>
          </a:p>
        </p:txBody>
      </p:sp>
      <p:grpSp>
        <p:nvGrpSpPr>
          <p:cNvPr id="24" name="Grupo 14">
            <a:extLst>
              <a:ext uri="{FF2B5EF4-FFF2-40B4-BE49-F238E27FC236}">
                <a16:creationId xmlns:a16="http://schemas.microsoft.com/office/drawing/2014/main" id="{CFAAECBB-FF20-41E8-9EDA-7AAD985BC50A}"/>
              </a:ext>
            </a:extLst>
          </p:cNvPr>
          <p:cNvGrpSpPr/>
          <p:nvPr userDrawn="1"/>
        </p:nvGrpSpPr>
        <p:grpSpPr>
          <a:xfrm>
            <a:off x="2855935" y="1296684"/>
            <a:ext cx="905777" cy="910366"/>
            <a:chOff x="2855935" y="1296684"/>
            <a:chExt cx="905777" cy="910366"/>
          </a:xfrm>
        </p:grpSpPr>
        <p:sp>
          <p:nvSpPr>
            <p:cNvPr id="25" name="Rounded Rectangle 3">
              <a:extLst>
                <a:ext uri="{FF2B5EF4-FFF2-40B4-BE49-F238E27FC236}">
                  <a16:creationId xmlns:a16="http://schemas.microsoft.com/office/drawing/2014/main" id="{1459D70B-7632-4657-9F93-461A8C2935CD}"/>
                </a:ext>
              </a:extLst>
            </p:cNvPr>
            <p:cNvSpPr/>
            <p:nvPr/>
          </p:nvSpPr>
          <p:spPr>
            <a:xfrm rot="10799991">
              <a:off x="3632372" y="1301273"/>
              <a:ext cx="129332" cy="905777"/>
            </a:xfrm>
            <a:custGeom>
              <a:avLst>
                <a:gd name="f1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121914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1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맑은 고딕" pitchFamily="34"/>
              </a:endParaRPr>
            </a:p>
          </p:txBody>
        </p:sp>
        <p:sp>
          <p:nvSpPr>
            <p:cNvPr id="26" name="Rounded Rectangle 3">
              <a:extLst>
                <a:ext uri="{FF2B5EF4-FFF2-40B4-BE49-F238E27FC236}">
                  <a16:creationId xmlns:a16="http://schemas.microsoft.com/office/drawing/2014/main" id="{A4092B8C-EEDF-4E03-9B5A-AE5930B889AD}"/>
                </a:ext>
              </a:extLst>
            </p:cNvPr>
            <p:cNvSpPr/>
            <p:nvPr/>
          </p:nvSpPr>
          <p:spPr>
            <a:xfrm rot="5400013">
              <a:off x="3244158" y="908461"/>
              <a:ext cx="129332" cy="905777"/>
            </a:xfrm>
            <a:custGeom>
              <a:avLst>
                <a:gd name="f1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>
              <a:defPPr/>
            </a:lstStyle>
            <a:p>
              <a:pPr marL="0" marR="0" lvl="0" indent="0" algn="ctr" defTabSz="121914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1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맑은 고딕" pitchFamily="34"/>
              </a:endParaRPr>
            </a:p>
          </p:txBody>
        </p:sp>
      </p:grpSp>
      <p:grpSp>
        <p:nvGrpSpPr>
          <p:cNvPr id="27" name="Gráfico 10">
            <a:extLst>
              <a:ext uri="{FF2B5EF4-FFF2-40B4-BE49-F238E27FC236}">
                <a16:creationId xmlns:a16="http://schemas.microsoft.com/office/drawing/2014/main" id="{F75A260B-20F8-4F2D-9DDB-7D41CEE142A2}"/>
              </a:ext>
            </a:extLst>
          </p:cNvPr>
          <p:cNvGrpSpPr/>
          <p:nvPr userDrawn="1"/>
        </p:nvGrpSpPr>
        <p:grpSpPr>
          <a:xfrm>
            <a:off x="627241" y="5458044"/>
            <a:ext cx="849367" cy="849367"/>
            <a:chOff x="627241" y="5458044"/>
            <a:chExt cx="849367" cy="849367"/>
          </a:xfrm>
        </p:grpSpPr>
        <p:sp>
          <p:nvSpPr>
            <p:cNvPr id="28" name="Forma libre: forma 30">
              <a:extLst>
                <a:ext uri="{FF2B5EF4-FFF2-40B4-BE49-F238E27FC236}">
                  <a16:creationId xmlns:a16="http://schemas.microsoft.com/office/drawing/2014/main" id="{EB4AF2DC-5A60-40C6-ACAB-DB70B0395646}"/>
                </a:ext>
              </a:extLst>
            </p:cNvPr>
            <p:cNvSpPr/>
            <p:nvPr/>
          </p:nvSpPr>
          <p:spPr>
            <a:xfrm>
              <a:off x="627241" y="5458044"/>
              <a:ext cx="849367" cy="8493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121914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Forma libre: forma 31">
              <a:extLst>
                <a:ext uri="{FF2B5EF4-FFF2-40B4-BE49-F238E27FC236}">
                  <a16:creationId xmlns:a16="http://schemas.microsoft.com/office/drawing/2014/main" id="{F54D0C9A-B47F-4526-ABF0-2EC54FBDDFFE}"/>
                </a:ext>
              </a:extLst>
            </p:cNvPr>
            <p:cNvSpPr/>
            <p:nvPr/>
          </p:nvSpPr>
          <p:spPr>
            <a:xfrm>
              <a:off x="736503" y="5562377"/>
              <a:ext cx="662016" cy="64063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>
              <a:defPPr/>
            </a:lstStyle>
            <a:p>
              <a:pPr marL="0" marR="0" lvl="0" indent="0" algn="l" defTabSz="1219142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424931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706193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bg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>
            <a:spLocks noGrp="1"/>
          </p:cNvSpPr>
          <p:nvPr>
            <p:ph type="title"/>
          </p:nvPr>
        </p:nvSpPr>
        <p:spPr>
          <a:xfrm rot="-5400000">
            <a:off x="-1100233" y="2768667"/>
            <a:ext cx="5423200" cy="13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/>
            <a:lvl1pPr lvl="0" algn="ctr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subTitle" idx="1"/>
          </p:nvPr>
        </p:nvSpPr>
        <p:spPr>
          <a:xfrm>
            <a:off x="3640200" y="1517367"/>
            <a:ext cx="4911600" cy="14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/>
            <a:lvl1pPr lvl="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None/>
              <a:defRPr sz="1867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30"/>
          <p:cNvSpPr txBox="1"/>
          <p:nvPr/>
        </p:nvSpPr>
        <p:spPr>
          <a:xfrm>
            <a:off x="3640200" y="3782767"/>
            <a:ext cx="4911600" cy="9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/>
          </a:lstStyle>
          <a:p>
            <a:pPr marL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lang="en" sz="1600" b="1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600" b="1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infographics &amp; images by </a:t>
            </a:r>
            <a:r>
              <a:rPr lang="en" sz="1600" b="1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6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6432551"/>
            <a:ext cx="12192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AR" sz="2400"/>
          </a:p>
        </p:txBody>
      </p:sp>
      <p:sp>
        <p:nvSpPr>
          <p:cNvPr id="7" name="Freeform 5"/>
          <p:cNvSpPr/>
          <p:nvPr userDrawn="1"/>
        </p:nvSpPr>
        <p:spPr bwMode="auto">
          <a:xfrm flipH="1">
            <a:off x="6432701" y="6489950"/>
            <a:ext cx="5759299" cy="381305"/>
          </a:xfrm>
          <a:custGeom>
            <a:avLst/>
            <a:gdLst>
              <a:gd name="T0" fmla="*/ 1989 w 2900"/>
              <a:gd name="T1" fmla="*/ 0 h 192"/>
              <a:gd name="T2" fmla="*/ 0 w 2900"/>
              <a:gd name="T3" fmla="*/ 0 h 192"/>
              <a:gd name="T4" fmla="*/ 0 w 2900"/>
              <a:gd name="T5" fmla="*/ 192 h 192"/>
              <a:gd name="T6" fmla="*/ 1989 w 2900"/>
              <a:gd name="T7" fmla="*/ 192 h 192"/>
              <a:gd name="T8" fmla="*/ 2900 w 2900"/>
              <a:gd name="T9" fmla="*/ 192 h 192"/>
              <a:gd name="T10" fmla="*/ 1989 w 2900"/>
              <a:gd name="T11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00" h="192">
                <a:moveTo>
                  <a:pt x="1989" y="0"/>
                </a:moveTo>
                <a:lnTo>
                  <a:pt x="0" y="0"/>
                </a:lnTo>
                <a:lnTo>
                  <a:pt x="0" y="192"/>
                </a:lnTo>
                <a:lnTo>
                  <a:pt x="1989" y="192"/>
                </a:lnTo>
                <a:lnTo>
                  <a:pt x="2900" y="192"/>
                </a:lnTo>
                <a:lnTo>
                  <a:pt x="1989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AR" sz="2400"/>
          </a:p>
        </p:txBody>
      </p:sp>
    </p:spTree>
    <p:extLst>
      <p:ext uri="{BB962C8B-B14F-4D97-AF65-F5344CB8AC3E}">
        <p14:creationId xmlns:p14="http://schemas.microsoft.com/office/powerpoint/2010/main" val="173189074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/>
          <p:cNvSpPr txBox="1">
            <a:spLocks noGrp="1"/>
          </p:cNvSpPr>
          <p:nvPr>
            <p:ph type="ctrTitle"/>
          </p:nvPr>
        </p:nvSpPr>
        <p:spPr>
          <a:xfrm>
            <a:off x="1317423" y="131808"/>
            <a:ext cx="9559077" cy="86572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/>
            <a:lvl1pPr lvl="0"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>
                <a:solidFill>
                  <a:srgbClr val="27348B"/>
                </a:solidFill>
              </a:defRPr>
            </a:lvl1pPr>
            <a:lvl2pPr lvl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2pPr>
            <a:lvl3pPr lvl="2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3pPr>
            <a:lvl4pPr lvl="3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4pPr>
            <a:lvl5pPr lvl="4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5pPr>
            <a:lvl6pPr lvl="5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6pPr>
            <a:lvl7pPr lvl="6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7pPr>
            <a:lvl8pPr lvl="7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8pPr>
            <a:lvl9pPr lvl="8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06055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bg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>
            <a:spLocks noGrp="1"/>
          </p:cNvSpPr>
          <p:nvPr>
            <p:ph type="title"/>
          </p:nvPr>
        </p:nvSpPr>
        <p:spPr>
          <a:xfrm>
            <a:off x="1270000" y="1977300"/>
            <a:ext cx="3567600" cy="12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/>
            <a:lvl1pPr lvl="0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28"/>
          <p:cNvSpPr txBox="1">
            <a:spLocks noGrp="1"/>
          </p:cNvSpPr>
          <p:nvPr>
            <p:ph type="subTitle" idx="1"/>
          </p:nvPr>
        </p:nvSpPr>
        <p:spPr>
          <a:xfrm>
            <a:off x="1270000" y="3246300"/>
            <a:ext cx="3567600" cy="1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/>
            <a:lvl1pPr lv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6432551"/>
            <a:ext cx="121920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AR" sz="2400"/>
          </a:p>
        </p:txBody>
      </p:sp>
    </p:spTree>
    <p:extLst>
      <p:ext uri="{BB962C8B-B14F-4D97-AF65-F5344CB8AC3E}">
        <p14:creationId xmlns:p14="http://schemas.microsoft.com/office/powerpoint/2010/main" val="392995581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bg>
      <p:bgPr>
        <a:solidFill>
          <a:schemeClr val="bg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 rot="-5400000">
            <a:off x="-1154633" y="2823133"/>
            <a:ext cx="5434000" cy="12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/>
            <a:lvl1pPr lvl="0" algn="ctr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title" idx="2"/>
          </p:nvPr>
        </p:nvSpPr>
        <p:spPr>
          <a:xfrm>
            <a:off x="3754633" y="3059067"/>
            <a:ext cx="21452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/>
            <a:lvl1pPr lvl="0" algn="ctr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5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500"/>
              <a:buNone/>
              <a:defRPr sz="2000">
                <a:solidFill>
                  <a:schemeClr val="lt1"/>
                </a:solidFill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500"/>
              <a:buNone/>
              <a:defRPr sz="2000">
                <a:solidFill>
                  <a:schemeClr val="lt1"/>
                </a:solidFill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500"/>
              <a:buNone/>
              <a:defRPr sz="2000">
                <a:solidFill>
                  <a:schemeClr val="lt1"/>
                </a:solidFill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500"/>
              <a:buNone/>
              <a:defRPr sz="2000">
                <a:solidFill>
                  <a:schemeClr val="lt1"/>
                </a:solidFill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500"/>
              <a:buNone/>
              <a:defRPr sz="2000">
                <a:solidFill>
                  <a:schemeClr val="lt1"/>
                </a:solidFill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500"/>
              <a:buNone/>
              <a:defRPr sz="2000">
                <a:solidFill>
                  <a:schemeClr val="lt1"/>
                </a:solidFill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500"/>
              <a:buNone/>
              <a:defRPr sz="2000">
                <a:solidFill>
                  <a:schemeClr val="lt1"/>
                </a:solidFill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500"/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subTitle" idx="1"/>
          </p:nvPr>
        </p:nvSpPr>
        <p:spPr>
          <a:xfrm>
            <a:off x="3788033" y="3470651"/>
            <a:ext cx="2078400" cy="10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/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title" idx="3"/>
          </p:nvPr>
        </p:nvSpPr>
        <p:spPr>
          <a:xfrm>
            <a:off x="6263692" y="3059067"/>
            <a:ext cx="21452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/>
            <a:lvl1pPr lvl="0" algn="ctr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5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500"/>
              <a:buNone/>
              <a:defRPr sz="2000">
                <a:solidFill>
                  <a:schemeClr val="lt1"/>
                </a:solidFill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500"/>
              <a:buNone/>
              <a:defRPr sz="2000">
                <a:solidFill>
                  <a:schemeClr val="lt1"/>
                </a:solidFill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500"/>
              <a:buNone/>
              <a:defRPr sz="2000">
                <a:solidFill>
                  <a:schemeClr val="lt1"/>
                </a:solidFill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500"/>
              <a:buNone/>
              <a:defRPr sz="2000">
                <a:solidFill>
                  <a:schemeClr val="lt1"/>
                </a:solidFill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500"/>
              <a:buNone/>
              <a:defRPr sz="2000">
                <a:solidFill>
                  <a:schemeClr val="lt1"/>
                </a:solidFill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500"/>
              <a:buNone/>
              <a:defRPr sz="2000">
                <a:solidFill>
                  <a:schemeClr val="lt1"/>
                </a:solidFill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500"/>
              <a:buNone/>
              <a:defRPr sz="2000">
                <a:solidFill>
                  <a:schemeClr val="lt1"/>
                </a:solidFill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500"/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subTitle" idx="4"/>
          </p:nvPr>
        </p:nvSpPr>
        <p:spPr>
          <a:xfrm>
            <a:off x="6297092" y="3470651"/>
            <a:ext cx="2078400" cy="10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/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title" idx="5"/>
          </p:nvPr>
        </p:nvSpPr>
        <p:spPr>
          <a:xfrm>
            <a:off x="8772751" y="3059051"/>
            <a:ext cx="21456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/>
            <a:lvl1pPr lvl="0" algn="ctr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5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500"/>
              <a:buNone/>
              <a:defRPr sz="2000">
                <a:solidFill>
                  <a:schemeClr val="lt1"/>
                </a:solidFill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500"/>
              <a:buNone/>
              <a:defRPr sz="2000">
                <a:solidFill>
                  <a:schemeClr val="lt1"/>
                </a:solidFill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500"/>
              <a:buNone/>
              <a:defRPr sz="2000">
                <a:solidFill>
                  <a:schemeClr val="lt1"/>
                </a:solidFill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500"/>
              <a:buNone/>
              <a:defRPr sz="2000">
                <a:solidFill>
                  <a:schemeClr val="lt1"/>
                </a:solidFill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500"/>
              <a:buNone/>
              <a:defRPr sz="2000">
                <a:solidFill>
                  <a:schemeClr val="lt1"/>
                </a:solidFill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500"/>
              <a:buNone/>
              <a:defRPr sz="2000">
                <a:solidFill>
                  <a:schemeClr val="lt1"/>
                </a:solidFill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500"/>
              <a:buNone/>
              <a:defRPr sz="2000">
                <a:solidFill>
                  <a:schemeClr val="lt1"/>
                </a:solidFill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500"/>
              <a:buNone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subTitle" idx="6"/>
          </p:nvPr>
        </p:nvSpPr>
        <p:spPr>
          <a:xfrm>
            <a:off x="8806351" y="3470651"/>
            <a:ext cx="2078400" cy="10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/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44440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17586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10309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247BE5-1F89-4019-9F09-D320A54AEF60}"/>
              </a:ext>
            </a:extLst>
          </p:cNvPr>
          <p:cNvSpPr/>
          <p:nvPr userDrawn="1"/>
        </p:nvSpPr>
        <p:spPr>
          <a:xfrm>
            <a:off x="919215" y="2106849"/>
            <a:ext cx="3287026" cy="3765138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defPPr/>
            <a:lvl1pPr marL="0" indent="0" algn="ctr">
              <a:buNone/>
              <a:defRPr sz="5400" b="0" baseline="0">
                <a:solidFill>
                  <a:srgbClr val="00206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Our Team LAYOUT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F03ABA2-FA26-4904-A17B-1CFD400D500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097431" y="2310987"/>
            <a:ext cx="2930595" cy="3356863"/>
          </a:xfrm>
          <a:prstGeom prst="rect">
            <a:avLst/>
          </a:prstGeom>
          <a:solidFill>
            <a:schemeClr val="bg1">
              <a:lumMod val="95000"/>
            </a:schemeClr>
          </a:solidFill>
          <a:ln w="317500">
            <a:noFill/>
            <a:miter lim="800000"/>
          </a:ln>
        </p:spPr>
        <p:txBody>
          <a:bodyPr anchor="ctr"/>
          <a:lstStyle>
            <a:defPPr/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8767" cy="6857999"/>
          </a:xfrm>
          <a:custGeom>
            <a:avLst/>
            <a:gdLst>
              <a:gd name="connsiteX0" fmla="*/ 0 w 12198767"/>
              <a:gd name="connsiteY0" fmla="*/ 6857999 h 6857999"/>
              <a:gd name="connsiteX1" fmla="*/ 6219862 w 12198767"/>
              <a:gd name="connsiteY1" fmla="*/ 0 h 6857999"/>
              <a:gd name="connsiteX2" fmla="*/ 12192000 w 12198767"/>
              <a:gd name="connsiteY2" fmla="*/ 0 h 6857999"/>
              <a:gd name="connsiteX3" fmla="*/ 12198767 w 12198767"/>
              <a:gd name="connsiteY3" fmla="*/ 6857999 h 6857999"/>
              <a:gd name="connsiteX4" fmla="*/ 0 w 12198767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8767" h="6857999">
                <a:moveTo>
                  <a:pt x="0" y="6857999"/>
                </a:moveTo>
                <a:lnTo>
                  <a:pt x="6219862" y="0"/>
                </a:lnTo>
                <a:lnTo>
                  <a:pt x="12192000" y="0"/>
                </a:lnTo>
                <a:cubicBezTo>
                  <a:pt x="12194256" y="2286000"/>
                  <a:pt x="12196511" y="4571999"/>
                  <a:pt x="12198767" y="6857999"/>
                </a:cubicBez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defPPr/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674181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BAFB7A8-334A-478E-8E07-DBAE080BDE6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779656" y="1838324"/>
            <a:ext cx="8412345" cy="4067177"/>
          </a:xfrm>
          <a:custGeom>
            <a:avLst/>
            <a:gdLst>
              <a:gd name="connsiteX0" fmla="*/ 0 w 8412345"/>
              <a:gd name="connsiteY0" fmla="*/ 0 h 4067177"/>
              <a:gd name="connsiteX1" fmla="*/ 8412345 w 8412345"/>
              <a:gd name="connsiteY1" fmla="*/ 0 h 4067177"/>
              <a:gd name="connsiteX2" fmla="*/ 8412345 w 8412345"/>
              <a:gd name="connsiteY2" fmla="*/ 4067177 h 4067177"/>
              <a:gd name="connsiteX3" fmla="*/ 1452936 w 8412345"/>
              <a:gd name="connsiteY3" fmla="*/ 4067177 h 4067177"/>
              <a:gd name="connsiteX4" fmla="*/ 0 w 8412345"/>
              <a:gd name="connsiteY4" fmla="*/ 0 h 4067177"/>
              <a:gd name="connsiteX5" fmla="*/ 8412345 w 8412345"/>
              <a:gd name="connsiteY5" fmla="*/ 4067177 h 4067177"/>
              <a:gd name="connsiteX6" fmla="*/ 1452936 w 8412345"/>
              <a:gd name="connsiteY6" fmla="*/ 4067177 h 4067177"/>
              <a:gd name="connsiteX7" fmla="*/ 0 w 8412345"/>
              <a:gd name="connsiteY7" fmla="*/ 0 h 4067177"/>
              <a:gd name="connsiteX8" fmla="*/ 0 w 8412345"/>
              <a:gd name="connsiteY8" fmla="*/ 0 h 4067177"/>
              <a:gd name="connsiteX9" fmla="*/ 0 w 8412345"/>
              <a:gd name="connsiteY9" fmla="*/ 0 h 4067177"/>
              <a:gd name="connsiteX10" fmla="*/ 0 w 8412345"/>
              <a:gd name="connsiteY10" fmla="*/ 0 h 4067177"/>
              <a:gd name="connsiteX11" fmla="*/ 0 w 8412345"/>
              <a:gd name="connsiteY11" fmla="*/ 0 h 4067177"/>
              <a:gd name="connsiteX12" fmla="*/ 0 w 8412345"/>
              <a:gd name="connsiteY12" fmla="*/ 0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12345" h="4067177">
                <a:moveTo>
                  <a:pt x="0" y="0"/>
                </a:moveTo>
                <a:lnTo>
                  <a:pt x="8412345" y="0"/>
                </a:lnTo>
                <a:lnTo>
                  <a:pt x="8412345" y="4067177"/>
                </a:lnTo>
                <a:lnTo>
                  <a:pt x="1452936" y="406717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defPPr/>
            <a:lvl1pPr marL="0" indent="0" algn="ctr">
              <a:buNone/>
              <a:defRPr sz="1800"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And Send To Back </a:t>
            </a:r>
            <a:endParaRPr lang="ko-KR" altLang="en-US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DF0D5D85-25EF-40C1-9119-2AE98DC382A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0" y="1285875"/>
            <a:ext cx="4432248" cy="4067177"/>
          </a:xfrm>
          <a:custGeom>
            <a:avLst/>
            <a:gdLst>
              <a:gd name="connsiteX0" fmla="*/ 0 w 4432248"/>
              <a:gd name="connsiteY0" fmla="*/ 0 h 4067177"/>
              <a:gd name="connsiteX1" fmla="*/ 2979312 w 4432248"/>
              <a:gd name="connsiteY1" fmla="*/ 0 h 4067177"/>
              <a:gd name="connsiteX2" fmla="*/ 4432248 w 4432248"/>
              <a:gd name="connsiteY2" fmla="*/ 4067177 h 4067177"/>
              <a:gd name="connsiteX3" fmla="*/ 0 w 4432248"/>
              <a:gd name="connsiteY3" fmla="*/ 4067175 h 4067177"/>
              <a:gd name="connsiteX4" fmla="*/ 0 w 4432248"/>
              <a:gd name="connsiteY4" fmla="*/ 0 h 4067177"/>
              <a:gd name="connsiteX5" fmla="*/ 0 w 4432248"/>
              <a:gd name="connsiteY5" fmla="*/ 0 h 4067177"/>
              <a:gd name="connsiteX6" fmla="*/ 0 w 4432248"/>
              <a:gd name="connsiteY6" fmla="*/ 0 h 4067177"/>
              <a:gd name="connsiteX7" fmla="*/ 0 w 4432248"/>
              <a:gd name="connsiteY7" fmla="*/ 0 h 4067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2248" h="4067177">
                <a:moveTo>
                  <a:pt x="0" y="0"/>
                </a:moveTo>
                <a:lnTo>
                  <a:pt x="2979312" y="0"/>
                </a:lnTo>
                <a:lnTo>
                  <a:pt x="4432248" y="4067177"/>
                </a:lnTo>
                <a:lnTo>
                  <a:pt x="0" y="406717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defPPr/>
            <a:lvl1pPr marL="0" indent="0" algn="ctr">
              <a:buNone/>
              <a:defRPr sz="1800"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 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995573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55DA1A32-608F-4870-B9EC-CDE9C3F551E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22521" y="0"/>
            <a:ext cx="6569479" cy="6858000"/>
          </a:xfrm>
          <a:custGeom>
            <a:avLst/>
            <a:gdLst>
              <a:gd name="connsiteX0" fmla="*/ 3702233 w 9854218"/>
              <a:gd name="connsiteY0" fmla="*/ 10176083 h 10287000"/>
              <a:gd name="connsiteX1" fmla="*/ 3789992 w 9854218"/>
              <a:gd name="connsiteY1" fmla="*/ 10255622 h 10287000"/>
              <a:gd name="connsiteX2" fmla="*/ 3816186 w 9854218"/>
              <a:gd name="connsiteY2" fmla="*/ 10287000 h 10287000"/>
              <a:gd name="connsiteX3" fmla="*/ 3772988 w 9854218"/>
              <a:gd name="connsiteY3" fmla="*/ 10287000 h 10287000"/>
              <a:gd name="connsiteX4" fmla="*/ 3756533 w 9854218"/>
              <a:gd name="connsiteY4" fmla="*/ 10269543 h 10287000"/>
              <a:gd name="connsiteX5" fmla="*/ 3678386 w 9854218"/>
              <a:gd name="connsiteY5" fmla="*/ 10176729 h 10287000"/>
              <a:gd name="connsiteX6" fmla="*/ 3702233 w 9854218"/>
              <a:gd name="connsiteY6" fmla="*/ 10176083 h 10287000"/>
              <a:gd name="connsiteX7" fmla="*/ 3705923 w 9854218"/>
              <a:gd name="connsiteY7" fmla="*/ 10030618 h 10287000"/>
              <a:gd name="connsiteX8" fmla="*/ 3847970 w 9854218"/>
              <a:gd name="connsiteY8" fmla="*/ 10176154 h 10287000"/>
              <a:gd name="connsiteX9" fmla="*/ 3959456 w 9854218"/>
              <a:gd name="connsiteY9" fmla="*/ 10287000 h 10287000"/>
              <a:gd name="connsiteX10" fmla="*/ 3904190 w 9854218"/>
              <a:gd name="connsiteY10" fmla="*/ 10287000 h 10287000"/>
              <a:gd name="connsiteX11" fmla="*/ 3902490 w 9854218"/>
              <a:gd name="connsiteY11" fmla="*/ 10285437 h 10287000"/>
              <a:gd name="connsiteX12" fmla="*/ 3829493 w 9854218"/>
              <a:gd name="connsiteY12" fmla="*/ 10224459 h 10287000"/>
              <a:gd name="connsiteX13" fmla="*/ 3705923 w 9854218"/>
              <a:gd name="connsiteY13" fmla="*/ 10030618 h 10287000"/>
              <a:gd name="connsiteX14" fmla="*/ 1244332 w 9854218"/>
              <a:gd name="connsiteY14" fmla="*/ 9732028 h 10287000"/>
              <a:gd name="connsiteX15" fmla="*/ 1244333 w 9854218"/>
              <a:gd name="connsiteY15" fmla="*/ 9742350 h 10287000"/>
              <a:gd name="connsiteX16" fmla="*/ 1244333 w 9854218"/>
              <a:gd name="connsiteY16" fmla="*/ 9752674 h 10287000"/>
              <a:gd name="connsiteX17" fmla="*/ 1234499 w 9854218"/>
              <a:gd name="connsiteY17" fmla="*/ 9744334 h 10287000"/>
              <a:gd name="connsiteX18" fmla="*/ 1234001 w 9854218"/>
              <a:gd name="connsiteY18" fmla="*/ 9742350 h 10287000"/>
              <a:gd name="connsiteX19" fmla="*/ 1244332 w 9854218"/>
              <a:gd name="connsiteY19" fmla="*/ 9732028 h 10287000"/>
              <a:gd name="connsiteX20" fmla="*/ 3569508 w 9854218"/>
              <a:gd name="connsiteY20" fmla="*/ 9650436 h 10287000"/>
              <a:gd name="connsiteX21" fmla="*/ 3581998 w 9854218"/>
              <a:gd name="connsiteY21" fmla="*/ 9662421 h 10287000"/>
              <a:gd name="connsiteX22" fmla="*/ 3570923 w 9854218"/>
              <a:gd name="connsiteY22" fmla="*/ 9656094 h 10287000"/>
              <a:gd name="connsiteX23" fmla="*/ 3568812 w 9854218"/>
              <a:gd name="connsiteY23" fmla="*/ 9649767 h 10287000"/>
              <a:gd name="connsiteX24" fmla="*/ 3569340 w 9854218"/>
              <a:gd name="connsiteY24" fmla="*/ 9649768 h 10287000"/>
              <a:gd name="connsiteX25" fmla="*/ 3569508 w 9854218"/>
              <a:gd name="connsiteY25" fmla="*/ 9650436 h 10287000"/>
              <a:gd name="connsiteX26" fmla="*/ 3733836 w 9854218"/>
              <a:gd name="connsiteY26" fmla="*/ 9636734 h 10287000"/>
              <a:gd name="connsiteX27" fmla="*/ 3746490 w 9854218"/>
              <a:gd name="connsiteY27" fmla="*/ 9649767 h 10287000"/>
              <a:gd name="connsiteX28" fmla="*/ 3733838 w 9854218"/>
              <a:gd name="connsiteY28" fmla="*/ 9637113 h 10287000"/>
              <a:gd name="connsiteX29" fmla="*/ 3494952 w 9854218"/>
              <a:gd name="connsiteY29" fmla="*/ 9551220 h 10287000"/>
              <a:gd name="connsiteX30" fmla="*/ 3496187 w 9854218"/>
              <a:gd name="connsiteY30" fmla="*/ 9552490 h 10287000"/>
              <a:gd name="connsiteX31" fmla="*/ 3504850 w 9854218"/>
              <a:gd name="connsiteY31" fmla="*/ 9560888 h 10287000"/>
              <a:gd name="connsiteX32" fmla="*/ 3499745 w 9854218"/>
              <a:gd name="connsiteY32" fmla="*/ 9559612 h 10287000"/>
              <a:gd name="connsiteX33" fmla="*/ 3455460 w 9854218"/>
              <a:gd name="connsiteY33" fmla="*/ 9510579 h 10287000"/>
              <a:gd name="connsiteX34" fmla="*/ 3480766 w 9854218"/>
              <a:gd name="connsiteY34" fmla="*/ 9535886 h 10287000"/>
              <a:gd name="connsiteX35" fmla="*/ 3493421 w 9854218"/>
              <a:gd name="connsiteY35" fmla="*/ 9548540 h 10287000"/>
              <a:gd name="connsiteX36" fmla="*/ 3494952 w 9854218"/>
              <a:gd name="connsiteY36" fmla="*/ 9551220 h 10287000"/>
              <a:gd name="connsiteX37" fmla="*/ 3392190 w 9854218"/>
              <a:gd name="connsiteY37" fmla="*/ 9409350 h 10287000"/>
              <a:gd name="connsiteX38" fmla="*/ 3404846 w 9854218"/>
              <a:gd name="connsiteY38" fmla="*/ 9409350 h 10287000"/>
              <a:gd name="connsiteX39" fmla="*/ 3417497 w 9854218"/>
              <a:gd name="connsiteY39" fmla="*/ 9409350 h 10287000"/>
              <a:gd name="connsiteX40" fmla="*/ 3797105 w 9854218"/>
              <a:gd name="connsiteY40" fmla="*/ 9738340 h 10287000"/>
              <a:gd name="connsiteX41" fmla="*/ 3809762 w 9854218"/>
              <a:gd name="connsiteY41" fmla="*/ 9738340 h 10287000"/>
              <a:gd name="connsiteX42" fmla="*/ 3835066 w 9854218"/>
              <a:gd name="connsiteY42" fmla="*/ 9776301 h 10287000"/>
              <a:gd name="connsiteX43" fmla="*/ 3873026 w 9854218"/>
              <a:gd name="connsiteY43" fmla="*/ 9801610 h 10287000"/>
              <a:gd name="connsiteX44" fmla="*/ 3910990 w 9854218"/>
              <a:gd name="connsiteY44" fmla="*/ 9839571 h 10287000"/>
              <a:gd name="connsiteX45" fmla="*/ 3936296 w 9854218"/>
              <a:gd name="connsiteY45" fmla="*/ 9852222 h 10287000"/>
              <a:gd name="connsiteX46" fmla="*/ 3961601 w 9854218"/>
              <a:gd name="connsiteY46" fmla="*/ 9877532 h 10287000"/>
              <a:gd name="connsiteX47" fmla="*/ 3999564 w 9854218"/>
              <a:gd name="connsiteY47" fmla="*/ 9902836 h 10287000"/>
              <a:gd name="connsiteX48" fmla="*/ 4113444 w 9854218"/>
              <a:gd name="connsiteY48" fmla="*/ 10004066 h 10287000"/>
              <a:gd name="connsiteX49" fmla="*/ 4176716 w 9854218"/>
              <a:gd name="connsiteY49" fmla="*/ 10054680 h 10287000"/>
              <a:gd name="connsiteX50" fmla="*/ 4239982 w 9854218"/>
              <a:gd name="connsiteY50" fmla="*/ 10105293 h 10287000"/>
              <a:gd name="connsiteX51" fmla="*/ 4341209 w 9854218"/>
              <a:gd name="connsiteY51" fmla="*/ 10181214 h 10287000"/>
              <a:gd name="connsiteX52" fmla="*/ 4328555 w 9854218"/>
              <a:gd name="connsiteY52" fmla="*/ 10143254 h 10287000"/>
              <a:gd name="connsiteX53" fmla="*/ 4328555 w 9854218"/>
              <a:gd name="connsiteY53" fmla="*/ 10155908 h 10287000"/>
              <a:gd name="connsiteX54" fmla="*/ 4391824 w 9854218"/>
              <a:gd name="connsiteY54" fmla="*/ 10181214 h 10287000"/>
              <a:gd name="connsiteX55" fmla="*/ 4391824 w 9854218"/>
              <a:gd name="connsiteY55" fmla="*/ 10168562 h 10287000"/>
              <a:gd name="connsiteX56" fmla="*/ 4404478 w 9854218"/>
              <a:gd name="connsiteY56" fmla="*/ 10168562 h 10287000"/>
              <a:gd name="connsiteX57" fmla="*/ 4404476 w 9854218"/>
              <a:gd name="connsiteY57" fmla="*/ 10181214 h 10287000"/>
              <a:gd name="connsiteX58" fmla="*/ 4417134 w 9854218"/>
              <a:gd name="connsiteY58" fmla="*/ 10193868 h 10287000"/>
              <a:gd name="connsiteX59" fmla="*/ 4504126 w 9854218"/>
              <a:gd name="connsiteY59" fmla="*/ 10246062 h 10287000"/>
              <a:gd name="connsiteX60" fmla="*/ 4555560 w 9854218"/>
              <a:gd name="connsiteY60" fmla="*/ 10287000 h 10287000"/>
              <a:gd name="connsiteX61" fmla="*/ 4347497 w 9854218"/>
              <a:gd name="connsiteY61" fmla="*/ 10287000 h 10287000"/>
              <a:gd name="connsiteX62" fmla="*/ 4341209 w 9854218"/>
              <a:gd name="connsiteY62" fmla="*/ 10282443 h 10287000"/>
              <a:gd name="connsiteX63" fmla="*/ 4088141 w 9854218"/>
              <a:gd name="connsiteY63" fmla="*/ 10105290 h 10287000"/>
              <a:gd name="connsiteX64" fmla="*/ 4088136 w 9854218"/>
              <a:gd name="connsiteY64" fmla="*/ 10092639 h 10287000"/>
              <a:gd name="connsiteX65" fmla="*/ 3974256 w 9854218"/>
              <a:gd name="connsiteY65" fmla="*/ 10004066 h 10287000"/>
              <a:gd name="connsiteX66" fmla="*/ 3974255 w 9854218"/>
              <a:gd name="connsiteY66" fmla="*/ 9991412 h 10287000"/>
              <a:gd name="connsiteX67" fmla="*/ 3974255 w 9854218"/>
              <a:gd name="connsiteY67" fmla="*/ 9978758 h 10287000"/>
              <a:gd name="connsiteX68" fmla="*/ 3961601 w 9854218"/>
              <a:gd name="connsiteY68" fmla="*/ 9966108 h 10287000"/>
              <a:gd name="connsiteX69" fmla="*/ 3948950 w 9854218"/>
              <a:gd name="connsiteY69" fmla="*/ 9953451 h 10287000"/>
              <a:gd name="connsiteX70" fmla="*/ 3936296 w 9854218"/>
              <a:gd name="connsiteY70" fmla="*/ 9953451 h 10287000"/>
              <a:gd name="connsiteX71" fmla="*/ 3948952 w 9854218"/>
              <a:gd name="connsiteY71" fmla="*/ 9966104 h 10287000"/>
              <a:gd name="connsiteX72" fmla="*/ 3961601 w 9854218"/>
              <a:gd name="connsiteY72" fmla="*/ 9978758 h 10287000"/>
              <a:gd name="connsiteX73" fmla="*/ 3948950 w 9854218"/>
              <a:gd name="connsiteY73" fmla="*/ 9991412 h 10287000"/>
              <a:gd name="connsiteX74" fmla="*/ 3835066 w 9854218"/>
              <a:gd name="connsiteY74" fmla="*/ 9890182 h 10287000"/>
              <a:gd name="connsiteX75" fmla="*/ 3822413 w 9854218"/>
              <a:gd name="connsiteY75" fmla="*/ 9877532 h 10287000"/>
              <a:gd name="connsiteX76" fmla="*/ 3822416 w 9854218"/>
              <a:gd name="connsiteY76" fmla="*/ 9864876 h 10287000"/>
              <a:gd name="connsiteX77" fmla="*/ 3784448 w 9854218"/>
              <a:gd name="connsiteY77" fmla="*/ 9826916 h 10287000"/>
              <a:gd name="connsiteX78" fmla="*/ 3771798 w 9854218"/>
              <a:gd name="connsiteY78" fmla="*/ 9814262 h 10287000"/>
              <a:gd name="connsiteX79" fmla="*/ 3759143 w 9854218"/>
              <a:gd name="connsiteY79" fmla="*/ 9788956 h 10287000"/>
              <a:gd name="connsiteX80" fmla="*/ 3733834 w 9854218"/>
              <a:gd name="connsiteY80" fmla="*/ 9763647 h 10287000"/>
              <a:gd name="connsiteX81" fmla="*/ 3721186 w 9854218"/>
              <a:gd name="connsiteY81" fmla="*/ 9763647 h 10287000"/>
              <a:gd name="connsiteX82" fmla="*/ 3721187 w 9854218"/>
              <a:gd name="connsiteY82" fmla="*/ 9750996 h 10287000"/>
              <a:gd name="connsiteX83" fmla="*/ 3708530 w 9854218"/>
              <a:gd name="connsiteY83" fmla="*/ 9750996 h 10287000"/>
              <a:gd name="connsiteX84" fmla="*/ 3670571 w 9854218"/>
              <a:gd name="connsiteY84" fmla="*/ 9713032 h 10287000"/>
              <a:gd name="connsiteX85" fmla="*/ 3683226 w 9854218"/>
              <a:gd name="connsiteY85" fmla="*/ 9713036 h 10287000"/>
              <a:gd name="connsiteX86" fmla="*/ 3556684 w 9854218"/>
              <a:gd name="connsiteY86" fmla="*/ 9573846 h 10287000"/>
              <a:gd name="connsiteX87" fmla="*/ 3534545 w 9854218"/>
              <a:gd name="connsiteY87" fmla="*/ 9589662 h 10287000"/>
              <a:gd name="connsiteX88" fmla="*/ 3531419 w 9854218"/>
              <a:gd name="connsiteY88" fmla="*/ 9586632 h 10287000"/>
              <a:gd name="connsiteX89" fmla="*/ 3531382 w 9854218"/>
              <a:gd name="connsiteY89" fmla="*/ 9586500 h 10287000"/>
              <a:gd name="connsiteX90" fmla="*/ 3531150 w 9854218"/>
              <a:gd name="connsiteY90" fmla="*/ 9586378 h 10287000"/>
              <a:gd name="connsiteX91" fmla="*/ 3504850 w 9854218"/>
              <a:gd name="connsiteY91" fmla="*/ 9560888 h 10287000"/>
              <a:gd name="connsiteX92" fmla="*/ 3506069 w 9854218"/>
              <a:gd name="connsiteY92" fmla="*/ 9561192 h 10287000"/>
              <a:gd name="connsiteX93" fmla="*/ 3518723 w 9854218"/>
              <a:gd name="connsiteY93" fmla="*/ 9573846 h 10287000"/>
              <a:gd name="connsiteX94" fmla="*/ 3531383 w 9854218"/>
              <a:gd name="connsiteY94" fmla="*/ 9573843 h 10287000"/>
              <a:gd name="connsiteX95" fmla="*/ 3531382 w 9854218"/>
              <a:gd name="connsiteY95" fmla="*/ 9561192 h 10287000"/>
              <a:gd name="connsiteX96" fmla="*/ 3468112 w 9854218"/>
              <a:gd name="connsiteY96" fmla="*/ 9497925 h 10287000"/>
              <a:gd name="connsiteX97" fmla="*/ 3468112 w 9854218"/>
              <a:gd name="connsiteY97" fmla="*/ 9485268 h 10287000"/>
              <a:gd name="connsiteX98" fmla="*/ 3442808 w 9854218"/>
              <a:gd name="connsiteY98" fmla="*/ 9459964 h 10287000"/>
              <a:gd name="connsiteX99" fmla="*/ 3417497 w 9854218"/>
              <a:gd name="connsiteY99" fmla="*/ 9434658 h 10287000"/>
              <a:gd name="connsiteX100" fmla="*/ 3012584 w 9854218"/>
              <a:gd name="connsiteY100" fmla="*/ 9257510 h 10287000"/>
              <a:gd name="connsiteX101" fmla="*/ 3022073 w 9854218"/>
              <a:gd name="connsiteY101" fmla="*/ 9268580 h 10287000"/>
              <a:gd name="connsiteX102" fmla="*/ 3019736 w 9854218"/>
              <a:gd name="connsiteY102" fmla="*/ 9268968 h 10287000"/>
              <a:gd name="connsiteX103" fmla="*/ 2847455 w 9854218"/>
              <a:gd name="connsiteY103" fmla="*/ 8968533 h 10287000"/>
              <a:gd name="connsiteX104" fmla="*/ 2865802 w 9854218"/>
              <a:gd name="connsiteY104" fmla="*/ 8997360 h 10287000"/>
              <a:gd name="connsiteX105" fmla="*/ 2872247 w 9854218"/>
              <a:gd name="connsiteY105" fmla="*/ 9005182 h 10287000"/>
              <a:gd name="connsiteX106" fmla="*/ 2871814 w 9854218"/>
              <a:gd name="connsiteY106" fmla="*/ 9000681 h 10287000"/>
              <a:gd name="connsiteX107" fmla="*/ 2879723 w 9854218"/>
              <a:gd name="connsiteY107" fmla="*/ 8999692 h 10287000"/>
              <a:gd name="connsiteX108" fmla="*/ 2882327 w 9854218"/>
              <a:gd name="connsiteY108" fmla="*/ 9000148 h 10287000"/>
              <a:gd name="connsiteX109" fmla="*/ 2884188 w 9854218"/>
              <a:gd name="connsiteY109" fmla="*/ 8997712 h 10287000"/>
              <a:gd name="connsiteX110" fmla="*/ 2885808 w 9854218"/>
              <a:gd name="connsiteY110" fmla="*/ 9000758 h 10287000"/>
              <a:gd name="connsiteX111" fmla="*/ 2887631 w 9854218"/>
              <a:gd name="connsiteY111" fmla="*/ 9001077 h 10287000"/>
              <a:gd name="connsiteX112" fmla="*/ 2886047 w 9854218"/>
              <a:gd name="connsiteY112" fmla="*/ 8991786 h 10287000"/>
              <a:gd name="connsiteX113" fmla="*/ 2850458 w 9854218"/>
              <a:gd name="connsiteY113" fmla="*/ 8972210 h 10287000"/>
              <a:gd name="connsiteX114" fmla="*/ 1261949 w 9854218"/>
              <a:gd name="connsiteY114" fmla="*/ 8958783 h 10287000"/>
              <a:gd name="connsiteX115" fmla="*/ 1262372 w 9854218"/>
              <a:gd name="connsiteY115" fmla="*/ 8959339 h 10287000"/>
              <a:gd name="connsiteX116" fmla="*/ 1268305 w 9854218"/>
              <a:gd name="connsiteY116" fmla="*/ 8971461 h 10287000"/>
              <a:gd name="connsiteX117" fmla="*/ 1119280 w 9854218"/>
              <a:gd name="connsiteY117" fmla="*/ 8584360 h 10287000"/>
              <a:gd name="connsiteX118" fmla="*/ 1121074 w 9854218"/>
              <a:gd name="connsiteY118" fmla="*/ 8598870 h 10287000"/>
              <a:gd name="connsiteX119" fmla="*/ 1126753 w 9854218"/>
              <a:gd name="connsiteY119" fmla="*/ 8617364 h 10287000"/>
              <a:gd name="connsiteX120" fmla="*/ 1143751 w 9854218"/>
              <a:gd name="connsiteY120" fmla="*/ 8637490 h 10287000"/>
              <a:gd name="connsiteX121" fmla="*/ 1153022 w 9854218"/>
              <a:gd name="connsiteY121" fmla="*/ 8652268 h 10287000"/>
              <a:gd name="connsiteX122" fmla="*/ 993608 w 9854218"/>
              <a:gd name="connsiteY122" fmla="*/ 8563178 h 10287000"/>
              <a:gd name="connsiteX123" fmla="*/ 1001044 w 9854218"/>
              <a:gd name="connsiteY123" fmla="*/ 8596624 h 10287000"/>
              <a:gd name="connsiteX124" fmla="*/ 978638 w 9854218"/>
              <a:gd name="connsiteY124" fmla="*/ 8602694 h 10287000"/>
              <a:gd name="connsiteX125" fmla="*/ 1150966 w 9854218"/>
              <a:gd name="connsiteY125" fmla="*/ 8955356 h 10287000"/>
              <a:gd name="connsiteX126" fmla="*/ 1276850 w 9854218"/>
              <a:gd name="connsiteY126" fmla="*/ 9118520 h 10287000"/>
              <a:gd name="connsiteX127" fmla="*/ 1396570 w 9854218"/>
              <a:gd name="connsiteY127" fmla="*/ 9312225 h 10287000"/>
              <a:gd name="connsiteX128" fmla="*/ 1368209 w 9854218"/>
              <a:gd name="connsiteY128" fmla="*/ 9242926 h 10287000"/>
              <a:gd name="connsiteX129" fmla="*/ 1398731 w 9854218"/>
              <a:gd name="connsiteY129" fmla="*/ 9249092 h 10287000"/>
              <a:gd name="connsiteX130" fmla="*/ 1424824 w 9854218"/>
              <a:gd name="connsiteY130" fmla="*/ 9291942 h 10287000"/>
              <a:gd name="connsiteX131" fmla="*/ 1437577 w 9854218"/>
              <a:gd name="connsiteY131" fmla="*/ 9308271 h 10287000"/>
              <a:gd name="connsiteX132" fmla="*/ 1426300 w 9854218"/>
              <a:gd name="connsiteY132" fmla="*/ 9285122 h 10287000"/>
              <a:gd name="connsiteX133" fmla="*/ 1398241 w 9854218"/>
              <a:gd name="connsiteY133" fmla="*/ 9227676 h 10287000"/>
              <a:gd name="connsiteX134" fmla="*/ 1399595 w 9854218"/>
              <a:gd name="connsiteY134" fmla="*/ 9228166 h 10287000"/>
              <a:gd name="connsiteX135" fmla="*/ 1358393 w 9854218"/>
              <a:gd name="connsiteY135" fmla="*/ 9155026 h 10287000"/>
              <a:gd name="connsiteX136" fmla="*/ 1318568 w 9854218"/>
              <a:gd name="connsiteY136" fmla="*/ 9121743 h 10287000"/>
              <a:gd name="connsiteX137" fmla="*/ 1090468 w 9854218"/>
              <a:gd name="connsiteY137" fmla="*/ 8795770 h 10287000"/>
              <a:gd name="connsiteX138" fmla="*/ 1049606 w 9854218"/>
              <a:gd name="connsiteY138" fmla="*/ 8674704 h 10287000"/>
              <a:gd name="connsiteX139" fmla="*/ 978416 w 9854218"/>
              <a:gd name="connsiteY139" fmla="*/ 8451138 h 10287000"/>
              <a:gd name="connsiteX140" fmla="*/ 1037843 w 9854218"/>
              <a:gd name="connsiteY140" fmla="*/ 8567380 h 10287000"/>
              <a:gd name="connsiteX141" fmla="*/ 1119851 w 9854218"/>
              <a:gd name="connsiteY141" fmla="*/ 8712051 h 10287000"/>
              <a:gd name="connsiteX142" fmla="*/ 1205537 w 9854218"/>
              <a:gd name="connsiteY142" fmla="*/ 8846256 h 10287000"/>
              <a:gd name="connsiteX143" fmla="*/ 1261949 w 9854218"/>
              <a:gd name="connsiteY143" fmla="*/ 8958783 h 10287000"/>
              <a:gd name="connsiteX144" fmla="*/ 1258343 w 9854218"/>
              <a:gd name="connsiteY144" fmla="*/ 8954042 h 10287000"/>
              <a:gd name="connsiteX145" fmla="*/ 1262950 w 9854218"/>
              <a:gd name="connsiteY145" fmla="*/ 8994056 h 10287000"/>
              <a:gd name="connsiteX146" fmla="*/ 1312042 w 9854218"/>
              <a:gd name="connsiteY146" fmla="*/ 9048618 h 10287000"/>
              <a:gd name="connsiteX147" fmla="*/ 1391452 w 9854218"/>
              <a:gd name="connsiteY147" fmla="*/ 9183502 h 10287000"/>
              <a:gd name="connsiteX148" fmla="*/ 1424497 w 9854218"/>
              <a:gd name="connsiteY148" fmla="*/ 9237166 h 10287000"/>
              <a:gd name="connsiteX149" fmla="*/ 1429220 w 9854218"/>
              <a:gd name="connsiteY149" fmla="*/ 9238874 h 10287000"/>
              <a:gd name="connsiteX150" fmla="*/ 1434265 w 9854218"/>
              <a:gd name="connsiteY150" fmla="*/ 9245505 h 10287000"/>
              <a:gd name="connsiteX151" fmla="*/ 1456580 w 9854218"/>
              <a:gd name="connsiteY151" fmla="*/ 9264154 h 10287000"/>
              <a:gd name="connsiteX152" fmla="*/ 1488438 w 9854218"/>
              <a:gd name="connsiteY152" fmla="*/ 9290780 h 10287000"/>
              <a:gd name="connsiteX153" fmla="*/ 1565340 w 9854218"/>
              <a:gd name="connsiteY153" fmla="*/ 9409190 h 10287000"/>
              <a:gd name="connsiteX154" fmla="*/ 1632974 w 9854218"/>
              <a:gd name="connsiteY154" fmla="*/ 9506312 h 10287000"/>
              <a:gd name="connsiteX155" fmla="*/ 1626314 w 9854218"/>
              <a:gd name="connsiteY155" fmla="*/ 9514282 h 10287000"/>
              <a:gd name="connsiteX156" fmla="*/ 1611659 w 9854218"/>
              <a:gd name="connsiteY156" fmla="*/ 9502036 h 10287000"/>
              <a:gd name="connsiteX157" fmla="*/ 1622706 w 9854218"/>
              <a:gd name="connsiteY157" fmla="*/ 9517170 h 10287000"/>
              <a:gd name="connsiteX158" fmla="*/ 1722140 w 9854218"/>
              <a:gd name="connsiteY158" fmla="*/ 9649444 h 10287000"/>
              <a:gd name="connsiteX159" fmla="*/ 1730402 w 9854218"/>
              <a:gd name="connsiteY159" fmla="*/ 9674248 h 10287000"/>
              <a:gd name="connsiteX160" fmla="*/ 1740784 w 9854218"/>
              <a:gd name="connsiteY160" fmla="*/ 9674248 h 10287000"/>
              <a:gd name="connsiteX161" fmla="*/ 1722140 w 9854218"/>
              <a:gd name="connsiteY161" fmla="*/ 9649444 h 10287000"/>
              <a:gd name="connsiteX162" fmla="*/ 1720020 w 9854218"/>
              <a:gd name="connsiteY162" fmla="*/ 9643092 h 10287000"/>
              <a:gd name="connsiteX163" fmla="*/ 1740782 w 9854218"/>
              <a:gd name="connsiteY163" fmla="*/ 9653476 h 10287000"/>
              <a:gd name="connsiteX164" fmla="*/ 1751162 w 9854218"/>
              <a:gd name="connsiteY164" fmla="*/ 9653476 h 10287000"/>
              <a:gd name="connsiteX165" fmla="*/ 1657852 w 9854218"/>
              <a:gd name="connsiteY165" fmla="*/ 9494422 h 10287000"/>
              <a:gd name="connsiteX166" fmla="*/ 1559534 w 9854218"/>
              <a:gd name="connsiteY166" fmla="*/ 9346986 h 10287000"/>
              <a:gd name="connsiteX167" fmla="*/ 1533182 w 9854218"/>
              <a:gd name="connsiteY167" fmla="*/ 9310760 h 10287000"/>
              <a:gd name="connsiteX168" fmla="*/ 1529318 w 9854218"/>
              <a:gd name="connsiteY168" fmla="*/ 9301674 h 10287000"/>
              <a:gd name="connsiteX169" fmla="*/ 1470966 w 9854218"/>
              <a:gd name="connsiteY169" fmla="*/ 9214168 h 10287000"/>
              <a:gd name="connsiteX170" fmla="*/ 1207861 w 9854218"/>
              <a:gd name="connsiteY170" fmla="*/ 8762176 h 10287000"/>
              <a:gd name="connsiteX171" fmla="*/ 1204783 w 9854218"/>
              <a:gd name="connsiteY171" fmla="*/ 8758706 h 10287000"/>
              <a:gd name="connsiteX172" fmla="*/ 1182371 w 9854218"/>
              <a:gd name="connsiteY172" fmla="*/ 8745052 h 10287000"/>
              <a:gd name="connsiteX173" fmla="*/ 1016593 w 9854218"/>
              <a:gd name="connsiteY173" fmla="*/ 8501824 h 10287000"/>
              <a:gd name="connsiteX174" fmla="*/ 490171 w 9854218"/>
              <a:gd name="connsiteY174" fmla="*/ 8276537 h 10287000"/>
              <a:gd name="connsiteX175" fmla="*/ 583148 w 9854218"/>
              <a:gd name="connsiteY175" fmla="*/ 8524276 h 10287000"/>
              <a:gd name="connsiteX176" fmla="*/ 676129 w 9854218"/>
              <a:gd name="connsiteY176" fmla="*/ 8689440 h 10287000"/>
              <a:gd name="connsiteX177" fmla="*/ 676130 w 9854218"/>
              <a:gd name="connsiteY177" fmla="*/ 8699764 h 10287000"/>
              <a:gd name="connsiteX178" fmla="*/ 686459 w 9854218"/>
              <a:gd name="connsiteY178" fmla="*/ 8710083 h 10287000"/>
              <a:gd name="connsiteX179" fmla="*/ 676129 w 9854218"/>
              <a:gd name="connsiteY179" fmla="*/ 8720408 h 10287000"/>
              <a:gd name="connsiteX180" fmla="*/ 670654 w 9854218"/>
              <a:gd name="connsiteY180" fmla="*/ 8717283 h 10287000"/>
              <a:gd name="connsiteX181" fmla="*/ 665797 w 9854218"/>
              <a:gd name="connsiteY181" fmla="*/ 8710086 h 10287000"/>
              <a:gd name="connsiteX182" fmla="*/ 667090 w 9854218"/>
              <a:gd name="connsiteY182" fmla="*/ 8715248 h 10287000"/>
              <a:gd name="connsiteX183" fmla="*/ 670654 w 9854218"/>
              <a:gd name="connsiteY183" fmla="*/ 8717283 h 10287000"/>
              <a:gd name="connsiteX184" fmla="*/ 689203 w 9854218"/>
              <a:gd name="connsiteY184" fmla="*/ 8744763 h 10287000"/>
              <a:gd name="connsiteX185" fmla="*/ 769109 w 9854218"/>
              <a:gd name="connsiteY185" fmla="*/ 8885571 h 10287000"/>
              <a:gd name="connsiteX186" fmla="*/ 779438 w 9854218"/>
              <a:gd name="connsiteY186" fmla="*/ 8906216 h 10287000"/>
              <a:gd name="connsiteX187" fmla="*/ 789766 w 9854218"/>
              <a:gd name="connsiteY187" fmla="*/ 8916537 h 10287000"/>
              <a:gd name="connsiteX188" fmla="*/ 779437 w 9854218"/>
              <a:gd name="connsiteY188" fmla="*/ 8937183 h 10287000"/>
              <a:gd name="connsiteX189" fmla="*/ 820763 w 9854218"/>
              <a:gd name="connsiteY189" fmla="*/ 8988798 h 10287000"/>
              <a:gd name="connsiteX190" fmla="*/ 1027381 w 9854218"/>
              <a:gd name="connsiteY190" fmla="*/ 9401702 h 10287000"/>
              <a:gd name="connsiteX191" fmla="*/ 1017050 w 9854218"/>
              <a:gd name="connsiteY191" fmla="*/ 9387624 h 10287000"/>
              <a:gd name="connsiteX192" fmla="*/ 1017052 w 9854218"/>
              <a:gd name="connsiteY192" fmla="*/ 9381058 h 10287000"/>
              <a:gd name="connsiteX193" fmla="*/ 1006720 w 9854218"/>
              <a:gd name="connsiteY193" fmla="*/ 9370732 h 10287000"/>
              <a:gd name="connsiteX194" fmla="*/ 1013176 w 9854218"/>
              <a:gd name="connsiteY194" fmla="*/ 9382348 h 10287000"/>
              <a:gd name="connsiteX195" fmla="*/ 1017050 w 9854218"/>
              <a:gd name="connsiteY195" fmla="*/ 9387624 h 10287000"/>
              <a:gd name="connsiteX196" fmla="*/ 1017052 w 9854218"/>
              <a:gd name="connsiteY196" fmla="*/ 9391383 h 10287000"/>
              <a:gd name="connsiteX197" fmla="*/ 1027381 w 9854218"/>
              <a:gd name="connsiteY197" fmla="*/ 9412026 h 10287000"/>
              <a:gd name="connsiteX198" fmla="*/ 1017050 w 9854218"/>
              <a:gd name="connsiteY198" fmla="*/ 9412023 h 10287000"/>
              <a:gd name="connsiteX199" fmla="*/ 1008526 w 9854218"/>
              <a:gd name="connsiteY199" fmla="*/ 9402288 h 10287000"/>
              <a:gd name="connsiteX200" fmla="*/ 1006721 w 9854218"/>
              <a:gd name="connsiteY200" fmla="*/ 9391380 h 10287000"/>
              <a:gd name="connsiteX201" fmla="*/ 1008011 w 9854218"/>
              <a:gd name="connsiteY201" fmla="*/ 9401702 h 10287000"/>
              <a:gd name="connsiteX202" fmla="*/ 1008526 w 9854218"/>
              <a:gd name="connsiteY202" fmla="*/ 9402288 h 10287000"/>
              <a:gd name="connsiteX203" fmla="*/ 1010108 w 9854218"/>
              <a:gd name="connsiteY203" fmla="*/ 9411862 h 10287000"/>
              <a:gd name="connsiteX204" fmla="*/ 1037713 w 9854218"/>
              <a:gd name="connsiteY204" fmla="*/ 9494604 h 10287000"/>
              <a:gd name="connsiteX205" fmla="*/ 1037713 w 9854218"/>
              <a:gd name="connsiteY205" fmla="*/ 9484281 h 10287000"/>
              <a:gd name="connsiteX206" fmla="*/ 1048045 w 9854218"/>
              <a:gd name="connsiteY206" fmla="*/ 9504932 h 10287000"/>
              <a:gd name="connsiteX207" fmla="*/ 1058374 w 9854218"/>
              <a:gd name="connsiteY207" fmla="*/ 9515253 h 10287000"/>
              <a:gd name="connsiteX208" fmla="*/ 1192031 w 9854218"/>
              <a:gd name="connsiteY208" fmla="*/ 9708318 h 10287000"/>
              <a:gd name="connsiteX209" fmla="*/ 1234499 w 9854218"/>
              <a:gd name="connsiteY209" fmla="*/ 9744334 h 10287000"/>
              <a:gd name="connsiteX210" fmla="*/ 1235294 w 9854218"/>
              <a:gd name="connsiteY210" fmla="*/ 9747512 h 10287000"/>
              <a:gd name="connsiteX211" fmla="*/ 1244333 w 9854218"/>
              <a:gd name="connsiteY211" fmla="*/ 9752674 h 10287000"/>
              <a:gd name="connsiteX212" fmla="*/ 1254664 w 9854218"/>
              <a:gd name="connsiteY212" fmla="*/ 9762996 h 10287000"/>
              <a:gd name="connsiteX213" fmla="*/ 1306319 w 9854218"/>
              <a:gd name="connsiteY213" fmla="*/ 9814608 h 10287000"/>
              <a:gd name="connsiteX214" fmla="*/ 1285657 w 9854218"/>
              <a:gd name="connsiteY214" fmla="*/ 9804284 h 10287000"/>
              <a:gd name="connsiteX215" fmla="*/ 1285658 w 9854218"/>
              <a:gd name="connsiteY215" fmla="*/ 9814605 h 10287000"/>
              <a:gd name="connsiteX216" fmla="*/ 1285658 w 9854218"/>
              <a:gd name="connsiteY216" fmla="*/ 9824930 h 10287000"/>
              <a:gd name="connsiteX217" fmla="*/ 1275326 w 9854218"/>
              <a:gd name="connsiteY217" fmla="*/ 9814608 h 10287000"/>
              <a:gd name="connsiteX218" fmla="*/ 1316651 w 9854218"/>
              <a:gd name="connsiteY218" fmla="*/ 9886866 h 10287000"/>
              <a:gd name="connsiteX219" fmla="*/ 1316650 w 9854218"/>
              <a:gd name="connsiteY219" fmla="*/ 9876544 h 10287000"/>
              <a:gd name="connsiteX220" fmla="*/ 1306318 w 9854218"/>
              <a:gd name="connsiteY220" fmla="*/ 9866220 h 10287000"/>
              <a:gd name="connsiteX221" fmla="*/ 1306319 w 9854218"/>
              <a:gd name="connsiteY221" fmla="*/ 9855898 h 10287000"/>
              <a:gd name="connsiteX222" fmla="*/ 1326982 w 9854218"/>
              <a:gd name="connsiteY222" fmla="*/ 9876542 h 10287000"/>
              <a:gd name="connsiteX223" fmla="*/ 1337312 w 9854218"/>
              <a:gd name="connsiteY223" fmla="*/ 9886866 h 10287000"/>
              <a:gd name="connsiteX224" fmla="*/ 1430291 w 9854218"/>
              <a:gd name="connsiteY224" fmla="*/ 9959126 h 10287000"/>
              <a:gd name="connsiteX225" fmla="*/ 1502608 w 9854218"/>
              <a:gd name="connsiteY225" fmla="*/ 10082998 h 10287000"/>
              <a:gd name="connsiteX226" fmla="*/ 1512938 w 9854218"/>
              <a:gd name="connsiteY226" fmla="*/ 10082996 h 10287000"/>
              <a:gd name="connsiteX227" fmla="*/ 1523272 w 9854218"/>
              <a:gd name="connsiteY227" fmla="*/ 10103638 h 10287000"/>
              <a:gd name="connsiteX228" fmla="*/ 1533602 w 9854218"/>
              <a:gd name="connsiteY228" fmla="*/ 10103642 h 10287000"/>
              <a:gd name="connsiteX229" fmla="*/ 1533600 w 9854218"/>
              <a:gd name="connsiteY229" fmla="*/ 10113968 h 10287000"/>
              <a:gd name="connsiteX230" fmla="*/ 1585256 w 9854218"/>
              <a:gd name="connsiteY230" fmla="*/ 10175902 h 10287000"/>
              <a:gd name="connsiteX231" fmla="*/ 1554262 w 9854218"/>
              <a:gd name="connsiteY231" fmla="*/ 10165578 h 10287000"/>
              <a:gd name="connsiteX232" fmla="*/ 1554263 w 9854218"/>
              <a:gd name="connsiteY232" fmla="*/ 10175902 h 10287000"/>
              <a:gd name="connsiteX233" fmla="*/ 1543931 w 9854218"/>
              <a:gd name="connsiteY233" fmla="*/ 10165578 h 10287000"/>
              <a:gd name="connsiteX234" fmla="*/ 1533600 w 9854218"/>
              <a:gd name="connsiteY234" fmla="*/ 10165576 h 10287000"/>
              <a:gd name="connsiteX235" fmla="*/ 1605917 w 9854218"/>
              <a:gd name="connsiteY235" fmla="*/ 10248159 h 10287000"/>
              <a:gd name="connsiteX236" fmla="*/ 1626580 w 9854218"/>
              <a:gd name="connsiteY236" fmla="*/ 10227514 h 10287000"/>
              <a:gd name="connsiteX237" fmla="*/ 1705960 w 9854218"/>
              <a:gd name="connsiteY237" fmla="*/ 10287000 h 10287000"/>
              <a:gd name="connsiteX238" fmla="*/ 1582592 w 9854218"/>
              <a:gd name="connsiteY238" fmla="*/ 10287000 h 10287000"/>
              <a:gd name="connsiteX239" fmla="*/ 1543931 w 9854218"/>
              <a:gd name="connsiteY239" fmla="*/ 10237834 h 10287000"/>
              <a:gd name="connsiteX240" fmla="*/ 1430290 w 9854218"/>
              <a:gd name="connsiteY240" fmla="*/ 10093320 h 10287000"/>
              <a:gd name="connsiteX241" fmla="*/ 1275326 w 9854218"/>
              <a:gd name="connsiteY241" fmla="*/ 9897192 h 10287000"/>
              <a:gd name="connsiteX242" fmla="*/ 1151353 w 9854218"/>
              <a:gd name="connsiteY242" fmla="*/ 9690735 h 10287000"/>
              <a:gd name="connsiteX243" fmla="*/ 1048043 w 9854218"/>
              <a:gd name="connsiteY243" fmla="*/ 9525574 h 10287000"/>
              <a:gd name="connsiteX244" fmla="*/ 1037713 w 9854218"/>
              <a:gd name="connsiteY244" fmla="*/ 9515253 h 10287000"/>
              <a:gd name="connsiteX245" fmla="*/ 1027381 w 9854218"/>
              <a:gd name="connsiteY245" fmla="*/ 9494606 h 10287000"/>
              <a:gd name="connsiteX246" fmla="*/ 800101 w 9854218"/>
              <a:gd name="connsiteY246" fmla="*/ 9071380 h 10287000"/>
              <a:gd name="connsiteX247" fmla="*/ 769108 w 9854218"/>
              <a:gd name="connsiteY247" fmla="*/ 9102346 h 10287000"/>
              <a:gd name="connsiteX248" fmla="*/ 717451 w 9854218"/>
              <a:gd name="connsiteY248" fmla="*/ 9050732 h 10287000"/>
              <a:gd name="connsiteX249" fmla="*/ 727783 w 9854218"/>
              <a:gd name="connsiteY249" fmla="*/ 9071378 h 10287000"/>
              <a:gd name="connsiteX250" fmla="*/ 738113 w 9854218"/>
              <a:gd name="connsiteY250" fmla="*/ 9092025 h 10287000"/>
              <a:gd name="connsiteX251" fmla="*/ 727783 w 9854218"/>
              <a:gd name="connsiteY251" fmla="*/ 9081700 h 10287000"/>
              <a:gd name="connsiteX252" fmla="*/ 717451 w 9854218"/>
              <a:gd name="connsiteY252" fmla="*/ 9061056 h 10287000"/>
              <a:gd name="connsiteX253" fmla="*/ 707120 w 9854218"/>
              <a:gd name="connsiteY253" fmla="*/ 9050734 h 10287000"/>
              <a:gd name="connsiteX254" fmla="*/ 676127 w 9854218"/>
              <a:gd name="connsiteY254" fmla="*/ 8999120 h 10287000"/>
              <a:gd name="connsiteX255" fmla="*/ 676127 w 9854218"/>
              <a:gd name="connsiteY255" fmla="*/ 8988798 h 10287000"/>
              <a:gd name="connsiteX256" fmla="*/ 676127 w 9854218"/>
              <a:gd name="connsiteY256" fmla="*/ 8978474 h 10287000"/>
              <a:gd name="connsiteX257" fmla="*/ 683875 w 9854218"/>
              <a:gd name="connsiteY257" fmla="*/ 8978474 h 10287000"/>
              <a:gd name="connsiteX258" fmla="*/ 686458 w 9854218"/>
              <a:gd name="connsiteY258" fmla="*/ 8988795 h 10287000"/>
              <a:gd name="connsiteX259" fmla="*/ 686458 w 9854218"/>
              <a:gd name="connsiteY259" fmla="*/ 8978476 h 10287000"/>
              <a:gd name="connsiteX260" fmla="*/ 683875 w 9854218"/>
              <a:gd name="connsiteY260" fmla="*/ 8978474 h 10287000"/>
              <a:gd name="connsiteX261" fmla="*/ 681293 w 9854218"/>
              <a:gd name="connsiteY261" fmla="*/ 8968152 h 10287000"/>
              <a:gd name="connsiteX262" fmla="*/ 676127 w 9854218"/>
              <a:gd name="connsiteY262" fmla="*/ 8947508 h 10287000"/>
              <a:gd name="connsiteX263" fmla="*/ 727783 w 9854218"/>
              <a:gd name="connsiteY263" fmla="*/ 8978476 h 10287000"/>
              <a:gd name="connsiteX264" fmla="*/ 707120 w 9854218"/>
              <a:gd name="connsiteY264" fmla="*/ 8895896 h 10287000"/>
              <a:gd name="connsiteX265" fmla="*/ 717451 w 9854218"/>
              <a:gd name="connsiteY265" fmla="*/ 8885571 h 10287000"/>
              <a:gd name="connsiteX266" fmla="*/ 707120 w 9854218"/>
              <a:gd name="connsiteY266" fmla="*/ 8885571 h 10287000"/>
              <a:gd name="connsiteX267" fmla="*/ 707120 w 9854218"/>
              <a:gd name="connsiteY267" fmla="*/ 8875250 h 10287000"/>
              <a:gd name="connsiteX268" fmla="*/ 707122 w 9854218"/>
              <a:gd name="connsiteY268" fmla="*/ 8864925 h 10287000"/>
              <a:gd name="connsiteX269" fmla="*/ 707123 w 9854218"/>
              <a:gd name="connsiteY269" fmla="*/ 8854604 h 10287000"/>
              <a:gd name="connsiteX270" fmla="*/ 645137 w 9854218"/>
              <a:gd name="connsiteY270" fmla="*/ 8699764 h 10287000"/>
              <a:gd name="connsiteX271" fmla="*/ 655465 w 9854218"/>
              <a:gd name="connsiteY271" fmla="*/ 8699762 h 10287000"/>
              <a:gd name="connsiteX272" fmla="*/ 645136 w 9854218"/>
              <a:gd name="connsiteY272" fmla="*/ 8689440 h 10287000"/>
              <a:gd name="connsiteX273" fmla="*/ 624473 w 9854218"/>
              <a:gd name="connsiteY273" fmla="*/ 8658474 h 10287000"/>
              <a:gd name="connsiteX274" fmla="*/ 634804 w 9854218"/>
              <a:gd name="connsiteY274" fmla="*/ 8648150 h 10287000"/>
              <a:gd name="connsiteX275" fmla="*/ 541826 w 9854218"/>
              <a:gd name="connsiteY275" fmla="*/ 8493312 h 10287000"/>
              <a:gd name="connsiteX276" fmla="*/ 490171 w 9854218"/>
              <a:gd name="connsiteY276" fmla="*/ 8276537 h 10287000"/>
              <a:gd name="connsiteX277" fmla="*/ 806632 w 9854218"/>
              <a:gd name="connsiteY277" fmla="*/ 8255612 h 10287000"/>
              <a:gd name="connsiteX278" fmla="*/ 850907 w 9854218"/>
              <a:gd name="connsiteY278" fmla="*/ 8343801 h 10287000"/>
              <a:gd name="connsiteX279" fmla="*/ 935992 w 9854218"/>
              <a:gd name="connsiteY279" fmla="*/ 8551696 h 10287000"/>
              <a:gd name="connsiteX280" fmla="*/ 969526 w 9854218"/>
              <a:gd name="connsiteY280" fmla="*/ 8533143 h 10287000"/>
              <a:gd name="connsiteX281" fmla="*/ 976687 w 9854218"/>
              <a:gd name="connsiteY281" fmla="*/ 8531121 h 10287000"/>
              <a:gd name="connsiteX282" fmla="*/ 917057 w 9854218"/>
              <a:gd name="connsiteY282" fmla="*/ 8420546 h 10287000"/>
              <a:gd name="connsiteX283" fmla="*/ 844099 w 9854218"/>
              <a:gd name="connsiteY283" fmla="*/ 8265042 h 10287000"/>
              <a:gd name="connsiteX284" fmla="*/ 808037 w 9854218"/>
              <a:gd name="connsiteY284" fmla="*/ 8255841 h 10287000"/>
              <a:gd name="connsiteX285" fmla="*/ 2503470 w 9854218"/>
              <a:gd name="connsiteY285" fmla="*/ 8056143 h 10287000"/>
              <a:gd name="connsiteX286" fmla="*/ 2519093 w 9854218"/>
              <a:gd name="connsiteY286" fmla="*/ 8080730 h 10287000"/>
              <a:gd name="connsiteX287" fmla="*/ 2503277 w 9854218"/>
              <a:gd name="connsiteY287" fmla="*/ 8057009 h 10287000"/>
              <a:gd name="connsiteX288" fmla="*/ 2503470 w 9854218"/>
              <a:gd name="connsiteY288" fmla="*/ 8056143 h 10287000"/>
              <a:gd name="connsiteX289" fmla="*/ 764668 w 9854218"/>
              <a:gd name="connsiteY289" fmla="*/ 8009342 h 10287000"/>
              <a:gd name="connsiteX290" fmla="*/ 763417 w 9854218"/>
              <a:gd name="connsiteY290" fmla="*/ 8021661 h 10287000"/>
              <a:gd name="connsiteX291" fmla="*/ 834965 w 9854218"/>
              <a:gd name="connsiteY291" fmla="*/ 8162667 h 10287000"/>
              <a:gd name="connsiteX292" fmla="*/ 931577 w 9854218"/>
              <a:gd name="connsiteY292" fmla="*/ 8419358 h 10287000"/>
              <a:gd name="connsiteX293" fmla="*/ 948700 w 9854218"/>
              <a:gd name="connsiteY293" fmla="*/ 8415056 h 10287000"/>
              <a:gd name="connsiteX294" fmla="*/ 953120 w 9854218"/>
              <a:gd name="connsiteY294" fmla="*/ 8415668 h 10287000"/>
              <a:gd name="connsiteX295" fmla="*/ 913409 w 9854218"/>
              <a:gd name="connsiteY295" fmla="*/ 8298012 h 10287000"/>
              <a:gd name="connsiteX296" fmla="*/ 780862 w 9854218"/>
              <a:gd name="connsiteY296" fmla="*/ 8043854 h 10287000"/>
              <a:gd name="connsiteX297" fmla="*/ 2215406 w 9854218"/>
              <a:gd name="connsiteY297" fmla="*/ 7954197 h 10287000"/>
              <a:gd name="connsiteX298" fmla="*/ 2228060 w 9854218"/>
              <a:gd name="connsiteY298" fmla="*/ 7966851 h 10287000"/>
              <a:gd name="connsiteX299" fmla="*/ 2215406 w 9854218"/>
              <a:gd name="connsiteY299" fmla="*/ 7954197 h 10287000"/>
              <a:gd name="connsiteX300" fmla="*/ 3442472 w 9854218"/>
              <a:gd name="connsiteY300" fmla="*/ 7922889 h 10287000"/>
              <a:gd name="connsiteX301" fmla="*/ 3452306 w 9854218"/>
              <a:gd name="connsiteY301" fmla="*/ 7931229 h 10287000"/>
              <a:gd name="connsiteX302" fmla="*/ 3443267 w 9854218"/>
              <a:gd name="connsiteY302" fmla="*/ 7926066 h 10287000"/>
              <a:gd name="connsiteX303" fmla="*/ 633680 w 9854218"/>
              <a:gd name="connsiteY303" fmla="*/ 7810980 h 10287000"/>
              <a:gd name="connsiteX304" fmla="*/ 657178 w 9854218"/>
              <a:gd name="connsiteY304" fmla="*/ 7880034 h 10287000"/>
              <a:gd name="connsiteX305" fmla="*/ 662339 w 9854218"/>
              <a:gd name="connsiteY305" fmla="*/ 7894485 h 10287000"/>
              <a:gd name="connsiteX306" fmla="*/ 663355 w 9854218"/>
              <a:gd name="connsiteY306" fmla="*/ 7877766 h 10287000"/>
              <a:gd name="connsiteX307" fmla="*/ 662722 w 9854218"/>
              <a:gd name="connsiteY307" fmla="*/ 7877663 h 10287000"/>
              <a:gd name="connsiteX308" fmla="*/ 2312033 w 9854218"/>
              <a:gd name="connsiteY308" fmla="*/ 7793150 h 10287000"/>
              <a:gd name="connsiteX309" fmla="*/ 2329289 w 9854218"/>
              <a:gd name="connsiteY309" fmla="*/ 7802352 h 10287000"/>
              <a:gd name="connsiteX310" fmla="*/ 2329290 w 9854218"/>
              <a:gd name="connsiteY310" fmla="*/ 7827662 h 10287000"/>
              <a:gd name="connsiteX311" fmla="*/ 2316635 w 9854218"/>
              <a:gd name="connsiteY311" fmla="*/ 7815006 h 10287000"/>
              <a:gd name="connsiteX312" fmla="*/ 2316636 w 9854218"/>
              <a:gd name="connsiteY312" fmla="*/ 7802355 h 10287000"/>
              <a:gd name="connsiteX313" fmla="*/ 2296450 w 9854218"/>
              <a:gd name="connsiteY313" fmla="*/ 7769516 h 10287000"/>
              <a:gd name="connsiteX314" fmla="*/ 2303980 w 9854218"/>
              <a:gd name="connsiteY314" fmla="*/ 7777047 h 10287000"/>
              <a:gd name="connsiteX315" fmla="*/ 2312033 w 9854218"/>
              <a:gd name="connsiteY315" fmla="*/ 7793150 h 10287000"/>
              <a:gd name="connsiteX316" fmla="*/ 2308530 w 9854218"/>
              <a:gd name="connsiteY316" fmla="*/ 7791284 h 10287000"/>
              <a:gd name="connsiteX317" fmla="*/ 2276478 w 9854218"/>
              <a:gd name="connsiteY317" fmla="*/ 7726433 h 10287000"/>
              <a:gd name="connsiteX318" fmla="*/ 2286584 w 9854218"/>
              <a:gd name="connsiteY318" fmla="*/ 7751738 h 10287000"/>
              <a:gd name="connsiteX319" fmla="*/ 2296450 w 9854218"/>
              <a:gd name="connsiteY319" fmla="*/ 7769516 h 10287000"/>
              <a:gd name="connsiteX320" fmla="*/ 2291328 w 9854218"/>
              <a:gd name="connsiteY320" fmla="*/ 7764395 h 10287000"/>
              <a:gd name="connsiteX321" fmla="*/ 2266022 w 9854218"/>
              <a:gd name="connsiteY321" fmla="*/ 7726434 h 10287000"/>
              <a:gd name="connsiteX322" fmla="*/ 2268472 w 9854218"/>
              <a:gd name="connsiteY322" fmla="*/ 7706363 h 10287000"/>
              <a:gd name="connsiteX323" fmla="*/ 2278674 w 9854218"/>
              <a:gd name="connsiteY323" fmla="*/ 7726434 h 10287000"/>
              <a:gd name="connsiteX324" fmla="*/ 2276478 w 9854218"/>
              <a:gd name="connsiteY324" fmla="*/ 7726433 h 10287000"/>
              <a:gd name="connsiteX325" fmla="*/ 3206446 w 9854218"/>
              <a:gd name="connsiteY325" fmla="*/ 7625214 h 10287000"/>
              <a:gd name="connsiteX326" fmla="*/ 3235355 w 9854218"/>
              <a:gd name="connsiteY326" fmla="*/ 7673157 h 10287000"/>
              <a:gd name="connsiteX327" fmla="*/ 3245688 w 9854218"/>
              <a:gd name="connsiteY327" fmla="*/ 7693805 h 10287000"/>
              <a:gd name="connsiteX328" fmla="*/ 3256018 w 9854218"/>
              <a:gd name="connsiteY328" fmla="*/ 7704129 h 10287000"/>
              <a:gd name="connsiteX329" fmla="*/ 3359327 w 9854218"/>
              <a:gd name="connsiteY329" fmla="*/ 7869293 h 10287000"/>
              <a:gd name="connsiteX330" fmla="*/ 3483299 w 9854218"/>
              <a:gd name="connsiteY330" fmla="*/ 8075745 h 10287000"/>
              <a:gd name="connsiteX331" fmla="*/ 3638266 w 9854218"/>
              <a:gd name="connsiteY331" fmla="*/ 8271875 h 10287000"/>
              <a:gd name="connsiteX332" fmla="*/ 3778586 w 9854218"/>
              <a:gd name="connsiteY332" fmla="*/ 8450318 h 10287000"/>
              <a:gd name="connsiteX333" fmla="*/ 3799856 w 9854218"/>
              <a:gd name="connsiteY333" fmla="*/ 8410686 h 10287000"/>
              <a:gd name="connsiteX334" fmla="*/ 3796932 w 9854218"/>
              <a:gd name="connsiteY334" fmla="*/ 8407347 h 10287000"/>
              <a:gd name="connsiteX335" fmla="*/ 3739514 w 9854218"/>
              <a:gd name="connsiteY335" fmla="*/ 8350320 h 10287000"/>
              <a:gd name="connsiteX336" fmla="*/ 3695316 w 9854218"/>
              <a:gd name="connsiteY336" fmla="*/ 8279910 h 10287000"/>
              <a:gd name="connsiteX337" fmla="*/ 3694056 w 9854218"/>
              <a:gd name="connsiteY337" fmla="*/ 8227773 h 10287000"/>
              <a:gd name="connsiteX338" fmla="*/ 3682170 w 9854218"/>
              <a:gd name="connsiteY338" fmla="*/ 8203487 h 10287000"/>
              <a:gd name="connsiteX339" fmla="*/ 3638266 w 9854218"/>
              <a:gd name="connsiteY339" fmla="*/ 8137679 h 10287000"/>
              <a:gd name="connsiteX340" fmla="*/ 3545285 w 9854218"/>
              <a:gd name="connsiteY340" fmla="*/ 8065419 h 10287000"/>
              <a:gd name="connsiteX341" fmla="*/ 3534954 w 9854218"/>
              <a:gd name="connsiteY341" fmla="*/ 8055099 h 10287000"/>
              <a:gd name="connsiteX342" fmla="*/ 3514292 w 9854218"/>
              <a:gd name="connsiteY342" fmla="*/ 8034456 h 10287000"/>
              <a:gd name="connsiteX343" fmla="*/ 3514294 w 9854218"/>
              <a:gd name="connsiteY343" fmla="*/ 8044778 h 10287000"/>
              <a:gd name="connsiteX344" fmla="*/ 3524627 w 9854218"/>
              <a:gd name="connsiteY344" fmla="*/ 8055099 h 10287000"/>
              <a:gd name="connsiteX345" fmla="*/ 3524626 w 9854218"/>
              <a:gd name="connsiteY345" fmla="*/ 8065421 h 10287000"/>
              <a:gd name="connsiteX346" fmla="*/ 3483299 w 9854218"/>
              <a:gd name="connsiteY346" fmla="*/ 7993160 h 10287000"/>
              <a:gd name="connsiteX347" fmla="*/ 3493632 w 9854218"/>
              <a:gd name="connsiteY347" fmla="*/ 8003487 h 10287000"/>
              <a:gd name="connsiteX348" fmla="*/ 3493634 w 9854218"/>
              <a:gd name="connsiteY348" fmla="*/ 7993163 h 10287000"/>
              <a:gd name="connsiteX349" fmla="*/ 3493632 w 9854218"/>
              <a:gd name="connsiteY349" fmla="*/ 7982841 h 10287000"/>
              <a:gd name="connsiteX350" fmla="*/ 3514292 w 9854218"/>
              <a:gd name="connsiteY350" fmla="*/ 7993163 h 10287000"/>
              <a:gd name="connsiteX351" fmla="*/ 3462640 w 9854218"/>
              <a:gd name="connsiteY351" fmla="*/ 7941551 h 10287000"/>
              <a:gd name="connsiteX352" fmla="*/ 3452306 w 9854218"/>
              <a:gd name="connsiteY352" fmla="*/ 7931229 h 10287000"/>
              <a:gd name="connsiteX353" fmla="*/ 3452306 w 9854218"/>
              <a:gd name="connsiteY353" fmla="*/ 7920905 h 10287000"/>
              <a:gd name="connsiteX354" fmla="*/ 3452306 w 9854218"/>
              <a:gd name="connsiteY354" fmla="*/ 7910582 h 10287000"/>
              <a:gd name="connsiteX355" fmla="*/ 3441976 w 9854218"/>
              <a:gd name="connsiteY355" fmla="*/ 7920905 h 10287000"/>
              <a:gd name="connsiteX356" fmla="*/ 3442472 w 9854218"/>
              <a:gd name="connsiteY356" fmla="*/ 7922889 h 10287000"/>
              <a:gd name="connsiteX357" fmla="*/ 3400006 w 9854218"/>
              <a:gd name="connsiteY357" fmla="*/ 7886874 h 10287000"/>
              <a:gd name="connsiteX358" fmla="*/ 3266348 w 9854218"/>
              <a:gd name="connsiteY358" fmla="*/ 7693805 h 10287000"/>
              <a:gd name="connsiteX359" fmla="*/ 3256018 w 9854218"/>
              <a:gd name="connsiteY359" fmla="*/ 7683485 h 10287000"/>
              <a:gd name="connsiteX360" fmla="*/ 3245690 w 9854218"/>
              <a:gd name="connsiteY360" fmla="*/ 7662839 h 10287000"/>
              <a:gd name="connsiteX361" fmla="*/ 3245688 w 9854218"/>
              <a:gd name="connsiteY361" fmla="*/ 7673162 h 10287000"/>
              <a:gd name="connsiteX362" fmla="*/ 3233204 w 9854218"/>
              <a:gd name="connsiteY362" fmla="*/ 7637403 h 10287000"/>
              <a:gd name="connsiteX363" fmla="*/ 3217256 w 9854218"/>
              <a:gd name="connsiteY363" fmla="*/ 7536666 h 10287000"/>
              <a:gd name="connsiteX364" fmla="*/ 3221402 w 9854218"/>
              <a:gd name="connsiteY364" fmla="*/ 7555992 h 10287000"/>
              <a:gd name="connsiteX365" fmla="*/ 3225024 w 9854218"/>
              <a:gd name="connsiteY365" fmla="*/ 7559613 h 10287000"/>
              <a:gd name="connsiteX366" fmla="*/ 3225026 w 9854218"/>
              <a:gd name="connsiteY366" fmla="*/ 7566182 h 10287000"/>
              <a:gd name="connsiteX367" fmla="*/ 3222992 w 9854218"/>
              <a:gd name="connsiteY367" fmla="*/ 7563411 h 10287000"/>
              <a:gd name="connsiteX368" fmla="*/ 3228820 w 9854218"/>
              <a:gd name="connsiteY368" fmla="*/ 7590581 h 10287000"/>
              <a:gd name="connsiteX369" fmla="*/ 3235356 w 9854218"/>
              <a:gd name="connsiteY369" fmla="*/ 7590581 h 10287000"/>
              <a:gd name="connsiteX370" fmla="*/ 3225026 w 9854218"/>
              <a:gd name="connsiteY370" fmla="*/ 7569936 h 10287000"/>
              <a:gd name="connsiteX371" fmla="*/ 3225026 w 9854218"/>
              <a:gd name="connsiteY371" fmla="*/ 7566182 h 10287000"/>
              <a:gd name="connsiteX372" fmla="*/ 3235356 w 9854218"/>
              <a:gd name="connsiteY372" fmla="*/ 7580259 h 10287000"/>
              <a:gd name="connsiteX373" fmla="*/ 576853 w 9854218"/>
              <a:gd name="connsiteY373" fmla="*/ 7500311 h 10287000"/>
              <a:gd name="connsiteX374" fmla="*/ 576661 w 9854218"/>
              <a:gd name="connsiteY374" fmla="*/ 7505700 h 10287000"/>
              <a:gd name="connsiteX375" fmla="*/ 577664 w 9854218"/>
              <a:gd name="connsiteY375" fmla="*/ 7506488 h 10287000"/>
              <a:gd name="connsiteX376" fmla="*/ 580756 w 9854218"/>
              <a:gd name="connsiteY376" fmla="*/ 7503573 h 10287000"/>
              <a:gd name="connsiteX377" fmla="*/ 3058964 w 9854218"/>
              <a:gd name="connsiteY377" fmla="*/ 7357428 h 10287000"/>
              <a:gd name="connsiteX378" fmla="*/ 3110093 w 9854218"/>
              <a:gd name="connsiteY378" fmla="*/ 7465419 h 10287000"/>
              <a:gd name="connsiteX379" fmla="*/ 3147628 w 9854218"/>
              <a:gd name="connsiteY379" fmla="*/ 7527669 h 10287000"/>
              <a:gd name="connsiteX380" fmla="*/ 1935281 w 9854218"/>
              <a:gd name="connsiteY380" fmla="*/ 7216802 h 10287000"/>
              <a:gd name="connsiteX381" fmla="*/ 1937030 w 9854218"/>
              <a:gd name="connsiteY381" fmla="*/ 7220294 h 10287000"/>
              <a:gd name="connsiteX382" fmla="*/ 1937028 w 9854218"/>
              <a:gd name="connsiteY382" fmla="*/ 7232948 h 10287000"/>
              <a:gd name="connsiteX383" fmla="*/ 1937028 w 9854218"/>
              <a:gd name="connsiteY383" fmla="*/ 7245597 h 10287000"/>
              <a:gd name="connsiteX384" fmla="*/ 1935281 w 9854218"/>
              <a:gd name="connsiteY384" fmla="*/ 7216802 h 10287000"/>
              <a:gd name="connsiteX385" fmla="*/ 2891850 w 9854218"/>
              <a:gd name="connsiteY385" fmla="*/ 7157030 h 10287000"/>
              <a:gd name="connsiteX386" fmla="*/ 2894432 w 9854218"/>
              <a:gd name="connsiteY386" fmla="*/ 7157030 h 10287000"/>
              <a:gd name="connsiteX387" fmla="*/ 2894429 w 9854218"/>
              <a:gd name="connsiteY387" fmla="*/ 7167353 h 10287000"/>
              <a:gd name="connsiteX388" fmla="*/ 404158 w 9854218"/>
              <a:gd name="connsiteY388" fmla="*/ 7137999 h 10287000"/>
              <a:gd name="connsiteX389" fmla="*/ 401374 w 9854218"/>
              <a:gd name="connsiteY389" fmla="*/ 7139007 h 10287000"/>
              <a:gd name="connsiteX390" fmla="*/ 408661 w 9854218"/>
              <a:gd name="connsiteY390" fmla="*/ 7178088 h 10287000"/>
              <a:gd name="connsiteX391" fmla="*/ 412363 w 9854218"/>
              <a:gd name="connsiteY391" fmla="*/ 7181183 h 10287000"/>
              <a:gd name="connsiteX392" fmla="*/ 2918046 w 9854218"/>
              <a:gd name="connsiteY392" fmla="*/ 7071500 h 10287000"/>
              <a:gd name="connsiteX393" fmla="*/ 2915096 w 9854218"/>
              <a:gd name="connsiteY393" fmla="*/ 7074452 h 10287000"/>
              <a:gd name="connsiteX394" fmla="*/ 2935756 w 9854218"/>
              <a:gd name="connsiteY394" fmla="*/ 7157030 h 10287000"/>
              <a:gd name="connsiteX395" fmla="*/ 2884102 w 9854218"/>
              <a:gd name="connsiteY395" fmla="*/ 7126059 h 10287000"/>
              <a:gd name="connsiteX396" fmla="*/ 2889268 w 9854218"/>
              <a:gd name="connsiteY396" fmla="*/ 7146705 h 10287000"/>
              <a:gd name="connsiteX397" fmla="*/ 2891850 w 9854218"/>
              <a:gd name="connsiteY397" fmla="*/ 7157030 h 10287000"/>
              <a:gd name="connsiteX398" fmla="*/ 2884104 w 9854218"/>
              <a:gd name="connsiteY398" fmla="*/ 7157030 h 10287000"/>
              <a:gd name="connsiteX399" fmla="*/ 2884104 w 9854218"/>
              <a:gd name="connsiteY399" fmla="*/ 7167354 h 10287000"/>
              <a:gd name="connsiteX400" fmla="*/ 2884104 w 9854218"/>
              <a:gd name="connsiteY400" fmla="*/ 7177674 h 10287000"/>
              <a:gd name="connsiteX401" fmla="*/ 2915096 w 9854218"/>
              <a:gd name="connsiteY401" fmla="*/ 7229289 h 10287000"/>
              <a:gd name="connsiteX402" fmla="*/ 2925425 w 9854218"/>
              <a:gd name="connsiteY402" fmla="*/ 7239612 h 10287000"/>
              <a:gd name="connsiteX403" fmla="*/ 2935756 w 9854218"/>
              <a:gd name="connsiteY403" fmla="*/ 7260254 h 10287000"/>
              <a:gd name="connsiteX404" fmla="*/ 2946089 w 9854218"/>
              <a:gd name="connsiteY404" fmla="*/ 7270578 h 10287000"/>
              <a:gd name="connsiteX405" fmla="*/ 2935752 w 9854218"/>
              <a:gd name="connsiteY405" fmla="*/ 7249928 h 10287000"/>
              <a:gd name="connsiteX406" fmla="*/ 2925425 w 9854218"/>
              <a:gd name="connsiteY406" fmla="*/ 7229289 h 10287000"/>
              <a:gd name="connsiteX407" fmla="*/ 2977079 w 9854218"/>
              <a:gd name="connsiteY407" fmla="*/ 7280901 h 10287000"/>
              <a:gd name="connsiteX408" fmla="*/ 2984831 w 9854218"/>
              <a:gd name="connsiteY408" fmla="*/ 7257674 h 10287000"/>
              <a:gd name="connsiteX409" fmla="*/ 3003734 w 9854218"/>
              <a:gd name="connsiteY409" fmla="*/ 7251377 h 10287000"/>
              <a:gd name="connsiteX410" fmla="*/ 2942093 w 9854218"/>
              <a:gd name="connsiteY410" fmla="*/ 7133019 h 10287000"/>
              <a:gd name="connsiteX411" fmla="*/ 2915093 w 9854218"/>
              <a:gd name="connsiteY411" fmla="*/ 7063944 h 10287000"/>
              <a:gd name="connsiteX412" fmla="*/ 2915093 w 9854218"/>
              <a:gd name="connsiteY412" fmla="*/ 7064126 h 10287000"/>
              <a:gd name="connsiteX413" fmla="*/ 2915164 w 9854218"/>
              <a:gd name="connsiteY413" fmla="*/ 7064126 h 10287000"/>
              <a:gd name="connsiteX414" fmla="*/ 2915093 w 9854218"/>
              <a:gd name="connsiteY414" fmla="*/ 7063944 h 10287000"/>
              <a:gd name="connsiteX415" fmla="*/ 2849382 w 9854218"/>
              <a:gd name="connsiteY415" fmla="*/ 6895821 h 10287000"/>
              <a:gd name="connsiteX416" fmla="*/ 2848265 w 9854218"/>
              <a:gd name="connsiteY416" fmla="*/ 6901058 h 10287000"/>
              <a:gd name="connsiteX417" fmla="*/ 2860859 w 9854218"/>
              <a:gd name="connsiteY417" fmla="*/ 6936381 h 10287000"/>
              <a:gd name="connsiteX418" fmla="*/ 2875322 w 9854218"/>
              <a:gd name="connsiteY418" fmla="*/ 6962196 h 10287000"/>
              <a:gd name="connsiteX419" fmla="*/ 385241 w 9854218"/>
              <a:gd name="connsiteY419" fmla="*/ 6674598 h 10287000"/>
              <a:gd name="connsiteX420" fmla="*/ 385633 w 9854218"/>
              <a:gd name="connsiteY420" fmla="*/ 6679001 h 10287000"/>
              <a:gd name="connsiteX421" fmla="*/ 390691 w 9854218"/>
              <a:gd name="connsiteY421" fmla="*/ 6735674 h 10287000"/>
              <a:gd name="connsiteX422" fmla="*/ 520061 w 9854218"/>
              <a:gd name="connsiteY422" fmla="*/ 7276901 h 10287000"/>
              <a:gd name="connsiteX423" fmla="*/ 526588 w 9854218"/>
              <a:gd name="connsiteY423" fmla="*/ 7350027 h 10287000"/>
              <a:gd name="connsiteX424" fmla="*/ 553093 w 9854218"/>
              <a:gd name="connsiteY424" fmla="*/ 7399248 h 10287000"/>
              <a:gd name="connsiteX425" fmla="*/ 566546 w 9854218"/>
              <a:gd name="connsiteY425" fmla="*/ 7302215 h 10287000"/>
              <a:gd name="connsiteX426" fmla="*/ 616675 w 9854218"/>
              <a:gd name="connsiteY426" fmla="*/ 7533593 h 10287000"/>
              <a:gd name="connsiteX427" fmla="*/ 614161 w 9854218"/>
              <a:gd name="connsiteY427" fmla="*/ 7546719 h 10287000"/>
              <a:gd name="connsiteX428" fmla="*/ 609307 w 9854218"/>
              <a:gd name="connsiteY428" fmla="*/ 7540304 h 10287000"/>
              <a:gd name="connsiteX429" fmla="*/ 620531 w 9854218"/>
              <a:gd name="connsiteY429" fmla="*/ 7570017 h 10287000"/>
              <a:gd name="connsiteX430" fmla="*/ 648503 w 9854218"/>
              <a:gd name="connsiteY430" fmla="*/ 7635690 h 10287000"/>
              <a:gd name="connsiteX431" fmla="*/ 627220 w 9854218"/>
              <a:gd name="connsiteY431" fmla="*/ 7644969 h 10287000"/>
              <a:gd name="connsiteX432" fmla="*/ 698768 w 9854218"/>
              <a:gd name="connsiteY432" fmla="*/ 7785975 h 10287000"/>
              <a:gd name="connsiteX433" fmla="*/ 705985 w 9854218"/>
              <a:gd name="connsiteY433" fmla="*/ 7842338 h 10287000"/>
              <a:gd name="connsiteX434" fmla="*/ 719231 w 9854218"/>
              <a:gd name="connsiteY434" fmla="*/ 7878117 h 10287000"/>
              <a:gd name="connsiteX435" fmla="*/ 727777 w 9854218"/>
              <a:gd name="connsiteY435" fmla="*/ 7870068 h 10287000"/>
              <a:gd name="connsiteX436" fmla="*/ 784700 w 9854218"/>
              <a:gd name="connsiteY436" fmla="*/ 8012382 h 10287000"/>
              <a:gd name="connsiteX437" fmla="*/ 781397 w 9854218"/>
              <a:gd name="connsiteY437" fmla="*/ 8012736 h 10287000"/>
              <a:gd name="connsiteX438" fmla="*/ 795380 w 9854218"/>
              <a:gd name="connsiteY438" fmla="*/ 8042666 h 10287000"/>
              <a:gd name="connsiteX439" fmla="*/ 824632 w 9854218"/>
              <a:gd name="connsiteY439" fmla="*/ 8040041 h 10287000"/>
              <a:gd name="connsiteX440" fmla="*/ 983654 w 9854218"/>
              <a:gd name="connsiteY440" fmla="*/ 8335359 h 10287000"/>
              <a:gd name="connsiteX441" fmla="*/ 1037300 w 9854218"/>
              <a:gd name="connsiteY441" fmla="*/ 8419382 h 10287000"/>
              <a:gd name="connsiteX442" fmla="*/ 972338 w 9854218"/>
              <a:gd name="connsiteY442" fmla="*/ 8288648 h 10287000"/>
              <a:gd name="connsiteX443" fmla="*/ 580660 w 9854218"/>
              <a:gd name="connsiteY443" fmla="*/ 7306610 h 10287000"/>
              <a:gd name="connsiteX444" fmla="*/ 452429 w 9854218"/>
              <a:gd name="connsiteY444" fmla="*/ 6916037 h 10287000"/>
              <a:gd name="connsiteX445" fmla="*/ 2698146 w 9854218"/>
              <a:gd name="connsiteY445" fmla="*/ 6455090 h 10287000"/>
              <a:gd name="connsiteX446" fmla="*/ 2749798 w 9854218"/>
              <a:gd name="connsiteY446" fmla="*/ 6671862 h 10287000"/>
              <a:gd name="connsiteX447" fmla="*/ 2796288 w 9854218"/>
              <a:gd name="connsiteY447" fmla="*/ 6776381 h 10287000"/>
              <a:gd name="connsiteX448" fmla="*/ 2807396 w 9854218"/>
              <a:gd name="connsiteY448" fmla="*/ 6788406 h 10287000"/>
              <a:gd name="connsiteX449" fmla="*/ 2758038 w 9854218"/>
              <a:gd name="connsiteY449" fmla="*/ 6662120 h 10287000"/>
              <a:gd name="connsiteX450" fmla="*/ 2702070 w 9854218"/>
              <a:gd name="connsiteY450" fmla="*/ 6463778 h 10287000"/>
              <a:gd name="connsiteX451" fmla="*/ 1578806 w 9854218"/>
              <a:gd name="connsiteY451" fmla="*/ 6051324 h 10287000"/>
              <a:gd name="connsiteX452" fmla="*/ 1578095 w 9854218"/>
              <a:gd name="connsiteY452" fmla="*/ 6052265 h 10287000"/>
              <a:gd name="connsiteX453" fmla="*/ 1579340 w 9854218"/>
              <a:gd name="connsiteY453" fmla="*/ 6053457 h 10287000"/>
              <a:gd name="connsiteX454" fmla="*/ 3157676 w 9854218"/>
              <a:gd name="connsiteY454" fmla="*/ 5831444 h 10287000"/>
              <a:gd name="connsiteX455" fmla="*/ 3167154 w 9854218"/>
              <a:gd name="connsiteY455" fmla="*/ 5897463 h 10287000"/>
              <a:gd name="connsiteX456" fmla="*/ 3179536 w 9854218"/>
              <a:gd name="connsiteY456" fmla="*/ 5918415 h 10287000"/>
              <a:gd name="connsiteX457" fmla="*/ 3183389 w 9854218"/>
              <a:gd name="connsiteY457" fmla="*/ 5926548 h 10287000"/>
              <a:gd name="connsiteX458" fmla="*/ 1608035 w 9854218"/>
              <a:gd name="connsiteY458" fmla="*/ 5790446 h 10287000"/>
              <a:gd name="connsiteX459" fmla="*/ 1608806 w 9854218"/>
              <a:gd name="connsiteY459" fmla="*/ 5802330 h 10287000"/>
              <a:gd name="connsiteX460" fmla="*/ 1608036 w 9854218"/>
              <a:gd name="connsiteY460" fmla="*/ 5803103 h 10287000"/>
              <a:gd name="connsiteX461" fmla="*/ 1620094 w 9854218"/>
              <a:gd name="connsiteY461" fmla="*/ 5777793 h 10287000"/>
              <a:gd name="connsiteX462" fmla="*/ 1620690 w 9854218"/>
              <a:gd name="connsiteY462" fmla="*/ 5777793 h 10287000"/>
              <a:gd name="connsiteX463" fmla="*/ 1620689 w 9854218"/>
              <a:gd name="connsiteY463" fmla="*/ 5790449 h 10287000"/>
              <a:gd name="connsiteX464" fmla="*/ 1620094 w 9854218"/>
              <a:gd name="connsiteY464" fmla="*/ 5777793 h 10287000"/>
              <a:gd name="connsiteX465" fmla="*/ 987599 w 9854218"/>
              <a:gd name="connsiteY465" fmla="*/ 5658741 h 10287000"/>
              <a:gd name="connsiteX466" fmla="*/ 986690 w 9854218"/>
              <a:gd name="connsiteY466" fmla="*/ 5662070 h 10287000"/>
              <a:gd name="connsiteX467" fmla="*/ 988007 w 9854218"/>
              <a:gd name="connsiteY467" fmla="*/ 5663910 h 10287000"/>
              <a:gd name="connsiteX468" fmla="*/ 179521 w 9854218"/>
              <a:gd name="connsiteY468" fmla="*/ 5654276 h 10287000"/>
              <a:gd name="connsiteX469" fmla="*/ 170569 w 9854218"/>
              <a:gd name="connsiteY469" fmla="*/ 5666250 h 10287000"/>
              <a:gd name="connsiteX470" fmla="*/ 203464 w 9854218"/>
              <a:gd name="connsiteY470" fmla="*/ 5869691 h 10287000"/>
              <a:gd name="connsiteX471" fmla="*/ 224344 w 9854218"/>
              <a:gd name="connsiteY471" fmla="*/ 6103695 h 10287000"/>
              <a:gd name="connsiteX472" fmla="*/ 211024 w 9854218"/>
              <a:gd name="connsiteY472" fmla="*/ 6119633 h 10287000"/>
              <a:gd name="connsiteX473" fmla="*/ 245357 w 9854218"/>
              <a:gd name="connsiteY473" fmla="*/ 6256604 h 10287000"/>
              <a:gd name="connsiteX474" fmla="*/ 254494 w 9854218"/>
              <a:gd name="connsiteY474" fmla="*/ 6358982 h 10287000"/>
              <a:gd name="connsiteX475" fmla="*/ 266614 w 9854218"/>
              <a:gd name="connsiteY475" fmla="*/ 6397541 h 10287000"/>
              <a:gd name="connsiteX476" fmla="*/ 260396 w 9854218"/>
              <a:gd name="connsiteY476" fmla="*/ 6349323 h 10287000"/>
              <a:gd name="connsiteX477" fmla="*/ 238729 w 9854218"/>
              <a:gd name="connsiteY477" fmla="*/ 6189101 h 10287000"/>
              <a:gd name="connsiteX478" fmla="*/ 245522 w 9854218"/>
              <a:gd name="connsiteY478" fmla="*/ 6100037 h 10287000"/>
              <a:gd name="connsiteX479" fmla="*/ 221948 w 9854218"/>
              <a:gd name="connsiteY479" fmla="*/ 5887466 h 10287000"/>
              <a:gd name="connsiteX480" fmla="*/ 214630 w 9854218"/>
              <a:gd name="connsiteY480" fmla="*/ 5676320 h 10287000"/>
              <a:gd name="connsiteX481" fmla="*/ 200849 w 9854218"/>
              <a:gd name="connsiteY481" fmla="*/ 5668716 h 10287000"/>
              <a:gd name="connsiteX482" fmla="*/ 179521 w 9854218"/>
              <a:gd name="connsiteY482" fmla="*/ 5654276 h 10287000"/>
              <a:gd name="connsiteX483" fmla="*/ 207314 w 9854218"/>
              <a:gd name="connsiteY483" fmla="*/ 5516166 h 10287000"/>
              <a:gd name="connsiteX484" fmla="*/ 207958 w 9854218"/>
              <a:gd name="connsiteY484" fmla="*/ 5528946 h 10287000"/>
              <a:gd name="connsiteX485" fmla="*/ 211150 w 9854218"/>
              <a:gd name="connsiteY485" fmla="*/ 5547980 h 10287000"/>
              <a:gd name="connsiteX486" fmla="*/ 210569 w 9854218"/>
              <a:gd name="connsiteY486" fmla="*/ 5526123 h 10287000"/>
              <a:gd name="connsiteX487" fmla="*/ 192424 w 9854218"/>
              <a:gd name="connsiteY487" fmla="*/ 5257115 h 10287000"/>
              <a:gd name="connsiteX488" fmla="*/ 193628 w 9854218"/>
              <a:gd name="connsiteY488" fmla="*/ 5272157 h 10287000"/>
              <a:gd name="connsiteX489" fmla="*/ 191896 w 9854218"/>
              <a:gd name="connsiteY489" fmla="*/ 5279469 h 10287000"/>
              <a:gd name="connsiteX490" fmla="*/ 193616 w 9854218"/>
              <a:gd name="connsiteY490" fmla="*/ 5297948 h 10287000"/>
              <a:gd name="connsiteX491" fmla="*/ 196162 w 9854218"/>
              <a:gd name="connsiteY491" fmla="*/ 5303711 h 10287000"/>
              <a:gd name="connsiteX492" fmla="*/ 193628 w 9854218"/>
              <a:gd name="connsiteY492" fmla="*/ 5272157 h 10287000"/>
              <a:gd name="connsiteX493" fmla="*/ 193729 w 9854218"/>
              <a:gd name="connsiteY493" fmla="*/ 5271741 h 10287000"/>
              <a:gd name="connsiteX494" fmla="*/ 192424 w 9854218"/>
              <a:gd name="connsiteY494" fmla="*/ 5257115 h 10287000"/>
              <a:gd name="connsiteX495" fmla="*/ 167189 w 9854218"/>
              <a:gd name="connsiteY495" fmla="*/ 5242794 h 10287000"/>
              <a:gd name="connsiteX496" fmla="*/ 169834 w 9854218"/>
              <a:gd name="connsiteY496" fmla="*/ 5251772 h 10287000"/>
              <a:gd name="connsiteX497" fmla="*/ 174181 w 9854218"/>
              <a:gd name="connsiteY497" fmla="*/ 5434740 h 10287000"/>
              <a:gd name="connsiteX498" fmla="*/ 175744 w 9854218"/>
              <a:gd name="connsiteY498" fmla="*/ 5481300 h 10287000"/>
              <a:gd name="connsiteX499" fmla="*/ 176030 w 9854218"/>
              <a:gd name="connsiteY499" fmla="*/ 5479637 h 10287000"/>
              <a:gd name="connsiteX500" fmla="*/ 181550 w 9854218"/>
              <a:gd name="connsiteY500" fmla="*/ 5458872 h 10287000"/>
              <a:gd name="connsiteX501" fmla="*/ 193984 w 9854218"/>
              <a:gd name="connsiteY501" fmla="*/ 5474340 h 10287000"/>
              <a:gd name="connsiteX502" fmla="*/ 201959 w 9854218"/>
              <a:gd name="connsiteY502" fmla="*/ 5477472 h 10287000"/>
              <a:gd name="connsiteX503" fmla="*/ 196402 w 9854218"/>
              <a:gd name="connsiteY503" fmla="*/ 5432868 h 10287000"/>
              <a:gd name="connsiteX504" fmla="*/ 176849 w 9854218"/>
              <a:gd name="connsiteY504" fmla="*/ 5308184 h 10287000"/>
              <a:gd name="connsiteX505" fmla="*/ 173353 w 9854218"/>
              <a:gd name="connsiteY505" fmla="*/ 5243462 h 10287000"/>
              <a:gd name="connsiteX506" fmla="*/ 1645996 w 9854218"/>
              <a:gd name="connsiteY506" fmla="*/ 5183081 h 10287000"/>
              <a:gd name="connsiteX507" fmla="*/ 1645996 w 9854218"/>
              <a:gd name="connsiteY507" fmla="*/ 5195732 h 10287000"/>
              <a:gd name="connsiteX508" fmla="*/ 1633342 w 9854218"/>
              <a:gd name="connsiteY508" fmla="*/ 5195732 h 10287000"/>
              <a:gd name="connsiteX509" fmla="*/ 1620689 w 9854218"/>
              <a:gd name="connsiteY509" fmla="*/ 5043891 h 10287000"/>
              <a:gd name="connsiteX510" fmla="*/ 1633343 w 9854218"/>
              <a:gd name="connsiteY510" fmla="*/ 5119812 h 10287000"/>
              <a:gd name="connsiteX511" fmla="*/ 1620690 w 9854218"/>
              <a:gd name="connsiteY511" fmla="*/ 5145120 h 10287000"/>
              <a:gd name="connsiteX512" fmla="*/ 1633342 w 9854218"/>
              <a:gd name="connsiteY512" fmla="*/ 5170424 h 10287000"/>
              <a:gd name="connsiteX513" fmla="*/ 1633343 w 9854218"/>
              <a:gd name="connsiteY513" fmla="*/ 5183081 h 10287000"/>
              <a:gd name="connsiteX514" fmla="*/ 1633342 w 9854218"/>
              <a:gd name="connsiteY514" fmla="*/ 5195732 h 10287000"/>
              <a:gd name="connsiteX515" fmla="*/ 1633342 w 9854218"/>
              <a:gd name="connsiteY515" fmla="*/ 5208387 h 10287000"/>
              <a:gd name="connsiteX516" fmla="*/ 1633343 w 9854218"/>
              <a:gd name="connsiteY516" fmla="*/ 5221041 h 10287000"/>
              <a:gd name="connsiteX517" fmla="*/ 1645996 w 9854218"/>
              <a:gd name="connsiteY517" fmla="*/ 5221038 h 10287000"/>
              <a:gd name="connsiteX518" fmla="*/ 1620689 w 9854218"/>
              <a:gd name="connsiteY518" fmla="*/ 5233692 h 10287000"/>
              <a:gd name="connsiteX519" fmla="*/ 1633343 w 9854218"/>
              <a:gd name="connsiteY519" fmla="*/ 5246346 h 10287000"/>
              <a:gd name="connsiteX520" fmla="*/ 1620689 w 9854218"/>
              <a:gd name="connsiteY520" fmla="*/ 5284307 h 10287000"/>
              <a:gd name="connsiteX521" fmla="*/ 1620694 w 9854218"/>
              <a:gd name="connsiteY521" fmla="*/ 5360228 h 10287000"/>
              <a:gd name="connsiteX522" fmla="*/ 1608036 w 9854218"/>
              <a:gd name="connsiteY522" fmla="*/ 5372882 h 10287000"/>
              <a:gd name="connsiteX523" fmla="*/ 1620689 w 9854218"/>
              <a:gd name="connsiteY523" fmla="*/ 5385533 h 10287000"/>
              <a:gd name="connsiteX524" fmla="*/ 1608035 w 9854218"/>
              <a:gd name="connsiteY524" fmla="*/ 5385537 h 10287000"/>
              <a:gd name="connsiteX525" fmla="*/ 1620689 w 9854218"/>
              <a:gd name="connsiteY525" fmla="*/ 5512071 h 10287000"/>
              <a:gd name="connsiteX526" fmla="*/ 1620690 w 9854218"/>
              <a:gd name="connsiteY526" fmla="*/ 5524721 h 10287000"/>
              <a:gd name="connsiteX527" fmla="*/ 1620689 w 9854218"/>
              <a:gd name="connsiteY527" fmla="*/ 5550032 h 10287000"/>
              <a:gd name="connsiteX528" fmla="*/ 1633342 w 9854218"/>
              <a:gd name="connsiteY528" fmla="*/ 5550032 h 10287000"/>
              <a:gd name="connsiteX529" fmla="*/ 1620689 w 9854218"/>
              <a:gd name="connsiteY529" fmla="*/ 5651259 h 10287000"/>
              <a:gd name="connsiteX530" fmla="*/ 1608035 w 9854218"/>
              <a:gd name="connsiteY530" fmla="*/ 5651259 h 10287000"/>
              <a:gd name="connsiteX531" fmla="*/ 1608035 w 9854218"/>
              <a:gd name="connsiteY531" fmla="*/ 5663913 h 10287000"/>
              <a:gd name="connsiteX532" fmla="*/ 1620689 w 9854218"/>
              <a:gd name="connsiteY532" fmla="*/ 5676567 h 10287000"/>
              <a:gd name="connsiteX533" fmla="*/ 1620689 w 9854218"/>
              <a:gd name="connsiteY533" fmla="*/ 5689218 h 10287000"/>
              <a:gd name="connsiteX534" fmla="*/ 1633342 w 9854218"/>
              <a:gd name="connsiteY534" fmla="*/ 5701869 h 10287000"/>
              <a:gd name="connsiteX535" fmla="*/ 1619108 w 9854218"/>
              <a:gd name="connsiteY535" fmla="*/ 5757035 h 10287000"/>
              <a:gd name="connsiteX536" fmla="*/ 1620094 w 9854218"/>
              <a:gd name="connsiteY536" fmla="*/ 5777793 h 10287000"/>
              <a:gd name="connsiteX537" fmla="*/ 1608035 w 9854218"/>
              <a:gd name="connsiteY537" fmla="*/ 5777793 h 10287000"/>
              <a:gd name="connsiteX538" fmla="*/ 1608036 w 9854218"/>
              <a:gd name="connsiteY538" fmla="*/ 5765139 h 10287000"/>
              <a:gd name="connsiteX539" fmla="*/ 1595382 w 9854218"/>
              <a:gd name="connsiteY539" fmla="*/ 5714528 h 10287000"/>
              <a:gd name="connsiteX540" fmla="*/ 1595386 w 9854218"/>
              <a:gd name="connsiteY540" fmla="*/ 5701874 h 10287000"/>
              <a:gd name="connsiteX541" fmla="*/ 1582726 w 9854218"/>
              <a:gd name="connsiteY541" fmla="*/ 5714528 h 10287000"/>
              <a:gd name="connsiteX542" fmla="*/ 1557422 w 9854218"/>
              <a:gd name="connsiteY542" fmla="*/ 5499417 h 10287000"/>
              <a:gd name="connsiteX543" fmla="*/ 1570076 w 9854218"/>
              <a:gd name="connsiteY543" fmla="*/ 5372882 h 10287000"/>
              <a:gd name="connsiteX544" fmla="*/ 1608035 w 9854218"/>
              <a:gd name="connsiteY544" fmla="*/ 5271653 h 10287000"/>
              <a:gd name="connsiteX545" fmla="*/ 1620689 w 9854218"/>
              <a:gd name="connsiteY545" fmla="*/ 5043891 h 10287000"/>
              <a:gd name="connsiteX546" fmla="*/ 139210 w 9854218"/>
              <a:gd name="connsiteY546" fmla="*/ 4996022 h 10287000"/>
              <a:gd name="connsiteX547" fmla="*/ 139087 w 9854218"/>
              <a:gd name="connsiteY547" fmla="*/ 5001062 h 10287000"/>
              <a:gd name="connsiteX548" fmla="*/ 127640 w 9854218"/>
              <a:gd name="connsiteY548" fmla="*/ 5102522 h 10287000"/>
              <a:gd name="connsiteX549" fmla="*/ 143042 w 9854218"/>
              <a:gd name="connsiteY549" fmla="*/ 5144790 h 10287000"/>
              <a:gd name="connsiteX550" fmla="*/ 144632 w 9854218"/>
              <a:gd name="connsiteY550" fmla="*/ 5154192 h 10287000"/>
              <a:gd name="connsiteX551" fmla="*/ 142862 w 9854218"/>
              <a:gd name="connsiteY551" fmla="*/ 5083734 h 10287000"/>
              <a:gd name="connsiteX552" fmla="*/ 142894 w 9854218"/>
              <a:gd name="connsiteY552" fmla="*/ 5017103 h 10287000"/>
              <a:gd name="connsiteX553" fmla="*/ 2966222 w 9854218"/>
              <a:gd name="connsiteY553" fmla="*/ 4796178 h 10287000"/>
              <a:gd name="connsiteX554" fmla="*/ 2947385 w 9854218"/>
              <a:gd name="connsiteY554" fmla="*/ 4848713 h 10287000"/>
              <a:gd name="connsiteX555" fmla="*/ 3017699 w 9854218"/>
              <a:gd name="connsiteY555" fmla="*/ 5700701 h 10287000"/>
              <a:gd name="connsiteX556" fmla="*/ 3017195 w 9854218"/>
              <a:gd name="connsiteY556" fmla="*/ 5858349 h 10287000"/>
              <a:gd name="connsiteX557" fmla="*/ 3016649 w 9854218"/>
              <a:gd name="connsiteY557" fmla="*/ 6072003 h 10287000"/>
              <a:gd name="connsiteX558" fmla="*/ 3109499 w 9854218"/>
              <a:gd name="connsiteY558" fmla="*/ 6487352 h 10287000"/>
              <a:gd name="connsiteX559" fmla="*/ 3193523 w 9854218"/>
              <a:gd name="connsiteY559" fmla="*/ 6763580 h 10287000"/>
              <a:gd name="connsiteX560" fmla="*/ 3215621 w 9854218"/>
              <a:gd name="connsiteY560" fmla="*/ 6797463 h 10287000"/>
              <a:gd name="connsiteX561" fmla="*/ 3303474 w 9854218"/>
              <a:gd name="connsiteY561" fmla="*/ 6938549 h 10287000"/>
              <a:gd name="connsiteX562" fmla="*/ 3273834 w 9854218"/>
              <a:gd name="connsiteY562" fmla="*/ 6927000 h 10287000"/>
              <a:gd name="connsiteX563" fmla="*/ 3415644 w 9854218"/>
              <a:gd name="connsiteY563" fmla="*/ 7264004 h 10287000"/>
              <a:gd name="connsiteX564" fmla="*/ 3440762 w 9854218"/>
              <a:gd name="connsiteY564" fmla="*/ 7265252 h 10287000"/>
              <a:gd name="connsiteX565" fmla="*/ 3497912 w 9854218"/>
              <a:gd name="connsiteY565" fmla="*/ 7381436 h 10287000"/>
              <a:gd name="connsiteX566" fmla="*/ 3572770 w 9854218"/>
              <a:gd name="connsiteY566" fmla="*/ 7495980 h 10287000"/>
              <a:gd name="connsiteX567" fmla="*/ 3594125 w 9854218"/>
              <a:gd name="connsiteY567" fmla="*/ 7572603 h 10287000"/>
              <a:gd name="connsiteX568" fmla="*/ 3644740 w 9854218"/>
              <a:gd name="connsiteY568" fmla="*/ 7617936 h 10287000"/>
              <a:gd name="connsiteX569" fmla="*/ 3749616 w 9854218"/>
              <a:gd name="connsiteY569" fmla="*/ 7786866 h 10287000"/>
              <a:gd name="connsiteX570" fmla="*/ 3817064 w 9854218"/>
              <a:gd name="connsiteY570" fmla="*/ 7898523 h 10287000"/>
              <a:gd name="connsiteX571" fmla="*/ 3812542 w 9854218"/>
              <a:gd name="connsiteY571" fmla="*/ 7888224 h 10287000"/>
              <a:gd name="connsiteX572" fmla="*/ 3810908 w 9854218"/>
              <a:gd name="connsiteY572" fmla="*/ 7870512 h 10287000"/>
              <a:gd name="connsiteX573" fmla="*/ 3822840 w 9854218"/>
              <a:gd name="connsiteY573" fmla="*/ 7883699 h 10287000"/>
              <a:gd name="connsiteX574" fmla="*/ 3833136 w 9854218"/>
              <a:gd name="connsiteY574" fmla="*/ 7879172 h 10287000"/>
              <a:gd name="connsiteX575" fmla="*/ 3839292 w 9854218"/>
              <a:gd name="connsiteY575" fmla="*/ 7907186 h 10287000"/>
              <a:gd name="connsiteX576" fmla="*/ 3843814 w 9854218"/>
              <a:gd name="connsiteY576" fmla="*/ 7917485 h 10287000"/>
              <a:gd name="connsiteX577" fmla="*/ 3845448 w 9854218"/>
              <a:gd name="connsiteY577" fmla="*/ 7935197 h 10287000"/>
              <a:gd name="connsiteX578" fmla="*/ 3826106 w 9854218"/>
              <a:gd name="connsiteY578" fmla="*/ 7919123 h 10287000"/>
              <a:gd name="connsiteX579" fmla="*/ 3821928 w 9854218"/>
              <a:gd name="connsiteY579" fmla="*/ 7917495 h 10287000"/>
              <a:gd name="connsiteX580" fmla="*/ 4217118 w 9854218"/>
              <a:gd name="connsiteY580" fmla="*/ 8397302 h 10287000"/>
              <a:gd name="connsiteX581" fmla="*/ 4226942 w 9854218"/>
              <a:gd name="connsiteY581" fmla="*/ 8401994 h 10287000"/>
              <a:gd name="connsiteX582" fmla="*/ 4264216 w 9854218"/>
              <a:gd name="connsiteY582" fmla="*/ 8443161 h 10287000"/>
              <a:gd name="connsiteX583" fmla="*/ 4315950 w 9854218"/>
              <a:gd name="connsiteY583" fmla="*/ 8494650 h 10287000"/>
              <a:gd name="connsiteX584" fmla="*/ 4779590 w 9854218"/>
              <a:gd name="connsiteY584" fmla="*/ 8921636 h 10287000"/>
              <a:gd name="connsiteX585" fmla="*/ 5003136 w 9854218"/>
              <a:gd name="connsiteY585" fmla="*/ 9083376 h 10287000"/>
              <a:gd name="connsiteX586" fmla="*/ 5015632 w 9854218"/>
              <a:gd name="connsiteY586" fmla="*/ 9083552 h 10287000"/>
              <a:gd name="connsiteX587" fmla="*/ 5042230 w 9854218"/>
              <a:gd name="connsiteY587" fmla="*/ 9085005 h 10287000"/>
              <a:gd name="connsiteX588" fmla="*/ 5052194 w 9854218"/>
              <a:gd name="connsiteY588" fmla="*/ 9080643 h 10287000"/>
              <a:gd name="connsiteX589" fmla="*/ 4898326 w 9854218"/>
              <a:gd name="connsiteY589" fmla="*/ 8953278 h 10287000"/>
              <a:gd name="connsiteX590" fmla="*/ 4893268 w 9854218"/>
              <a:gd name="connsiteY590" fmla="*/ 8949717 h 10287000"/>
              <a:gd name="connsiteX591" fmla="*/ 4882082 w 9854218"/>
              <a:gd name="connsiteY591" fmla="*/ 8939832 h 10287000"/>
              <a:gd name="connsiteX592" fmla="*/ 4873380 w 9854218"/>
              <a:gd name="connsiteY592" fmla="*/ 8932628 h 10287000"/>
              <a:gd name="connsiteX593" fmla="*/ 4870010 w 9854218"/>
              <a:gd name="connsiteY593" fmla="*/ 8929164 h 10287000"/>
              <a:gd name="connsiteX594" fmla="*/ 4733957 w 9854218"/>
              <a:gd name="connsiteY594" fmla="*/ 8808936 h 10287000"/>
              <a:gd name="connsiteX595" fmla="*/ 4433788 w 9854218"/>
              <a:gd name="connsiteY595" fmla="*/ 8512905 h 10287000"/>
              <a:gd name="connsiteX596" fmla="*/ 4384469 w 9854218"/>
              <a:gd name="connsiteY596" fmla="*/ 8459937 h 10287000"/>
              <a:gd name="connsiteX597" fmla="*/ 4349390 w 9854218"/>
              <a:gd name="connsiteY597" fmla="*/ 8394454 h 10287000"/>
              <a:gd name="connsiteX598" fmla="*/ 4290320 w 9854218"/>
              <a:gd name="connsiteY598" fmla="*/ 8320214 h 10287000"/>
              <a:gd name="connsiteX599" fmla="*/ 4225055 w 9854218"/>
              <a:gd name="connsiteY599" fmla="*/ 8236626 h 10287000"/>
              <a:gd name="connsiteX600" fmla="*/ 4219649 w 9854218"/>
              <a:gd name="connsiteY600" fmla="*/ 8259875 h 10287000"/>
              <a:gd name="connsiteX601" fmla="*/ 4133375 w 9854218"/>
              <a:gd name="connsiteY601" fmla="*/ 8174462 h 10287000"/>
              <a:gd name="connsiteX602" fmla="*/ 4052508 w 9854218"/>
              <a:gd name="connsiteY602" fmla="*/ 8065806 h 10287000"/>
              <a:gd name="connsiteX603" fmla="*/ 4006766 w 9854218"/>
              <a:gd name="connsiteY603" fmla="*/ 7981653 h 10287000"/>
              <a:gd name="connsiteX604" fmla="*/ 3989472 w 9854218"/>
              <a:gd name="connsiteY604" fmla="*/ 7985799 h 10287000"/>
              <a:gd name="connsiteX605" fmla="*/ 3868270 w 9854218"/>
              <a:gd name="connsiteY605" fmla="*/ 7769745 h 10287000"/>
              <a:gd name="connsiteX606" fmla="*/ 3743464 w 9854218"/>
              <a:gd name="connsiteY606" fmla="*/ 7569188 h 10287000"/>
              <a:gd name="connsiteX607" fmla="*/ 3735718 w 9854218"/>
              <a:gd name="connsiteY607" fmla="*/ 7567386 h 10287000"/>
              <a:gd name="connsiteX608" fmla="*/ 3737522 w 9854218"/>
              <a:gd name="connsiteY608" fmla="*/ 7559636 h 10287000"/>
              <a:gd name="connsiteX609" fmla="*/ 3725634 w 9854218"/>
              <a:gd name="connsiteY609" fmla="*/ 7540536 h 10287000"/>
              <a:gd name="connsiteX610" fmla="*/ 3733379 w 9854218"/>
              <a:gd name="connsiteY610" fmla="*/ 7542338 h 10287000"/>
              <a:gd name="connsiteX611" fmla="*/ 3736644 w 9854218"/>
              <a:gd name="connsiteY611" fmla="*/ 7543607 h 10287000"/>
              <a:gd name="connsiteX612" fmla="*/ 3739324 w 9854218"/>
              <a:gd name="connsiteY612" fmla="*/ 7551888 h 10287000"/>
              <a:gd name="connsiteX613" fmla="*/ 3739932 w 9854218"/>
              <a:gd name="connsiteY613" fmla="*/ 7544883 h 10287000"/>
              <a:gd name="connsiteX614" fmla="*/ 3736644 w 9854218"/>
              <a:gd name="connsiteY614" fmla="*/ 7543607 h 10287000"/>
              <a:gd name="connsiteX615" fmla="*/ 3732942 w 9854218"/>
              <a:gd name="connsiteY615" fmla="*/ 7532154 h 10287000"/>
              <a:gd name="connsiteX616" fmla="*/ 3715014 w 9854218"/>
              <a:gd name="connsiteY616" fmla="*/ 7480890 h 10287000"/>
              <a:gd name="connsiteX617" fmla="*/ 3862522 w 9854218"/>
              <a:gd name="connsiteY617" fmla="*/ 7654056 h 10287000"/>
              <a:gd name="connsiteX618" fmla="*/ 3831539 w 9854218"/>
              <a:gd name="connsiteY618" fmla="*/ 7646849 h 10287000"/>
              <a:gd name="connsiteX619" fmla="*/ 4019918 w 9854218"/>
              <a:gd name="connsiteY619" fmla="*/ 7960209 h 10287000"/>
              <a:gd name="connsiteX620" fmla="*/ 4044958 w 9854218"/>
              <a:gd name="connsiteY620" fmla="*/ 7957865 h 10287000"/>
              <a:gd name="connsiteX621" fmla="*/ 4118078 w 9854218"/>
              <a:gd name="connsiteY621" fmla="*/ 8064722 h 10287000"/>
              <a:gd name="connsiteX622" fmla="*/ 4208492 w 9854218"/>
              <a:gd name="connsiteY622" fmla="*/ 8167431 h 10287000"/>
              <a:gd name="connsiteX623" fmla="*/ 4240546 w 9854218"/>
              <a:gd name="connsiteY623" fmla="*/ 8240231 h 10287000"/>
              <a:gd name="connsiteX624" fmla="*/ 4297103 w 9854218"/>
              <a:gd name="connsiteY624" fmla="*/ 8277890 h 10287000"/>
              <a:gd name="connsiteX625" fmla="*/ 4347194 w 9854218"/>
              <a:gd name="connsiteY625" fmla="*/ 8347739 h 10287000"/>
              <a:gd name="connsiteX626" fmla="*/ 4351784 w 9854218"/>
              <a:gd name="connsiteY626" fmla="*/ 8352600 h 10287000"/>
              <a:gd name="connsiteX627" fmla="*/ 4361840 w 9854218"/>
              <a:gd name="connsiteY627" fmla="*/ 8340473 h 10287000"/>
              <a:gd name="connsiteX628" fmla="*/ 4268230 w 9854218"/>
              <a:gd name="connsiteY628" fmla="*/ 8210715 h 10287000"/>
              <a:gd name="connsiteX629" fmla="*/ 4380947 w 9854218"/>
              <a:gd name="connsiteY629" fmla="*/ 8337401 h 10287000"/>
              <a:gd name="connsiteX630" fmla="*/ 4391542 w 9854218"/>
              <a:gd name="connsiteY630" fmla="*/ 8337747 h 10287000"/>
              <a:gd name="connsiteX631" fmla="*/ 4408034 w 9854218"/>
              <a:gd name="connsiteY631" fmla="*/ 8361078 h 10287000"/>
              <a:gd name="connsiteX632" fmla="*/ 4635240 w 9854218"/>
              <a:gd name="connsiteY632" fmla="*/ 8586590 h 10287000"/>
              <a:gd name="connsiteX633" fmla="*/ 5039628 w 9854218"/>
              <a:gd name="connsiteY633" fmla="*/ 8963541 h 10287000"/>
              <a:gd name="connsiteX634" fmla="*/ 5454780 w 9854218"/>
              <a:gd name="connsiteY634" fmla="*/ 9255388 h 10287000"/>
              <a:gd name="connsiteX635" fmla="*/ 5905180 w 9854218"/>
              <a:gd name="connsiteY635" fmla="*/ 9536937 h 10287000"/>
              <a:gd name="connsiteX636" fmla="*/ 4854150 w 9854218"/>
              <a:gd name="connsiteY636" fmla="*/ 8681319 h 10287000"/>
              <a:gd name="connsiteX637" fmla="*/ 4576214 w 9854218"/>
              <a:gd name="connsiteY637" fmla="*/ 8371013 h 10287000"/>
              <a:gd name="connsiteX638" fmla="*/ 4394212 w 9854218"/>
              <a:gd name="connsiteY638" fmla="*/ 8183049 h 10287000"/>
              <a:gd name="connsiteX639" fmla="*/ 4349627 w 9854218"/>
              <a:gd name="connsiteY639" fmla="*/ 8105747 h 10287000"/>
              <a:gd name="connsiteX640" fmla="*/ 4344314 w 9854218"/>
              <a:gd name="connsiteY640" fmla="*/ 8098556 h 10287000"/>
              <a:gd name="connsiteX641" fmla="*/ 4243772 w 9854218"/>
              <a:gd name="connsiteY641" fmla="*/ 7987931 h 10287000"/>
              <a:gd name="connsiteX642" fmla="*/ 3267006 w 9854218"/>
              <a:gd name="connsiteY642" fmla="*/ 6235823 h 10287000"/>
              <a:gd name="connsiteX643" fmla="*/ 3211728 w 9854218"/>
              <a:gd name="connsiteY643" fmla="*/ 6031370 h 10287000"/>
              <a:gd name="connsiteX644" fmla="*/ 3206867 w 9854218"/>
              <a:gd name="connsiteY644" fmla="*/ 6033956 h 10287000"/>
              <a:gd name="connsiteX645" fmla="*/ 3199584 w 9854218"/>
              <a:gd name="connsiteY645" fmla="*/ 6028499 h 10287000"/>
              <a:gd name="connsiteX646" fmla="*/ 3192322 w 9854218"/>
              <a:gd name="connsiteY646" fmla="*/ 6019941 h 10287000"/>
              <a:gd name="connsiteX647" fmla="*/ 3227930 w 9854218"/>
              <a:gd name="connsiteY647" fmla="*/ 6178428 h 10287000"/>
              <a:gd name="connsiteX648" fmla="*/ 3224717 w 9854218"/>
              <a:gd name="connsiteY648" fmla="*/ 6218504 h 10287000"/>
              <a:gd name="connsiteX649" fmla="*/ 3221740 w 9854218"/>
              <a:gd name="connsiteY649" fmla="*/ 6219554 h 10287000"/>
              <a:gd name="connsiteX650" fmla="*/ 3233850 w 9854218"/>
              <a:gd name="connsiteY650" fmla="*/ 6276857 h 10287000"/>
              <a:gd name="connsiteX651" fmla="*/ 3262542 w 9854218"/>
              <a:gd name="connsiteY651" fmla="*/ 6371084 h 10287000"/>
              <a:gd name="connsiteX652" fmla="*/ 3286976 w 9854218"/>
              <a:gd name="connsiteY652" fmla="*/ 6377040 h 10287000"/>
              <a:gd name="connsiteX653" fmla="*/ 3321210 w 9854218"/>
              <a:gd name="connsiteY653" fmla="*/ 6501911 h 10287000"/>
              <a:gd name="connsiteX654" fmla="*/ 3373146 w 9854218"/>
              <a:gd name="connsiteY654" fmla="*/ 6628508 h 10287000"/>
              <a:gd name="connsiteX655" fmla="*/ 3379682 w 9854218"/>
              <a:gd name="connsiteY655" fmla="*/ 6707784 h 10287000"/>
              <a:gd name="connsiteX656" fmla="*/ 3420848 w 9854218"/>
              <a:gd name="connsiteY656" fmla="*/ 6761841 h 10287000"/>
              <a:gd name="connsiteX657" fmla="*/ 3492018 w 9854218"/>
              <a:gd name="connsiteY657" fmla="*/ 6947505 h 10287000"/>
              <a:gd name="connsiteX658" fmla="*/ 3537221 w 9854218"/>
              <a:gd name="connsiteY658" fmla="*/ 7069871 h 10287000"/>
              <a:gd name="connsiteX659" fmla="*/ 3534720 w 9854218"/>
              <a:gd name="connsiteY659" fmla="*/ 7058904 h 10287000"/>
              <a:gd name="connsiteX660" fmla="*/ 3536454 w 9854218"/>
              <a:gd name="connsiteY660" fmla="*/ 7041201 h 10287000"/>
              <a:gd name="connsiteX661" fmla="*/ 3545687 w 9854218"/>
              <a:gd name="connsiteY661" fmla="*/ 7056398 h 10287000"/>
              <a:gd name="connsiteX662" fmla="*/ 3556652 w 9854218"/>
              <a:gd name="connsiteY662" fmla="*/ 7053894 h 10287000"/>
              <a:gd name="connsiteX663" fmla="*/ 3557422 w 9854218"/>
              <a:gd name="connsiteY663" fmla="*/ 7082565 h 10287000"/>
              <a:gd name="connsiteX664" fmla="*/ 3559922 w 9854218"/>
              <a:gd name="connsiteY664" fmla="*/ 7093532 h 10287000"/>
              <a:gd name="connsiteX665" fmla="*/ 3558190 w 9854218"/>
              <a:gd name="connsiteY665" fmla="*/ 7111235 h 10287000"/>
              <a:gd name="connsiteX666" fmla="*/ 3542222 w 9854218"/>
              <a:gd name="connsiteY666" fmla="*/ 7091805 h 10287000"/>
              <a:gd name="connsiteX667" fmla="*/ 3516058 w 9854218"/>
              <a:gd name="connsiteY667" fmla="*/ 7103550 h 10287000"/>
              <a:gd name="connsiteX668" fmla="*/ 3433152 w 9854218"/>
              <a:gd name="connsiteY668" fmla="*/ 6891720 h 10287000"/>
              <a:gd name="connsiteX669" fmla="*/ 3366216 w 9854218"/>
              <a:gd name="connsiteY669" fmla="*/ 6699320 h 10287000"/>
              <a:gd name="connsiteX670" fmla="*/ 3353518 w 9854218"/>
              <a:gd name="connsiteY670" fmla="*/ 6719529 h 10287000"/>
              <a:gd name="connsiteX671" fmla="*/ 3299850 w 9854218"/>
              <a:gd name="connsiteY671" fmla="*/ 6610635 h 10287000"/>
              <a:gd name="connsiteX672" fmla="*/ 3258880 w 9854218"/>
              <a:gd name="connsiteY672" fmla="*/ 6481532 h 10287000"/>
              <a:gd name="connsiteX673" fmla="*/ 3243110 w 9854218"/>
              <a:gd name="connsiteY673" fmla="*/ 6387060 h 10287000"/>
              <a:gd name="connsiteX674" fmla="*/ 3225413 w 9854218"/>
              <a:gd name="connsiteY674" fmla="*/ 6385334 h 10287000"/>
              <a:gd name="connsiteX675" fmla="*/ 3193292 w 9854218"/>
              <a:gd name="connsiteY675" fmla="*/ 6257094 h 10287000"/>
              <a:gd name="connsiteX676" fmla="*/ 3186686 w 9854218"/>
              <a:gd name="connsiteY676" fmla="*/ 6225378 h 10287000"/>
              <a:gd name="connsiteX677" fmla="*/ 3176492 w 9854218"/>
              <a:gd name="connsiteY677" fmla="*/ 6225662 h 10287000"/>
              <a:gd name="connsiteX678" fmla="*/ 3162320 w 9854218"/>
              <a:gd name="connsiteY678" fmla="*/ 6199470 h 10287000"/>
              <a:gd name="connsiteX679" fmla="*/ 3154300 w 9854218"/>
              <a:gd name="connsiteY679" fmla="*/ 6149984 h 10287000"/>
              <a:gd name="connsiteX680" fmla="*/ 2993406 w 9854218"/>
              <a:gd name="connsiteY680" fmla="*/ 4859490 h 10287000"/>
              <a:gd name="connsiteX681" fmla="*/ 2966222 w 9854218"/>
              <a:gd name="connsiteY681" fmla="*/ 4796178 h 10287000"/>
              <a:gd name="connsiteX682" fmla="*/ 175099 w 9854218"/>
              <a:gd name="connsiteY682" fmla="*/ 4684419 h 10287000"/>
              <a:gd name="connsiteX683" fmla="*/ 171418 w 9854218"/>
              <a:gd name="connsiteY683" fmla="*/ 4693523 h 10287000"/>
              <a:gd name="connsiteX684" fmla="*/ 166832 w 9854218"/>
              <a:gd name="connsiteY684" fmla="*/ 4715702 h 10287000"/>
              <a:gd name="connsiteX685" fmla="*/ 154717 w 9854218"/>
              <a:gd name="connsiteY685" fmla="*/ 4696059 h 10287000"/>
              <a:gd name="connsiteX686" fmla="*/ 153653 w 9854218"/>
              <a:gd name="connsiteY686" fmla="*/ 4696379 h 10287000"/>
              <a:gd name="connsiteX687" fmla="*/ 162041 w 9854218"/>
              <a:gd name="connsiteY687" fmla="*/ 4772906 h 10287000"/>
              <a:gd name="connsiteX688" fmla="*/ 169337 w 9854218"/>
              <a:gd name="connsiteY688" fmla="*/ 4750575 h 10287000"/>
              <a:gd name="connsiteX689" fmla="*/ 174475 w 9854218"/>
              <a:gd name="connsiteY689" fmla="*/ 4695869 h 10287000"/>
              <a:gd name="connsiteX690" fmla="*/ 1004585 w 9854218"/>
              <a:gd name="connsiteY690" fmla="*/ 4636356 h 10287000"/>
              <a:gd name="connsiteX691" fmla="*/ 970019 w 9854218"/>
              <a:gd name="connsiteY691" fmla="*/ 4725380 h 10287000"/>
              <a:gd name="connsiteX692" fmla="*/ 965716 w 9854218"/>
              <a:gd name="connsiteY692" fmla="*/ 4750385 h 10287000"/>
              <a:gd name="connsiteX693" fmla="*/ 970034 w 9854218"/>
              <a:gd name="connsiteY693" fmla="*/ 4774376 h 10287000"/>
              <a:gd name="connsiteX694" fmla="*/ 965494 w 9854218"/>
              <a:gd name="connsiteY694" fmla="*/ 4831253 h 10287000"/>
              <a:gd name="connsiteX695" fmla="*/ 954268 w 9854218"/>
              <a:gd name="connsiteY695" fmla="*/ 4826603 h 10287000"/>
              <a:gd name="connsiteX696" fmla="*/ 953048 w 9854218"/>
              <a:gd name="connsiteY696" fmla="*/ 4824008 h 10287000"/>
              <a:gd name="connsiteX697" fmla="*/ 950050 w 9854218"/>
              <a:gd name="connsiteY697" fmla="*/ 4841435 h 10287000"/>
              <a:gd name="connsiteX698" fmla="*/ 943958 w 9854218"/>
              <a:gd name="connsiteY698" fmla="*/ 4841435 h 10287000"/>
              <a:gd name="connsiteX699" fmla="*/ 931352 w 9854218"/>
              <a:gd name="connsiteY699" fmla="*/ 4963230 h 10287000"/>
              <a:gd name="connsiteX700" fmla="*/ 929729 w 9854218"/>
              <a:gd name="connsiteY700" fmla="*/ 5122931 h 10287000"/>
              <a:gd name="connsiteX701" fmla="*/ 948533 w 9854218"/>
              <a:gd name="connsiteY701" fmla="*/ 5133290 h 10287000"/>
              <a:gd name="connsiteX702" fmla="*/ 948890 w 9854218"/>
              <a:gd name="connsiteY702" fmla="*/ 5243817 h 10287000"/>
              <a:gd name="connsiteX703" fmla="*/ 963448 w 9854218"/>
              <a:gd name="connsiteY703" fmla="*/ 5359716 h 10287000"/>
              <a:gd name="connsiteX704" fmla="*/ 951149 w 9854218"/>
              <a:gd name="connsiteY704" fmla="*/ 5426495 h 10287000"/>
              <a:gd name="connsiteX705" fmla="*/ 973013 w 9854218"/>
              <a:gd name="connsiteY705" fmla="*/ 5480220 h 10287000"/>
              <a:gd name="connsiteX706" fmla="*/ 974866 w 9854218"/>
              <a:gd name="connsiteY706" fmla="*/ 5553570 h 10287000"/>
              <a:gd name="connsiteX707" fmla="*/ 983561 w 9854218"/>
              <a:gd name="connsiteY707" fmla="*/ 5607579 h 10287000"/>
              <a:gd name="connsiteX708" fmla="*/ 983264 w 9854218"/>
              <a:gd name="connsiteY708" fmla="*/ 5603807 h 10287000"/>
              <a:gd name="connsiteX709" fmla="*/ 988007 w 9854218"/>
              <a:gd name="connsiteY709" fmla="*/ 5562681 h 10287000"/>
              <a:gd name="connsiteX710" fmla="*/ 1013318 w 9854218"/>
              <a:gd name="connsiteY710" fmla="*/ 5638604 h 10287000"/>
              <a:gd name="connsiteX711" fmla="*/ 1000663 w 9854218"/>
              <a:gd name="connsiteY711" fmla="*/ 5474109 h 10287000"/>
              <a:gd name="connsiteX712" fmla="*/ 1051279 w 9854218"/>
              <a:gd name="connsiteY712" fmla="*/ 5423496 h 10287000"/>
              <a:gd name="connsiteX713" fmla="*/ 1051136 w 9854218"/>
              <a:gd name="connsiteY713" fmla="*/ 5420049 h 10287000"/>
              <a:gd name="connsiteX714" fmla="*/ 1044272 w 9854218"/>
              <a:gd name="connsiteY714" fmla="*/ 5328966 h 10287000"/>
              <a:gd name="connsiteX715" fmla="*/ 1037272 w 9854218"/>
              <a:gd name="connsiteY715" fmla="*/ 5223147 h 10287000"/>
              <a:gd name="connsiteX716" fmla="*/ 1019735 w 9854218"/>
              <a:gd name="connsiteY716" fmla="*/ 5239334 h 10287000"/>
              <a:gd name="connsiteX717" fmla="*/ 996383 w 9854218"/>
              <a:gd name="connsiteY717" fmla="*/ 5120201 h 10287000"/>
              <a:gd name="connsiteX718" fmla="*/ 990572 w 9854218"/>
              <a:gd name="connsiteY718" fmla="*/ 4984880 h 10287000"/>
              <a:gd name="connsiteX719" fmla="*/ 1000037 w 9854218"/>
              <a:gd name="connsiteY719" fmla="*/ 4889568 h 10287000"/>
              <a:gd name="connsiteX720" fmla="*/ 983404 w 9854218"/>
              <a:gd name="connsiteY720" fmla="*/ 4883276 h 10287000"/>
              <a:gd name="connsiteX721" fmla="*/ 1004594 w 9854218"/>
              <a:gd name="connsiteY721" fmla="*/ 4636457 h 10287000"/>
              <a:gd name="connsiteX722" fmla="*/ 149099 w 9854218"/>
              <a:gd name="connsiteY722" fmla="*/ 4457675 h 10287000"/>
              <a:gd name="connsiteX723" fmla="*/ 143266 w 9854218"/>
              <a:gd name="connsiteY723" fmla="*/ 4491044 h 10287000"/>
              <a:gd name="connsiteX724" fmla="*/ 143735 w 9854218"/>
              <a:gd name="connsiteY724" fmla="*/ 4525754 h 10287000"/>
              <a:gd name="connsiteX725" fmla="*/ 149555 w 9854218"/>
              <a:gd name="connsiteY725" fmla="*/ 4628400 h 10287000"/>
              <a:gd name="connsiteX726" fmla="*/ 152983 w 9854218"/>
              <a:gd name="connsiteY726" fmla="*/ 4628075 h 10287000"/>
              <a:gd name="connsiteX727" fmla="*/ 169382 w 9854218"/>
              <a:gd name="connsiteY727" fmla="*/ 4644875 h 10287000"/>
              <a:gd name="connsiteX728" fmla="*/ 177158 w 9854218"/>
              <a:gd name="connsiteY728" fmla="*/ 4646628 h 10287000"/>
              <a:gd name="connsiteX729" fmla="*/ 178010 w 9854218"/>
              <a:gd name="connsiteY729" fmla="*/ 4630940 h 10287000"/>
              <a:gd name="connsiteX730" fmla="*/ 193639 w 9854218"/>
              <a:gd name="connsiteY730" fmla="*/ 4527261 h 10287000"/>
              <a:gd name="connsiteX731" fmla="*/ 183061 w 9854218"/>
              <a:gd name="connsiteY731" fmla="*/ 4491354 h 10287000"/>
              <a:gd name="connsiteX732" fmla="*/ 184220 w 9854218"/>
              <a:gd name="connsiteY732" fmla="*/ 4484595 h 10287000"/>
              <a:gd name="connsiteX733" fmla="*/ 164446 w 9854218"/>
              <a:gd name="connsiteY733" fmla="*/ 4477784 h 10287000"/>
              <a:gd name="connsiteX734" fmla="*/ 1160026 w 9854218"/>
              <a:gd name="connsiteY734" fmla="*/ 4212987 h 10287000"/>
              <a:gd name="connsiteX735" fmla="*/ 1147762 w 9854218"/>
              <a:gd name="connsiteY735" fmla="*/ 4244943 h 10287000"/>
              <a:gd name="connsiteX736" fmla="*/ 1127200 w 9854218"/>
              <a:gd name="connsiteY736" fmla="*/ 4297337 h 10287000"/>
              <a:gd name="connsiteX737" fmla="*/ 1101892 w 9854218"/>
              <a:gd name="connsiteY737" fmla="*/ 4525101 h 10287000"/>
              <a:gd name="connsiteX738" fmla="*/ 1089239 w 9854218"/>
              <a:gd name="connsiteY738" fmla="*/ 4474485 h 10287000"/>
              <a:gd name="connsiteX739" fmla="*/ 1066336 w 9854218"/>
              <a:gd name="connsiteY739" fmla="*/ 4519083 h 10287000"/>
              <a:gd name="connsiteX740" fmla="*/ 1064863 w 9854218"/>
              <a:gd name="connsiteY740" fmla="*/ 4537541 h 10287000"/>
              <a:gd name="connsiteX741" fmla="*/ 1057318 w 9854218"/>
              <a:gd name="connsiteY741" fmla="*/ 4539261 h 10287000"/>
              <a:gd name="connsiteX742" fmla="*/ 1056508 w 9854218"/>
              <a:gd name="connsiteY742" fmla="*/ 4538223 h 10287000"/>
              <a:gd name="connsiteX743" fmla="*/ 1047917 w 9854218"/>
              <a:gd name="connsiteY743" fmla="*/ 4554953 h 10287000"/>
              <a:gd name="connsiteX744" fmla="*/ 1037087 w 9854218"/>
              <a:gd name="connsiteY744" fmla="*/ 4575152 h 10287000"/>
              <a:gd name="connsiteX745" fmla="*/ 1033973 w 9854218"/>
              <a:gd name="connsiteY745" fmla="*/ 4605788 h 10287000"/>
              <a:gd name="connsiteX746" fmla="*/ 1022969 w 9854218"/>
              <a:gd name="connsiteY746" fmla="*/ 4879224 h 10287000"/>
              <a:gd name="connsiteX747" fmla="*/ 1044995 w 9854218"/>
              <a:gd name="connsiteY747" fmla="*/ 4891359 h 10287000"/>
              <a:gd name="connsiteX748" fmla="*/ 1045415 w 9854218"/>
              <a:gd name="connsiteY748" fmla="*/ 5020836 h 10287000"/>
              <a:gd name="connsiteX749" fmla="*/ 1045849 w 9854218"/>
              <a:gd name="connsiteY749" fmla="*/ 5079956 h 10287000"/>
              <a:gd name="connsiteX750" fmla="*/ 1053521 w 9854218"/>
              <a:gd name="connsiteY750" fmla="*/ 5115344 h 10287000"/>
              <a:gd name="connsiteX751" fmla="*/ 1054442 w 9854218"/>
              <a:gd name="connsiteY751" fmla="*/ 5115068 h 10287000"/>
              <a:gd name="connsiteX752" fmla="*/ 1051282 w 9854218"/>
              <a:gd name="connsiteY752" fmla="*/ 5081852 h 10287000"/>
              <a:gd name="connsiteX753" fmla="*/ 1101892 w 9854218"/>
              <a:gd name="connsiteY753" fmla="*/ 5119812 h 10287000"/>
              <a:gd name="connsiteX754" fmla="*/ 1228429 w 9854218"/>
              <a:gd name="connsiteY754" fmla="*/ 5448803 h 10287000"/>
              <a:gd name="connsiteX755" fmla="*/ 1223684 w 9854218"/>
              <a:gd name="connsiteY755" fmla="*/ 5338083 h 10287000"/>
              <a:gd name="connsiteX756" fmla="*/ 1227343 w 9854218"/>
              <a:gd name="connsiteY756" fmla="*/ 5267367 h 10287000"/>
              <a:gd name="connsiteX757" fmla="*/ 1220456 w 9854218"/>
              <a:gd name="connsiteY757" fmla="*/ 5226296 h 10287000"/>
              <a:gd name="connsiteX758" fmla="*/ 1216210 w 9854218"/>
              <a:gd name="connsiteY758" fmla="*/ 5121995 h 10287000"/>
              <a:gd name="connsiteX759" fmla="*/ 1201873 w 9854218"/>
              <a:gd name="connsiteY759" fmla="*/ 4918788 h 10287000"/>
              <a:gd name="connsiteX760" fmla="*/ 1184335 w 9854218"/>
              <a:gd name="connsiteY760" fmla="*/ 4934976 h 10287000"/>
              <a:gd name="connsiteX761" fmla="*/ 1160984 w 9854218"/>
              <a:gd name="connsiteY761" fmla="*/ 4815842 h 10287000"/>
              <a:gd name="connsiteX762" fmla="*/ 1155173 w 9854218"/>
              <a:gd name="connsiteY762" fmla="*/ 4680522 h 10287000"/>
              <a:gd name="connsiteX763" fmla="*/ 1164637 w 9854218"/>
              <a:gd name="connsiteY763" fmla="*/ 4585209 h 10287000"/>
              <a:gd name="connsiteX764" fmla="*/ 1148003 w 9854218"/>
              <a:gd name="connsiteY764" fmla="*/ 4578918 h 10287000"/>
              <a:gd name="connsiteX765" fmla="*/ 1169194 w 9854218"/>
              <a:gd name="connsiteY765" fmla="*/ 4332098 h 10287000"/>
              <a:gd name="connsiteX766" fmla="*/ 1158937 w 9854218"/>
              <a:gd name="connsiteY766" fmla="*/ 4219817 h 10287000"/>
              <a:gd name="connsiteX767" fmla="*/ 91588 w 9854218"/>
              <a:gd name="connsiteY767" fmla="*/ 4168734 h 10287000"/>
              <a:gd name="connsiteX768" fmla="*/ 83972 w 9854218"/>
              <a:gd name="connsiteY768" fmla="*/ 4316366 h 10287000"/>
              <a:gd name="connsiteX769" fmla="*/ 74405 w 9854218"/>
              <a:gd name="connsiteY769" fmla="*/ 4340697 h 10287000"/>
              <a:gd name="connsiteX770" fmla="*/ 82370 w 9854218"/>
              <a:gd name="connsiteY770" fmla="*/ 4347356 h 10287000"/>
              <a:gd name="connsiteX771" fmla="*/ 83972 w 9854218"/>
              <a:gd name="connsiteY771" fmla="*/ 4316366 h 10287000"/>
              <a:gd name="connsiteX772" fmla="*/ 86419 w 9854218"/>
              <a:gd name="connsiteY772" fmla="*/ 4310133 h 10287000"/>
              <a:gd name="connsiteX773" fmla="*/ 95689 w 9854218"/>
              <a:gd name="connsiteY773" fmla="*/ 4331417 h 10287000"/>
              <a:gd name="connsiteX774" fmla="*/ 100619 w 9854218"/>
              <a:gd name="connsiteY774" fmla="*/ 4335539 h 10287000"/>
              <a:gd name="connsiteX775" fmla="*/ 104017 w 9854218"/>
              <a:gd name="connsiteY775" fmla="*/ 4168869 h 10287000"/>
              <a:gd name="connsiteX776" fmla="*/ 93514 w 9854218"/>
              <a:gd name="connsiteY776" fmla="*/ 4171199 h 10287000"/>
              <a:gd name="connsiteX777" fmla="*/ 1747226 w 9854218"/>
              <a:gd name="connsiteY777" fmla="*/ 4145492 h 10287000"/>
              <a:gd name="connsiteX778" fmla="*/ 1747224 w 9854218"/>
              <a:gd name="connsiteY778" fmla="*/ 4196109 h 10287000"/>
              <a:gd name="connsiteX779" fmla="*/ 1734570 w 9854218"/>
              <a:gd name="connsiteY779" fmla="*/ 4221414 h 10287000"/>
              <a:gd name="connsiteX780" fmla="*/ 1734570 w 9854218"/>
              <a:gd name="connsiteY780" fmla="*/ 4208762 h 10287000"/>
              <a:gd name="connsiteX781" fmla="*/ 1734570 w 9854218"/>
              <a:gd name="connsiteY781" fmla="*/ 4196109 h 10287000"/>
              <a:gd name="connsiteX782" fmla="*/ 1734570 w 9854218"/>
              <a:gd name="connsiteY782" fmla="*/ 4183452 h 10287000"/>
              <a:gd name="connsiteX783" fmla="*/ 1747226 w 9854218"/>
              <a:gd name="connsiteY783" fmla="*/ 4145492 h 10287000"/>
              <a:gd name="connsiteX784" fmla="*/ 302197 w 9854218"/>
              <a:gd name="connsiteY784" fmla="*/ 4128171 h 10287000"/>
              <a:gd name="connsiteX785" fmla="*/ 270673 w 9854218"/>
              <a:gd name="connsiteY785" fmla="*/ 4206978 h 10287000"/>
              <a:gd name="connsiteX786" fmla="*/ 244402 w 9854218"/>
              <a:gd name="connsiteY786" fmla="*/ 4427628 h 10287000"/>
              <a:gd name="connsiteX787" fmla="*/ 233195 w 9854218"/>
              <a:gd name="connsiteY787" fmla="*/ 4459299 h 10287000"/>
              <a:gd name="connsiteX788" fmla="*/ 228695 w 9854218"/>
              <a:gd name="connsiteY788" fmla="*/ 4527801 h 10287000"/>
              <a:gd name="connsiteX789" fmla="*/ 220168 w 9854218"/>
              <a:gd name="connsiteY789" fmla="*/ 4693059 h 10287000"/>
              <a:gd name="connsiteX790" fmla="*/ 210602 w 9854218"/>
              <a:gd name="connsiteY790" fmla="*/ 4717389 h 10287000"/>
              <a:gd name="connsiteX791" fmla="*/ 218566 w 9854218"/>
              <a:gd name="connsiteY791" fmla="*/ 4724043 h 10287000"/>
              <a:gd name="connsiteX792" fmla="*/ 220168 w 9854218"/>
              <a:gd name="connsiteY792" fmla="*/ 4693059 h 10287000"/>
              <a:gd name="connsiteX793" fmla="*/ 222616 w 9854218"/>
              <a:gd name="connsiteY793" fmla="*/ 4686827 h 10287000"/>
              <a:gd name="connsiteX794" fmla="*/ 231886 w 9854218"/>
              <a:gd name="connsiteY794" fmla="*/ 4708109 h 10287000"/>
              <a:gd name="connsiteX795" fmla="*/ 239851 w 9854218"/>
              <a:gd name="connsiteY795" fmla="*/ 4714763 h 10287000"/>
              <a:gd name="connsiteX796" fmla="*/ 292363 w 9854218"/>
              <a:gd name="connsiteY796" fmla="*/ 4312007 h 10287000"/>
              <a:gd name="connsiteX797" fmla="*/ 323828 w 9854218"/>
              <a:gd name="connsiteY797" fmla="*/ 4208169 h 10287000"/>
              <a:gd name="connsiteX798" fmla="*/ 322393 w 9854218"/>
              <a:gd name="connsiteY798" fmla="*/ 4195155 h 10287000"/>
              <a:gd name="connsiteX799" fmla="*/ 302197 w 9854218"/>
              <a:gd name="connsiteY799" fmla="*/ 4128171 h 10287000"/>
              <a:gd name="connsiteX800" fmla="*/ 136856 w 9854218"/>
              <a:gd name="connsiteY800" fmla="*/ 4085625 h 10287000"/>
              <a:gd name="connsiteX801" fmla="*/ 122686 w 9854218"/>
              <a:gd name="connsiteY801" fmla="*/ 4126770 h 10287000"/>
              <a:gd name="connsiteX802" fmla="*/ 116063 w 9854218"/>
              <a:gd name="connsiteY802" fmla="*/ 4254851 h 10287000"/>
              <a:gd name="connsiteX803" fmla="*/ 115835 w 9854218"/>
              <a:gd name="connsiteY803" fmla="*/ 4265180 h 10287000"/>
              <a:gd name="connsiteX804" fmla="*/ 132179 w 9854218"/>
              <a:gd name="connsiteY804" fmla="*/ 4167393 h 10287000"/>
              <a:gd name="connsiteX805" fmla="*/ 132100 w 9854218"/>
              <a:gd name="connsiteY805" fmla="*/ 4159281 h 10287000"/>
              <a:gd name="connsiteX806" fmla="*/ 146296 w 9854218"/>
              <a:gd name="connsiteY806" fmla="*/ 3904146 h 10287000"/>
              <a:gd name="connsiteX807" fmla="*/ 139528 w 9854218"/>
              <a:gd name="connsiteY807" fmla="*/ 3914934 h 10287000"/>
              <a:gd name="connsiteX808" fmla="*/ 142351 w 9854218"/>
              <a:gd name="connsiteY808" fmla="*/ 3988856 h 10287000"/>
              <a:gd name="connsiteX809" fmla="*/ 142147 w 9854218"/>
              <a:gd name="connsiteY809" fmla="*/ 4003731 h 10287000"/>
              <a:gd name="connsiteX810" fmla="*/ 148504 w 9854218"/>
              <a:gd name="connsiteY810" fmla="*/ 3905261 h 10287000"/>
              <a:gd name="connsiteX811" fmla="*/ 166543 w 9854218"/>
              <a:gd name="connsiteY811" fmla="*/ 3359468 h 10287000"/>
              <a:gd name="connsiteX812" fmla="*/ 161255 w 9854218"/>
              <a:gd name="connsiteY812" fmla="*/ 3361278 h 10287000"/>
              <a:gd name="connsiteX813" fmla="*/ 150472 w 9854218"/>
              <a:gd name="connsiteY813" fmla="*/ 3399543 h 10287000"/>
              <a:gd name="connsiteX814" fmla="*/ 154664 w 9854218"/>
              <a:gd name="connsiteY814" fmla="*/ 3409040 h 10287000"/>
              <a:gd name="connsiteX815" fmla="*/ 159973 w 9854218"/>
              <a:gd name="connsiteY815" fmla="*/ 3395351 h 10287000"/>
              <a:gd name="connsiteX816" fmla="*/ 164165 w 9854218"/>
              <a:gd name="connsiteY816" fmla="*/ 3404847 h 10287000"/>
              <a:gd name="connsiteX817" fmla="*/ 168355 w 9854218"/>
              <a:gd name="connsiteY817" fmla="*/ 3414344 h 10287000"/>
              <a:gd name="connsiteX818" fmla="*/ 163045 w 9854218"/>
              <a:gd name="connsiteY818" fmla="*/ 3428033 h 10287000"/>
              <a:gd name="connsiteX819" fmla="*/ 153542 w 9854218"/>
              <a:gd name="connsiteY819" fmla="*/ 3432227 h 10287000"/>
              <a:gd name="connsiteX820" fmla="*/ 150184 w 9854218"/>
              <a:gd name="connsiteY820" fmla="*/ 3501785 h 10287000"/>
              <a:gd name="connsiteX821" fmla="*/ 145991 w 9854218"/>
              <a:gd name="connsiteY821" fmla="*/ 3492288 h 10287000"/>
              <a:gd name="connsiteX822" fmla="*/ 144872 w 9854218"/>
              <a:gd name="connsiteY822" fmla="*/ 3515475 h 10287000"/>
              <a:gd name="connsiteX823" fmla="*/ 139562 w 9854218"/>
              <a:gd name="connsiteY823" fmla="*/ 3529161 h 10287000"/>
              <a:gd name="connsiteX824" fmla="*/ 135371 w 9854218"/>
              <a:gd name="connsiteY824" fmla="*/ 3519663 h 10287000"/>
              <a:gd name="connsiteX825" fmla="*/ 131180 w 9854218"/>
              <a:gd name="connsiteY825" fmla="*/ 3510168 h 10287000"/>
              <a:gd name="connsiteX826" fmla="*/ 85049 w 9854218"/>
              <a:gd name="connsiteY826" fmla="*/ 3791483 h 10287000"/>
              <a:gd name="connsiteX827" fmla="*/ 153794 w 9854218"/>
              <a:gd name="connsiteY827" fmla="*/ 3715758 h 10287000"/>
              <a:gd name="connsiteX828" fmla="*/ 156463 w 9854218"/>
              <a:gd name="connsiteY828" fmla="*/ 3768831 h 10287000"/>
              <a:gd name="connsiteX829" fmla="*/ 166171 w 9854218"/>
              <a:gd name="connsiteY829" fmla="*/ 3765864 h 10287000"/>
              <a:gd name="connsiteX830" fmla="*/ 197119 w 9854218"/>
              <a:gd name="connsiteY830" fmla="*/ 3566031 h 10287000"/>
              <a:gd name="connsiteX831" fmla="*/ 236113 w 9854218"/>
              <a:gd name="connsiteY831" fmla="*/ 3380820 h 10287000"/>
              <a:gd name="connsiteX832" fmla="*/ 224242 w 9854218"/>
              <a:gd name="connsiteY832" fmla="*/ 3412373 h 10287000"/>
              <a:gd name="connsiteX833" fmla="*/ 203290 w 9854218"/>
              <a:gd name="connsiteY833" fmla="*/ 3364890 h 10287000"/>
              <a:gd name="connsiteX834" fmla="*/ 178976 w 9854218"/>
              <a:gd name="connsiteY834" fmla="*/ 3386964 h 10287000"/>
              <a:gd name="connsiteX835" fmla="*/ 166543 w 9854218"/>
              <a:gd name="connsiteY835" fmla="*/ 3359468 h 10287000"/>
              <a:gd name="connsiteX836" fmla="*/ 675232 w 9854218"/>
              <a:gd name="connsiteY836" fmla="*/ 2205345 h 10287000"/>
              <a:gd name="connsiteX837" fmla="*/ 598391 w 9854218"/>
              <a:gd name="connsiteY837" fmla="*/ 2271671 h 10287000"/>
              <a:gd name="connsiteX838" fmla="*/ 595514 w 9854218"/>
              <a:gd name="connsiteY838" fmla="*/ 2273613 h 10287000"/>
              <a:gd name="connsiteX839" fmla="*/ 593956 w 9854218"/>
              <a:gd name="connsiteY839" fmla="*/ 2282829 h 10287000"/>
              <a:gd name="connsiteX840" fmla="*/ 575621 w 9854218"/>
              <a:gd name="connsiteY840" fmla="*/ 2365005 h 10287000"/>
              <a:gd name="connsiteX841" fmla="*/ 513883 w 9854218"/>
              <a:gd name="connsiteY841" fmla="*/ 2537843 h 10287000"/>
              <a:gd name="connsiteX842" fmla="*/ 507934 w 9854218"/>
              <a:gd name="connsiteY842" fmla="*/ 2563505 h 10287000"/>
              <a:gd name="connsiteX843" fmla="*/ 533374 w 9854218"/>
              <a:gd name="connsiteY843" fmla="*/ 2578352 h 10287000"/>
              <a:gd name="connsiteX844" fmla="*/ 580660 w 9854218"/>
              <a:gd name="connsiteY844" fmla="*/ 2562593 h 10287000"/>
              <a:gd name="connsiteX845" fmla="*/ 675232 w 9854218"/>
              <a:gd name="connsiteY845" fmla="*/ 2205345 h 10287000"/>
              <a:gd name="connsiteX846" fmla="*/ 523040 w 9854218"/>
              <a:gd name="connsiteY846" fmla="*/ 2200926 h 10287000"/>
              <a:gd name="connsiteX847" fmla="*/ 513322 w 9854218"/>
              <a:gd name="connsiteY847" fmla="*/ 2228223 h 10287000"/>
              <a:gd name="connsiteX848" fmla="*/ 461300 w 9854218"/>
              <a:gd name="connsiteY848" fmla="*/ 2354711 h 10287000"/>
              <a:gd name="connsiteX849" fmla="*/ 442297 w 9854218"/>
              <a:gd name="connsiteY849" fmla="*/ 2363097 h 10287000"/>
              <a:gd name="connsiteX850" fmla="*/ 412385 w 9854218"/>
              <a:gd name="connsiteY850" fmla="*/ 2501100 h 10287000"/>
              <a:gd name="connsiteX851" fmla="*/ 375211 w 9854218"/>
              <a:gd name="connsiteY851" fmla="*/ 2596926 h 10287000"/>
              <a:gd name="connsiteX852" fmla="*/ 251371 w 9854218"/>
              <a:gd name="connsiteY852" fmla="*/ 3139446 h 10287000"/>
              <a:gd name="connsiteX853" fmla="*/ 224819 w 9854218"/>
              <a:gd name="connsiteY853" fmla="*/ 3207893 h 10287000"/>
              <a:gd name="connsiteX854" fmla="*/ 226771 w 9854218"/>
              <a:gd name="connsiteY854" fmla="*/ 3263763 h 10287000"/>
              <a:gd name="connsiteX855" fmla="*/ 264502 w 9854218"/>
              <a:gd name="connsiteY855" fmla="*/ 3186482 h 10287000"/>
              <a:gd name="connsiteX856" fmla="*/ 277628 w 9854218"/>
              <a:gd name="connsiteY856" fmla="*/ 3183644 h 10287000"/>
              <a:gd name="connsiteX857" fmla="*/ 294317 w 9854218"/>
              <a:gd name="connsiteY857" fmla="*/ 3104372 h 10287000"/>
              <a:gd name="connsiteX858" fmla="*/ 407276 w 9854218"/>
              <a:gd name="connsiteY858" fmla="*/ 2646653 h 10287000"/>
              <a:gd name="connsiteX859" fmla="*/ 478208 w 9854218"/>
              <a:gd name="connsiteY859" fmla="*/ 2553563 h 10287000"/>
              <a:gd name="connsiteX860" fmla="*/ 495008 w 9854218"/>
              <a:gd name="connsiteY860" fmla="*/ 2558340 h 10287000"/>
              <a:gd name="connsiteX861" fmla="*/ 519655 w 9854218"/>
              <a:gd name="connsiteY861" fmla="*/ 2451215 h 10287000"/>
              <a:gd name="connsiteX862" fmla="*/ 490688 w 9854218"/>
              <a:gd name="connsiteY862" fmla="*/ 2414930 h 10287000"/>
              <a:gd name="connsiteX863" fmla="*/ 521407 w 9854218"/>
              <a:gd name="connsiteY863" fmla="*/ 2296610 h 10287000"/>
              <a:gd name="connsiteX864" fmla="*/ 522992 w 9854218"/>
              <a:gd name="connsiteY864" fmla="*/ 2284277 h 10287000"/>
              <a:gd name="connsiteX865" fmla="*/ 518692 w 9854218"/>
              <a:gd name="connsiteY865" fmla="*/ 2290899 h 10287000"/>
              <a:gd name="connsiteX866" fmla="*/ 517693 w 9854218"/>
              <a:gd name="connsiteY866" fmla="*/ 2292438 h 10287000"/>
              <a:gd name="connsiteX867" fmla="*/ 509698 w 9854218"/>
              <a:gd name="connsiteY867" fmla="*/ 2304755 h 10287000"/>
              <a:gd name="connsiteX868" fmla="*/ 503212 w 9854218"/>
              <a:gd name="connsiteY868" fmla="*/ 2274299 h 10287000"/>
              <a:gd name="connsiteX869" fmla="*/ 511207 w 9854218"/>
              <a:gd name="connsiteY869" fmla="*/ 2261982 h 10287000"/>
              <a:gd name="connsiteX870" fmla="*/ 521365 w 9854218"/>
              <a:gd name="connsiteY870" fmla="*/ 2259818 h 10287000"/>
              <a:gd name="connsiteX871" fmla="*/ 517589 w 9854218"/>
              <a:gd name="connsiteY871" fmla="*/ 2227290 h 10287000"/>
              <a:gd name="connsiteX872" fmla="*/ 609370 w 9854218"/>
              <a:gd name="connsiteY872" fmla="*/ 1937486 h 10287000"/>
              <a:gd name="connsiteX873" fmla="*/ 606925 w 9854218"/>
              <a:gd name="connsiteY873" fmla="*/ 1938728 h 10287000"/>
              <a:gd name="connsiteX874" fmla="*/ 600083 w 9854218"/>
              <a:gd name="connsiteY874" fmla="*/ 1963008 h 10287000"/>
              <a:gd name="connsiteX875" fmla="*/ 2354597 w 9854218"/>
              <a:gd name="connsiteY875" fmla="*/ 1627446 h 10287000"/>
              <a:gd name="connsiteX876" fmla="*/ 2353016 w 9854218"/>
              <a:gd name="connsiteY876" fmla="*/ 1638516 h 10287000"/>
              <a:gd name="connsiteX877" fmla="*/ 2347962 w 9854218"/>
              <a:gd name="connsiteY877" fmla="*/ 1639239 h 10287000"/>
              <a:gd name="connsiteX878" fmla="*/ 2453333 w 9854218"/>
              <a:gd name="connsiteY878" fmla="*/ 1504730 h 10287000"/>
              <a:gd name="connsiteX879" fmla="*/ 2443172 w 9854218"/>
              <a:gd name="connsiteY879" fmla="*/ 1513565 h 10287000"/>
              <a:gd name="connsiteX880" fmla="*/ 2433042 w 9854218"/>
              <a:gd name="connsiteY880" fmla="*/ 1543170 h 10287000"/>
              <a:gd name="connsiteX881" fmla="*/ 2455824 w 9854218"/>
              <a:gd name="connsiteY881" fmla="*/ 966746 h 10287000"/>
              <a:gd name="connsiteX882" fmla="*/ 2455824 w 9854218"/>
              <a:gd name="connsiteY882" fmla="*/ 969464 h 10287000"/>
              <a:gd name="connsiteX883" fmla="*/ 2443172 w 9854218"/>
              <a:gd name="connsiteY883" fmla="*/ 982118 h 10287000"/>
              <a:gd name="connsiteX884" fmla="*/ 1481994 w 9854218"/>
              <a:gd name="connsiteY884" fmla="*/ 366944 h 10287000"/>
              <a:gd name="connsiteX885" fmla="*/ 1467562 w 9854218"/>
              <a:gd name="connsiteY885" fmla="*/ 370847 h 10287000"/>
              <a:gd name="connsiteX886" fmla="*/ 1367948 w 9854218"/>
              <a:gd name="connsiteY886" fmla="*/ 551256 h 10287000"/>
              <a:gd name="connsiteX887" fmla="*/ 1240025 w 9854218"/>
              <a:gd name="connsiteY887" fmla="*/ 748308 h 10287000"/>
              <a:gd name="connsiteX888" fmla="*/ 1219709 w 9854218"/>
              <a:gd name="connsiteY888" fmla="*/ 752634 h 10287000"/>
              <a:gd name="connsiteX889" fmla="*/ 1162235 w 9854218"/>
              <a:gd name="connsiteY889" fmla="*/ 881616 h 10287000"/>
              <a:gd name="connsiteX890" fmla="*/ 1106269 w 9854218"/>
              <a:gd name="connsiteY890" fmla="*/ 967827 h 10287000"/>
              <a:gd name="connsiteX891" fmla="*/ 1000045 w 9854218"/>
              <a:gd name="connsiteY891" fmla="*/ 1210668 h 10287000"/>
              <a:gd name="connsiteX892" fmla="*/ 959045 w 9854218"/>
              <a:gd name="connsiteY892" fmla="*/ 1289678 h 10287000"/>
              <a:gd name="connsiteX893" fmla="*/ 939901 w 9854218"/>
              <a:gd name="connsiteY893" fmla="*/ 1370676 h 10287000"/>
              <a:gd name="connsiteX894" fmla="*/ 927422 w 9854218"/>
              <a:gd name="connsiteY894" fmla="*/ 1538138 h 10287000"/>
              <a:gd name="connsiteX895" fmla="*/ 1289950 w 9854218"/>
              <a:gd name="connsiteY895" fmla="*/ 765854 h 10287000"/>
              <a:gd name="connsiteX896" fmla="*/ 1382551 w 9854218"/>
              <a:gd name="connsiteY896" fmla="*/ 560306 h 10287000"/>
              <a:gd name="connsiteX897" fmla="*/ 1487975 w 9854218"/>
              <a:gd name="connsiteY897" fmla="*/ 378446 h 10287000"/>
              <a:gd name="connsiteX898" fmla="*/ 1487231 w 9854218"/>
              <a:gd name="connsiteY898" fmla="*/ 375944 h 10287000"/>
              <a:gd name="connsiteX899" fmla="*/ 1481994 w 9854218"/>
              <a:gd name="connsiteY899" fmla="*/ 366944 h 10287000"/>
              <a:gd name="connsiteX900" fmla="*/ 2896330 w 9854218"/>
              <a:gd name="connsiteY900" fmla="*/ 0 h 10287000"/>
              <a:gd name="connsiteX901" fmla="*/ 3314054 w 9854218"/>
              <a:gd name="connsiteY901" fmla="*/ 0 h 10287000"/>
              <a:gd name="connsiteX902" fmla="*/ 3271984 w 9854218"/>
              <a:gd name="connsiteY902" fmla="*/ 44175 h 10287000"/>
              <a:gd name="connsiteX903" fmla="*/ 3215042 w 9854218"/>
              <a:gd name="connsiteY903" fmla="*/ 134331 h 10287000"/>
              <a:gd name="connsiteX904" fmla="*/ 3164426 w 9854218"/>
              <a:gd name="connsiteY904" fmla="*/ 159642 h 10287000"/>
              <a:gd name="connsiteX905" fmla="*/ 3164426 w 9854218"/>
              <a:gd name="connsiteY905" fmla="*/ 146985 h 10287000"/>
              <a:gd name="connsiteX906" fmla="*/ 3151772 w 9854218"/>
              <a:gd name="connsiteY906" fmla="*/ 146985 h 10287000"/>
              <a:gd name="connsiteX907" fmla="*/ 3139120 w 9854218"/>
              <a:gd name="connsiteY907" fmla="*/ 159641 h 10287000"/>
              <a:gd name="connsiteX908" fmla="*/ 3088506 w 9854218"/>
              <a:gd name="connsiteY908" fmla="*/ 222906 h 10287000"/>
              <a:gd name="connsiteX909" fmla="*/ 3088506 w 9854218"/>
              <a:gd name="connsiteY909" fmla="*/ 210252 h 10287000"/>
              <a:gd name="connsiteX910" fmla="*/ 3075852 w 9854218"/>
              <a:gd name="connsiteY910" fmla="*/ 210252 h 10287000"/>
              <a:gd name="connsiteX911" fmla="*/ 3063198 w 9854218"/>
              <a:gd name="connsiteY911" fmla="*/ 222906 h 10287000"/>
              <a:gd name="connsiteX912" fmla="*/ 3063197 w 9854218"/>
              <a:gd name="connsiteY912" fmla="*/ 235560 h 10287000"/>
              <a:gd name="connsiteX913" fmla="*/ 3037892 w 9854218"/>
              <a:gd name="connsiteY913" fmla="*/ 286175 h 10287000"/>
              <a:gd name="connsiteX914" fmla="*/ 3025236 w 9854218"/>
              <a:gd name="connsiteY914" fmla="*/ 298829 h 10287000"/>
              <a:gd name="connsiteX915" fmla="*/ 3012582 w 9854218"/>
              <a:gd name="connsiteY915" fmla="*/ 298827 h 10287000"/>
              <a:gd name="connsiteX916" fmla="*/ 2999930 w 9854218"/>
              <a:gd name="connsiteY916" fmla="*/ 311481 h 10287000"/>
              <a:gd name="connsiteX917" fmla="*/ 3012582 w 9854218"/>
              <a:gd name="connsiteY917" fmla="*/ 311481 h 10287000"/>
              <a:gd name="connsiteX918" fmla="*/ 3025236 w 9854218"/>
              <a:gd name="connsiteY918" fmla="*/ 311481 h 10287000"/>
              <a:gd name="connsiteX919" fmla="*/ 2936663 w 9854218"/>
              <a:gd name="connsiteY919" fmla="*/ 400056 h 10287000"/>
              <a:gd name="connsiteX920" fmla="*/ 2936662 w 9854218"/>
              <a:gd name="connsiteY920" fmla="*/ 387402 h 10287000"/>
              <a:gd name="connsiteX921" fmla="*/ 2949317 w 9854218"/>
              <a:gd name="connsiteY921" fmla="*/ 374747 h 10287000"/>
              <a:gd name="connsiteX922" fmla="*/ 2936662 w 9854218"/>
              <a:gd name="connsiteY922" fmla="*/ 374750 h 10287000"/>
              <a:gd name="connsiteX923" fmla="*/ 2949318 w 9854218"/>
              <a:gd name="connsiteY923" fmla="*/ 362094 h 10287000"/>
              <a:gd name="connsiteX924" fmla="*/ 2961968 w 9854218"/>
              <a:gd name="connsiteY924" fmla="*/ 362093 h 10287000"/>
              <a:gd name="connsiteX925" fmla="*/ 2961965 w 9854218"/>
              <a:gd name="connsiteY925" fmla="*/ 349442 h 10287000"/>
              <a:gd name="connsiteX926" fmla="*/ 2961968 w 9854218"/>
              <a:gd name="connsiteY926" fmla="*/ 336788 h 10287000"/>
              <a:gd name="connsiteX927" fmla="*/ 2949317 w 9854218"/>
              <a:gd name="connsiteY927" fmla="*/ 349442 h 10287000"/>
              <a:gd name="connsiteX928" fmla="*/ 2961965 w 9854218"/>
              <a:gd name="connsiteY928" fmla="*/ 298827 h 10287000"/>
              <a:gd name="connsiteX929" fmla="*/ 2974624 w 9854218"/>
              <a:gd name="connsiteY929" fmla="*/ 286175 h 10287000"/>
              <a:gd name="connsiteX930" fmla="*/ 2987278 w 9854218"/>
              <a:gd name="connsiteY930" fmla="*/ 286176 h 10287000"/>
              <a:gd name="connsiteX931" fmla="*/ 2999928 w 9854218"/>
              <a:gd name="connsiteY931" fmla="*/ 260870 h 10287000"/>
              <a:gd name="connsiteX932" fmla="*/ 2974622 w 9854218"/>
              <a:gd name="connsiteY932" fmla="*/ 260867 h 10287000"/>
              <a:gd name="connsiteX933" fmla="*/ 2961970 w 9854218"/>
              <a:gd name="connsiteY933" fmla="*/ 273521 h 10287000"/>
              <a:gd name="connsiteX934" fmla="*/ 2949317 w 9854218"/>
              <a:gd name="connsiteY934" fmla="*/ 286175 h 10287000"/>
              <a:gd name="connsiteX935" fmla="*/ 2924008 w 9854218"/>
              <a:gd name="connsiteY935" fmla="*/ 324135 h 10287000"/>
              <a:gd name="connsiteX936" fmla="*/ 2949317 w 9854218"/>
              <a:gd name="connsiteY936" fmla="*/ 311481 h 10287000"/>
              <a:gd name="connsiteX937" fmla="*/ 2961965 w 9854218"/>
              <a:gd name="connsiteY937" fmla="*/ 298827 h 10287000"/>
              <a:gd name="connsiteX938" fmla="*/ 2936662 w 9854218"/>
              <a:gd name="connsiteY938" fmla="*/ 349442 h 10287000"/>
              <a:gd name="connsiteX939" fmla="*/ 2924008 w 9854218"/>
              <a:gd name="connsiteY939" fmla="*/ 362096 h 10287000"/>
              <a:gd name="connsiteX940" fmla="*/ 2898702 w 9854218"/>
              <a:gd name="connsiteY940" fmla="*/ 374747 h 10287000"/>
              <a:gd name="connsiteX941" fmla="*/ 2911350 w 9854218"/>
              <a:gd name="connsiteY941" fmla="*/ 374747 h 10287000"/>
              <a:gd name="connsiteX942" fmla="*/ 2911354 w 9854218"/>
              <a:gd name="connsiteY942" fmla="*/ 387402 h 10287000"/>
              <a:gd name="connsiteX943" fmla="*/ 2911354 w 9854218"/>
              <a:gd name="connsiteY943" fmla="*/ 400059 h 10287000"/>
              <a:gd name="connsiteX944" fmla="*/ 2886048 w 9854218"/>
              <a:gd name="connsiteY944" fmla="*/ 425363 h 10287000"/>
              <a:gd name="connsiteX945" fmla="*/ 2911350 w 9854218"/>
              <a:gd name="connsiteY945" fmla="*/ 425363 h 10287000"/>
              <a:gd name="connsiteX946" fmla="*/ 2924008 w 9854218"/>
              <a:gd name="connsiteY946" fmla="*/ 412712 h 10287000"/>
              <a:gd name="connsiteX947" fmla="*/ 2873394 w 9854218"/>
              <a:gd name="connsiteY947" fmla="*/ 501282 h 10287000"/>
              <a:gd name="connsiteX948" fmla="*/ 2886047 w 9854218"/>
              <a:gd name="connsiteY948" fmla="*/ 450672 h 10287000"/>
              <a:gd name="connsiteX949" fmla="*/ 2848088 w 9854218"/>
              <a:gd name="connsiteY949" fmla="*/ 488633 h 10287000"/>
              <a:gd name="connsiteX950" fmla="*/ 2848086 w 9854218"/>
              <a:gd name="connsiteY950" fmla="*/ 475980 h 10287000"/>
              <a:gd name="connsiteX951" fmla="*/ 2860742 w 9854218"/>
              <a:gd name="connsiteY951" fmla="*/ 450671 h 10287000"/>
              <a:gd name="connsiteX952" fmla="*/ 2822778 w 9854218"/>
              <a:gd name="connsiteY952" fmla="*/ 475977 h 10287000"/>
              <a:gd name="connsiteX953" fmla="*/ 2810128 w 9854218"/>
              <a:gd name="connsiteY953" fmla="*/ 488631 h 10287000"/>
              <a:gd name="connsiteX954" fmla="*/ 2759512 w 9854218"/>
              <a:gd name="connsiteY954" fmla="*/ 539243 h 10287000"/>
              <a:gd name="connsiteX955" fmla="*/ 2797472 w 9854218"/>
              <a:gd name="connsiteY955" fmla="*/ 513938 h 10287000"/>
              <a:gd name="connsiteX956" fmla="*/ 2784818 w 9854218"/>
              <a:gd name="connsiteY956" fmla="*/ 526592 h 10287000"/>
              <a:gd name="connsiteX957" fmla="*/ 2772164 w 9854218"/>
              <a:gd name="connsiteY957" fmla="*/ 551898 h 10287000"/>
              <a:gd name="connsiteX958" fmla="*/ 2797474 w 9854218"/>
              <a:gd name="connsiteY958" fmla="*/ 539243 h 10287000"/>
              <a:gd name="connsiteX959" fmla="*/ 2810128 w 9854218"/>
              <a:gd name="connsiteY959" fmla="*/ 539243 h 10287000"/>
              <a:gd name="connsiteX960" fmla="*/ 2772166 w 9854218"/>
              <a:gd name="connsiteY960" fmla="*/ 602513 h 10287000"/>
              <a:gd name="connsiteX961" fmla="*/ 2721554 w 9854218"/>
              <a:gd name="connsiteY961" fmla="*/ 627818 h 10287000"/>
              <a:gd name="connsiteX962" fmla="*/ 2658284 w 9854218"/>
              <a:gd name="connsiteY962" fmla="*/ 703743 h 10287000"/>
              <a:gd name="connsiteX963" fmla="*/ 2658284 w 9854218"/>
              <a:gd name="connsiteY963" fmla="*/ 741699 h 10287000"/>
              <a:gd name="connsiteX964" fmla="*/ 2595016 w 9854218"/>
              <a:gd name="connsiteY964" fmla="*/ 779661 h 10287000"/>
              <a:gd name="connsiteX965" fmla="*/ 2488250 w 9854218"/>
              <a:gd name="connsiteY965" fmla="*/ 927351 h 10287000"/>
              <a:gd name="connsiteX966" fmla="*/ 2455824 w 9854218"/>
              <a:gd name="connsiteY966" fmla="*/ 966746 h 10287000"/>
              <a:gd name="connsiteX967" fmla="*/ 2455822 w 9854218"/>
              <a:gd name="connsiteY967" fmla="*/ 956810 h 10287000"/>
              <a:gd name="connsiteX968" fmla="*/ 2430518 w 9854218"/>
              <a:gd name="connsiteY968" fmla="*/ 969464 h 10287000"/>
              <a:gd name="connsiteX969" fmla="*/ 2417862 w 9854218"/>
              <a:gd name="connsiteY969" fmla="*/ 994773 h 10287000"/>
              <a:gd name="connsiteX970" fmla="*/ 2316635 w 9854218"/>
              <a:gd name="connsiteY970" fmla="*/ 1133960 h 10287000"/>
              <a:gd name="connsiteX971" fmla="*/ 2316635 w 9854218"/>
              <a:gd name="connsiteY971" fmla="*/ 1121304 h 10287000"/>
              <a:gd name="connsiteX972" fmla="*/ 2303984 w 9854218"/>
              <a:gd name="connsiteY972" fmla="*/ 1121304 h 10287000"/>
              <a:gd name="connsiteX973" fmla="*/ 2303984 w 9854218"/>
              <a:gd name="connsiteY973" fmla="*/ 1133960 h 10287000"/>
              <a:gd name="connsiteX974" fmla="*/ 2291328 w 9854218"/>
              <a:gd name="connsiteY974" fmla="*/ 1146614 h 10287000"/>
              <a:gd name="connsiteX975" fmla="*/ 2291330 w 9854218"/>
              <a:gd name="connsiteY975" fmla="*/ 1171919 h 10287000"/>
              <a:gd name="connsiteX976" fmla="*/ 2266020 w 9854218"/>
              <a:gd name="connsiteY976" fmla="*/ 1171919 h 10287000"/>
              <a:gd name="connsiteX977" fmla="*/ 2253370 w 9854218"/>
              <a:gd name="connsiteY977" fmla="*/ 1209881 h 10287000"/>
              <a:gd name="connsiteX978" fmla="*/ 2253368 w 9854218"/>
              <a:gd name="connsiteY978" fmla="*/ 1197225 h 10287000"/>
              <a:gd name="connsiteX979" fmla="*/ 2240712 w 9854218"/>
              <a:gd name="connsiteY979" fmla="*/ 1197225 h 10287000"/>
              <a:gd name="connsiteX980" fmla="*/ 2228060 w 9854218"/>
              <a:gd name="connsiteY980" fmla="*/ 1222535 h 10287000"/>
              <a:gd name="connsiteX981" fmla="*/ 2228062 w 9854218"/>
              <a:gd name="connsiteY981" fmla="*/ 1235190 h 10287000"/>
              <a:gd name="connsiteX982" fmla="*/ 2190100 w 9854218"/>
              <a:gd name="connsiteY982" fmla="*/ 1285800 h 10287000"/>
              <a:gd name="connsiteX983" fmla="*/ 2177446 w 9854218"/>
              <a:gd name="connsiteY983" fmla="*/ 1298454 h 10287000"/>
              <a:gd name="connsiteX984" fmla="*/ 2164790 w 9854218"/>
              <a:gd name="connsiteY984" fmla="*/ 1323761 h 10287000"/>
              <a:gd name="connsiteX985" fmla="*/ 2177447 w 9854218"/>
              <a:gd name="connsiteY985" fmla="*/ 1311110 h 10287000"/>
              <a:gd name="connsiteX986" fmla="*/ 2190096 w 9854218"/>
              <a:gd name="connsiteY986" fmla="*/ 1311111 h 10287000"/>
              <a:gd name="connsiteX987" fmla="*/ 2164793 w 9854218"/>
              <a:gd name="connsiteY987" fmla="*/ 1374375 h 10287000"/>
              <a:gd name="connsiteX988" fmla="*/ 2152140 w 9854218"/>
              <a:gd name="connsiteY988" fmla="*/ 1399685 h 10287000"/>
              <a:gd name="connsiteX989" fmla="*/ 2139485 w 9854218"/>
              <a:gd name="connsiteY989" fmla="*/ 1399683 h 10287000"/>
              <a:gd name="connsiteX990" fmla="*/ 2139485 w 9854218"/>
              <a:gd name="connsiteY990" fmla="*/ 1412336 h 10287000"/>
              <a:gd name="connsiteX991" fmla="*/ 2126834 w 9854218"/>
              <a:gd name="connsiteY991" fmla="*/ 1424993 h 10287000"/>
              <a:gd name="connsiteX992" fmla="*/ 2126832 w 9854218"/>
              <a:gd name="connsiteY992" fmla="*/ 1437641 h 10287000"/>
              <a:gd name="connsiteX993" fmla="*/ 2076220 w 9854218"/>
              <a:gd name="connsiteY993" fmla="*/ 1475606 h 10287000"/>
              <a:gd name="connsiteX994" fmla="*/ 2076220 w 9854218"/>
              <a:gd name="connsiteY994" fmla="*/ 1513566 h 10287000"/>
              <a:gd name="connsiteX995" fmla="*/ 2063564 w 9854218"/>
              <a:gd name="connsiteY995" fmla="*/ 1538871 h 10287000"/>
              <a:gd name="connsiteX996" fmla="*/ 2076215 w 9854218"/>
              <a:gd name="connsiteY996" fmla="*/ 1538868 h 10287000"/>
              <a:gd name="connsiteX997" fmla="*/ 2076218 w 9854218"/>
              <a:gd name="connsiteY997" fmla="*/ 1526216 h 10287000"/>
              <a:gd name="connsiteX998" fmla="*/ 2088868 w 9854218"/>
              <a:gd name="connsiteY998" fmla="*/ 1551525 h 10287000"/>
              <a:gd name="connsiteX999" fmla="*/ 1734570 w 9854218"/>
              <a:gd name="connsiteY999" fmla="*/ 2285429 h 10287000"/>
              <a:gd name="connsiteX1000" fmla="*/ 1683956 w 9854218"/>
              <a:gd name="connsiteY1000" fmla="*/ 2386655 h 10287000"/>
              <a:gd name="connsiteX1001" fmla="*/ 1645996 w 9854218"/>
              <a:gd name="connsiteY1001" fmla="*/ 2449923 h 10287000"/>
              <a:gd name="connsiteX1002" fmla="*/ 1620689 w 9854218"/>
              <a:gd name="connsiteY1002" fmla="*/ 2551154 h 10287000"/>
              <a:gd name="connsiteX1003" fmla="*/ 1506806 w 9854218"/>
              <a:gd name="connsiteY1003" fmla="*/ 2905451 h 10287000"/>
              <a:gd name="connsiteX1004" fmla="*/ 1494152 w 9854218"/>
              <a:gd name="connsiteY1004" fmla="*/ 2918102 h 10287000"/>
              <a:gd name="connsiteX1005" fmla="*/ 1494154 w 9854218"/>
              <a:gd name="connsiteY1005" fmla="*/ 2930757 h 10287000"/>
              <a:gd name="connsiteX1006" fmla="*/ 1506806 w 9854218"/>
              <a:gd name="connsiteY1006" fmla="*/ 2930756 h 10287000"/>
              <a:gd name="connsiteX1007" fmla="*/ 1506806 w 9854218"/>
              <a:gd name="connsiteY1007" fmla="*/ 2943410 h 10287000"/>
              <a:gd name="connsiteX1008" fmla="*/ 1494152 w 9854218"/>
              <a:gd name="connsiteY1008" fmla="*/ 2943410 h 10287000"/>
              <a:gd name="connsiteX1009" fmla="*/ 1456192 w 9854218"/>
              <a:gd name="connsiteY1009" fmla="*/ 3057288 h 10287000"/>
              <a:gd name="connsiteX1010" fmla="*/ 1443541 w 9854218"/>
              <a:gd name="connsiteY1010" fmla="*/ 3057291 h 10287000"/>
              <a:gd name="connsiteX1011" fmla="*/ 1443536 w 9854218"/>
              <a:gd name="connsiteY1011" fmla="*/ 3082601 h 10287000"/>
              <a:gd name="connsiteX1012" fmla="*/ 1405579 w 9854218"/>
              <a:gd name="connsiteY1012" fmla="*/ 3209135 h 10287000"/>
              <a:gd name="connsiteX1013" fmla="*/ 1392929 w 9854218"/>
              <a:gd name="connsiteY1013" fmla="*/ 3221789 h 10287000"/>
              <a:gd name="connsiteX1014" fmla="*/ 1380271 w 9854218"/>
              <a:gd name="connsiteY1014" fmla="*/ 3272402 h 10287000"/>
              <a:gd name="connsiteX1015" fmla="*/ 1380272 w 9854218"/>
              <a:gd name="connsiteY1015" fmla="*/ 3285053 h 10287000"/>
              <a:gd name="connsiteX1016" fmla="*/ 1380271 w 9854218"/>
              <a:gd name="connsiteY1016" fmla="*/ 3297705 h 10287000"/>
              <a:gd name="connsiteX1017" fmla="*/ 1380271 w 9854218"/>
              <a:gd name="connsiteY1017" fmla="*/ 3310362 h 10287000"/>
              <a:gd name="connsiteX1018" fmla="*/ 1367617 w 9854218"/>
              <a:gd name="connsiteY1018" fmla="*/ 3348326 h 10287000"/>
              <a:gd name="connsiteX1019" fmla="*/ 1392925 w 9854218"/>
              <a:gd name="connsiteY1019" fmla="*/ 3335669 h 10287000"/>
              <a:gd name="connsiteX1020" fmla="*/ 1392928 w 9854218"/>
              <a:gd name="connsiteY1020" fmla="*/ 3360977 h 10287000"/>
              <a:gd name="connsiteX1021" fmla="*/ 1380272 w 9854218"/>
              <a:gd name="connsiteY1021" fmla="*/ 3360974 h 10287000"/>
              <a:gd name="connsiteX1022" fmla="*/ 1380271 w 9854218"/>
              <a:gd name="connsiteY1022" fmla="*/ 3373631 h 10287000"/>
              <a:gd name="connsiteX1023" fmla="*/ 1380271 w 9854218"/>
              <a:gd name="connsiteY1023" fmla="*/ 3386286 h 10287000"/>
              <a:gd name="connsiteX1024" fmla="*/ 1380271 w 9854218"/>
              <a:gd name="connsiteY1024" fmla="*/ 3411591 h 10287000"/>
              <a:gd name="connsiteX1025" fmla="*/ 1329658 w 9854218"/>
              <a:gd name="connsiteY1025" fmla="*/ 3512819 h 10287000"/>
              <a:gd name="connsiteX1026" fmla="*/ 1342310 w 9854218"/>
              <a:gd name="connsiteY1026" fmla="*/ 3512817 h 10287000"/>
              <a:gd name="connsiteX1027" fmla="*/ 1329658 w 9854218"/>
              <a:gd name="connsiteY1027" fmla="*/ 3550775 h 10287000"/>
              <a:gd name="connsiteX1028" fmla="*/ 1354964 w 9854218"/>
              <a:gd name="connsiteY1028" fmla="*/ 3550778 h 10287000"/>
              <a:gd name="connsiteX1029" fmla="*/ 1367618 w 9854218"/>
              <a:gd name="connsiteY1029" fmla="*/ 3500165 h 10287000"/>
              <a:gd name="connsiteX1030" fmla="*/ 1367618 w 9854218"/>
              <a:gd name="connsiteY1030" fmla="*/ 3512819 h 10287000"/>
              <a:gd name="connsiteX1031" fmla="*/ 1380271 w 9854218"/>
              <a:gd name="connsiteY1031" fmla="*/ 3512817 h 10287000"/>
              <a:gd name="connsiteX1032" fmla="*/ 1380271 w 9854218"/>
              <a:gd name="connsiteY1032" fmla="*/ 3500166 h 10287000"/>
              <a:gd name="connsiteX1033" fmla="*/ 1380271 w 9854218"/>
              <a:gd name="connsiteY1033" fmla="*/ 3487512 h 10287000"/>
              <a:gd name="connsiteX1034" fmla="*/ 1418236 w 9854218"/>
              <a:gd name="connsiteY1034" fmla="*/ 3348324 h 10287000"/>
              <a:gd name="connsiteX1035" fmla="*/ 1430885 w 9854218"/>
              <a:gd name="connsiteY1035" fmla="*/ 3335669 h 10287000"/>
              <a:gd name="connsiteX1036" fmla="*/ 1430887 w 9854218"/>
              <a:gd name="connsiteY1036" fmla="*/ 3323013 h 10287000"/>
              <a:gd name="connsiteX1037" fmla="*/ 1418234 w 9854218"/>
              <a:gd name="connsiteY1037" fmla="*/ 3323015 h 10287000"/>
              <a:gd name="connsiteX1038" fmla="*/ 1544766 w 9854218"/>
              <a:gd name="connsiteY1038" fmla="*/ 2918102 h 10287000"/>
              <a:gd name="connsiteX1039" fmla="*/ 1544766 w 9854218"/>
              <a:gd name="connsiteY1039" fmla="*/ 2880141 h 10287000"/>
              <a:gd name="connsiteX1040" fmla="*/ 1595382 w 9854218"/>
              <a:gd name="connsiteY1040" fmla="*/ 2740952 h 10287000"/>
              <a:gd name="connsiteX1041" fmla="*/ 1582726 w 9854218"/>
              <a:gd name="connsiteY1041" fmla="*/ 2753607 h 10287000"/>
              <a:gd name="connsiteX1042" fmla="*/ 1633342 w 9854218"/>
              <a:gd name="connsiteY1042" fmla="*/ 2652380 h 10287000"/>
              <a:gd name="connsiteX1043" fmla="*/ 1785186 w 9854218"/>
              <a:gd name="connsiteY1043" fmla="*/ 2285430 h 10287000"/>
              <a:gd name="connsiteX1044" fmla="*/ 1886414 w 9854218"/>
              <a:gd name="connsiteY1044" fmla="*/ 2007050 h 10287000"/>
              <a:gd name="connsiteX1045" fmla="*/ 1937028 w 9854218"/>
              <a:gd name="connsiteY1045" fmla="*/ 1943783 h 10287000"/>
              <a:gd name="connsiteX1046" fmla="*/ 1987643 w 9854218"/>
              <a:gd name="connsiteY1046" fmla="*/ 1829903 h 10287000"/>
              <a:gd name="connsiteX1047" fmla="*/ 2012950 w 9854218"/>
              <a:gd name="connsiteY1047" fmla="*/ 1804596 h 10287000"/>
              <a:gd name="connsiteX1048" fmla="*/ 2139486 w 9854218"/>
              <a:gd name="connsiteY1048" fmla="*/ 1576833 h 10287000"/>
              <a:gd name="connsiteX1049" fmla="*/ 2139485 w 9854218"/>
              <a:gd name="connsiteY1049" fmla="*/ 1551525 h 10287000"/>
              <a:gd name="connsiteX1050" fmla="*/ 2266022 w 9854218"/>
              <a:gd name="connsiteY1050" fmla="*/ 1349070 h 10287000"/>
              <a:gd name="connsiteX1051" fmla="*/ 2367250 w 9854218"/>
              <a:gd name="connsiteY1051" fmla="*/ 1197225 h 10287000"/>
              <a:gd name="connsiteX1052" fmla="*/ 2430518 w 9854218"/>
              <a:gd name="connsiteY1052" fmla="*/ 1108653 h 10287000"/>
              <a:gd name="connsiteX1053" fmla="*/ 2519094 w 9854218"/>
              <a:gd name="connsiteY1053" fmla="*/ 969464 h 10287000"/>
              <a:gd name="connsiteX1054" fmla="*/ 2531748 w 9854218"/>
              <a:gd name="connsiteY1054" fmla="*/ 982118 h 10287000"/>
              <a:gd name="connsiteX1055" fmla="*/ 2544401 w 9854218"/>
              <a:gd name="connsiteY1055" fmla="*/ 944157 h 10287000"/>
              <a:gd name="connsiteX1056" fmla="*/ 2721552 w 9854218"/>
              <a:gd name="connsiteY1056" fmla="*/ 716393 h 10287000"/>
              <a:gd name="connsiteX1057" fmla="*/ 2898701 w 9854218"/>
              <a:gd name="connsiteY1057" fmla="*/ 501282 h 10287000"/>
              <a:gd name="connsiteX1058" fmla="*/ 2924008 w 9854218"/>
              <a:gd name="connsiteY1058" fmla="*/ 488633 h 10287000"/>
              <a:gd name="connsiteX1059" fmla="*/ 2936662 w 9854218"/>
              <a:gd name="connsiteY1059" fmla="*/ 450671 h 10287000"/>
              <a:gd name="connsiteX1060" fmla="*/ 3177078 w 9854218"/>
              <a:gd name="connsiteY1060" fmla="*/ 210252 h 10287000"/>
              <a:gd name="connsiteX1061" fmla="*/ 3189732 w 9854218"/>
              <a:gd name="connsiteY1061" fmla="*/ 210252 h 10287000"/>
              <a:gd name="connsiteX1062" fmla="*/ 3202388 w 9854218"/>
              <a:gd name="connsiteY1062" fmla="*/ 197600 h 10287000"/>
              <a:gd name="connsiteX1063" fmla="*/ 3278308 w 9854218"/>
              <a:gd name="connsiteY1063" fmla="*/ 121680 h 10287000"/>
              <a:gd name="connsiteX1064" fmla="*/ 3290962 w 9854218"/>
              <a:gd name="connsiteY1064" fmla="*/ 134334 h 10287000"/>
              <a:gd name="connsiteX1065" fmla="*/ 3303617 w 9854218"/>
              <a:gd name="connsiteY1065" fmla="*/ 121682 h 10287000"/>
              <a:gd name="connsiteX1066" fmla="*/ 3316272 w 9854218"/>
              <a:gd name="connsiteY1066" fmla="*/ 96371 h 10287000"/>
              <a:gd name="connsiteX1067" fmla="*/ 3379536 w 9854218"/>
              <a:gd name="connsiteY1067" fmla="*/ 58410 h 10287000"/>
              <a:gd name="connsiteX1068" fmla="*/ 3341576 w 9854218"/>
              <a:gd name="connsiteY1068" fmla="*/ 71066 h 10287000"/>
              <a:gd name="connsiteX1069" fmla="*/ 3354233 w 9854218"/>
              <a:gd name="connsiteY1069" fmla="*/ 58410 h 10287000"/>
              <a:gd name="connsiteX1070" fmla="*/ 3341576 w 9854218"/>
              <a:gd name="connsiteY1070" fmla="*/ 58410 h 10287000"/>
              <a:gd name="connsiteX1071" fmla="*/ 3374990 w 9854218"/>
              <a:gd name="connsiteY1071" fmla="*/ 21242 h 10287000"/>
              <a:gd name="connsiteX1072" fmla="*/ 3398246 w 9854218"/>
              <a:gd name="connsiteY1072" fmla="*/ 0 h 10287000"/>
              <a:gd name="connsiteX1073" fmla="*/ 3467874 w 9854218"/>
              <a:gd name="connsiteY1073" fmla="*/ 0 h 10287000"/>
              <a:gd name="connsiteX1074" fmla="*/ 3444386 w 9854218"/>
              <a:gd name="connsiteY1074" fmla="*/ 25196 h 10287000"/>
              <a:gd name="connsiteX1075" fmla="*/ 3366882 w 9854218"/>
              <a:gd name="connsiteY1075" fmla="*/ 109025 h 10287000"/>
              <a:gd name="connsiteX1076" fmla="*/ 2987278 w 9854218"/>
              <a:gd name="connsiteY1076" fmla="*/ 513935 h 10287000"/>
              <a:gd name="connsiteX1077" fmla="*/ 2961968 w 9854218"/>
              <a:gd name="connsiteY1077" fmla="*/ 564552 h 10287000"/>
              <a:gd name="connsiteX1078" fmla="*/ 2911354 w 9854218"/>
              <a:gd name="connsiteY1078" fmla="*/ 589857 h 10287000"/>
              <a:gd name="connsiteX1079" fmla="*/ 2784818 w 9854218"/>
              <a:gd name="connsiteY1079" fmla="*/ 767007 h 10287000"/>
              <a:gd name="connsiteX1080" fmla="*/ 2759512 w 9854218"/>
              <a:gd name="connsiteY1080" fmla="*/ 779661 h 10287000"/>
              <a:gd name="connsiteX1081" fmla="*/ 2696243 w 9854218"/>
              <a:gd name="connsiteY1081" fmla="*/ 893543 h 10287000"/>
              <a:gd name="connsiteX1082" fmla="*/ 2632974 w 9854218"/>
              <a:gd name="connsiteY1082" fmla="*/ 956810 h 10287000"/>
              <a:gd name="connsiteX1083" fmla="*/ 2392558 w 9854218"/>
              <a:gd name="connsiteY1083" fmla="*/ 1323761 h 10287000"/>
              <a:gd name="connsiteX1084" fmla="*/ 2253366 w 9854218"/>
              <a:gd name="connsiteY1084" fmla="*/ 1538871 h 10287000"/>
              <a:gd name="connsiteX1085" fmla="*/ 2190100 w 9854218"/>
              <a:gd name="connsiteY1085" fmla="*/ 1640100 h 10287000"/>
              <a:gd name="connsiteX1086" fmla="*/ 2038253 w 9854218"/>
              <a:gd name="connsiteY1086" fmla="*/ 1956437 h 10287000"/>
              <a:gd name="connsiteX1087" fmla="*/ 2000296 w 9854218"/>
              <a:gd name="connsiteY1087" fmla="*/ 2019705 h 10287000"/>
              <a:gd name="connsiteX1088" fmla="*/ 1810492 w 9854218"/>
              <a:gd name="connsiteY1088" fmla="*/ 2462576 h 10287000"/>
              <a:gd name="connsiteX1089" fmla="*/ 1633343 w 9854218"/>
              <a:gd name="connsiteY1089" fmla="*/ 2930756 h 10287000"/>
              <a:gd name="connsiteX1090" fmla="*/ 1570074 w 9854218"/>
              <a:gd name="connsiteY1090" fmla="*/ 3133212 h 10287000"/>
              <a:gd name="connsiteX1091" fmla="*/ 1557420 w 9854218"/>
              <a:gd name="connsiteY1091" fmla="*/ 3145868 h 10287000"/>
              <a:gd name="connsiteX1092" fmla="*/ 1557422 w 9854218"/>
              <a:gd name="connsiteY1092" fmla="*/ 3171176 h 10287000"/>
              <a:gd name="connsiteX1093" fmla="*/ 1494154 w 9854218"/>
              <a:gd name="connsiteY1093" fmla="*/ 3323016 h 10287000"/>
              <a:gd name="connsiteX1094" fmla="*/ 1519463 w 9854218"/>
              <a:gd name="connsiteY1094" fmla="*/ 3297708 h 10287000"/>
              <a:gd name="connsiteX1095" fmla="*/ 1544768 w 9854218"/>
              <a:gd name="connsiteY1095" fmla="*/ 3209136 h 10287000"/>
              <a:gd name="connsiteX1096" fmla="*/ 1570074 w 9854218"/>
              <a:gd name="connsiteY1096" fmla="*/ 3196481 h 10287000"/>
              <a:gd name="connsiteX1097" fmla="*/ 1582726 w 9854218"/>
              <a:gd name="connsiteY1097" fmla="*/ 3196481 h 10287000"/>
              <a:gd name="connsiteX1098" fmla="*/ 1582727 w 9854218"/>
              <a:gd name="connsiteY1098" fmla="*/ 3183827 h 10287000"/>
              <a:gd name="connsiteX1099" fmla="*/ 1582726 w 9854218"/>
              <a:gd name="connsiteY1099" fmla="*/ 3171176 h 10287000"/>
              <a:gd name="connsiteX1100" fmla="*/ 1582726 w 9854218"/>
              <a:gd name="connsiteY1100" fmla="*/ 3158520 h 10287000"/>
              <a:gd name="connsiteX1101" fmla="*/ 1633342 w 9854218"/>
              <a:gd name="connsiteY1101" fmla="*/ 3019331 h 10287000"/>
              <a:gd name="connsiteX1102" fmla="*/ 1734570 w 9854218"/>
              <a:gd name="connsiteY1102" fmla="*/ 2766260 h 10287000"/>
              <a:gd name="connsiteX1103" fmla="*/ 1823146 w 9854218"/>
              <a:gd name="connsiteY1103" fmla="*/ 2576459 h 10287000"/>
              <a:gd name="connsiteX1104" fmla="*/ 1835800 w 9854218"/>
              <a:gd name="connsiteY1104" fmla="*/ 2576456 h 10287000"/>
              <a:gd name="connsiteX1105" fmla="*/ 1835800 w 9854218"/>
              <a:gd name="connsiteY1105" fmla="*/ 2551151 h 10287000"/>
              <a:gd name="connsiteX1106" fmla="*/ 1835796 w 9854218"/>
              <a:gd name="connsiteY1106" fmla="*/ 2538498 h 10287000"/>
              <a:gd name="connsiteX1107" fmla="*/ 1899068 w 9854218"/>
              <a:gd name="connsiteY1107" fmla="*/ 2361350 h 10287000"/>
              <a:gd name="connsiteX1108" fmla="*/ 1911720 w 9854218"/>
              <a:gd name="connsiteY1108" fmla="*/ 2336043 h 10287000"/>
              <a:gd name="connsiteX1109" fmla="*/ 1937026 w 9854218"/>
              <a:gd name="connsiteY1109" fmla="*/ 2336043 h 10287000"/>
              <a:gd name="connsiteX1110" fmla="*/ 1937028 w 9854218"/>
              <a:gd name="connsiteY1110" fmla="*/ 2298083 h 10287000"/>
              <a:gd name="connsiteX1111" fmla="*/ 1962336 w 9854218"/>
              <a:gd name="connsiteY1111" fmla="*/ 2260122 h 10287000"/>
              <a:gd name="connsiteX1112" fmla="*/ 2126832 w 9854218"/>
              <a:gd name="connsiteY1112" fmla="*/ 1905822 h 10287000"/>
              <a:gd name="connsiteX1113" fmla="*/ 2126832 w 9854218"/>
              <a:gd name="connsiteY1113" fmla="*/ 1893168 h 10287000"/>
              <a:gd name="connsiteX1114" fmla="*/ 2139485 w 9854218"/>
              <a:gd name="connsiteY1114" fmla="*/ 1880514 h 10287000"/>
              <a:gd name="connsiteX1115" fmla="*/ 2202754 w 9854218"/>
              <a:gd name="connsiteY1115" fmla="*/ 1791941 h 10287000"/>
              <a:gd name="connsiteX1116" fmla="*/ 2202755 w 9854218"/>
              <a:gd name="connsiteY1116" fmla="*/ 1753982 h 10287000"/>
              <a:gd name="connsiteX1117" fmla="*/ 2215408 w 9854218"/>
              <a:gd name="connsiteY1117" fmla="*/ 1741328 h 10287000"/>
              <a:gd name="connsiteX1118" fmla="*/ 2278674 w 9854218"/>
              <a:gd name="connsiteY1118" fmla="*/ 1652753 h 10287000"/>
              <a:gd name="connsiteX1119" fmla="*/ 2291330 w 9854218"/>
              <a:gd name="connsiteY1119" fmla="*/ 1640102 h 10287000"/>
              <a:gd name="connsiteX1120" fmla="*/ 2303982 w 9854218"/>
              <a:gd name="connsiteY1120" fmla="*/ 1602140 h 10287000"/>
              <a:gd name="connsiteX1121" fmla="*/ 2354598 w 9854218"/>
              <a:gd name="connsiteY1121" fmla="*/ 1526214 h 10287000"/>
              <a:gd name="connsiteX1122" fmla="*/ 2367250 w 9854218"/>
              <a:gd name="connsiteY1122" fmla="*/ 1513565 h 10287000"/>
              <a:gd name="connsiteX1123" fmla="*/ 2367251 w 9854218"/>
              <a:gd name="connsiteY1123" fmla="*/ 1500911 h 10287000"/>
              <a:gd name="connsiteX1124" fmla="*/ 2620324 w 9854218"/>
              <a:gd name="connsiteY1124" fmla="*/ 1095999 h 10287000"/>
              <a:gd name="connsiteX1125" fmla="*/ 2632978 w 9854218"/>
              <a:gd name="connsiteY1125" fmla="*/ 1083344 h 10287000"/>
              <a:gd name="connsiteX1126" fmla="*/ 2645628 w 9854218"/>
              <a:gd name="connsiteY1126" fmla="*/ 1070693 h 10287000"/>
              <a:gd name="connsiteX1127" fmla="*/ 2645626 w 9854218"/>
              <a:gd name="connsiteY1127" fmla="*/ 1058039 h 10287000"/>
              <a:gd name="connsiteX1128" fmla="*/ 2658282 w 9854218"/>
              <a:gd name="connsiteY1128" fmla="*/ 1045385 h 10287000"/>
              <a:gd name="connsiteX1129" fmla="*/ 2670936 w 9854218"/>
              <a:gd name="connsiteY1129" fmla="*/ 1045385 h 10287000"/>
              <a:gd name="connsiteX1130" fmla="*/ 2658280 w 9854218"/>
              <a:gd name="connsiteY1130" fmla="*/ 1070693 h 10287000"/>
              <a:gd name="connsiteX1131" fmla="*/ 2670938 w 9854218"/>
              <a:gd name="connsiteY1131" fmla="*/ 1070693 h 10287000"/>
              <a:gd name="connsiteX1132" fmla="*/ 2683589 w 9854218"/>
              <a:gd name="connsiteY1132" fmla="*/ 1070693 h 10287000"/>
              <a:gd name="connsiteX1133" fmla="*/ 2696244 w 9854218"/>
              <a:gd name="connsiteY1133" fmla="*/ 1058040 h 10287000"/>
              <a:gd name="connsiteX1134" fmla="*/ 2632978 w 9854218"/>
              <a:gd name="connsiteY1134" fmla="*/ 1159265 h 10287000"/>
              <a:gd name="connsiteX1135" fmla="*/ 2557054 w 9854218"/>
              <a:gd name="connsiteY1135" fmla="*/ 1235189 h 10287000"/>
              <a:gd name="connsiteX1136" fmla="*/ 2595012 w 9854218"/>
              <a:gd name="connsiteY1136" fmla="*/ 1222535 h 10287000"/>
              <a:gd name="connsiteX1137" fmla="*/ 2531747 w 9854218"/>
              <a:gd name="connsiteY1137" fmla="*/ 1323761 h 10287000"/>
              <a:gd name="connsiteX1138" fmla="*/ 2531747 w 9854218"/>
              <a:gd name="connsiteY1138" fmla="*/ 1311110 h 10287000"/>
              <a:gd name="connsiteX1139" fmla="*/ 2531748 w 9854218"/>
              <a:gd name="connsiteY1139" fmla="*/ 1298457 h 10287000"/>
              <a:gd name="connsiteX1140" fmla="*/ 2519093 w 9854218"/>
              <a:gd name="connsiteY1140" fmla="*/ 1311110 h 10287000"/>
              <a:gd name="connsiteX1141" fmla="*/ 2506440 w 9854218"/>
              <a:gd name="connsiteY1141" fmla="*/ 1336415 h 10287000"/>
              <a:gd name="connsiteX1142" fmla="*/ 2468480 w 9854218"/>
              <a:gd name="connsiteY1142" fmla="*/ 1374375 h 10287000"/>
              <a:gd name="connsiteX1143" fmla="*/ 2455824 w 9854218"/>
              <a:gd name="connsiteY1143" fmla="*/ 1387029 h 10287000"/>
              <a:gd name="connsiteX1144" fmla="*/ 2455826 w 9854218"/>
              <a:gd name="connsiteY1144" fmla="*/ 1399683 h 10287000"/>
              <a:gd name="connsiteX1145" fmla="*/ 2468480 w 9854218"/>
              <a:gd name="connsiteY1145" fmla="*/ 1399685 h 10287000"/>
              <a:gd name="connsiteX1146" fmla="*/ 2417864 w 9854218"/>
              <a:gd name="connsiteY1146" fmla="*/ 1450296 h 10287000"/>
              <a:gd name="connsiteX1147" fmla="*/ 2455824 w 9854218"/>
              <a:gd name="connsiteY1147" fmla="*/ 1450296 h 10287000"/>
              <a:gd name="connsiteX1148" fmla="*/ 2417861 w 9854218"/>
              <a:gd name="connsiteY1148" fmla="*/ 1513565 h 10287000"/>
              <a:gd name="connsiteX1149" fmla="*/ 2379904 w 9854218"/>
              <a:gd name="connsiteY1149" fmla="*/ 1551524 h 10287000"/>
              <a:gd name="connsiteX1150" fmla="*/ 2405212 w 9854218"/>
              <a:gd name="connsiteY1150" fmla="*/ 1538868 h 10287000"/>
              <a:gd name="connsiteX1151" fmla="*/ 2379904 w 9854218"/>
              <a:gd name="connsiteY1151" fmla="*/ 1564179 h 10287000"/>
              <a:gd name="connsiteX1152" fmla="*/ 2367250 w 9854218"/>
              <a:gd name="connsiteY1152" fmla="*/ 1602137 h 10287000"/>
              <a:gd name="connsiteX1153" fmla="*/ 2354598 w 9854218"/>
              <a:gd name="connsiteY1153" fmla="*/ 1614791 h 10287000"/>
              <a:gd name="connsiteX1154" fmla="*/ 2341944 w 9854218"/>
              <a:gd name="connsiteY1154" fmla="*/ 1627446 h 10287000"/>
              <a:gd name="connsiteX1155" fmla="*/ 2341943 w 9854218"/>
              <a:gd name="connsiteY1155" fmla="*/ 1640100 h 10287000"/>
              <a:gd name="connsiteX1156" fmla="*/ 2347962 w 9854218"/>
              <a:gd name="connsiteY1156" fmla="*/ 1639239 h 10287000"/>
              <a:gd name="connsiteX1157" fmla="*/ 2340360 w 9854218"/>
              <a:gd name="connsiteY1157" fmla="*/ 1652750 h 10287000"/>
              <a:gd name="connsiteX1158" fmla="*/ 2316635 w 9854218"/>
              <a:gd name="connsiteY1158" fmla="*/ 1678061 h 10287000"/>
              <a:gd name="connsiteX1159" fmla="*/ 2316636 w 9854218"/>
              <a:gd name="connsiteY1159" fmla="*/ 1690712 h 10287000"/>
              <a:gd name="connsiteX1160" fmla="*/ 2316635 w 9854218"/>
              <a:gd name="connsiteY1160" fmla="*/ 1703367 h 10287000"/>
              <a:gd name="connsiteX1161" fmla="*/ 2278674 w 9854218"/>
              <a:gd name="connsiteY1161" fmla="*/ 1779284 h 10287000"/>
              <a:gd name="connsiteX1162" fmla="*/ 2240716 w 9854218"/>
              <a:gd name="connsiteY1162" fmla="*/ 1829903 h 10287000"/>
              <a:gd name="connsiteX1163" fmla="*/ 2228057 w 9854218"/>
              <a:gd name="connsiteY1163" fmla="*/ 1829903 h 10287000"/>
              <a:gd name="connsiteX1164" fmla="*/ 2215409 w 9854218"/>
              <a:gd name="connsiteY1164" fmla="*/ 1829900 h 10287000"/>
              <a:gd name="connsiteX1165" fmla="*/ 2215409 w 9854218"/>
              <a:gd name="connsiteY1165" fmla="*/ 1855205 h 10287000"/>
              <a:gd name="connsiteX1166" fmla="*/ 2215408 w 9854218"/>
              <a:gd name="connsiteY1166" fmla="*/ 1867862 h 10287000"/>
              <a:gd name="connsiteX1167" fmla="*/ 2215409 w 9854218"/>
              <a:gd name="connsiteY1167" fmla="*/ 1893168 h 10287000"/>
              <a:gd name="connsiteX1168" fmla="*/ 2152139 w 9854218"/>
              <a:gd name="connsiteY1168" fmla="*/ 1994397 h 10287000"/>
              <a:gd name="connsiteX1169" fmla="*/ 2139485 w 9854218"/>
              <a:gd name="connsiteY1169" fmla="*/ 2019704 h 10287000"/>
              <a:gd name="connsiteX1170" fmla="*/ 2139486 w 9854218"/>
              <a:gd name="connsiteY1170" fmla="*/ 2032355 h 10287000"/>
              <a:gd name="connsiteX1171" fmla="*/ 2139485 w 9854218"/>
              <a:gd name="connsiteY1171" fmla="*/ 2045012 h 10287000"/>
              <a:gd name="connsiteX1172" fmla="*/ 2101526 w 9854218"/>
              <a:gd name="connsiteY1172" fmla="*/ 2095623 h 10287000"/>
              <a:gd name="connsiteX1173" fmla="*/ 2083730 w 9854218"/>
              <a:gd name="connsiteY1173" fmla="*/ 2134771 h 10287000"/>
              <a:gd name="connsiteX1174" fmla="*/ 2088130 w 9854218"/>
              <a:gd name="connsiteY1174" fmla="*/ 2144585 h 10287000"/>
              <a:gd name="connsiteX1175" fmla="*/ 2087437 w 9854218"/>
              <a:gd name="connsiteY1175" fmla="*/ 2146015 h 10287000"/>
              <a:gd name="connsiteX1176" fmla="*/ 2088870 w 9854218"/>
              <a:gd name="connsiteY1176" fmla="*/ 2146236 h 10287000"/>
              <a:gd name="connsiteX1177" fmla="*/ 2088130 w 9854218"/>
              <a:gd name="connsiteY1177" fmla="*/ 2144585 h 10287000"/>
              <a:gd name="connsiteX1178" fmla="*/ 2091639 w 9854218"/>
              <a:gd name="connsiteY1178" fmla="*/ 2137342 h 10287000"/>
              <a:gd name="connsiteX1179" fmla="*/ 2152139 w 9854218"/>
              <a:gd name="connsiteY1179" fmla="*/ 2032358 h 10287000"/>
              <a:gd name="connsiteX1180" fmla="*/ 2164793 w 9854218"/>
              <a:gd name="connsiteY1180" fmla="*/ 2019704 h 10287000"/>
              <a:gd name="connsiteX1181" fmla="*/ 2177447 w 9854218"/>
              <a:gd name="connsiteY1181" fmla="*/ 2007050 h 10287000"/>
              <a:gd name="connsiteX1182" fmla="*/ 2164794 w 9854218"/>
              <a:gd name="connsiteY1182" fmla="*/ 1994397 h 10287000"/>
              <a:gd name="connsiteX1183" fmla="*/ 2177447 w 9854218"/>
              <a:gd name="connsiteY1183" fmla="*/ 1969089 h 10287000"/>
              <a:gd name="connsiteX1184" fmla="*/ 2202754 w 9854218"/>
              <a:gd name="connsiteY1184" fmla="*/ 1956437 h 10287000"/>
              <a:gd name="connsiteX1185" fmla="*/ 2228057 w 9854218"/>
              <a:gd name="connsiteY1185" fmla="*/ 1880516 h 10287000"/>
              <a:gd name="connsiteX1186" fmla="*/ 2228060 w 9854218"/>
              <a:gd name="connsiteY1186" fmla="*/ 1867862 h 10287000"/>
              <a:gd name="connsiteX1187" fmla="*/ 2240714 w 9854218"/>
              <a:gd name="connsiteY1187" fmla="*/ 1867862 h 10287000"/>
              <a:gd name="connsiteX1188" fmla="*/ 2253370 w 9854218"/>
              <a:gd name="connsiteY1188" fmla="*/ 1855208 h 10287000"/>
              <a:gd name="connsiteX1189" fmla="*/ 2253370 w 9854218"/>
              <a:gd name="connsiteY1189" fmla="*/ 1842557 h 10287000"/>
              <a:gd name="connsiteX1190" fmla="*/ 2240712 w 9854218"/>
              <a:gd name="connsiteY1190" fmla="*/ 1842554 h 10287000"/>
              <a:gd name="connsiteX1191" fmla="*/ 2329289 w 9854218"/>
              <a:gd name="connsiteY1191" fmla="*/ 1703364 h 10287000"/>
              <a:gd name="connsiteX1192" fmla="*/ 2329290 w 9854218"/>
              <a:gd name="connsiteY1192" fmla="*/ 1716023 h 10287000"/>
              <a:gd name="connsiteX1193" fmla="*/ 2341943 w 9854218"/>
              <a:gd name="connsiteY1193" fmla="*/ 1703366 h 10287000"/>
              <a:gd name="connsiteX1194" fmla="*/ 2341943 w 9854218"/>
              <a:gd name="connsiteY1194" fmla="*/ 1690709 h 10287000"/>
              <a:gd name="connsiteX1195" fmla="*/ 2367250 w 9854218"/>
              <a:gd name="connsiteY1195" fmla="*/ 1627446 h 10287000"/>
              <a:gd name="connsiteX1196" fmla="*/ 2379904 w 9854218"/>
              <a:gd name="connsiteY1196" fmla="*/ 1627443 h 10287000"/>
              <a:gd name="connsiteX1197" fmla="*/ 2379904 w 9854218"/>
              <a:gd name="connsiteY1197" fmla="*/ 1614791 h 10287000"/>
              <a:gd name="connsiteX1198" fmla="*/ 2379900 w 9854218"/>
              <a:gd name="connsiteY1198" fmla="*/ 1602140 h 10287000"/>
              <a:gd name="connsiteX1199" fmla="*/ 2465318 w 9854218"/>
              <a:gd name="connsiteY1199" fmla="*/ 1468683 h 10287000"/>
              <a:gd name="connsiteX1200" fmla="*/ 2481902 w 9854218"/>
              <a:gd name="connsiteY1200" fmla="*/ 1450599 h 10287000"/>
              <a:gd name="connsiteX1201" fmla="*/ 2579830 w 9854218"/>
              <a:gd name="connsiteY1201" fmla="*/ 1265063 h 10287000"/>
              <a:gd name="connsiteX1202" fmla="*/ 3038504 w 9854218"/>
              <a:gd name="connsiteY1202" fmla="*/ 556154 h 10287000"/>
              <a:gd name="connsiteX1203" fmla="*/ 3295808 w 9854218"/>
              <a:gd name="connsiteY1203" fmla="*/ 235523 h 10287000"/>
              <a:gd name="connsiteX1204" fmla="*/ 3509334 w 9854218"/>
              <a:gd name="connsiteY1204" fmla="*/ 0 h 10287000"/>
              <a:gd name="connsiteX1205" fmla="*/ 9854218 w 9854218"/>
              <a:gd name="connsiteY1205" fmla="*/ 0 h 10287000"/>
              <a:gd name="connsiteX1206" fmla="*/ 9854218 w 9854218"/>
              <a:gd name="connsiteY1206" fmla="*/ 10287000 h 10287000"/>
              <a:gd name="connsiteX1207" fmla="*/ 4569194 w 9854218"/>
              <a:gd name="connsiteY1207" fmla="*/ 10287000 h 10287000"/>
              <a:gd name="connsiteX1208" fmla="*/ 4512034 w 9854218"/>
              <a:gd name="connsiteY1208" fmla="*/ 10239735 h 10287000"/>
              <a:gd name="connsiteX1209" fmla="*/ 4429784 w 9854218"/>
              <a:gd name="connsiteY1209" fmla="*/ 10181214 h 10287000"/>
              <a:gd name="connsiteX1210" fmla="*/ 4404479 w 9854218"/>
              <a:gd name="connsiteY1210" fmla="*/ 10143254 h 10287000"/>
              <a:gd name="connsiteX1211" fmla="*/ 4404479 w 9854218"/>
              <a:gd name="connsiteY1211" fmla="*/ 10130601 h 10287000"/>
              <a:gd name="connsiteX1212" fmla="*/ 4366518 w 9854218"/>
              <a:gd name="connsiteY1212" fmla="*/ 10092639 h 10287000"/>
              <a:gd name="connsiteX1213" fmla="*/ 4353864 w 9854218"/>
              <a:gd name="connsiteY1213" fmla="*/ 10079984 h 10287000"/>
              <a:gd name="connsiteX1214" fmla="*/ 4341210 w 9854218"/>
              <a:gd name="connsiteY1214" fmla="*/ 10079986 h 10287000"/>
              <a:gd name="connsiteX1215" fmla="*/ 4366518 w 9854218"/>
              <a:gd name="connsiteY1215" fmla="*/ 10105293 h 10287000"/>
              <a:gd name="connsiteX1216" fmla="*/ 4379172 w 9854218"/>
              <a:gd name="connsiteY1216" fmla="*/ 10130601 h 10287000"/>
              <a:gd name="connsiteX1217" fmla="*/ 4379170 w 9854218"/>
              <a:gd name="connsiteY1217" fmla="*/ 10143254 h 10287000"/>
              <a:gd name="connsiteX1218" fmla="*/ 4366518 w 9854218"/>
              <a:gd name="connsiteY1218" fmla="*/ 10143254 h 10287000"/>
              <a:gd name="connsiteX1219" fmla="*/ 4366518 w 9854218"/>
              <a:gd name="connsiteY1219" fmla="*/ 10130601 h 10287000"/>
              <a:gd name="connsiteX1220" fmla="*/ 4353864 w 9854218"/>
              <a:gd name="connsiteY1220" fmla="*/ 10130602 h 10287000"/>
              <a:gd name="connsiteX1221" fmla="*/ 4341210 w 9854218"/>
              <a:gd name="connsiteY1221" fmla="*/ 10117947 h 10287000"/>
              <a:gd name="connsiteX1222" fmla="*/ 4328555 w 9854218"/>
              <a:gd name="connsiteY1222" fmla="*/ 10105293 h 10287000"/>
              <a:gd name="connsiteX1223" fmla="*/ 4328555 w 9854218"/>
              <a:gd name="connsiteY1223" fmla="*/ 10092639 h 10287000"/>
              <a:gd name="connsiteX1224" fmla="*/ 4315904 w 9854218"/>
              <a:gd name="connsiteY1224" fmla="*/ 10079986 h 10287000"/>
              <a:gd name="connsiteX1225" fmla="*/ 4303250 w 9854218"/>
              <a:gd name="connsiteY1225" fmla="*/ 10079985 h 10287000"/>
              <a:gd name="connsiteX1226" fmla="*/ 4303250 w 9854218"/>
              <a:gd name="connsiteY1226" fmla="*/ 10092639 h 10287000"/>
              <a:gd name="connsiteX1227" fmla="*/ 4315901 w 9854218"/>
              <a:gd name="connsiteY1227" fmla="*/ 10105293 h 10287000"/>
              <a:gd name="connsiteX1228" fmla="*/ 4303250 w 9854218"/>
              <a:gd name="connsiteY1228" fmla="*/ 10117946 h 10287000"/>
              <a:gd name="connsiteX1229" fmla="*/ 4252632 w 9854218"/>
              <a:gd name="connsiteY1229" fmla="*/ 10067332 h 10287000"/>
              <a:gd name="connsiteX1230" fmla="*/ 4252636 w 9854218"/>
              <a:gd name="connsiteY1230" fmla="*/ 10092639 h 10287000"/>
              <a:gd name="connsiteX1231" fmla="*/ 4227329 w 9854218"/>
              <a:gd name="connsiteY1231" fmla="*/ 10079986 h 10287000"/>
              <a:gd name="connsiteX1232" fmla="*/ 4189368 w 9854218"/>
              <a:gd name="connsiteY1232" fmla="*/ 10042026 h 10287000"/>
              <a:gd name="connsiteX1233" fmla="*/ 4138756 w 9854218"/>
              <a:gd name="connsiteY1233" fmla="*/ 10004066 h 10287000"/>
              <a:gd name="connsiteX1234" fmla="*/ 4189368 w 9854218"/>
              <a:gd name="connsiteY1234" fmla="*/ 10016718 h 10287000"/>
              <a:gd name="connsiteX1235" fmla="*/ 4126100 w 9854218"/>
              <a:gd name="connsiteY1235" fmla="*/ 9940797 h 10287000"/>
              <a:gd name="connsiteX1236" fmla="*/ 4113446 w 9854218"/>
              <a:gd name="connsiteY1236" fmla="*/ 9928143 h 10287000"/>
              <a:gd name="connsiteX1237" fmla="*/ 4138754 w 9854218"/>
              <a:gd name="connsiteY1237" fmla="*/ 9928143 h 10287000"/>
              <a:gd name="connsiteX1238" fmla="*/ 4126100 w 9854218"/>
              <a:gd name="connsiteY1238" fmla="*/ 9902836 h 10287000"/>
              <a:gd name="connsiteX1239" fmla="*/ 4113446 w 9854218"/>
              <a:gd name="connsiteY1239" fmla="*/ 9890182 h 10287000"/>
              <a:gd name="connsiteX1240" fmla="*/ 4100792 w 9854218"/>
              <a:gd name="connsiteY1240" fmla="*/ 9877532 h 10287000"/>
              <a:gd name="connsiteX1241" fmla="*/ 4100790 w 9854218"/>
              <a:gd name="connsiteY1241" fmla="*/ 9890182 h 10287000"/>
              <a:gd name="connsiteX1242" fmla="*/ 4113444 w 9854218"/>
              <a:gd name="connsiteY1242" fmla="*/ 9902836 h 10287000"/>
              <a:gd name="connsiteX1243" fmla="*/ 4113446 w 9854218"/>
              <a:gd name="connsiteY1243" fmla="*/ 9915490 h 10287000"/>
              <a:gd name="connsiteX1244" fmla="*/ 4062832 w 9854218"/>
              <a:gd name="connsiteY1244" fmla="*/ 9877532 h 10287000"/>
              <a:gd name="connsiteX1245" fmla="*/ 4062832 w 9854218"/>
              <a:gd name="connsiteY1245" fmla="*/ 9902836 h 10287000"/>
              <a:gd name="connsiteX1246" fmla="*/ 4012217 w 9854218"/>
              <a:gd name="connsiteY1246" fmla="*/ 9877532 h 10287000"/>
              <a:gd name="connsiteX1247" fmla="*/ 4012217 w 9854218"/>
              <a:gd name="connsiteY1247" fmla="*/ 9890182 h 10287000"/>
              <a:gd name="connsiteX1248" fmla="*/ 3999564 w 9854218"/>
              <a:gd name="connsiteY1248" fmla="*/ 9864876 h 10287000"/>
              <a:gd name="connsiteX1249" fmla="*/ 3986910 w 9854218"/>
              <a:gd name="connsiteY1249" fmla="*/ 9852222 h 10287000"/>
              <a:gd name="connsiteX1250" fmla="*/ 3974254 w 9854218"/>
              <a:gd name="connsiteY1250" fmla="*/ 9839571 h 10287000"/>
              <a:gd name="connsiteX1251" fmla="*/ 3974256 w 9854218"/>
              <a:gd name="connsiteY1251" fmla="*/ 9852222 h 10287000"/>
              <a:gd name="connsiteX1252" fmla="*/ 3936298 w 9854218"/>
              <a:gd name="connsiteY1252" fmla="*/ 9826916 h 10287000"/>
              <a:gd name="connsiteX1253" fmla="*/ 3936296 w 9854218"/>
              <a:gd name="connsiteY1253" fmla="*/ 9814262 h 10287000"/>
              <a:gd name="connsiteX1254" fmla="*/ 3936298 w 9854218"/>
              <a:gd name="connsiteY1254" fmla="*/ 9801610 h 10287000"/>
              <a:gd name="connsiteX1255" fmla="*/ 3923640 w 9854218"/>
              <a:gd name="connsiteY1255" fmla="*/ 9801610 h 10287000"/>
              <a:gd name="connsiteX1256" fmla="*/ 3910988 w 9854218"/>
              <a:gd name="connsiteY1256" fmla="*/ 9801610 h 10287000"/>
              <a:gd name="connsiteX1257" fmla="*/ 3898332 w 9854218"/>
              <a:gd name="connsiteY1257" fmla="*/ 9788956 h 10287000"/>
              <a:gd name="connsiteX1258" fmla="*/ 3898336 w 9854218"/>
              <a:gd name="connsiteY1258" fmla="*/ 9776301 h 10287000"/>
              <a:gd name="connsiteX1259" fmla="*/ 3898336 w 9854218"/>
              <a:gd name="connsiteY1259" fmla="*/ 9750996 h 10287000"/>
              <a:gd name="connsiteX1260" fmla="*/ 3885682 w 9854218"/>
              <a:gd name="connsiteY1260" fmla="*/ 9750996 h 10287000"/>
              <a:gd name="connsiteX1261" fmla="*/ 3885680 w 9854218"/>
              <a:gd name="connsiteY1261" fmla="*/ 9763644 h 10287000"/>
              <a:gd name="connsiteX1262" fmla="*/ 3885682 w 9854218"/>
              <a:gd name="connsiteY1262" fmla="*/ 9776301 h 10287000"/>
              <a:gd name="connsiteX1263" fmla="*/ 3847722 w 9854218"/>
              <a:gd name="connsiteY1263" fmla="*/ 9738340 h 10287000"/>
              <a:gd name="connsiteX1264" fmla="*/ 3847722 w 9854218"/>
              <a:gd name="connsiteY1264" fmla="*/ 9763647 h 10287000"/>
              <a:gd name="connsiteX1265" fmla="*/ 3835066 w 9854218"/>
              <a:gd name="connsiteY1265" fmla="*/ 9738340 h 10287000"/>
              <a:gd name="connsiteX1266" fmla="*/ 3835067 w 9854218"/>
              <a:gd name="connsiteY1266" fmla="*/ 9725686 h 10287000"/>
              <a:gd name="connsiteX1267" fmla="*/ 3759146 w 9854218"/>
              <a:gd name="connsiteY1267" fmla="*/ 9649764 h 10287000"/>
              <a:gd name="connsiteX1268" fmla="*/ 3759146 w 9854218"/>
              <a:gd name="connsiteY1268" fmla="*/ 9662421 h 10287000"/>
              <a:gd name="connsiteX1269" fmla="*/ 3746490 w 9854218"/>
              <a:gd name="connsiteY1269" fmla="*/ 9637114 h 10287000"/>
              <a:gd name="connsiteX1270" fmla="*/ 3733836 w 9854218"/>
              <a:gd name="connsiteY1270" fmla="*/ 9624460 h 10287000"/>
              <a:gd name="connsiteX1271" fmla="*/ 3733836 w 9854218"/>
              <a:gd name="connsiteY1271" fmla="*/ 9636734 h 10287000"/>
              <a:gd name="connsiteX1272" fmla="*/ 3640518 w 9854218"/>
              <a:gd name="connsiteY1272" fmla="*/ 9540630 h 10287000"/>
              <a:gd name="connsiteX1273" fmla="*/ 3544034 w 9854218"/>
              <a:gd name="connsiteY1273" fmla="*/ 9459962 h 10287000"/>
              <a:gd name="connsiteX1274" fmla="*/ 3379536 w 9854218"/>
              <a:gd name="connsiteY1274" fmla="*/ 9270158 h 10287000"/>
              <a:gd name="connsiteX1275" fmla="*/ 3240347 w 9854218"/>
              <a:gd name="connsiteY1275" fmla="*/ 9118320 h 10287000"/>
              <a:gd name="connsiteX1276" fmla="*/ 3227696 w 9854218"/>
              <a:gd name="connsiteY1276" fmla="*/ 9118320 h 10287000"/>
              <a:gd name="connsiteX1277" fmla="*/ 3075851 w 9854218"/>
              <a:gd name="connsiteY1277" fmla="*/ 8903210 h 10287000"/>
              <a:gd name="connsiteX1278" fmla="*/ 3063197 w 9854218"/>
              <a:gd name="connsiteY1278" fmla="*/ 8915864 h 10287000"/>
              <a:gd name="connsiteX1279" fmla="*/ 3025236 w 9854218"/>
              <a:gd name="connsiteY1279" fmla="*/ 8827288 h 10287000"/>
              <a:gd name="connsiteX1280" fmla="*/ 3025238 w 9854218"/>
              <a:gd name="connsiteY1280" fmla="*/ 8865246 h 10287000"/>
              <a:gd name="connsiteX1281" fmla="*/ 2924008 w 9854218"/>
              <a:gd name="connsiteY1281" fmla="*/ 8688099 h 10287000"/>
              <a:gd name="connsiteX1282" fmla="*/ 2873393 w 9854218"/>
              <a:gd name="connsiteY1282" fmla="*/ 8650138 h 10287000"/>
              <a:gd name="connsiteX1283" fmla="*/ 2873393 w 9854218"/>
              <a:gd name="connsiteY1283" fmla="*/ 8637488 h 10287000"/>
              <a:gd name="connsiteX1284" fmla="*/ 2873392 w 9854218"/>
              <a:gd name="connsiteY1284" fmla="*/ 8624834 h 10287000"/>
              <a:gd name="connsiteX1285" fmla="*/ 2860744 w 9854218"/>
              <a:gd name="connsiteY1285" fmla="*/ 8624834 h 10287000"/>
              <a:gd name="connsiteX1286" fmla="*/ 2506439 w 9854218"/>
              <a:gd name="connsiteY1286" fmla="*/ 8042772 h 10287000"/>
              <a:gd name="connsiteX1287" fmla="*/ 2503470 w 9854218"/>
              <a:gd name="connsiteY1287" fmla="*/ 8056143 h 10287000"/>
              <a:gd name="connsiteX1288" fmla="*/ 2422608 w 9854218"/>
              <a:gd name="connsiteY1288" fmla="*/ 7928891 h 10287000"/>
              <a:gd name="connsiteX1289" fmla="*/ 2354598 w 9854218"/>
              <a:gd name="connsiteY1289" fmla="*/ 7777047 h 10287000"/>
              <a:gd name="connsiteX1290" fmla="*/ 2316635 w 9854218"/>
              <a:gd name="connsiteY1290" fmla="*/ 7701123 h 10287000"/>
              <a:gd name="connsiteX1291" fmla="*/ 2266022 w 9854218"/>
              <a:gd name="connsiteY1291" fmla="*/ 7637859 h 10287000"/>
              <a:gd name="connsiteX1292" fmla="*/ 2266022 w 9854218"/>
              <a:gd name="connsiteY1292" fmla="*/ 7625202 h 10287000"/>
              <a:gd name="connsiteX1293" fmla="*/ 2164794 w 9854218"/>
              <a:gd name="connsiteY1293" fmla="*/ 7397444 h 10287000"/>
              <a:gd name="connsiteX1294" fmla="*/ 2164793 w 9854218"/>
              <a:gd name="connsiteY1294" fmla="*/ 7384790 h 10287000"/>
              <a:gd name="connsiteX1295" fmla="*/ 2126832 w 9854218"/>
              <a:gd name="connsiteY1295" fmla="*/ 7334175 h 10287000"/>
              <a:gd name="connsiteX1296" fmla="*/ 2114180 w 9854218"/>
              <a:gd name="connsiteY1296" fmla="*/ 7346829 h 10287000"/>
              <a:gd name="connsiteX1297" fmla="*/ 2126832 w 9854218"/>
              <a:gd name="connsiteY1297" fmla="*/ 7372134 h 10287000"/>
              <a:gd name="connsiteX1298" fmla="*/ 2139485 w 9854218"/>
              <a:gd name="connsiteY1298" fmla="*/ 7397444 h 10287000"/>
              <a:gd name="connsiteX1299" fmla="*/ 2202752 w 9854218"/>
              <a:gd name="connsiteY1299" fmla="*/ 7549284 h 10287000"/>
              <a:gd name="connsiteX1300" fmla="*/ 2240714 w 9854218"/>
              <a:gd name="connsiteY1300" fmla="*/ 7637859 h 10287000"/>
              <a:gd name="connsiteX1301" fmla="*/ 2253368 w 9854218"/>
              <a:gd name="connsiteY1301" fmla="*/ 7663166 h 10287000"/>
              <a:gd name="connsiteX1302" fmla="*/ 2267009 w 9854218"/>
              <a:gd name="connsiteY1302" fmla="*/ 7702709 h 10287000"/>
              <a:gd name="connsiteX1303" fmla="*/ 2268472 w 9854218"/>
              <a:gd name="connsiteY1303" fmla="*/ 7706363 h 10287000"/>
              <a:gd name="connsiteX1304" fmla="*/ 2183772 w 9854218"/>
              <a:gd name="connsiteY1304" fmla="*/ 7539792 h 10287000"/>
              <a:gd name="connsiteX1305" fmla="*/ 2088870 w 9854218"/>
              <a:gd name="connsiteY1305" fmla="*/ 7372134 h 10287000"/>
              <a:gd name="connsiteX1306" fmla="*/ 2076218 w 9854218"/>
              <a:gd name="connsiteY1306" fmla="*/ 7359483 h 10287000"/>
              <a:gd name="connsiteX1307" fmla="*/ 2076220 w 9854218"/>
              <a:gd name="connsiteY1307" fmla="*/ 7346829 h 10287000"/>
              <a:gd name="connsiteX1308" fmla="*/ 1911722 w 9854218"/>
              <a:gd name="connsiteY1308" fmla="*/ 6815382 h 10287000"/>
              <a:gd name="connsiteX1309" fmla="*/ 1861103 w 9854218"/>
              <a:gd name="connsiteY1309" fmla="*/ 6676193 h 10287000"/>
              <a:gd name="connsiteX1310" fmla="*/ 1861103 w 9854218"/>
              <a:gd name="connsiteY1310" fmla="*/ 6625580 h 10287000"/>
              <a:gd name="connsiteX1311" fmla="*/ 1861106 w 9854218"/>
              <a:gd name="connsiteY1311" fmla="*/ 6612926 h 10287000"/>
              <a:gd name="connsiteX1312" fmla="*/ 1861106 w 9854218"/>
              <a:gd name="connsiteY1312" fmla="*/ 6574965 h 10287000"/>
              <a:gd name="connsiteX1313" fmla="*/ 1810492 w 9854218"/>
              <a:gd name="connsiteY1313" fmla="*/ 6359856 h 10287000"/>
              <a:gd name="connsiteX1314" fmla="*/ 1810492 w 9854218"/>
              <a:gd name="connsiteY1314" fmla="*/ 6347198 h 10287000"/>
              <a:gd name="connsiteX1315" fmla="*/ 1810493 w 9854218"/>
              <a:gd name="connsiteY1315" fmla="*/ 6334550 h 10287000"/>
              <a:gd name="connsiteX1316" fmla="*/ 1797844 w 9854218"/>
              <a:gd name="connsiteY1316" fmla="*/ 6296589 h 10287000"/>
              <a:gd name="connsiteX1317" fmla="*/ 1797840 w 9854218"/>
              <a:gd name="connsiteY1317" fmla="*/ 6283932 h 10287000"/>
              <a:gd name="connsiteX1318" fmla="*/ 1785185 w 9854218"/>
              <a:gd name="connsiteY1318" fmla="*/ 6208014 h 10287000"/>
              <a:gd name="connsiteX1319" fmla="*/ 1797839 w 9854218"/>
              <a:gd name="connsiteY1319" fmla="*/ 6182706 h 10287000"/>
              <a:gd name="connsiteX1320" fmla="*/ 1785185 w 9854218"/>
              <a:gd name="connsiteY1320" fmla="*/ 6170054 h 10287000"/>
              <a:gd name="connsiteX1321" fmla="*/ 1772531 w 9854218"/>
              <a:gd name="connsiteY1321" fmla="*/ 6106785 h 10287000"/>
              <a:gd name="connsiteX1322" fmla="*/ 1785185 w 9854218"/>
              <a:gd name="connsiteY1322" fmla="*/ 6094131 h 10287000"/>
              <a:gd name="connsiteX1323" fmla="*/ 1759878 w 9854218"/>
              <a:gd name="connsiteY1323" fmla="*/ 5841063 h 10287000"/>
              <a:gd name="connsiteX1324" fmla="*/ 1772531 w 9854218"/>
              <a:gd name="connsiteY1324" fmla="*/ 5853713 h 10287000"/>
              <a:gd name="connsiteX1325" fmla="*/ 1747224 w 9854218"/>
              <a:gd name="connsiteY1325" fmla="*/ 5714525 h 10287000"/>
              <a:gd name="connsiteX1326" fmla="*/ 1747224 w 9854218"/>
              <a:gd name="connsiteY1326" fmla="*/ 5410842 h 10287000"/>
              <a:gd name="connsiteX1327" fmla="*/ 1759878 w 9854218"/>
              <a:gd name="connsiteY1327" fmla="*/ 5398188 h 10287000"/>
              <a:gd name="connsiteX1328" fmla="*/ 1759878 w 9854218"/>
              <a:gd name="connsiteY1328" fmla="*/ 5372882 h 10287000"/>
              <a:gd name="connsiteX1329" fmla="*/ 1747224 w 9854218"/>
              <a:gd name="connsiteY1329" fmla="*/ 5360225 h 10287000"/>
              <a:gd name="connsiteX1330" fmla="*/ 1747224 w 9854218"/>
              <a:gd name="connsiteY1330" fmla="*/ 5347577 h 10287000"/>
              <a:gd name="connsiteX1331" fmla="*/ 1747224 w 9854218"/>
              <a:gd name="connsiteY1331" fmla="*/ 5309616 h 10287000"/>
              <a:gd name="connsiteX1332" fmla="*/ 1747224 w 9854218"/>
              <a:gd name="connsiteY1332" fmla="*/ 5284304 h 10287000"/>
              <a:gd name="connsiteX1333" fmla="*/ 1734570 w 9854218"/>
              <a:gd name="connsiteY1333" fmla="*/ 5221037 h 10287000"/>
              <a:gd name="connsiteX1334" fmla="*/ 1747226 w 9854218"/>
              <a:gd name="connsiteY1334" fmla="*/ 5221038 h 10287000"/>
              <a:gd name="connsiteX1335" fmla="*/ 1747224 w 9854218"/>
              <a:gd name="connsiteY1335" fmla="*/ 5208387 h 10287000"/>
              <a:gd name="connsiteX1336" fmla="*/ 1747224 w 9854218"/>
              <a:gd name="connsiteY1336" fmla="*/ 5195732 h 10287000"/>
              <a:gd name="connsiteX1337" fmla="*/ 1734570 w 9854218"/>
              <a:gd name="connsiteY1337" fmla="*/ 5195730 h 10287000"/>
              <a:gd name="connsiteX1338" fmla="*/ 1734570 w 9854218"/>
              <a:gd name="connsiteY1338" fmla="*/ 5157770 h 10287000"/>
              <a:gd name="connsiteX1339" fmla="*/ 1759878 w 9854218"/>
              <a:gd name="connsiteY1339" fmla="*/ 5183081 h 10287000"/>
              <a:gd name="connsiteX1340" fmla="*/ 1759878 w 9854218"/>
              <a:gd name="connsiteY1340" fmla="*/ 5170424 h 10287000"/>
              <a:gd name="connsiteX1341" fmla="*/ 1861106 w 9854218"/>
              <a:gd name="connsiteY1341" fmla="*/ 5663910 h 10287000"/>
              <a:gd name="connsiteX1342" fmla="*/ 1873760 w 9854218"/>
              <a:gd name="connsiteY1342" fmla="*/ 5676567 h 10287000"/>
              <a:gd name="connsiteX1343" fmla="*/ 1873760 w 9854218"/>
              <a:gd name="connsiteY1343" fmla="*/ 5663913 h 10287000"/>
              <a:gd name="connsiteX1344" fmla="*/ 1873762 w 9854218"/>
              <a:gd name="connsiteY1344" fmla="*/ 5651256 h 10287000"/>
              <a:gd name="connsiteX1345" fmla="*/ 1772531 w 9854218"/>
              <a:gd name="connsiteY1345" fmla="*/ 5145120 h 10287000"/>
              <a:gd name="connsiteX1346" fmla="*/ 1747226 w 9854218"/>
              <a:gd name="connsiteY1346" fmla="*/ 5005928 h 10287000"/>
              <a:gd name="connsiteX1347" fmla="*/ 1709264 w 9854218"/>
              <a:gd name="connsiteY1347" fmla="*/ 4980624 h 10287000"/>
              <a:gd name="connsiteX1348" fmla="*/ 1721916 w 9854218"/>
              <a:gd name="connsiteY1348" fmla="*/ 4828781 h 10287000"/>
              <a:gd name="connsiteX1349" fmla="*/ 1709264 w 9854218"/>
              <a:gd name="connsiteY1349" fmla="*/ 4816124 h 10287000"/>
              <a:gd name="connsiteX1350" fmla="*/ 1709266 w 9854218"/>
              <a:gd name="connsiteY1350" fmla="*/ 4828781 h 10287000"/>
              <a:gd name="connsiteX1351" fmla="*/ 1696613 w 9854218"/>
              <a:gd name="connsiteY1351" fmla="*/ 4980624 h 10287000"/>
              <a:gd name="connsiteX1352" fmla="*/ 1683956 w 9854218"/>
              <a:gd name="connsiteY1352" fmla="*/ 4993277 h 10287000"/>
              <a:gd name="connsiteX1353" fmla="*/ 1671304 w 9854218"/>
              <a:gd name="connsiteY1353" fmla="*/ 4980624 h 10287000"/>
              <a:gd name="connsiteX1354" fmla="*/ 1671304 w 9854218"/>
              <a:gd name="connsiteY1354" fmla="*/ 4917353 h 10287000"/>
              <a:gd name="connsiteX1355" fmla="*/ 1683956 w 9854218"/>
              <a:gd name="connsiteY1355" fmla="*/ 4866741 h 10287000"/>
              <a:gd name="connsiteX1356" fmla="*/ 1683958 w 9854218"/>
              <a:gd name="connsiteY1356" fmla="*/ 4854090 h 10287000"/>
              <a:gd name="connsiteX1357" fmla="*/ 1683956 w 9854218"/>
              <a:gd name="connsiteY1357" fmla="*/ 4841432 h 10287000"/>
              <a:gd name="connsiteX1358" fmla="*/ 1696610 w 9854218"/>
              <a:gd name="connsiteY1358" fmla="*/ 4828776 h 10287000"/>
              <a:gd name="connsiteX1359" fmla="*/ 1696610 w 9854218"/>
              <a:gd name="connsiteY1359" fmla="*/ 4816127 h 10287000"/>
              <a:gd name="connsiteX1360" fmla="*/ 1696610 w 9854218"/>
              <a:gd name="connsiteY1360" fmla="*/ 4803474 h 10287000"/>
              <a:gd name="connsiteX1361" fmla="*/ 1683956 w 9854218"/>
              <a:gd name="connsiteY1361" fmla="*/ 4803471 h 10287000"/>
              <a:gd name="connsiteX1362" fmla="*/ 1671308 w 9854218"/>
              <a:gd name="connsiteY1362" fmla="*/ 4816127 h 10287000"/>
              <a:gd name="connsiteX1363" fmla="*/ 1671304 w 9854218"/>
              <a:gd name="connsiteY1363" fmla="*/ 4752860 h 10287000"/>
              <a:gd name="connsiteX1364" fmla="*/ 1671304 w 9854218"/>
              <a:gd name="connsiteY1364" fmla="*/ 4727555 h 10287000"/>
              <a:gd name="connsiteX1365" fmla="*/ 1658650 w 9854218"/>
              <a:gd name="connsiteY1365" fmla="*/ 4702250 h 10287000"/>
              <a:gd name="connsiteX1366" fmla="*/ 1671304 w 9854218"/>
              <a:gd name="connsiteY1366" fmla="*/ 4626324 h 10287000"/>
              <a:gd name="connsiteX1367" fmla="*/ 1683956 w 9854218"/>
              <a:gd name="connsiteY1367" fmla="*/ 4563062 h 10287000"/>
              <a:gd name="connsiteX1368" fmla="*/ 1683958 w 9854218"/>
              <a:gd name="connsiteY1368" fmla="*/ 4588368 h 10287000"/>
              <a:gd name="connsiteX1369" fmla="*/ 1683960 w 9854218"/>
              <a:gd name="connsiteY1369" fmla="*/ 4638981 h 10287000"/>
              <a:gd name="connsiteX1370" fmla="*/ 1683958 w 9854218"/>
              <a:gd name="connsiteY1370" fmla="*/ 4651632 h 10287000"/>
              <a:gd name="connsiteX1371" fmla="*/ 1696612 w 9854218"/>
              <a:gd name="connsiteY1371" fmla="*/ 4714899 h 10287000"/>
              <a:gd name="connsiteX1372" fmla="*/ 1709264 w 9854218"/>
              <a:gd name="connsiteY1372" fmla="*/ 4714898 h 10287000"/>
              <a:gd name="connsiteX1373" fmla="*/ 1721918 w 9854218"/>
              <a:gd name="connsiteY1373" fmla="*/ 4702250 h 10287000"/>
              <a:gd name="connsiteX1374" fmla="*/ 1734570 w 9854218"/>
              <a:gd name="connsiteY1374" fmla="*/ 4689593 h 10287000"/>
              <a:gd name="connsiteX1375" fmla="*/ 1734570 w 9854218"/>
              <a:gd name="connsiteY1375" fmla="*/ 4676942 h 10287000"/>
              <a:gd name="connsiteX1376" fmla="*/ 1734574 w 9854218"/>
              <a:gd name="connsiteY1376" fmla="*/ 4664288 h 10287000"/>
              <a:gd name="connsiteX1377" fmla="*/ 1721916 w 9854218"/>
              <a:gd name="connsiteY1377" fmla="*/ 4676942 h 10287000"/>
              <a:gd name="connsiteX1378" fmla="*/ 1709264 w 9854218"/>
              <a:gd name="connsiteY1378" fmla="*/ 4689597 h 10287000"/>
              <a:gd name="connsiteX1379" fmla="*/ 1696610 w 9854218"/>
              <a:gd name="connsiteY1379" fmla="*/ 4651632 h 10287000"/>
              <a:gd name="connsiteX1380" fmla="*/ 1696610 w 9854218"/>
              <a:gd name="connsiteY1380" fmla="*/ 4575714 h 10287000"/>
              <a:gd name="connsiteX1381" fmla="*/ 1696610 w 9854218"/>
              <a:gd name="connsiteY1381" fmla="*/ 4537751 h 10287000"/>
              <a:gd name="connsiteX1382" fmla="*/ 1696610 w 9854218"/>
              <a:gd name="connsiteY1382" fmla="*/ 4487138 h 10287000"/>
              <a:gd name="connsiteX1383" fmla="*/ 1709267 w 9854218"/>
              <a:gd name="connsiteY1383" fmla="*/ 4436526 h 10287000"/>
              <a:gd name="connsiteX1384" fmla="*/ 1709264 w 9854218"/>
              <a:gd name="connsiteY1384" fmla="*/ 4423871 h 10287000"/>
              <a:gd name="connsiteX1385" fmla="*/ 1709264 w 9854218"/>
              <a:gd name="connsiteY1385" fmla="*/ 4385910 h 10287000"/>
              <a:gd name="connsiteX1386" fmla="*/ 1721916 w 9854218"/>
              <a:gd name="connsiteY1386" fmla="*/ 4398566 h 10287000"/>
              <a:gd name="connsiteX1387" fmla="*/ 1734570 w 9854218"/>
              <a:gd name="connsiteY1387" fmla="*/ 4373259 h 10287000"/>
              <a:gd name="connsiteX1388" fmla="*/ 1721916 w 9854218"/>
              <a:gd name="connsiteY1388" fmla="*/ 4347947 h 10287000"/>
              <a:gd name="connsiteX1389" fmla="*/ 1734570 w 9854218"/>
              <a:gd name="connsiteY1389" fmla="*/ 4335296 h 10287000"/>
              <a:gd name="connsiteX1390" fmla="*/ 1721916 w 9854218"/>
              <a:gd name="connsiteY1390" fmla="*/ 4322646 h 10287000"/>
              <a:gd name="connsiteX1391" fmla="*/ 1721918 w 9854218"/>
              <a:gd name="connsiteY1391" fmla="*/ 4297335 h 10287000"/>
              <a:gd name="connsiteX1392" fmla="*/ 1734570 w 9854218"/>
              <a:gd name="connsiteY1392" fmla="*/ 4259375 h 10287000"/>
              <a:gd name="connsiteX1393" fmla="*/ 1747226 w 9854218"/>
              <a:gd name="connsiteY1393" fmla="*/ 4246719 h 10287000"/>
              <a:gd name="connsiteX1394" fmla="*/ 1747224 w 9854218"/>
              <a:gd name="connsiteY1394" fmla="*/ 4221419 h 10287000"/>
              <a:gd name="connsiteX1395" fmla="*/ 1759880 w 9854218"/>
              <a:gd name="connsiteY1395" fmla="*/ 4183454 h 10287000"/>
              <a:gd name="connsiteX1396" fmla="*/ 1759880 w 9854218"/>
              <a:gd name="connsiteY1396" fmla="*/ 4158146 h 10287000"/>
              <a:gd name="connsiteX1397" fmla="*/ 1759882 w 9854218"/>
              <a:gd name="connsiteY1397" fmla="*/ 4132838 h 10287000"/>
              <a:gd name="connsiteX1398" fmla="*/ 1747226 w 9854218"/>
              <a:gd name="connsiteY1398" fmla="*/ 4145492 h 10287000"/>
              <a:gd name="connsiteX1399" fmla="*/ 1747224 w 9854218"/>
              <a:gd name="connsiteY1399" fmla="*/ 4094879 h 10287000"/>
              <a:gd name="connsiteX1400" fmla="*/ 1759878 w 9854218"/>
              <a:gd name="connsiteY1400" fmla="*/ 4056920 h 10287000"/>
              <a:gd name="connsiteX1401" fmla="*/ 1759880 w 9854218"/>
              <a:gd name="connsiteY1401" fmla="*/ 4044264 h 10287000"/>
              <a:gd name="connsiteX1402" fmla="*/ 1759878 w 9854218"/>
              <a:gd name="connsiteY1402" fmla="*/ 4018959 h 10287000"/>
              <a:gd name="connsiteX1403" fmla="*/ 1772531 w 9854218"/>
              <a:gd name="connsiteY1403" fmla="*/ 4018959 h 10287000"/>
              <a:gd name="connsiteX1404" fmla="*/ 1759878 w 9854218"/>
              <a:gd name="connsiteY1404" fmla="*/ 4082226 h 10287000"/>
              <a:gd name="connsiteX1405" fmla="*/ 1759878 w 9854218"/>
              <a:gd name="connsiteY1405" fmla="*/ 4094879 h 10287000"/>
              <a:gd name="connsiteX1406" fmla="*/ 1772532 w 9854218"/>
              <a:gd name="connsiteY1406" fmla="*/ 4082226 h 10287000"/>
              <a:gd name="connsiteX1407" fmla="*/ 1772531 w 9854218"/>
              <a:gd name="connsiteY1407" fmla="*/ 4018959 h 10287000"/>
              <a:gd name="connsiteX1408" fmla="*/ 1785185 w 9854218"/>
              <a:gd name="connsiteY1408" fmla="*/ 4018956 h 10287000"/>
              <a:gd name="connsiteX1409" fmla="*/ 1797839 w 9854218"/>
              <a:gd name="connsiteY1409" fmla="*/ 3993647 h 10287000"/>
              <a:gd name="connsiteX1410" fmla="*/ 1797839 w 9854218"/>
              <a:gd name="connsiteY1410" fmla="*/ 3980997 h 10287000"/>
              <a:gd name="connsiteX1411" fmla="*/ 1785185 w 9854218"/>
              <a:gd name="connsiteY1411" fmla="*/ 3943038 h 10287000"/>
              <a:gd name="connsiteX1412" fmla="*/ 1785188 w 9854218"/>
              <a:gd name="connsiteY1412" fmla="*/ 3930384 h 10287000"/>
              <a:gd name="connsiteX1413" fmla="*/ 1797839 w 9854218"/>
              <a:gd name="connsiteY1413" fmla="*/ 3892421 h 10287000"/>
              <a:gd name="connsiteX1414" fmla="*/ 1823146 w 9854218"/>
              <a:gd name="connsiteY1414" fmla="*/ 3803846 h 10287000"/>
              <a:gd name="connsiteX1415" fmla="*/ 1848454 w 9854218"/>
              <a:gd name="connsiteY1415" fmla="*/ 3702623 h 10287000"/>
              <a:gd name="connsiteX1416" fmla="*/ 1848454 w 9854218"/>
              <a:gd name="connsiteY1416" fmla="*/ 3689967 h 10287000"/>
              <a:gd name="connsiteX1417" fmla="*/ 1873760 w 9854218"/>
              <a:gd name="connsiteY1417" fmla="*/ 3614048 h 10287000"/>
              <a:gd name="connsiteX1418" fmla="*/ 1899068 w 9854218"/>
              <a:gd name="connsiteY1418" fmla="*/ 3487509 h 10287000"/>
              <a:gd name="connsiteX1419" fmla="*/ 1924374 w 9854218"/>
              <a:gd name="connsiteY1419" fmla="*/ 3398939 h 10287000"/>
              <a:gd name="connsiteX1420" fmla="*/ 1937030 w 9854218"/>
              <a:gd name="connsiteY1420" fmla="*/ 3323013 h 10287000"/>
              <a:gd name="connsiteX1421" fmla="*/ 1962335 w 9854218"/>
              <a:gd name="connsiteY1421" fmla="*/ 3259749 h 10287000"/>
              <a:gd name="connsiteX1422" fmla="*/ 1991070 w 9854218"/>
              <a:gd name="connsiteY1422" fmla="*/ 3218426 h 10287000"/>
              <a:gd name="connsiteX1423" fmla="*/ 2009375 w 9854218"/>
              <a:gd name="connsiteY1423" fmla="*/ 3131484 h 10287000"/>
              <a:gd name="connsiteX1424" fmla="*/ 2101524 w 9854218"/>
              <a:gd name="connsiteY1424" fmla="*/ 2813634 h 10287000"/>
              <a:gd name="connsiteX1425" fmla="*/ 2101523 w 9854218"/>
              <a:gd name="connsiteY1425" fmla="*/ 2804220 h 10287000"/>
              <a:gd name="connsiteX1426" fmla="*/ 2101522 w 9854218"/>
              <a:gd name="connsiteY1426" fmla="*/ 2791569 h 10287000"/>
              <a:gd name="connsiteX1427" fmla="*/ 2088870 w 9854218"/>
              <a:gd name="connsiteY1427" fmla="*/ 2791569 h 10287000"/>
              <a:gd name="connsiteX1428" fmla="*/ 2088870 w 9854218"/>
              <a:gd name="connsiteY1428" fmla="*/ 2766260 h 10287000"/>
              <a:gd name="connsiteX1429" fmla="*/ 2103107 w 9854218"/>
              <a:gd name="connsiteY1429" fmla="*/ 2764679 h 10287000"/>
              <a:gd name="connsiteX1430" fmla="*/ 2117687 w 9854218"/>
              <a:gd name="connsiteY1430" fmla="*/ 2757873 h 10287000"/>
              <a:gd name="connsiteX1431" fmla="*/ 2150044 w 9854218"/>
              <a:gd name="connsiteY1431" fmla="*/ 2646270 h 10287000"/>
              <a:gd name="connsiteX1432" fmla="*/ 2170826 w 9854218"/>
              <a:gd name="connsiteY1432" fmla="*/ 2589693 h 10287000"/>
              <a:gd name="connsiteX1433" fmla="*/ 2152136 w 9854218"/>
              <a:gd name="connsiteY1433" fmla="*/ 2627073 h 10287000"/>
              <a:gd name="connsiteX1434" fmla="*/ 2139486 w 9854218"/>
              <a:gd name="connsiteY1434" fmla="*/ 2677683 h 10287000"/>
              <a:gd name="connsiteX1435" fmla="*/ 2126832 w 9854218"/>
              <a:gd name="connsiteY1435" fmla="*/ 2677683 h 10287000"/>
              <a:gd name="connsiteX1436" fmla="*/ 2190101 w 9854218"/>
              <a:gd name="connsiteY1436" fmla="*/ 2525843 h 10287000"/>
              <a:gd name="connsiteX1437" fmla="*/ 2193160 w 9854218"/>
              <a:gd name="connsiteY1437" fmla="*/ 2528904 h 10287000"/>
              <a:gd name="connsiteX1438" fmla="*/ 2326253 w 9854218"/>
              <a:gd name="connsiteY1438" fmla="*/ 2166623 h 10287000"/>
              <a:gd name="connsiteX1439" fmla="*/ 2536276 w 9854218"/>
              <a:gd name="connsiteY1439" fmla="*/ 1692287 h 10287000"/>
              <a:gd name="connsiteX1440" fmla="*/ 2779430 w 9854218"/>
              <a:gd name="connsiteY1440" fmla="*/ 1247916 h 10287000"/>
              <a:gd name="connsiteX1441" fmla="*/ 2770664 w 9854218"/>
              <a:gd name="connsiteY1441" fmla="*/ 1177716 h 10287000"/>
              <a:gd name="connsiteX1442" fmla="*/ 2749036 w 9854218"/>
              <a:gd name="connsiteY1442" fmla="*/ 1173831 h 10287000"/>
              <a:gd name="connsiteX1443" fmla="*/ 2722301 w 9854218"/>
              <a:gd name="connsiteY1443" fmla="*/ 1216800 h 10287000"/>
              <a:gd name="connsiteX1444" fmla="*/ 2664288 w 9854218"/>
              <a:gd name="connsiteY1444" fmla="*/ 1332978 h 10287000"/>
              <a:gd name="connsiteX1445" fmla="*/ 2203618 w 9854218"/>
              <a:gd name="connsiteY1445" fmla="*/ 2299605 h 10287000"/>
              <a:gd name="connsiteX1446" fmla="*/ 1707262 w 9854218"/>
              <a:gd name="connsiteY1446" fmla="*/ 4283838 h 10287000"/>
              <a:gd name="connsiteX1447" fmla="*/ 1681160 w 9854218"/>
              <a:gd name="connsiteY1447" fmla="*/ 4307601 h 10287000"/>
              <a:gd name="connsiteX1448" fmla="*/ 1666626 w 9854218"/>
              <a:gd name="connsiteY1448" fmla="*/ 4250051 h 10287000"/>
              <a:gd name="connsiteX1449" fmla="*/ 1755719 w 9854218"/>
              <a:gd name="connsiteY1449" fmla="*/ 3618369 h 10287000"/>
              <a:gd name="connsiteX1450" fmla="*/ 2213906 w 9854218"/>
              <a:gd name="connsiteY1450" fmla="*/ 2011451 h 10287000"/>
              <a:gd name="connsiteX1451" fmla="*/ 2291730 w 9854218"/>
              <a:gd name="connsiteY1451" fmla="*/ 1839899 h 10287000"/>
              <a:gd name="connsiteX1452" fmla="*/ 2270768 w 9854218"/>
              <a:gd name="connsiteY1452" fmla="*/ 1875771 h 10287000"/>
              <a:gd name="connsiteX1453" fmla="*/ 2228062 w 9854218"/>
              <a:gd name="connsiteY1453" fmla="*/ 1969091 h 10287000"/>
              <a:gd name="connsiteX1454" fmla="*/ 2088868 w 9854218"/>
              <a:gd name="connsiteY1454" fmla="*/ 2209505 h 10287000"/>
              <a:gd name="connsiteX1455" fmla="*/ 1987640 w 9854218"/>
              <a:gd name="connsiteY1455" fmla="*/ 2449925 h 10287000"/>
              <a:gd name="connsiteX1456" fmla="*/ 1974989 w 9854218"/>
              <a:gd name="connsiteY1456" fmla="*/ 2462577 h 10287000"/>
              <a:gd name="connsiteX1457" fmla="*/ 1974990 w 9854218"/>
              <a:gd name="connsiteY1457" fmla="*/ 2475228 h 10287000"/>
              <a:gd name="connsiteX1458" fmla="*/ 1987643 w 9854218"/>
              <a:gd name="connsiteY1458" fmla="*/ 2475230 h 10287000"/>
              <a:gd name="connsiteX1459" fmla="*/ 1974989 w 9854218"/>
              <a:gd name="connsiteY1459" fmla="*/ 2538498 h 10287000"/>
              <a:gd name="connsiteX1460" fmla="*/ 1974989 w 9854218"/>
              <a:gd name="connsiteY1460" fmla="*/ 2551151 h 10287000"/>
              <a:gd name="connsiteX1461" fmla="*/ 1987643 w 9854218"/>
              <a:gd name="connsiteY1461" fmla="*/ 2551154 h 10287000"/>
              <a:gd name="connsiteX1462" fmla="*/ 2000297 w 9854218"/>
              <a:gd name="connsiteY1462" fmla="*/ 2551154 h 10287000"/>
              <a:gd name="connsiteX1463" fmla="*/ 2000296 w 9854218"/>
              <a:gd name="connsiteY1463" fmla="*/ 2563802 h 10287000"/>
              <a:gd name="connsiteX1464" fmla="*/ 1962335 w 9854218"/>
              <a:gd name="connsiteY1464" fmla="*/ 2652381 h 10287000"/>
              <a:gd name="connsiteX1465" fmla="*/ 1924374 w 9854218"/>
              <a:gd name="connsiteY1465" fmla="*/ 2690342 h 10287000"/>
              <a:gd name="connsiteX1466" fmla="*/ 1949678 w 9854218"/>
              <a:gd name="connsiteY1466" fmla="*/ 2690340 h 10287000"/>
              <a:gd name="connsiteX1467" fmla="*/ 1873757 w 9854218"/>
              <a:gd name="connsiteY1467" fmla="*/ 2867490 h 10287000"/>
              <a:gd name="connsiteX1468" fmla="*/ 1886414 w 9854218"/>
              <a:gd name="connsiteY1468" fmla="*/ 2880144 h 10287000"/>
              <a:gd name="connsiteX1469" fmla="*/ 1861106 w 9854218"/>
              <a:gd name="connsiteY1469" fmla="*/ 2905451 h 10287000"/>
              <a:gd name="connsiteX1470" fmla="*/ 1861108 w 9854218"/>
              <a:gd name="connsiteY1470" fmla="*/ 2943410 h 10287000"/>
              <a:gd name="connsiteX1471" fmla="*/ 1772531 w 9854218"/>
              <a:gd name="connsiteY1471" fmla="*/ 3196478 h 10287000"/>
              <a:gd name="connsiteX1472" fmla="*/ 1747226 w 9854218"/>
              <a:gd name="connsiteY1472" fmla="*/ 3272402 h 10287000"/>
              <a:gd name="connsiteX1473" fmla="*/ 1645997 w 9854218"/>
              <a:gd name="connsiteY1473" fmla="*/ 3576087 h 10287000"/>
              <a:gd name="connsiteX1474" fmla="*/ 1633342 w 9854218"/>
              <a:gd name="connsiteY1474" fmla="*/ 3689967 h 10287000"/>
              <a:gd name="connsiteX1475" fmla="*/ 1608035 w 9854218"/>
              <a:gd name="connsiteY1475" fmla="*/ 3715275 h 10287000"/>
              <a:gd name="connsiteX1476" fmla="*/ 1595384 w 9854218"/>
              <a:gd name="connsiteY1476" fmla="*/ 3677315 h 10287000"/>
              <a:gd name="connsiteX1477" fmla="*/ 1570074 w 9854218"/>
              <a:gd name="connsiteY1477" fmla="*/ 3727928 h 10287000"/>
              <a:gd name="connsiteX1478" fmla="*/ 1570076 w 9854218"/>
              <a:gd name="connsiteY1478" fmla="*/ 3740582 h 10287000"/>
              <a:gd name="connsiteX1479" fmla="*/ 1557420 w 9854218"/>
              <a:gd name="connsiteY1479" fmla="*/ 3740582 h 10287000"/>
              <a:gd name="connsiteX1480" fmla="*/ 1557422 w 9854218"/>
              <a:gd name="connsiteY1480" fmla="*/ 3753236 h 10287000"/>
              <a:gd name="connsiteX1481" fmla="*/ 1544766 w 9854218"/>
              <a:gd name="connsiteY1481" fmla="*/ 3765888 h 10287000"/>
              <a:gd name="connsiteX1482" fmla="*/ 1532116 w 9854218"/>
              <a:gd name="connsiteY1482" fmla="*/ 3816503 h 10287000"/>
              <a:gd name="connsiteX1483" fmla="*/ 1494154 w 9854218"/>
              <a:gd name="connsiteY1483" fmla="*/ 3955688 h 10287000"/>
              <a:gd name="connsiteX1484" fmla="*/ 1481500 w 9854218"/>
              <a:gd name="connsiteY1484" fmla="*/ 3968345 h 10287000"/>
              <a:gd name="connsiteX1485" fmla="*/ 1481500 w 9854218"/>
              <a:gd name="connsiteY1485" fmla="*/ 3993647 h 10287000"/>
              <a:gd name="connsiteX1486" fmla="*/ 1481501 w 9854218"/>
              <a:gd name="connsiteY1486" fmla="*/ 4006304 h 10287000"/>
              <a:gd name="connsiteX1487" fmla="*/ 1381853 w 9854218"/>
              <a:gd name="connsiteY1487" fmla="*/ 4214495 h 10287000"/>
              <a:gd name="connsiteX1488" fmla="*/ 1368499 w 9854218"/>
              <a:gd name="connsiteY1488" fmla="*/ 4261914 h 10287000"/>
              <a:gd name="connsiteX1489" fmla="*/ 1368140 w 9854218"/>
              <a:gd name="connsiteY1489" fmla="*/ 4265309 h 10287000"/>
              <a:gd name="connsiteX1490" fmla="*/ 1388314 w 9854218"/>
              <a:gd name="connsiteY1490" fmla="*/ 4280324 h 10287000"/>
              <a:gd name="connsiteX1491" fmla="*/ 1371136 w 9854218"/>
              <a:gd name="connsiteY1491" fmla="*/ 4408659 h 10287000"/>
              <a:gd name="connsiteX1492" fmla="*/ 1369580 w 9854218"/>
              <a:gd name="connsiteY1492" fmla="*/ 4545485 h 10287000"/>
              <a:gd name="connsiteX1493" fmla="*/ 1344680 w 9854218"/>
              <a:gd name="connsiteY1493" fmla="*/ 4621031 h 10287000"/>
              <a:gd name="connsiteX1494" fmla="*/ 1361503 w 9854218"/>
              <a:gd name="connsiteY1494" fmla="*/ 4686864 h 10287000"/>
              <a:gd name="connsiteX1495" fmla="*/ 1354621 w 9854218"/>
              <a:gd name="connsiteY1495" fmla="*/ 4885583 h 10287000"/>
              <a:gd name="connsiteX1496" fmla="*/ 1348517 w 9854218"/>
              <a:gd name="connsiteY1496" fmla="*/ 5015886 h 10287000"/>
              <a:gd name="connsiteX1497" fmla="*/ 1350493 w 9854218"/>
              <a:gd name="connsiteY1497" fmla="*/ 5004813 h 10287000"/>
              <a:gd name="connsiteX1498" fmla="*/ 1358993 w 9854218"/>
              <a:gd name="connsiteY1498" fmla="*/ 4989188 h 10287000"/>
              <a:gd name="connsiteX1499" fmla="*/ 1361566 w 9854218"/>
              <a:gd name="connsiteY1499" fmla="*/ 5006784 h 10287000"/>
              <a:gd name="connsiteX1500" fmla="*/ 1372642 w 9854218"/>
              <a:gd name="connsiteY1500" fmla="*/ 5008755 h 10287000"/>
              <a:gd name="connsiteX1501" fmla="*/ 1362166 w 9854218"/>
              <a:gd name="connsiteY1501" fmla="*/ 5035454 h 10287000"/>
              <a:gd name="connsiteX1502" fmla="*/ 1360192 w 9854218"/>
              <a:gd name="connsiteY1502" fmla="*/ 5046527 h 10287000"/>
              <a:gd name="connsiteX1503" fmla="*/ 1351691 w 9854218"/>
              <a:gd name="connsiteY1503" fmla="*/ 5062152 h 10287000"/>
              <a:gd name="connsiteX1504" fmla="*/ 1344566 w 9854218"/>
              <a:gd name="connsiteY1504" fmla="*/ 5038034 h 10287000"/>
              <a:gd name="connsiteX1505" fmla="*/ 1315892 w 9854218"/>
              <a:gd name="connsiteY1505" fmla="*/ 5038644 h 10287000"/>
              <a:gd name="connsiteX1506" fmla="*/ 1322174 w 9854218"/>
              <a:gd name="connsiteY1506" fmla="*/ 4811256 h 10287000"/>
              <a:gd name="connsiteX1507" fmla="*/ 1335581 w 9854218"/>
              <a:gd name="connsiteY1507" fmla="*/ 4607987 h 10287000"/>
              <a:gd name="connsiteX1508" fmla="*/ 1316006 w 9854218"/>
              <a:gd name="connsiteY1508" fmla="*/ 4621641 h 10287000"/>
              <a:gd name="connsiteX1509" fmla="*/ 1309060 w 9854218"/>
              <a:gd name="connsiteY1509" fmla="*/ 4500440 h 10287000"/>
              <a:gd name="connsiteX1510" fmla="*/ 1321690 w 9854218"/>
              <a:gd name="connsiteY1510" fmla="*/ 4365584 h 10287000"/>
              <a:gd name="connsiteX1511" fmla="*/ 1333078 w 9854218"/>
              <a:gd name="connsiteY1511" fmla="*/ 4329764 h 10287000"/>
              <a:gd name="connsiteX1512" fmla="*/ 1339778 w 9854218"/>
              <a:gd name="connsiteY1512" fmla="*/ 4294655 h 10287000"/>
              <a:gd name="connsiteX1513" fmla="*/ 1334128 w 9854218"/>
              <a:gd name="connsiteY1513" fmla="*/ 4283789 h 10287000"/>
              <a:gd name="connsiteX1514" fmla="*/ 1333241 w 9854218"/>
              <a:gd name="connsiteY1514" fmla="*/ 4284804 h 10287000"/>
              <a:gd name="connsiteX1515" fmla="*/ 1329890 w 9854218"/>
              <a:gd name="connsiteY1515" fmla="*/ 4279569 h 10287000"/>
              <a:gd name="connsiteX1516" fmla="*/ 1329440 w 9854218"/>
              <a:gd name="connsiteY1516" fmla="*/ 4274876 h 10287000"/>
              <a:gd name="connsiteX1517" fmla="*/ 1319377 w 9854218"/>
              <a:gd name="connsiteY1517" fmla="*/ 4260165 h 10287000"/>
              <a:gd name="connsiteX1518" fmla="*/ 1304350 w 9854218"/>
              <a:gd name="connsiteY1518" fmla="*/ 4259375 h 10287000"/>
              <a:gd name="connsiteX1519" fmla="*/ 1291700 w 9854218"/>
              <a:gd name="connsiteY1519" fmla="*/ 4411218 h 10287000"/>
              <a:gd name="connsiteX1520" fmla="*/ 1228430 w 9854218"/>
              <a:gd name="connsiteY1520" fmla="*/ 4309989 h 10287000"/>
              <a:gd name="connsiteX1521" fmla="*/ 1228429 w 9854218"/>
              <a:gd name="connsiteY1521" fmla="*/ 4297332 h 10287000"/>
              <a:gd name="connsiteX1522" fmla="*/ 1228429 w 9854218"/>
              <a:gd name="connsiteY1522" fmla="*/ 4259375 h 10287000"/>
              <a:gd name="connsiteX1523" fmla="*/ 1241081 w 9854218"/>
              <a:gd name="connsiteY1523" fmla="*/ 4272029 h 10287000"/>
              <a:gd name="connsiteX1524" fmla="*/ 1241083 w 9854218"/>
              <a:gd name="connsiteY1524" fmla="*/ 4284678 h 10287000"/>
              <a:gd name="connsiteX1525" fmla="*/ 1253735 w 9854218"/>
              <a:gd name="connsiteY1525" fmla="*/ 4272029 h 10287000"/>
              <a:gd name="connsiteX1526" fmla="*/ 1241083 w 9854218"/>
              <a:gd name="connsiteY1526" fmla="*/ 4234070 h 10287000"/>
              <a:gd name="connsiteX1527" fmla="*/ 1241081 w 9854218"/>
              <a:gd name="connsiteY1527" fmla="*/ 4221419 h 10287000"/>
              <a:gd name="connsiteX1528" fmla="*/ 1241081 w 9854218"/>
              <a:gd name="connsiteY1528" fmla="*/ 4208763 h 10287000"/>
              <a:gd name="connsiteX1529" fmla="*/ 1239502 w 9854218"/>
              <a:gd name="connsiteY1529" fmla="*/ 4197690 h 10287000"/>
              <a:gd name="connsiteX1530" fmla="*/ 1232377 w 9854218"/>
              <a:gd name="connsiteY1530" fmla="*/ 4196673 h 10287000"/>
              <a:gd name="connsiteX1531" fmla="*/ 1229462 w 9854218"/>
              <a:gd name="connsiteY1531" fmla="*/ 4233180 h 10287000"/>
              <a:gd name="connsiteX1532" fmla="*/ 1228429 w 9854218"/>
              <a:gd name="connsiteY1532" fmla="*/ 4233416 h 10287000"/>
              <a:gd name="connsiteX1533" fmla="*/ 1228429 w 9854218"/>
              <a:gd name="connsiteY1533" fmla="*/ 4234070 h 10287000"/>
              <a:gd name="connsiteX1534" fmla="*/ 1228429 w 9854218"/>
              <a:gd name="connsiteY1534" fmla="*/ 4246722 h 10287000"/>
              <a:gd name="connsiteX1535" fmla="*/ 1215775 w 9854218"/>
              <a:gd name="connsiteY1535" fmla="*/ 4259375 h 10287000"/>
              <a:gd name="connsiteX1536" fmla="*/ 1214402 w 9854218"/>
              <a:gd name="connsiteY1536" fmla="*/ 4223664 h 10287000"/>
              <a:gd name="connsiteX1537" fmla="*/ 1207888 w 9854218"/>
              <a:gd name="connsiteY1537" fmla="*/ 4209806 h 10287000"/>
              <a:gd name="connsiteX1538" fmla="*/ 1187569 w 9854218"/>
              <a:gd name="connsiteY1538" fmla="*/ 4574865 h 10287000"/>
              <a:gd name="connsiteX1539" fmla="*/ 1209595 w 9854218"/>
              <a:gd name="connsiteY1539" fmla="*/ 4587000 h 10287000"/>
              <a:gd name="connsiteX1540" fmla="*/ 1210015 w 9854218"/>
              <a:gd name="connsiteY1540" fmla="*/ 4716479 h 10287000"/>
              <a:gd name="connsiteX1541" fmla="*/ 1227065 w 9854218"/>
              <a:gd name="connsiteY1541" fmla="*/ 4852247 h 10287000"/>
              <a:gd name="connsiteX1542" fmla="*/ 1212661 w 9854218"/>
              <a:gd name="connsiteY1542" fmla="*/ 4930475 h 10287000"/>
              <a:gd name="connsiteX1543" fmla="*/ 1238272 w 9854218"/>
              <a:gd name="connsiteY1543" fmla="*/ 4993412 h 10287000"/>
              <a:gd name="connsiteX1544" fmla="*/ 1258454 w 9854218"/>
              <a:gd name="connsiteY1544" fmla="*/ 5191223 h 10287000"/>
              <a:gd name="connsiteX1545" fmla="*/ 1253197 w 9854218"/>
              <a:gd name="connsiteY1545" fmla="*/ 5210450 h 10287000"/>
              <a:gd name="connsiteX1546" fmla="*/ 1254044 w 9854218"/>
              <a:gd name="connsiteY1546" fmla="*/ 5240709 h 10287000"/>
              <a:gd name="connsiteX1547" fmla="*/ 1254724 w 9854218"/>
              <a:gd name="connsiteY1547" fmla="*/ 5240415 h 10287000"/>
              <a:gd name="connsiteX1548" fmla="*/ 1317005 w 9854218"/>
              <a:gd name="connsiteY1548" fmla="*/ 5398188 h 10287000"/>
              <a:gd name="connsiteX1549" fmla="*/ 1329656 w 9854218"/>
              <a:gd name="connsiteY1549" fmla="*/ 5372882 h 10287000"/>
              <a:gd name="connsiteX1550" fmla="*/ 1380271 w 9854218"/>
              <a:gd name="connsiteY1550" fmla="*/ 5613296 h 10287000"/>
              <a:gd name="connsiteX1551" fmla="*/ 1380271 w 9854218"/>
              <a:gd name="connsiteY1551" fmla="*/ 5651258 h 10287000"/>
              <a:gd name="connsiteX1552" fmla="*/ 1392926 w 9854218"/>
              <a:gd name="connsiteY1552" fmla="*/ 5638607 h 10287000"/>
              <a:gd name="connsiteX1553" fmla="*/ 1405579 w 9854218"/>
              <a:gd name="connsiteY1553" fmla="*/ 5651259 h 10287000"/>
              <a:gd name="connsiteX1554" fmla="*/ 1418234 w 9854218"/>
              <a:gd name="connsiteY1554" fmla="*/ 5663912 h 10287000"/>
              <a:gd name="connsiteX1555" fmla="*/ 1496526 w 9854218"/>
              <a:gd name="connsiteY1555" fmla="*/ 5884557 h 10287000"/>
              <a:gd name="connsiteX1556" fmla="*/ 1509760 w 9854218"/>
              <a:gd name="connsiteY1556" fmla="*/ 5906024 h 10287000"/>
              <a:gd name="connsiteX1557" fmla="*/ 1508820 w 9854218"/>
              <a:gd name="connsiteY1557" fmla="*/ 5901420 h 10287000"/>
              <a:gd name="connsiteX1558" fmla="*/ 1490338 w 9854218"/>
              <a:gd name="connsiteY1558" fmla="*/ 5825213 h 10287000"/>
              <a:gd name="connsiteX1559" fmla="*/ 1482641 w 9854218"/>
              <a:gd name="connsiteY1559" fmla="*/ 5729742 h 10287000"/>
              <a:gd name="connsiteX1560" fmla="*/ 1465153 w 9854218"/>
              <a:gd name="connsiteY1560" fmla="*/ 5726520 h 10287000"/>
              <a:gd name="connsiteX1561" fmla="*/ 1441958 w 9854218"/>
              <a:gd name="connsiteY1561" fmla="*/ 5479880 h 10287000"/>
              <a:gd name="connsiteX1562" fmla="*/ 1409186 w 9854218"/>
              <a:gd name="connsiteY1562" fmla="*/ 5245944 h 10287000"/>
              <a:gd name="connsiteX1563" fmla="*/ 1402835 w 9854218"/>
              <a:gd name="connsiteY1563" fmla="*/ 5241156 h 10287000"/>
              <a:gd name="connsiteX1564" fmla="*/ 1407625 w 9854218"/>
              <a:gd name="connsiteY1564" fmla="*/ 5234805 h 10287000"/>
              <a:gd name="connsiteX1565" fmla="*/ 1404505 w 9854218"/>
              <a:gd name="connsiteY1565" fmla="*/ 5212524 h 10287000"/>
              <a:gd name="connsiteX1566" fmla="*/ 1410854 w 9854218"/>
              <a:gd name="connsiteY1566" fmla="*/ 5217312 h 10287000"/>
              <a:gd name="connsiteX1567" fmla="*/ 1412483 w 9854218"/>
              <a:gd name="connsiteY1567" fmla="*/ 5218949 h 10287000"/>
              <a:gd name="connsiteX1568" fmla="*/ 1412413 w 9854218"/>
              <a:gd name="connsiteY1568" fmla="*/ 5228451 h 10287000"/>
              <a:gd name="connsiteX1569" fmla="*/ 1415812 w 9854218"/>
              <a:gd name="connsiteY1569" fmla="*/ 5222296 h 10287000"/>
              <a:gd name="connsiteX1570" fmla="*/ 1412483 w 9854218"/>
              <a:gd name="connsiteY1570" fmla="*/ 5218949 h 10287000"/>
              <a:gd name="connsiteX1571" fmla="*/ 1412731 w 9854218"/>
              <a:gd name="connsiteY1571" fmla="*/ 5185101 h 10287000"/>
              <a:gd name="connsiteX1572" fmla="*/ 1418980 w 9854218"/>
              <a:gd name="connsiteY1572" fmla="*/ 5153696 h 10287000"/>
              <a:gd name="connsiteX1573" fmla="*/ 1483608 w 9854218"/>
              <a:gd name="connsiteY1573" fmla="*/ 5371797 h 10287000"/>
              <a:gd name="connsiteX1574" fmla="*/ 1458209 w 9854218"/>
              <a:gd name="connsiteY1574" fmla="*/ 5352647 h 10287000"/>
              <a:gd name="connsiteX1575" fmla="*/ 1503359 w 9854218"/>
              <a:gd name="connsiteY1575" fmla="*/ 5715473 h 10287000"/>
              <a:gd name="connsiteX1576" fmla="*/ 1527197 w 9854218"/>
              <a:gd name="connsiteY1576" fmla="*/ 5723481 h 10287000"/>
              <a:gd name="connsiteX1577" fmla="*/ 1550714 w 9854218"/>
              <a:gd name="connsiteY1577" fmla="*/ 5850807 h 10287000"/>
              <a:gd name="connsiteX1578" fmla="*/ 1591721 w 9854218"/>
              <a:gd name="connsiteY1578" fmla="*/ 5981355 h 10287000"/>
              <a:gd name="connsiteX1579" fmla="*/ 1591505 w 9854218"/>
              <a:gd name="connsiteY1579" fmla="*/ 6060899 h 10287000"/>
              <a:gd name="connsiteX1580" fmla="*/ 1619156 w 9854218"/>
              <a:gd name="connsiteY1580" fmla="*/ 6092955 h 10287000"/>
              <a:gd name="connsiteX1581" fmla="*/ 1620138 w 9854218"/>
              <a:gd name="connsiteY1581" fmla="*/ 6095787 h 10287000"/>
              <a:gd name="connsiteX1582" fmla="*/ 1620689 w 9854218"/>
              <a:gd name="connsiteY1582" fmla="*/ 6081479 h 10287000"/>
              <a:gd name="connsiteX1583" fmla="*/ 1620694 w 9854218"/>
              <a:gd name="connsiteY1583" fmla="*/ 6068825 h 10287000"/>
              <a:gd name="connsiteX1584" fmla="*/ 1608040 w 9854218"/>
              <a:gd name="connsiteY1584" fmla="*/ 6056171 h 10287000"/>
              <a:gd name="connsiteX1585" fmla="*/ 1613374 w 9854218"/>
              <a:gd name="connsiteY1585" fmla="*/ 5872893 h 10287000"/>
              <a:gd name="connsiteX1586" fmla="*/ 1608806 w 9854218"/>
              <a:gd name="connsiteY1586" fmla="*/ 5802330 h 10287000"/>
              <a:gd name="connsiteX1587" fmla="*/ 1620689 w 9854218"/>
              <a:gd name="connsiteY1587" fmla="*/ 5790449 h 10287000"/>
              <a:gd name="connsiteX1588" fmla="*/ 1645996 w 9854218"/>
              <a:gd name="connsiteY1588" fmla="*/ 5790447 h 10287000"/>
              <a:gd name="connsiteX1589" fmla="*/ 1633342 w 9854218"/>
              <a:gd name="connsiteY1589" fmla="*/ 5841060 h 10287000"/>
              <a:gd name="connsiteX1590" fmla="*/ 1633343 w 9854218"/>
              <a:gd name="connsiteY1590" fmla="*/ 5828409 h 10287000"/>
              <a:gd name="connsiteX1591" fmla="*/ 1620689 w 9854218"/>
              <a:gd name="connsiteY1591" fmla="*/ 5828409 h 10287000"/>
              <a:gd name="connsiteX1592" fmla="*/ 1620689 w 9854218"/>
              <a:gd name="connsiteY1592" fmla="*/ 5841063 h 10287000"/>
              <a:gd name="connsiteX1593" fmla="*/ 1633344 w 9854218"/>
              <a:gd name="connsiteY1593" fmla="*/ 5853714 h 10287000"/>
              <a:gd name="connsiteX1594" fmla="*/ 1658651 w 9854218"/>
              <a:gd name="connsiteY1594" fmla="*/ 5904329 h 10287000"/>
              <a:gd name="connsiteX1595" fmla="*/ 1658650 w 9854218"/>
              <a:gd name="connsiteY1595" fmla="*/ 5992904 h 10287000"/>
              <a:gd name="connsiteX1596" fmla="*/ 1658650 w 9854218"/>
              <a:gd name="connsiteY1596" fmla="*/ 6005558 h 10287000"/>
              <a:gd name="connsiteX1597" fmla="*/ 1658650 w 9854218"/>
              <a:gd name="connsiteY1597" fmla="*/ 6030861 h 10287000"/>
              <a:gd name="connsiteX1598" fmla="*/ 1658651 w 9854218"/>
              <a:gd name="connsiteY1598" fmla="*/ 6043518 h 10287000"/>
              <a:gd name="connsiteX1599" fmla="*/ 1658652 w 9854218"/>
              <a:gd name="connsiteY1599" fmla="*/ 6119439 h 10287000"/>
              <a:gd name="connsiteX1600" fmla="*/ 1658650 w 9854218"/>
              <a:gd name="connsiteY1600" fmla="*/ 6132093 h 10287000"/>
              <a:gd name="connsiteX1601" fmla="*/ 1671304 w 9854218"/>
              <a:gd name="connsiteY1601" fmla="*/ 6144746 h 10287000"/>
              <a:gd name="connsiteX1602" fmla="*/ 1671304 w 9854218"/>
              <a:gd name="connsiteY1602" fmla="*/ 6157400 h 10287000"/>
              <a:gd name="connsiteX1603" fmla="*/ 1671304 w 9854218"/>
              <a:gd name="connsiteY1603" fmla="*/ 6182706 h 10287000"/>
              <a:gd name="connsiteX1604" fmla="*/ 1671304 w 9854218"/>
              <a:gd name="connsiteY1604" fmla="*/ 6195360 h 10287000"/>
              <a:gd name="connsiteX1605" fmla="*/ 1696612 w 9854218"/>
              <a:gd name="connsiteY1605" fmla="*/ 6271281 h 10287000"/>
              <a:gd name="connsiteX1606" fmla="*/ 1683956 w 9854218"/>
              <a:gd name="connsiteY1606" fmla="*/ 6271278 h 10287000"/>
              <a:gd name="connsiteX1607" fmla="*/ 1683956 w 9854218"/>
              <a:gd name="connsiteY1607" fmla="*/ 6283935 h 10287000"/>
              <a:gd name="connsiteX1608" fmla="*/ 1696610 w 9854218"/>
              <a:gd name="connsiteY1608" fmla="*/ 6309240 h 10287000"/>
              <a:gd name="connsiteX1609" fmla="*/ 1695425 w 9854218"/>
              <a:gd name="connsiteY1609" fmla="*/ 6372311 h 10287000"/>
              <a:gd name="connsiteX1610" fmla="*/ 1699331 w 9854218"/>
              <a:gd name="connsiteY1610" fmla="*/ 6394962 h 10287000"/>
              <a:gd name="connsiteX1611" fmla="*/ 1701635 w 9854218"/>
              <a:gd name="connsiteY1611" fmla="*/ 6401727 h 10287000"/>
              <a:gd name="connsiteX1612" fmla="*/ 1717750 w 9854218"/>
              <a:gd name="connsiteY1612" fmla="*/ 6435048 h 10287000"/>
              <a:gd name="connsiteX1613" fmla="*/ 1716190 w 9854218"/>
              <a:gd name="connsiteY1613" fmla="*/ 6423909 h 10287000"/>
              <a:gd name="connsiteX1614" fmla="*/ 1719419 w 9854218"/>
              <a:gd name="connsiteY1614" fmla="*/ 6406416 h 10287000"/>
              <a:gd name="connsiteX1615" fmla="*/ 1727328 w 9854218"/>
              <a:gd name="connsiteY1615" fmla="*/ 6422343 h 10287000"/>
              <a:gd name="connsiteX1616" fmla="*/ 1738468 w 9854218"/>
              <a:gd name="connsiteY1616" fmla="*/ 6420779 h 10287000"/>
              <a:gd name="connsiteX1617" fmla="*/ 1736798 w 9854218"/>
              <a:gd name="connsiteY1617" fmla="*/ 6449411 h 10287000"/>
              <a:gd name="connsiteX1618" fmla="*/ 1738361 w 9854218"/>
              <a:gd name="connsiteY1618" fmla="*/ 6460550 h 10287000"/>
              <a:gd name="connsiteX1619" fmla="*/ 1735132 w 9854218"/>
              <a:gd name="connsiteY1619" fmla="*/ 6478043 h 10287000"/>
              <a:gd name="connsiteX1620" fmla="*/ 1720871 w 9854218"/>
              <a:gd name="connsiteY1620" fmla="*/ 6457328 h 10287000"/>
              <a:gd name="connsiteX1621" fmla="*/ 1709114 w 9854218"/>
              <a:gd name="connsiteY1621" fmla="*/ 6447681 h 10287000"/>
              <a:gd name="connsiteX1622" fmla="*/ 1721522 w 9854218"/>
              <a:gd name="connsiteY1622" fmla="*/ 6503195 h 10287000"/>
              <a:gd name="connsiteX1623" fmla="*/ 1734572 w 9854218"/>
              <a:gd name="connsiteY1623" fmla="*/ 6587615 h 10287000"/>
              <a:gd name="connsiteX1624" fmla="*/ 1721918 w 9854218"/>
              <a:gd name="connsiteY1624" fmla="*/ 6600269 h 10287000"/>
              <a:gd name="connsiteX1625" fmla="*/ 1734570 w 9854218"/>
              <a:gd name="connsiteY1625" fmla="*/ 6625580 h 10287000"/>
              <a:gd name="connsiteX1626" fmla="*/ 1747224 w 9854218"/>
              <a:gd name="connsiteY1626" fmla="*/ 6638229 h 10287000"/>
              <a:gd name="connsiteX1627" fmla="*/ 1734570 w 9854218"/>
              <a:gd name="connsiteY1627" fmla="*/ 6638232 h 10287000"/>
              <a:gd name="connsiteX1628" fmla="*/ 1759880 w 9854218"/>
              <a:gd name="connsiteY1628" fmla="*/ 6714153 h 10287000"/>
              <a:gd name="connsiteX1629" fmla="*/ 1759882 w 9854218"/>
              <a:gd name="connsiteY1629" fmla="*/ 6726807 h 10287000"/>
              <a:gd name="connsiteX1630" fmla="*/ 1759880 w 9854218"/>
              <a:gd name="connsiteY1630" fmla="*/ 6739458 h 10287000"/>
              <a:gd name="connsiteX1631" fmla="*/ 1772531 w 9854218"/>
              <a:gd name="connsiteY1631" fmla="*/ 6752112 h 10287000"/>
              <a:gd name="connsiteX1632" fmla="*/ 1810493 w 9854218"/>
              <a:gd name="connsiteY1632" fmla="*/ 6929262 h 10287000"/>
              <a:gd name="connsiteX1633" fmla="*/ 1797839 w 9854218"/>
              <a:gd name="connsiteY1633" fmla="*/ 6929262 h 10287000"/>
              <a:gd name="connsiteX1634" fmla="*/ 1797839 w 9854218"/>
              <a:gd name="connsiteY1634" fmla="*/ 6941918 h 10287000"/>
              <a:gd name="connsiteX1635" fmla="*/ 1810493 w 9854218"/>
              <a:gd name="connsiteY1635" fmla="*/ 6967223 h 10287000"/>
              <a:gd name="connsiteX1636" fmla="*/ 1823147 w 9854218"/>
              <a:gd name="connsiteY1636" fmla="*/ 6979875 h 10287000"/>
              <a:gd name="connsiteX1637" fmla="*/ 1835800 w 9854218"/>
              <a:gd name="connsiteY1637" fmla="*/ 6967220 h 10287000"/>
              <a:gd name="connsiteX1638" fmla="*/ 1835801 w 9854218"/>
              <a:gd name="connsiteY1638" fmla="*/ 6954573 h 10287000"/>
              <a:gd name="connsiteX1639" fmla="*/ 1823147 w 9854218"/>
              <a:gd name="connsiteY1639" fmla="*/ 6941916 h 10287000"/>
              <a:gd name="connsiteX1640" fmla="*/ 1810493 w 9854218"/>
              <a:gd name="connsiteY1640" fmla="*/ 6878645 h 10287000"/>
              <a:gd name="connsiteX1641" fmla="*/ 1835800 w 9854218"/>
              <a:gd name="connsiteY1641" fmla="*/ 6916608 h 10287000"/>
              <a:gd name="connsiteX1642" fmla="*/ 1823146 w 9854218"/>
              <a:gd name="connsiteY1642" fmla="*/ 6865997 h 10287000"/>
              <a:gd name="connsiteX1643" fmla="*/ 1810492 w 9854218"/>
              <a:gd name="connsiteY1643" fmla="*/ 6865997 h 10287000"/>
              <a:gd name="connsiteX1644" fmla="*/ 1785185 w 9854218"/>
              <a:gd name="connsiteY1644" fmla="*/ 6752111 h 10287000"/>
              <a:gd name="connsiteX1645" fmla="*/ 1797840 w 9854218"/>
              <a:gd name="connsiteY1645" fmla="*/ 6739461 h 10287000"/>
              <a:gd name="connsiteX1646" fmla="*/ 1810492 w 9854218"/>
              <a:gd name="connsiteY1646" fmla="*/ 6739458 h 10287000"/>
              <a:gd name="connsiteX1647" fmla="*/ 1810492 w 9854218"/>
              <a:gd name="connsiteY1647" fmla="*/ 6752112 h 10287000"/>
              <a:gd name="connsiteX1648" fmla="*/ 1823146 w 9854218"/>
              <a:gd name="connsiteY1648" fmla="*/ 6739461 h 10287000"/>
              <a:gd name="connsiteX1649" fmla="*/ 1848454 w 9854218"/>
              <a:gd name="connsiteY1649" fmla="*/ 6815379 h 10287000"/>
              <a:gd name="connsiteX1650" fmla="*/ 1848455 w 9854218"/>
              <a:gd name="connsiteY1650" fmla="*/ 6790076 h 10287000"/>
              <a:gd name="connsiteX1651" fmla="*/ 1848455 w 9854218"/>
              <a:gd name="connsiteY1651" fmla="*/ 6865997 h 10287000"/>
              <a:gd name="connsiteX1652" fmla="*/ 1873762 w 9854218"/>
              <a:gd name="connsiteY1652" fmla="*/ 6891303 h 10287000"/>
              <a:gd name="connsiteX1653" fmla="*/ 1861106 w 9854218"/>
              <a:gd name="connsiteY1653" fmla="*/ 6891303 h 10287000"/>
              <a:gd name="connsiteX1654" fmla="*/ 1861106 w 9854218"/>
              <a:gd name="connsiteY1654" fmla="*/ 6903956 h 10287000"/>
              <a:gd name="connsiteX1655" fmla="*/ 1861103 w 9854218"/>
              <a:gd name="connsiteY1655" fmla="*/ 6916605 h 10287000"/>
              <a:gd name="connsiteX1656" fmla="*/ 1873760 w 9854218"/>
              <a:gd name="connsiteY1656" fmla="*/ 6916608 h 10287000"/>
              <a:gd name="connsiteX1657" fmla="*/ 1899070 w 9854218"/>
              <a:gd name="connsiteY1657" fmla="*/ 6967224 h 10287000"/>
              <a:gd name="connsiteX1658" fmla="*/ 1899070 w 9854218"/>
              <a:gd name="connsiteY1658" fmla="*/ 6929262 h 10287000"/>
              <a:gd name="connsiteX1659" fmla="*/ 1911720 w 9854218"/>
              <a:gd name="connsiteY1659" fmla="*/ 6992532 h 10287000"/>
              <a:gd name="connsiteX1660" fmla="*/ 1899068 w 9854218"/>
              <a:gd name="connsiteY1660" fmla="*/ 6979878 h 10287000"/>
              <a:gd name="connsiteX1661" fmla="*/ 1886411 w 9854218"/>
              <a:gd name="connsiteY1661" fmla="*/ 6992532 h 10287000"/>
              <a:gd name="connsiteX1662" fmla="*/ 1861108 w 9854218"/>
              <a:gd name="connsiteY1662" fmla="*/ 7017836 h 10287000"/>
              <a:gd name="connsiteX1663" fmla="*/ 1861108 w 9854218"/>
              <a:gd name="connsiteY1663" fmla="*/ 7043144 h 10287000"/>
              <a:gd name="connsiteX1664" fmla="*/ 1873757 w 9854218"/>
              <a:gd name="connsiteY1664" fmla="*/ 7068452 h 10287000"/>
              <a:gd name="connsiteX1665" fmla="*/ 1886414 w 9854218"/>
              <a:gd name="connsiteY1665" fmla="*/ 7068449 h 10287000"/>
              <a:gd name="connsiteX1666" fmla="*/ 1886414 w 9854218"/>
              <a:gd name="connsiteY1666" fmla="*/ 7043144 h 10287000"/>
              <a:gd name="connsiteX1667" fmla="*/ 1911718 w 9854218"/>
              <a:gd name="connsiteY1667" fmla="*/ 7068452 h 10287000"/>
              <a:gd name="connsiteX1668" fmla="*/ 1911719 w 9854218"/>
              <a:gd name="connsiteY1668" fmla="*/ 7081104 h 10287000"/>
              <a:gd name="connsiteX1669" fmla="*/ 1911720 w 9854218"/>
              <a:gd name="connsiteY1669" fmla="*/ 7106412 h 10287000"/>
              <a:gd name="connsiteX1670" fmla="*/ 1924376 w 9854218"/>
              <a:gd name="connsiteY1670" fmla="*/ 7106412 h 10287000"/>
              <a:gd name="connsiteX1671" fmla="*/ 1937026 w 9854218"/>
              <a:gd name="connsiteY1671" fmla="*/ 7106411 h 10287000"/>
              <a:gd name="connsiteX1672" fmla="*/ 1949682 w 9854218"/>
              <a:gd name="connsiteY1672" fmla="*/ 7093755 h 10287000"/>
              <a:gd name="connsiteX1673" fmla="*/ 1911722 w 9854218"/>
              <a:gd name="connsiteY1673" fmla="*/ 7131719 h 10287000"/>
              <a:gd name="connsiteX1674" fmla="*/ 1933865 w 9854218"/>
              <a:gd name="connsiteY1674" fmla="*/ 7193405 h 10287000"/>
              <a:gd name="connsiteX1675" fmla="*/ 1935281 w 9854218"/>
              <a:gd name="connsiteY1675" fmla="*/ 7216802 h 10287000"/>
              <a:gd name="connsiteX1676" fmla="*/ 1924374 w 9854218"/>
              <a:gd name="connsiteY1676" fmla="*/ 7194987 h 10287000"/>
              <a:gd name="connsiteX1677" fmla="*/ 1911720 w 9854218"/>
              <a:gd name="connsiteY1677" fmla="*/ 7220294 h 10287000"/>
              <a:gd name="connsiteX1678" fmla="*/ 1911720 w 9854218"/>
              <a:gd name="connsiteY1678" fmla="*/ 7232945 h 10287000"/>
              <a:gd name="connsiteX1679" fmla="*/ 1886416 w 9854218"/>
              <a:gd name="connsiteY1679" fmla="*/ 7169676 h 10287000"/>
              <a:gd name="connsiteX1680" fmla="*/ 1873760 w 9854218"/>
              <a:gd name="connsiteY1680" fmla="*/ 7182333 h 10287000"/>
              <a:gd name="connsiteX1681" fmla="*/ 1873760 w 9854218"/>
              <a:gd name="connsiteY1681" fmla="*/ 7220291 h 10287000"/>
              <a:gd name="connsiteX1682" fmla="*/ 1861106 w 9854218"/>
              <a:gd name="connsiteY1682" fmla="*/ 7207640 h 10287000"/>
              <a:gd name="connsiteX1683" fmla="*/ 1861106 w 9854218"/>
              <a:gd name="connsiteY1683" fmla="*/ 7220295 h 10287000"/>
              <a:gd name="connsiteX1684" fmla="*/ 1861106 w 9854218"/>
              <a:gd name="connsiteY1684" fmla="*/ 7232945 h 10287000"/>
              <a:gd name="connsiteX1685" fmla="*/ 1873762 w 9854218"/>
              <a:gd name="connsiteY1685" fmla="*/ 7245600 h 10287000"/>
              <a:gd name="connsiteX1686" fmla="*/ 1911720 w 9854218"/>
              <a:gd name="connsiteY1686" fmla="*/ 7334175 h 10287000"/>
              <a:gd name="connsiteX1687" fmla="*/ 1937030 w 9854218"/>
              <a:gd name="connsiteY1687" fmla="*/ 7321523 h 10287000"/>
              <a:gd name="connsiteX1688" fmla="*/ 1924374 w 9854218"/>
              <a:gd name="connsiteY1688" fmla="*/ 7270908 h 10287000"/>
              <a:gd name="connsiteX1689" fmla="*/ 1937028 w 9854218"/>
              <a:gd name="connsiteY1689" fmla="*/ 7283561 h 10287000"/>
              <a:gd name="connsiteX1690" fmla="*/ 1949678 w 9854218"/>
              <a:gd name="connsiteY1690" fmla="*/ 7308869 h 10287000"/>
              <a:gd name="connsiteX1691" fmla="*/ 1949681 w 9854218"/>
              <a:gd name="connsiteY1691" fmla="*/ 7270908 h 10287000"/>
              <a:gd name="connsiteX1692" fmla="*/ 1949681 w 9854218"/>
              <a:gd name="connsiteY1692" fmla="*/ 7258254 h 10287000"/>
              <a:gd name="connsiteX1693" fmla="*/ 1974986 w 9854218"/>
              <a:gd name="connsiteY1693" fmla="*/ 7346829 h 10287000"/>
              <a:gd name="connsiteX1694" fmla="*/ 1974989 w 9854218"/>
              <a:gd name="connsiteY1694" fmla="*/ 7359480 h 10287000"/>
              <a:gd name="connsiteX1695" fmla="*/ 1987643 w 9854218"/>
              <a:gd name="connsiteY1695" fmla="*/ 7372134 h 10287000"/>
              <a:gd name="connsiteX1696" fmla="*/ 2025602 w 9854218"/>
              <a:gd name="connsiteY1696" fmla="*/ 7460709 h 10287000"/>
              <a:gd name="connsiteX1697" fmla="*/ 2012950 w 9854218"/>
              <a:gd name="connsiteY1697" fmla="*/ 7448058 h 10287000"/>
              <a:gd name="connsiteX1698" fmla="*/ 2012951 w 9854218"/>
              <a:gd name="connsiteY1698" fmla="*/ 7460709 h 10287000"/>
              <a:gd name="connsiteX1699" fmla="*/ 2012946 w 9854218"/>
              <a:gd name="connsiteY1699" fmla="*/ 7486019 h 10287000"/>
              <a:gd name="connsiteX1700" fmla="*/ 2025604 w 9854218"/>
              <a:gd name="connsiteY1700" fmla="*/ 7486019 h 10287000"/>
              <a:gd name="connsiteX1701" fmla="*/ 2076218 w 9854218"/>
              <a:gd name="connsiteY1701" fmla="*/ 7574594 h 10287000"/>
              <a:gd name="connsiteX1702" fmla="*/ 2088870 w 9854218"/>
              <a:gd name="connsiteY1702" fmla="*/ 7625205 h 10287000"/>
              <a:gd name="connsiteX1703" fmla="*/ 2114180 w 9854218"/>
              <a:gd name="connsiteY1703" fmla="*/ 7688474 h 10287000"/>
              <a:gd name="connsiteX1704" fmla="*/ 2114180 w 9854218"/>
              <a:gd name="connsiteY1704" fmla="*/ 7701126 h 10287000"/>
              <a:gd name="connsiteX1705" fmla="*/ 2126834 w 9854218"/>
              <a:gd name="connsiteY1705" fmla="*/ 7713780 h 10287000"/>
              <a:gd name="connsiteX1706" fmla="*/ 2190100 w 9854218"/>
              <a:gd name="connsiteY1706" fmla="*/ 7852970 h 10287000"/>
              <a:gd name="connsiteX1707" fmla="*/ 2228060 w 9854218"/>
              <a:gd name="connsiteY1707" fmla="*/ 7928891 h 10287000"/>
              <a:gd name="connsiteX1708" fmla="*/ 2228060 w 9854218"/>
              <a:gd name="connsiteY1708" fmla="*/ 7954194 h 10287000"/>
              <a:gd name="connsiteX1709" fmla="*/ 2215406 w 9854218"/>
              <a:gd name="connsiteY1709" fmla="*/ 7941545 h 10287000"/>
              <a:gd name="connsiteX1710" fmla="*/ 2202750 w 9854218"/>
              <a:gd name="connsiteY1710" fmla="*/ 7928891 h 10287000"/>
              <a:gd name="connsiteX1711" fmla="*/ 2215406 w 9854218"/>
              <a:gd name="connsiteY1711" fmla="*/ 7954197 h 10287000"/>
              <a:gd name="connsiteX1712" fmla="*/ 2215406 w 9854218"/>
              <a:gd name="connsiteY1712" fmla="*/ 7992155 h 10287000"/>
              <a:gd name="connsiteX1713" fmla="*/ 2228060 w 9854218"/>
              <a:gd name="connsiteY1713" fmla="*/ 8004812 h 10287000"/>
              <a:gd name="connsiteX1714" fmla="*/ 2228060 w 9854218"/>
              <a:gd name="connsiteY1714" fmla="*/ 8030117 h 10287000"/>
              <a:gd name="connsiteX1715" fmla="*/ 2240711 w 9854218"/>
              <a:gd name="connsiteY1715" fmla="*/ 8030117 h 10287000"/>
              <a:gd name="connsiteX1716" fmla="*/ 2240714 w 9854218"/>
              <a:gd name="connsiteY1716" fmla="*/ 8017464 h 10287000"/>
              <a:gd name="connsiteX1717" fmla="*/ 2253366 w 9854218"/>
              <a:gd name="connsiteY1717" fmla="*/ 8042772 h 10287000"/>
              <a:gd name="connsiteX1718" fmla="*/ 2240714 w 9854218"/>
              <a:gd name="connsiteY1718" fmla="*/ 8042772 h 10287000"/>
              <a:gd name="connsiteX1719" fmla="*/ 2240714 w 9854218"/>
              <a:gd name="connsiteY1719" fmla="*/ 8055425 h 10287000"/>
              <a:gd name="connsiteX1720" fmla="*/ 2253370 w 9854218"/>
              <a:gd name="connsiteY1720" fmla="*/ 8068077 h 10287000"/>
              <a:gd name="connsiteX1721" fmla="*/ 2354597 w 9854218"/>
              <a:gd name="connsiteY1721" fmla="*/ 8232576 h 10287000"/>
              <a:gd name="connsiteX1722" fmla="*/ 2341944 w 9854218"/>
              <a:gd name="connsiteY1722" fmla="*/ 8283185 h 10287000"/>
              <a:gd name="connsiteX1723" fmla="*/ 2341943 w 9854218"/>
              <a:gd name="connsiteY1723" fmla="*/ 8245227 h 10287000"/>
              <a:gd name="connsiteX1724" fmla="*/ 2417861 w 9854218"/>
              <a:gd name="connsiteY1724" fmla="*/ 8397070 h 10287000"/>
              <a:gd name="connsiteX1725" fmla="*/ 2430518 w 9854218"/>
              <a:gd name="connsiteY1725" fmla="*/ 8397069 h 10287000"/>
              <a:gd name="connsiteX1726" fmla="*/ 2544400 w 9854218"/>
              <a:gd name="connsiteY1726" fmla="*/ 8624834 h 10287000"/>
              <a:gd name="connsiteX1727" fmla="*/ 2696243 w 9854218"/>
              <a:gd name="connsiteY1727" fmla="*/ 8903206 h 10287000"/>
              <a:gd name="connsiteX1728" fmla="*/ 2679262 w 9854218"/>
              <a:gd name="connsiteY1728" fmla="*/ 8912472 h 10287000"/>
              <a:gd name="connsiteX1729" fmla="*/ 2670938 w 9854218"/>
              <a:gd name="connsiteY1729" fmla="*/ 8903210 h 10287000"/>
              <a:gd name="connsiteX1730" fmla="*/ 2678846 w 9854218"/>
              <a:gd name="connsiteY1730" fmla="*/ 8912698 h 10287000"/>
              <a:gd name="connsiteX1731" fmla="*/ 2679262 w 9854218"/>
              <a:gd name="connsiteY1731" fmla="*/ 8912472 h 10287000"/>
              <a:gd name="connsiteX1732" fmla="*/ 2699010 w 9854218"/>
              <a:gd name="connsiteY1732" fmla="*/ 8934448 h 10287000"/>
              <a:gd name="connsiteX1733" fmla="*/ 2759512 w 9854218"/>
              <a:gd name="connsiteY1733" fmla="*/ 9080360 h 10287000"/>
              <a:gd name="connsiteX1734" fmla="*/ 2784818 w 9854218"/>
              <a:gd name="connsiteY1734" fmla="*/ 9105666 h 10287000"/>
              <a:gd name="connsiteX1735" fmla="*/ 2797472 w 9854218"/>
              <a:gd name="connsiteY1735" fmla="*/ 9105666 h 10287000"/>
              <a:gd name="connsiteX1736" fmla="*/ 2797474 w 9854218"/>
              <a:gd name="connsiteY1736" fmla="*/ 9130974 h 10287000"/>
              <a:gd name="connsiteX1737" fmla="*/ 2822778 w 9854218"/>
              <a:gd name="connsiteY1737" fmla="*/ 9156278 h 10287000"/>
              <a:gd name="connsiteX1738" fmla="*/ 2810126 w 9854218"/>
              <a:gd name="connsiteY1738" fmla="*/ 9156279 h 10287000"/>
              <a:gd name="connsiteX1739" fmla="*/ 2911354 w 9854218"/>
              <a:gd name="connsiteY1739" fmla="*/ 9308124 h 10287000"/>
              <a:gd name="connsiteX1740" fmla="*/ 2949317 w 9854218"/>
              <a:gd name="connsiteY1740" fmla="*/ 9396696 h 10287000"/>
              <a:gd name="connsiteX1741" fmla="*/ 2974622 w 9854218"/>
              <a:gd name="connsiteY1741" fmla="*/ 9396696 h 10287000"/>
              <a:gd name="connsiteX1742" fmla="*/ 2974622 w 9854218"/>
              <a:gd name="connsiteY1742" fmla="*/ 9422004 h 10287000"/>
              <a:gd name="connsiteX1743" fmla="*/ 2999928 w 9854218"/>
              <a:gd name="connsiteY1743" fmla="*/ 9459962 h 10287000"/>
              <a:gd name="connsiteX1744" fmla="*/ 3012582 w 9854218"/>
              <a:gd name="connsiteY1744" fmla="*/ 9472618 h 10287000"/>
              <a:gd name="connsiteX1745" fmla="*/ 3012584 w 9854218"/>
              <a:gd name="connsiteY1745" fmla="*/ 9485268 h 10287000"/>
              <a:gd name="connsiteX1746" fmla="*/ 3025238 w 9854218"/>
              <a:gd name="connsiteY1746" fmla="*/ 9497925 h 10287000"/>
              <a:gd name="connsiteX1747" fmla="*/ 3025235 w 9854218"/>
              <a:gd name="connsiteY1747" fmla="*/ 9485271 h 10287000"/>
              <a:gd name="connsiteX1748" fmla="*/ 3037894 w 9854218"/>
              <a:gd name="connsiteY1748" fmla="*/ 9485271 h 10287000"/>
              <a:gd name="connsiteX1749" fmla="*/ 3063194 w 9854218"/>
              <a:gd name="connsiteY1749" fmla="*/ 9535886 h 10287000"/>
              <a:gd name="connsiteX1750" fmla="*/ 3063197 w 9854218"/>
              <a:gd name="connsiteY1750" fmla="*/ 9510576 h 10287000"/>
              <a:gd name="connsiteX1751" fmla="*/ 3037892 w 9854218"/>
              <a:gd name="connsiteY1751" fmla="*/ 9472620 h 10287000"/>
              <a:gd name="connsiteX1752" fmla="*/ 3025238 w 9854218"/>
              <a:gd name="connsiteY1752" fmla="*/ 9459964 h 10287000"/>
              <a:gd name="connsiteX1753" fmla="*/ 3025236 w 9854218"/>
              <a:gd name="connsiteY1753" fmla="*/ 9447310 h 10287000"/>
              <a:gd name="connsiteX1754" fmla="*/ 3012584 w 9854218"/>
              <a:gd name="connsiteY1754" fmla="*/ 9447308 h 10287000"/>
              <a:gd name="connsiteX1755" fmla="*/ 3012582 w 9854218"/>
              <a:gd name="connsiteY1755" fmla="*/ 9434656 h 10287000"/>
              <a:gd name="connsiteX1756" fmla="*/ 2873393 w 9854218"/>
              <a:gd name="connsiteY1756" fmla="*/ 9219549 h 10287000"/>
              <a:gd name="connsiteX1757" fmla="*/ 2746858 w 9854218"/>
              <a:gd name="connsiteY1757" fmla="*/ 8991784 h 10287000"/>
              <a:gd name="connsiteX1758" fmla="*/ 2759512 w 9854218"/>
              <a:gd name="connsiteY1758" fmla="*/ 8991784 h 10287000"/>
              <a:gd name="connsiteX1759" fmla="*/ 2772164 w 9854218"/>
              <a:gd name="connsiteY1759" fmla="*/ 9004438 h 10287000"/>
              <a:gd name="connsiteX1760" fmla="*/ 2772166 w 9854218"/>
              <a:gd name="connsiteY1760" fmla="*/ 8991782 h 10287000"/>
              <a:gd name="connsiteX1761" fmla="*/ 2734200 w 9854218"/>
              <a:gd name="connsiteY1761" fmla="*/ 8915860 h 10287000"/>
              <a:gd name="connsiteX1762" fmla="*/ 2734204 w 9854218"/>
              <a:gd name="connsiteY1762" fmla="*/ 8903210 h 10287000"/>
              <a:gd name="connsiteX1763" fmla="*/ 2721550 w 9854218"/>
              <a:gd name="connsiteY1763" fmla="*/ 8890558 h 10287000"/>
              <a:gd name="connsiteX1764" fmla="*/ 2721552 w 9854218"/>
              <a:gd name="connsiteY1764" fmla="*/ 8877904 h 10287000"/>
              <a:gd name="connsiteX1765" fmla="*/ 2746858 w 9854218"/>
              <a:gd name="connsiteY1765" fmla="*/ 8890558 h 10287000"/>
              <a:gd name="connsiteX1766" fmla="*/ 2746858 w 9854218"/>
              <a:gd name="connsiteY1766" fmla="*/ 8865246 h 10287000"/>
              <a:gd name="connsiteX1767" fmla="*/ 2759512 w 9854218"/>
              <a:gd name="connsiteY1767" fmla="*/ 8890556 h 10287000"/>
              <a:gd name="connsiteX1768" fmla="*/ 2708897 w 9854218"/>
              <a:gd name="connsiteY1768" fmla="*/ 8776674 h 10287000"/>
              <a:gd name="connsiteX1769" fmla="*/ 2708898 w 9854218"/>
              <a:gd name="connsiteY1769" fmla="*/ 8772040 h 10287000"/>
              <a:gd name="connsiteX1770" fmla="*/ 2698295 w 9854218"/>
              <a:gd name="connsiteY1770" fmla="*/ 8751880 h 10287000"/>
              <a:gd name="connsiteX1771" fmla="*/ 2696243 w 9854218"/>
              <a:gd name="connsiteY1771" fmla="*/ 8751368 h 10287000"/>
              <a:gd name="connsiteX1772" fmla="*/ 2695566 w 9854218"/>
              <a:gd name="connsiteY1772" fmla="*/ 8746690 h 10287000"/>
              <a:gd name="connsiteX1773" fmla="*/ 2671432 w 9854218"/>
              <a:gd name="connsiteY1773" fmla="*/ 8700795 h 10287000"/>
              <a:gd name="connsiteX1774" fmla="*/ 2670936 w 9854218"/>
              <a:gd name="connsiteY1774" fmla="*/ 8700753 h 10287000"/>
              <a:gd name="connsiteX1775" fmla="*/ 2663276 w 9854218"/>
              <a:gd name="connsiteY1775" fmla="*/ 8686708 h 10287000"/>
              <a:gd name="connsiteX1776" fmla="*/ 2658886 w 9854218"/>
              <a:gd name="connsiteY1776" fmla="*/ 8696884 h 10287000"/>
              <a:gd name="connsiteX1777" fmla="*/ 2654159 w 9854218"/>
              <a:gd name="connsiteY1777" fmla="*/ 8707842 h 10287000"/>
              <a:gd name="connsiteX1778" fmla="*/ 2584451 w 9854218"/>
              <a:gd name="connsiteY1778" fmla="*/ 8608449 h 10287000"/>
              <a:gd name="connsiteX1779" fmla="*/ 2524196 w 9854218"/>
              <a:gd name="connsiteY1779" fmla="*/ 8487142 h 10287000"/>
              <a:gd name="connsiteX1780" fmla="*/ 2494148 w 9854218"/>
              <a:gd name="connsiteY1780" fmla="*/ 8396198 h 10287000"/>
              <a:gd name="connsiteX1781" fmla="*/ 2476394 w 9854218"/>
              <a:gd name="connsiteY1781" fmla="*/ 8397201 h 10287000"/>
              <a:gd name="connsiteX1782" fmla="*/ 2395548 w 9854218"/>
              <a:gd name="connsiteY1782" fmla="*/ 8163036 h 10287000"/>
              <a:gd name="connsiteX1783" fmla="*/ 2308400 w 9854218"/>
              <a:gd name="connsiteY1783" fmla="*/ 7943480 h 10287000"/>
              <a:gd name="connsiteX1784" fmla="*/ 2301098 w 9854218"/>
              <a:gd name="connsiteY1784" fmla="*/ 7940328 h 10287000"/>
              <a:gd name="connsiteX1785" fmla="*/ 2304250 w 9854218"/>
              <a:gd name="connsiteY1785" fmla="*/ 7933025 h 10287000"/>
              <a:gd name="connsiteX1786" fmla="*/ 2295948 w 9854218"/>
              <a:gd name="connsiteY1786" fmla="*/ 7912115 h 10287000"/>
              <a:gd name="connsiteX1787" fmla="*/ 2303249 w 9854218"/>
              <a:gd name="connsiteY1787" fmla="*/ 7915265 h 10287000"/>
              <a:gd name="connsiteX1788" fmla="*/ 2305222 w 9854218"/>
              <a:gd name="connsiteY1788" fmla="*/ 7916473 h 10287000"/>
              <a:gd name="connsiteX1789" fmla="*/ 2307401 w 9854218"/>
              <a:gd name="connsiteY1789" fmla="*/ 7925720 h 10287000"/>
              <a:gd name="connsiteX1790" fmla="*/ 2309245 w 9854218"/>
              <a:gd name="connsiteY1790" fmla="*/ 7918935 h 10287000"/>
              <a:gd name="connsiteX1791" fmla="*/ 2305222 w 9854218"/>
              <a:gd name="connsiteY1791" fmla="*/ 7916473 h 10287000"/>
              <a:gd name="connsiteX1792" fmla="*/ 2297459 w 9854218"/>
              <a:gd name="connsiteY1792" fmla="*/ 7883523 h 10287000"/>
              <a:gd name="connsiteX1793" fmla="*/ 2296104 w 9854218"/>
              <a:gd name="connsiteY1793" fmla="*/ 7851531 h 10287000"/>
              <a:gd name="connsiteX1794" fmla="*/ 2410464 w 9854218"/>
              <a:gd name="connsiteY1794" fmla="*/ 8048171 h 10287000"/>
              <a:gd name="connsiteX1795" fmla="*/ 2381258 w 9854218"/>
              <a:gd name="connsiteY1795" fmla="*/ 8035568 h 10287000"/>
              <a:gd name="connsiteX1796" fmla="*/ 2510906 w 9854218"/>
              <a:gd name="connsiteY1796" fmla="*/ 8377434 h 10287000"/>
              <a:gd name="connsiteX1797" fmla="*/ 2535962 w 9854218"/>
              <a:gd name="connsiteY1797" fmla="*/ 8379581 h 10287000"/>
              <a:gd name="connsiteX1798" fmla="*/ 2588914 w 9854218"/>
              <a:gd name="connsiteY1798" fmla="*/ 8497738 h 10287000"/>
              <a:gd name="connsiteX1799" fmla="*/ 2659620 w 9854218"/>
              <a:gd name="connsiteY1799" fmla="*/ 8614888 h 10287000"/>
              <a:gd name="connsiteX1800" fmla="*/ 2664623 w 9854218"/>
              <a:gd name="connsiteY1800" fmla="*/ 8648457 h 10287000"/>
              <a:gd name="connsiteX1801" fmla="*/ 2666112 w 9854218"/>
              <a:gd name="connsiteY1801" fmla="*/ 8659284 h 10287000"/>
              <a:gd name="connsiteX1802" fmla="*/ 2670938 w 9854218"/>
              <a:gd name="connsiteY1802" fmla="*/ 8662794 h 10287000"/>
              <a:gd name="connsiteX1803" fmla="*/ 2702213 w 9854218"/>
              <a:gd name="connsiteY1803" fmla="*/ 8709080 h 10287000"/>
              <a:gd name="connsiteX1804" fmla="*/ 2702321 w 9854218"/>
              <a:gd name="connsiteY1804" fmla="*/ 8709128 h 10287000"/>
              <a:gd name="connsiteX1805" fmla="*/ 2727173 w 9854218"/>
              <a:gd name="connsiteY1805" fmla="*/ 8739346 h 10287000"/>
              <a:gd name="connsiteX1806" fmla="*/ 2731750 w 9854218"/>
              <a:gd name="connsiteY1806" fmla="*/ 8752797 h 10287000"/>
              <a:gd name="connsiteX1807" fmla="*/ 2829106 w 9854218"/>
              <a:gd name="connsiteY1807" fmla="*/ 8896884 h 10287000"/>
              <a:gd name="connsiteX1808" fmla="*/ 2987276 w 9854218"/>
              <a:gd name="connsiteY1808" fmla="*/ 9093014 h 10287000"/>
              <a:gd name="connsiteX1809" fmla="*/ 2999928 w 9854218"/>
              <a:gd name="connsiteY1809" fmla="*/ 9105663 h 10287000"/>
              <a:gd name="connsiteX1810" fmla="*/ 3037892 w 9854218"/>
              <a:gd name="connsiteY1810" fmla="*/ 9156280 h 10287000"/>
              <a:gd name="connsiteX1811" fmla="*/ 3430151 w 9854218"/>
              <a:gd name="connsiteY1811" fmla="*/ 9561192 h 10287000"/>
              <a:gd name="connsiteX1812" fmla="*/ 3379538 w 9854218"/>
              <a:gd name="connsiteY1812" fmla="*/ 9497925 h 10287000"/>
              <a:gd name="connsiteX1813" fmla="*/ 3392189 w 9854218"/>
              <a:gd name="connsiteY1813" fmla="*/ 9497925 h 10287000"/>
              <a:gd name="connsiteX1814" fmla="*/ 3417497 w 9854218"/>
              <a:gd name="connsiteY1814" fmla="*/ 9510579 h 10287000"/>
              <a:gd name="connsiteX1815" fmla="*/ 3404846 w 9854218"/>
              <a:gd name="connsiteY1815" fmla="*/ 9485271 h 10287000"/>
              <a:gd name="connsiteX1816" fmla="*/ 3392190 w 9854218"/>
              <a:gd name="connsiteY1816" fmla="*/ 9472617 h 10287000"/>
              <a:gd name="connsiteX1817" fmla="*/ 3430151 w 9854218"/>
              <a:gd name="connsiteY1817" fmla="*/ 9485271 h 10287000"/>
              <a:gd name="connsiteX1818" fmla="*/ 3430150 w 9854218"/>
              <a:gd name="connsiteY1818" fmla="*/ 9497925 h 10287000"/>
              <a:gd name="connsiteX1819" fmla="*/ 3430152 w 9854218"/>
              <a:gd name="connsiteY1819" fmla="*/ 9510579 h 10287000"/>
              <a:gd name="connsiteX1820" fmla="*/ 3442805 w 9854218"/>
              <a:gd name="connsiteY1820" fmla="*/ 9510579 h 10287000"/>
              <a:gd name="connsiteX1821" fmla="*/ 3487091 w 9854218"/>
              <a:gd name="connsiteY1821" fmla="*/ 9562774 h 10287000"/>
              <a:gd name="connsiteX1822" fmla="*/ 3531150 w 9854218"/>
              <a:gd name="connsiteY1822" fmla="*/ 9586378 h 10287000"/>
              <a:gd name="connsiteX1823" fmla="*/ 3531419 w 9854218"/>
              <a:gd name="connsiteY1823" fmla="*/ 9586632 h 10287000"/>
              <a:gd name="connsiteX1824" fmla="*/ 3542453 w 9854218"/>
              <a:gd name="connsiteY1824" fmla="*/ 9624460 h 10287000"/>
              <a:gd name="connsiteX1825" fmla="*/ 3568812 w 9854218"/>
              <a:gd name="connsiteY1825" fmla="*/ 9649767 h 10287000"/>
              <a:gd name="connsiteX1826" fmla="*/ 3544032 w 9854218"/>
              <a:gd name="connsiteY1826" fmla="*/ 9649767 h 10287000"/>
              <a:gd name="connsiteX1827" fmla="*/ 3556686 w 9854218"/>
              <a:gd name="connsiteY1827" fmla="*/ 9675075 h 10287000"/>
              <a:gd name="connsiteX1828" fmla="*/ 3569339 w 9854218"/>
              <a:gd name="connsiteY1828" fmla="*/ 9687726 h 10287000"/>
              <a:gd name="connsiteX1829" fmla="*/ 3657916 w 9854218"/>
              <a:gd name="connsiteY1829" fmla="*/ 9788956 h 10287000"/>
              <a:gd name="connsiteX1830" fmla="*/ 3657914 w 9854218"/>
              <a:gd name="connsiteY1830" fmla="*/ 9801610 h 10287000"/>
              <a:gd name="connsiteX1831" fmla="*/ 3670571 w 9854218"/>
              <a:gd name="connsiteY1831" fmla="*/ 9814262 h 10287000"/>
              <a:gd name="connsiteX1832" fmla="*/ 3683225 w 9854218"/>
              <a:gd name="connsiteY1832" fmla="*/ 9814262 h 10287000"/>
              <a:gd name="connsiteX1833" fmla="*/ 3708532 w 9854218"/>
              <a:gd name="connsiteY1833" fmla="*/ 9826916 h 10287000"/>
              <a:gd name="connsiteX1834" fmla="*/ 3948950 w 9854218"/>
              <a:gd name="connsiteY1834" fmla="*/ 10042026 h 10287000"/>
              <a:gd name="connsiteX1835" fmla="*/ 3961601 w 9854218"/>
              <a:gd name="connsiteY1835" fmla="*/ 10042026 h 10287000"/>
              <a:gd name="connsiteX1836" fmla="*/ 3961601 w 9854218"/>
              <a:gd name="connsiteY1836" fmla="*/ 10054677 h 10287000"/>
              <a:gd name="connsiteX1837" fmla="*/ 3974255 w 9854218"/>
              <a:gd name="connsiteY1837" fmla="*/ 10067332 h 10287000"/>
              <a:gd name="connsiteX1838" fmla="*/ 3986910 w 9854218"/>
              <a:gd name="connsiteY1838" fmla="*/ 10067332 h 10287000"/>
              <a:gd name="connsiteX1839" fmla="*/ 4050180 w 9854218"/>
              <a:gd name="connsiteY1839" fmla="*/ 10117947 h 10287000"/>
              <a:gd name="connsiteX1840" fmla="*/ 4202020 w 9854218"/>
              <a:gd name="connsiteY1840" fmla="*/ 10231826 h 10287000"/>
              <a:gd name="connsiteX1841" fmla="*/ 4252636 w 9854218"/>
              <a:gd name="connsiteY1841" fmla="*/ 10269788 h 10287000"/>
              <a:gd name="connsiteX1842" fmla="*/ 4273434 w 9854218"/>
              <a:gd name="connsiteY1842" fmla="*/ 10287000 h 10287000"/>
              <a:gd name="connsiteX1843" fmla="*/ 4192550 w 9854218"/>
              <a:gd name="connsiteY1843" fmla="*/ 10287000 h 10287000"/>
              <a:gd name="connsiteX1844" fmla="*/ 4138751 w 9854218"/>
              <a:gd name="connsiteY1844" fmla="*/ 10244482 h 10287000"/>
              <a:gd name="connsiteX1845" fmla="*/ 3822414 w 9854218"/>
              <a:gd name="connsiteY1845" fmla="*/ 9991412 h 10287000"/>
              <a:gd name="connsiteX1846" fmla="*/ 3784452 w 9854218"/>
              <a:gd name="connsiteY1846" fmla="*/ 9978758 h 10287000"/>
              <a:gd name="connsiteX1847" fmla="*/ 3645262 w 9854218"/>
              <a:gd name="connsiteY1847" fmla="*/ 9864876 h 10287000"/>
              <a:gd name="connsiteX1848" fmla="*/ 4100792 w 9854218"/>
              <a:gd name="connsiteY1848" fmla="*/ 10257134 h 10287000"/>
              <a:gd name="connsiteX1849" fmla="*/ 4139230 w 9854218"/>
              <a:gd name="connsiteY1849" fmla="*/ 10287000 h 10287000"/>
              <a:gd name="connsiteX1850" fmla="*/ 4042092 w 9854218"/>
              <a:gd name="connsiteY1850" fmla="*/ 10287000 h 10287000"/>
              <a:gd name="connsiteX1851" fmla="*/ 3979991 w 9854218"/>
              <a:gd name="connsiteY1851" fmla="*/ 10235188 h 10287000"/>
              <a:gd name="connsiteX1852" fmla="*/ 3885682 w 9854218"/>
              <a:gd name="connsiteY1852" fmla="*/ 10143254 h 10287000"/>
              <a:gd name="connsiteX1853" fmla="*/ 3771802 w 9854218"/>
              <a:gd name="connsiteY1853" fmla="*/ 10029369 h 10287000"/>
              <a:gd name="connsiteX1854" fmla="*/ 3657916 w 9854218"/>
              <a:gd name="connsiteY1854" fmla="*/ 9902836 h 10287000"/>
              <a:gd name="connsiteX1855" fmla="*/ 3594650 w 9854218"/>
              <a:gd name="connsiteY1855" fmla="*/ 9852222 h 10287000"/>
              <a:gd name="connsiteX1856" fmla="*/ 3569340 w 9854218"/>
              <a:gd name="connsiteY1856" fmla="*/ 9814263 h 10287000"/>
              <a:gd name="connsiteX1857" fmla="*/ 3493422 w 9854218"/>
              <a:gd name="connsiteY1857" fmla="*/ 9738340 h 10287000"/>
              <a:gd name="connsiteX1858" fmla="*/ 3303617 w 9854218"/>
              <a:gd name="connsiteY1858" fmla="*/ 9535884 h 10287000"/>
              <a:gd name="connsiteX1859" fmla="*/ 3278308 w 9854218"/>
              <a:gd name="connsiteY1859" fmla="*/ 9535886 h 10287000"/>
              <a:gd name="connsiteX1860" fmla="*/ 3101159 w 9854218"/>
              <a:gd name="connsiteY1860" fmla="*/ 9282814 h 10287000"/>
              <a:gd name="connsiteX1861" fmla="*/ 2924009 w 9854218"/>
              <a:gd name="connsiteY1861" fmla="*/ 9055050 h 10287000"/>
              <a:gd name="connsiteX1862" fmla="*/ 2949317 w 9854218"/>
              <a:gd name="connsiteY1862" fmla="*/ 9093010 h 10287000"/>
              <a:gd name="connsiteX1863" fmla="*/ 2916180 w 9854218"/>
              <a:gd name="connsiteY1863" fmla="*/ 9059880 h 10287000"/>
              <a:gd name="connsiteX1864" fmla="*/ 2916390 w 9854218"/>
              <a:gd name="connsiteY1864" fmla="*/ 9063592 h 10287000"/>
              <a:gd name="connsiteX1865" fmla="*/ 2897638 w 9854218"/>
              <a:gd name="connsiteY1865" fmla="*/ 9046838 h 10287000"/>
              <a:gd name="connsiteX1866" fmla="*/ 2868431 w 9854218"/>
              <a:gd name="connsiteY1866" fmla="*/ 9034234 h 10287000"/>
              <a:gd name="connsiteX1867" fmla="*/ 2866349 w 9854218"/>
              <a:gd name="connsiteY1867" fmla="*/ 9036910 h 10287000"/>
              <a:gd name="connsiteX1868" fmla="*/ 2886048 w 9854218"/>
              <a:gd name="connsiteY1868" fmla="*/ 9074034 h 10287000"/>
              <a:gd name="connsiteX1869" fmla="*/ 2936662 w 9854218"/>
              <a:gd name="connsiteY1869" fmla="*/ 9156279 h 10287000"/>
              <a:gd name="connsiteX1870" fmla="*/ 2924008 w 9854218"/>
              <a:gd name="connsiteY1870" fmla="*/ 9156278 h 10287000"/>
              <a:gd name="connsiteX1871" fmla="*/ 2924009 w 9854218"/>
              <a:gd name="connsiteY1871" fmla="*/ 9168934 h 10287000"/>
              <a:gd name="connsiteX1872" fmla="*/ 2949317 w 9854218"/>
              <a:gd name="connsiteY1872" fmla="*/ 9194240 h 10287000"/>
              <a:gd name="connsiteX1873" fmla="*/ 2974624 w 9854218"/>
              <a:gd name="connsiteY1873" fmla="*/ 9257506 h 10287000"/>
              <a:gd name="connsiteX1874" fmla="*/ 2987276 w 9854218"/>
              <a:gd name="connsiteY1874" fmla="*/ 9257510 h 10287000"/>
              <a:gd name="connsiteX1875" fmla="*/ 3012584 w 9854218"/>
              <a:gd name="connsiteY1875" fmla="*/ 9270158 h 10287000"/>
              <a:gd name="connsiteX1876" fmla="*/ 3019736 w 9854218"/>
              <a:gd name="connsiteY1876" fmla="*/ 9268968 h 10287000"/>
              <a:gd name="connsiteX1877" fmla="*/ 3063198 w 9854218"/>
              <a:gd name="connsiteY1877" fmla="*/ 9338571 h 10287000"/>
              <a:gd name="connsiteX1878" fmla="*/ 3177082 w 9854218"/>
              <a:gd name="connsiteY1878" fmla="*/ 9548540 h 10287000"/>
              <a:gd name="connsiteX1879" fmla="*/ 3328922 w 9854218"/>
              <a:gd name="connsiteY1879" fmla="*/ 9826916 h 10287000"/>
              <a:gd name="connsiteX1880" fmla="*/ 3354232 w 9854218"/>
              <a:gd name="connsiteY1880" fmla="*/ 9788956 h 10287000"/>
              <a:gd name="connsiteX1881" fmla="*/ 3619955 w 9854218"/>
              <a:gd name="connsiteY1881" fmla="*/ 10181214 h 10287000"/>
              <a:gd name="connsiteX1882" fmla="*/ 3700596 w 9854218"/>
              <a:gd name="connsiteY1882" fmla="*/ 10287000 h 10287000"/>
              <a:gd name="connsiteX1883" fmla="*/ 3149945 w 9854218"/>
              <a:gd name="connsiteY1883" fmla="*/ 10287000 h 10287000"/>
              <a:gd name="connsiteX1884" fmla="*/ 2970956 w 9854218"/>
              <a:gd name="connsiteY1884" fmla="*/ 10113828 h 10287000"/>
              <a:gd name="connsiteX1885" fmla="*/ 1838543 w 9854218"/>
              <a:gd name="connsiteY1885" fmla="*/ 8560522 h 10287000"/>
              <a:gd name="connsiteX1886" fmla="*/ 1724466 w 9854218"/>
              <a:gd name="connsiteY1886" fmla="*/ 8334921 h 10287000"/>
              <a:gd name="connsiteX1887" fmla="*/ 1746474 w 9854218"/>
              <a:gd name="connsiteY1887" fmla="*/ 8411187 h 10287000"/>
              <a:gd name="connsiteX1888" fmla="*/ 1814813 w 9854218"/>
              <a:gd name="connsiteY1888" fmla="*/ 8585349 h 10287000"/>
              <a:gd name="connsiteX1889" fmla="*/ 1839782 w 9854218"/>
              <a:gd name="connsiteY1889" fmla="*/ 8588348 h 10287000"/>
              <a:gd name="connsiteX1890" fmla="*/ 1888685 w 9854218"/>
              <a:gd name="connsiteY1890" fmla="*/ 8708235 h 10287000"/>
              <a:gd name="connsiteX1891" fmla="*/ 1955369 w 9854218"/>
              <a:gd name="connsiteY1891" fmla="*/ 8827724 h 10287000"/>
              <a:gd name="connsiteX1892" fmla="*/ 1971324 w 9854218"/>
              <a:gd name="connsiteY1892" fmla="*/ 8905650 h 10287000"/>
              <a:gd name="connsiteX1893" fmla="*/ 2018652 w 9854218"/>
              <a:gd name="connsiteY1893" fmla="*/ 8954406 h 10287000"/>
              <a:gd name="connsiteX1894" fmla="*/ 2111486 w 9854218"/>
              <a:gd name="connsiteY1894" fmla="*/ 9130240 h 10287000"/>
              <a:gd name="connsiteX1895" fmla="*/ 2170978 w 9854218"/>
              <a:gd name="connsiteY1895" fmla="*/ 9246333 h 10287000"/>
              <a:gd name="connsiteX1896" fmla="*/ 2167184 w 9854218"/>
              <a:gd name="connsiteY1896" fmla="*/ 9235743 h 10287000"/>
              <a:gd name="connsiteX1897" fmla="*/ 2166791 w 9854218"/>
              <a:gd name="connsiteY1897" fmla="*/ 9217959 h 10287000"/>
              <a:gd name="connsiteX1898" fmla="*/ 2177772 w 9854218"/>
              <a:gd name="connsiteY1898" fmla="*/ 9231946 h 10287000"/>
              <a:gd name="connsiteX1899" fmla="*/ 2188362 w 9854218"/>
              <a:gd name="connsiteY1899" fmla="*/ 9228152 h 10287000"/>
              <a:gd name="connsiteX1900" fmla="*/ 2192548 w 9854218"/>
              <a:gd name="connsiteY1900" fmla="*/ 9256526 h 10287000"/>
              <a:gd name="connsiteX1901" fmla="*/ 2196340 w 9854218"/>
              <a:gd name="connsiteY1901" fmla="*/ 9267114 h 10287000"/>
              <a:gd name="connsiteX1902" fmla="*/ 2196734 w 9854218"/>
              <a:gd name="connsiteY1902" fmla="*/ 9284898 h 10287000"/>
              <a:gd name="connsiteX1903" fmla="*/ 2178560 w 9854218"/>
              <a:gd name="connsiteY1903" fmla="*/ 9267513 h 10287000"/>
              <a:gd name="connsiteX1904" fmla="*/ 2153986 w 9854218"/>
              <a:gd name="connsiteY1904" fmla="*/ 9282300 h 10287000"/>
              <a:gd name="connsiteX1905" fmla="*/ 2046378 w 9854218"/>
              <a:gd name="connsiteY1905" fmla="*/ 9081886 h 10287000"/>
              <a:gd name="connsiteX1906" fmla="*/ 1956944 w 9854218"/>
              <a:gd name="connsiteY1906" fmla="*/ 8898856 h 10287000"/>
              <a:gd name="connsiteX1907" fmla="*/ 1946748 w 9854218"/>
              <a:gd name="connsiteY1907" fmla="*/ 8920437 h 10287000"/>
              <a:gd name="connsiteX1908" fmla="*/ 1880460 w 9854218"/>
              <a:gd name="connsiteY1908" fmla="*/ 8818731 h 10287000"/>
              <a:gd name="connsiteX1909" fmla="*/ 1824366 w 9854218"/>
              <a:gd name="connsiteY1909" fmla="*/ 8695446 h 10287000"/>
              <a:gd name="connsiteX1910" fmla="*/ 1797428 w 9854218"/>
              <a:gd name="connsiteY1910" fmla="*/ 8603534 h 10287000"/>
              <a:gd name="connsiteX1911" fmla="*/ 1779650 w 9854218"/>
              <a:gd name="connsiteY1911" fmla="*/ 8603931 h 10287000"/>
              <a:gd name="connsiteX1912" fmla="*/ 1706812 w 9854218"/>
              <a:gd name="connsiteY1912" fmla="*/ 8367155 h 10287000"/>
              <a:gd name="connsiteX1913" fmla="*/ 1627178 w 9854218"/>
              <a:gd name="connsiteY1913" fmla="*/ 8144760 h 10287000"/>
              <a:gd name="connsiteX1914" fmla="*/ 1619988 w 9854218"/>
              <a:gd name="connsiteY1914" fmla="*/ 8141364 h 10287000"/>
              <a:gd name="connsiteX1915" fmla="*/ 1623386 w 9854218"/>
              <a:gd name="connsiteY1915" fmla="*/ 8134170 h 10287000"/>
              <a:gd name="connsiteX1916" fmla="*/ 1616897 w 9854218"/>
              <a:gd name="connsiteY1916" fmla="*/ 8122308 h 10287000"/>
              <a:gd name="connsiteX1917" fmla="*/ 1616332 w 9854218"/>
              <a:gd name="connsiteY1917" fmla="*/ 8117499 h 10287000"/>
              <a:gd name="connsiteX1918" fmla="*/ 1440302 w 9854218"/>
              <a:gd name="connsiteY1918" fmla="*/ 7705850 h 10287000"/>
              <a:gd name="connsiteX1919" fmla="*/ 1051280 w 9854218"/>
              <a:gd name="connsiteY1919" fmla="*/ 6321893 h 10287000"/>
              <a:gd name="connsiteX1920" fmla="*/ 1038625 w 9854218"/>
              <a:gd name="connsiteY1920" fmla="*/ 6258624 h 10287000"/>
              <a:gd name="connsiteX1921" fmla="*/ 989593 w 9854218"/>
              <a:gd name="connsiteY1921" fmla="*/ 5935962 h 10287000"/>
              <a:gd name="connsiteX1922" fmla="*/ 958919 w 9854218"/>
              <a:gd name="connsiteY1922" fmla="*/ 5685665 h 10287000"/>
              <a:gd name="connsiteX1923" fmla="*/ 957805 w 9854218"/>
              <a:gd name="connsiteY1923" fmla="*/ 5679020 h 10287000"/>
              <a:gd name="connsiteX1924" fmla="*/ 957656 w 9854218"/>
              <a:gd name="connsiteY1924" fmla="*/ 5675358 h 10287000"/>
              <a:gd name="connsiteX1925" fmla="*/ 950050 w 9854218"/>
              <a:gd name="connsiteY1925" fmla="*/ 5613296 h 10287000"/>
              <a:gd name="connsiteX1926" fmla="*/ 955616 w 9854218"/>
              <a:gd name="connsiteY1926" fmla="*/ 5625239 h 10287000"/>
              <a:gd name="connsiteX1927" fmla="*/ 954181 w 9854218"/>
              <a:gd name="connsiteY1927" fmla="*/ 5589986 h 10287000"/>
              <a:gd name="connsiteX1928" fmla="*/ 941941 w 9854218"/>
              <a:gd name="connsiteY1928" fmla="*/ 5416520 h 10287000"/>
              <a:gd name="connsiteX1929" fmla="*/ 926971 w 9854218"/>
              <a:gd name="connsiteY1929" fmla="*/ 5430338 h 10287000"/>
              <a:gd name="connsiteX1930" fmla="*/ 907037 w 9854218"/>
              <a:gd name="connsiteY1930" fmla="*/ 5328639 h 10287000"/>
              <a:gd name="connsiteX1931" fmla="*/ 902077 w 9854218"/>
              <a:gd name="connsiteY1931" fmla="*/ 5213123 h 10287000"/>
              <a:gd name="connsiteX1932" fmla="*/ 910154 w 9854218"/>
              <a:gd name="connsiteY1932" fmla="*/ 5131760 h 10287000"/>
              <a:gd name="connsiteX1933" fmla="*/ 895957 w 9854218"/>
              <a:gd name="connsiteY1933" fmla="*/ 5126390 h 10287000"/>
              <a:gd name="connsiteX1934" fmla="*/ 914044 w 9854218"/>
              <a:gd name="connsiteY1934" fmla="*/ 4915692 h 10287000"/>
              <a:gd name="connsiteX1935" fmla="*/ 922153 w 9854218"/>
              <a:gd name="connsiteY1935" fmla="*/ 4714206 h 10287000"/>
              <a:gd name="connsiteX1936" fmla="*/ 917549 w 9854218"/>
              <a:gd name="connsiteY1936" fmla="*/ 4709220 h 10287000"/>
              <a:gd name="connsiteX1937" fmla="*/ 922538 w 9854218"/>
              <a:gd name="connsiteY1937" fmla="*/ 4704612 h 10287000"/>
              <a:gd name="connsiteX1938" fmla="*/ 923311 w 9854218"/>
              <a:gd name="connsiteY1938" fmla="*/ 4685424 h 10287000"/>
              <a:gd name="connsiteX1939" fmla="*/ 927916 w 9854218"/>
              <a:gd name="connsiteY1939" fmla="*/ 4690412 h 10287000"/>
              <a:gd name="connsiteX1940" fmla="*/ 927530 w 9854218"/>
              <a:gd name="connsiteY1940" fmla="*/ 4700007 h 10287000"/>
              <a:gd name="connsiteX1941" fmla="*/ 933338 w 9854218"/>
              <a:gd name="connsiteY1941" fmla="*/ 4669263 h 10287000"/>
              <a:gd name="connsiteX1942" fmla="*/ 946591 w 9854218"/>
              <a:gd name="connsiteY1942" fmla="*/ 4403777 h 10287000"/>
              <a:gd name="connsiteX1943" fmla="*/ 1747224 w 9854218"/>
              <a:gd name="connsiteY1943" fmla="*/ 1576832 h 10287000"/>
              <a:gd name="connsiteX1944" fmla="*/ 2805480 w 9854218"/>
              <a:gd name="connsiteY1944" fmla="*/ 94493 h 10287000"/>
              <a:gd name="connsiteX1945" fmla="*/ 1640016 w 9854218"/>
              <a:gd name="connsiteY1945" fmla="*/ 0 h 10287000"/>
              <a:gd name="connsiteX1946" fmla="*/ 1735528 w 9854218"/>
              <a:gd name="connsiteY1946" fmla="*/ 0 h 10287000"/>
              <a:gd name="connsiteX1947" fmla="*/ 1681926 w 9854218"/>
              <a:gd name="connsiteY1947" fmla="*/ 81093 h 10287000"/>
              <a:gd name="connsiteX1948" fmla="*/ 1551839 w 9854218"/>
              <a:gd name="connsiteY1948" fmla="*/ 267993 h 10287000"/>
              <a:gd name="connsiteX1949" fmla="*/ 1604135 w 9854218"/>
              <a:gd name="connsiteY1949" fmla="*/ 214406 h 10287000"/>
              <a:gd name="connsiteX1950" fmla="*/ 1604198 w 9854218"/>
              <a:gd name="connsiteY1950" fmla="*/ 219425 h 10287000"/>
              <a:gd name="connsiteX1951" fmla="*/ 1636301 w 9854218"/>
              <a:gd name="connsiteY1951" fmla="*/ 176219 h 10287000"/>
              <a:gd name="connsiteX1952" fmla="*/ 1783350 w 9854218"/>
              <a:gd name="connsiteY1952" fmla="*/ 0 h 10287000"/>
              <a:gd name="connsiteX1953" fmla="*/ 2826772 w 9854218"/>
              <a:gd name="connsiteY1953" fmla="*/ 0 h 10287000"/>
              <a:gd name="connsiteX1954" fmla="*/ 2746859 w 9854218"/>
              <a:gd name="connsiteY1954" fmla="*/ 83717 h 10287000"/>
              <a:gd name="connsiteX1955" fmla="*/ 2658284 w 9854218"/>
              <a:gd name="connsiteY1955" fmla="*/ 172292 h 10287000"/>
              <a:gd name="connsiteX1956" fmla="*/ 2519093 w 9854218"/>
              <a:gd name="connsiteY1956" fmla="*/ 349442 h 10287000"/>
              <a:gd name="connsiteX1957" fmla="*/ 2544401 w 9854218"/>
              <a:gd name="connsiteY1957" fmla="*/ 336788 h 10287000"/>
              <a:gd name="connsiteX1958" fmla="*/ 1747224 w 9854218"/>
              <a:gd name="connsiteY1958" fmla="*/ 1576832 h 10287000"/>
              <a:gd name="connsiteX1959" fmla="*/ 924742 w 9854218"/>
              <a:gd name="connsiteY1959" fmla="*/ 4082226 h 10287000"/>
              <a:gd name="connsiteX1960" fmla="*/ 848822 w 9854218"/>
              <a:gd name="connsiteY1960" fmla="*/ 4904699 h 10287000"/>
              <a:gd name="connsiteX1961" fmla="*/ 848822 w 9854218"/>
              <a:gd name="connsiteY1961" fmla="*/ 5259002 h 10287000"/>
              <a:gd name="connsiteX1962" fmla="*/ 836168 w 9854218"/>
              <a:gd name="connsiteY1962" fmla="*/ 5271650 h 10287000"/>
              <a:gd name="connsiteX1963" fmla="*/ 836167 w 9854218"/>
              <a:gd name="connsiteY1963" fmla="*/ 5309613 h 10287000"/>
              <a:gd name="connsiteX1964" fmla="*/ 848822 w 9854218"/>
              <a:gd name="connsiteY1964" fmla="*/ 5322267 h 10287000"/>
              <a:gd name="connsiteX1965" fmla="*/ 874127 w 9854218"/>
              <a:gd name="connsiteY1965" fmla="*/ 5803103 h 10287000"/>
              <a:gd name="connsiteX1966" fmla="*/ 2714376 w 9854218"/>
              <a:gd name="connsiteY1966" fmla="*/ 10074994 h 10287000"/>
              <a:gd name="connsiteX1967" fmla="*/ 2912543 w 9854218"/>
              <a:gd name="connsiteY1967" fmla="*/ 10287000 h 10287000"/>
              <a:gd name="connsiteX1968" fmla="*/ 2242091 w 9854218"/>
              <a:gd name="connsiteY1968" fmla="*/ 10287000 h 10287000"/>
              <a:gd name="connsiteX1969" fmla="*/ 2206586 w 9854218"/>
              <a:gd name="connsiteY1969" fmla="*/ 10246742 h 10287000"/>
              <a:gd name="connsiteX1970" fmla="*/ 2073134 w 9854218"/>
              <a:gd name="connsiteY1970" fmla="*/ 10110816 h 10287000"/>
              <a:gd name="connsiteX1971" fmla="*/ 2072944 w 9854218"/>
              <a:gd name="connsiteY1971" fmla="*/ 10110432 h 10287000"/>
              <a:gd name="connsiteX1972" fmla="*/ 2062562 w 9854218"/>
              <a:gd name="connsiteY1972" fmla="*/ 10100046 h 10287000"/>
              <a:gd name="connsiteX1973" fmla="*/ 2073134 w 9854218"/>
              <a:gd name="connsiteY1973" fmla="*/ 10110816 h 10287000"/>
              <a:gd name="connsiteX1974" fmla="*/ 2083324 w 9854218"/>
              <a:gd name="connsiteY1974" fmla="*/ 10131204 h 10287000"/>
              <a:gd name="connsiteX1975" fmla="*/ 2052182 w 9854218"/>
              <a:gd name="connsiteY1975" fmla="*/ 10110432 h 10287000"/>
              <a:gd name="connsiteX1976" fmla="*/ 2041802 w 9854218"/>
              <a:gd name="connsiteY1976" fmla="*/ 10100046 h 10287000"/>
              <a:gd name="connsiteX1977" fmla="*/ 2041802 w 9854218"/>
              <a:gd name="connsiteY1977" fmla="*/ 10110432 h 10287000"/>
              <a:gd name="connsiteX1978" fmla="*/ 2162470 w 9854218"/>
              <a:gd name="connsiteY1978" fmla="*/ 10248039 h 10287000"/>
              <a:gd name="connsiteX1979" fmla="*/ 2195141 w 9854218"/>
              <a:gd name="connsiteY1979" fmla="*/ 10287000 h 10287000"/>
              <a:gd name="connsiteX1980" fmla="*/ 2149260 w 9854218"/>
              <a:gd name="connsiteY1980" fmla="*/ 10287000 h 10287000"/>
              <a:gd name="connsiteX1981" fmla="*/ 2124520 w 9854218"/>
              <a:gd name="connsiteY1981" fmla="*/ 10248201 h 10287000"/>
              <a:gd name="connsiteX1982" fmla="*/ 2093704 w 9854218"/>
              <a:gd name="connsiteY1982" fmla="*/ 10203902 h 10287000"/>
              <a:gd name="connsiteX1983" fmla="*/ 1740782 w 9854218"/>
              <a:gd name="connsiteY1983" fmla="*/ 9778100 h 10287000"/>
              <a:gd name="connsiteX1984" fmla="*/ 1720022 w 9854218"/>
              <a:gd name="connsiteY1984" fmla="*/ 9726174 h 10287000"/>
              <a:gd name="connsiteX1985" fmla="*/ 1595462 w 9854218"/>
              <a:gd name="connsiteY1985" fmla="*/ 9539236 h 10287000"/>
              <a:gd name="connsiteX1986" fmla="*/ 1564320 w 9854218"/>
              <a:gd name="connsiteY1986" fmla="*/ 9518468 h 10287000"/>
              <a:gd name="connsiteX1987" fmla="*/ 1512419 w 9854218"/>
              <a:gd name="connsiteY1987" fmla="*/ 9425000 h 10287000"/>
              <a:gd name="connsiteX1988" fmla="*/ 1512419 w 9854218"/>
              <a:gd name="connsiteY1988" fmla="*/ 9445772 h 10287000"/>
              <a:gd name="connsiteX1989" fmla="*/ 1496198 w 9854218"/>
              <a:gd name="connsiteY1989" fmla="*/ 9418281 h 10287000"/>
              <a:gd name="connsiteX1990" fmla="*/ 1485197 w 9854218"/>
              <a:gd name="connsiteY1990" fmla="*/ 9418202 h 10287000"/>
              <a:gd name="connsiteX1991" fmla="*/ 1469904 w 9854218"/>
              <a:gd name="connsiteY1991" fmla="*/ 9414448 h 10287000"/>
              <a:gd name="connsiteX1992" fmla="*/ 1457402 w 9854218"/>
              <a:gd name="connsiteY1992" fmla="*/ 9430466 h 10287000"/>
              <a:gd name="connsiteX1993" fmla="*/ 1583290 w 9854218"/>
              <a:gd name="connsiteY1993" fmla="*/ 9593630 h 10287000"/>
              <a:gd name="connsiteX1994" fmla="*/ 1713180 w 9854218"/>
              <a:gd name="connsiteY1994" fmla="*/ 9789388 h 10287000"/>
              <a:gd name="connsiteX1995" fmla="*/ 1709069 w 9854218"/>
              <a:gd name="connsiteY1995" fmla="*/ 9809750 h 10287000"/>
              <a:gd name="connsiteX1996" fmla="*/ 1804538 w 9854218"/>
              <a:gd name="connsiteY1996" fmla="*/ 9913796 h 10287000"/>
              <a:gd name="connsiteX1997" fmla="*/ 1861366 w 9854218"/>
              <a:gd name="connsiteY1997" fmla="*/ 9999440 h 10287000"/>
              <a:gd name="connsiteX1998" fmla="*/ 2041901 w 9854218"/>
              <a:gd name="connsiteY1998" fmla="*/ 10193510 h 10287000"/>
              <a:gd name="connsiteX1999" fmla="*/ 2117966 w 9854218"/>
              <a:gd name="connsiteY1999" fmla="*/ 10287000 h 10287000"/>
              <a:gd name="connsiteX2000" fmla="*/ 2016236 w 9854218"/>
              <a:gd name="connsiteY2000" fmla="*/ 10287000 h 10287000"/>
              <a:gd name="connsiteX2001" fmla="*/ 1972859 w 9854218"/>
              <a:gd name="connsiteY2001" fmla="*/ 10233862 h 10287000"/>
              <a:gd name="connsiteX2002" fmla="*/ 1940588 w 9854218"/>
              <a:gd name="connsiteY2002" fmla="*/ 10210128 h 10287000"/>
              <a:gd name="connsiteX2003" fmla="*/ 1917792 w 9854218"/>
              <a:gd name="connsiteY2003" fmla="*/ 10186852 h 10287000"/>
              <a:gd name="connsiteX2004" fmla="*/ 1917737 w 9854218"/>
              <a:gd name="connsiteY2004" fmla="*/ 10185646 h 10287000"/>
              <a:gd name="connsiteX2005" fmla="*/ 1909860 w 9854218"/>
              <a:gd name="connsiteY2005" fmla="*/ 10178757 h 10287000"/>
              <a:gd name="connsiteX2006" fmla="*/ 1917792 w 9854218"/>
              <a:gd name="connsiteY2006" fmla="*/ 10186852 h 10287000"/>
              <a:gd name="connsiteX2007" fmla="*/ 1917978 w 9854218"/>
              <a:gd name="connsiteY2007" fmla="*/ 10190992 h 10287000"/>
              <a:gd name="connsiteX2008" fmla="*/ 1924584 w 9854218"/>
              <a:gd name="connsiteY2008" fmla="*/ 10197622 h 10287000"/>
              <a:gd name="connsiteX2009" fmla="*/ 1920834 w 9854218"/>
              <a:gd name="connsiteY2009" fmla="*/ 10199162 h 10287000"/>
              <a:gd name="connsiteX2010" fmla="*/ 1651610 w 9854218"/>
              <a:gd name="connsiteY2010" fmla="*/ 9866038 h 10287000"/>
              <a:gd name="connsiteX2011" fmla="*/ 1658088 w 9854218"/>
              <a:gd name="connsiteY2011" fmla="*/ 9852428 h 10287000"/>
              <a:gd name="connsiteX2012" fmla="*/ 1467258 w 9854218"/>
              <a:gd name="connsiteY2012" fmla="*/ 9591382 h 10287000"/>
              <a:gd name="connsiteX2013" fmla="*/ 1430779 w 9854218"/>
              <a:gd name="connsiteY2013" fmla="*/ 9509848 h 10287000"/>
              <a:gd name="connsiteX2014" fmla="*/ 1197406 w 9854218"/>
              <a:gd name="connsiteY2014" fmla="*/ 9144856 h 10287000"/>
              <a:gd name="connsiteX2015" fmla="*/ 1094453 w 9854218"/>
              <a:gd name="connsiteY2015" fmla="*/ 8966456 h 10287000"/>
              <a:gd name="connsiteX2016" fmla="*/ 990553 w 9854218"/>
              <a:gd name="connsiteY2016" fmla="*/ 8806798 h 10287000"/>
              <a:gd name="connsiteX2017" fmla="*/ 990442 w 9854218"/>
              <a:gd name="connsiteY2017" fmla="*/ 8806383 h 10287000"/>
              <a:gd name="connsiteX2018" fmla="*/ 982324 w 9854218"/>
              <a:gd name="connsiteY2018" fmla="*/ 8794148 h 10287000"/>
              <a:gd name="connsiteX2019" fmla="*/ 990553 w 9854218"/>
              <a:gd name="connsiteY2019" fmla="*/ 8806798 h 10287000"/>
              <a:gd name="connsiteX2020" fmla="*/ 996503 w 9854218"/>
              <a:gd name="connsiteY2020" fmla="*/ 8828799 h 10287000"/>
              <a:gd name="connsiteX2021" fmla="*/ 970094 w 9854218"/>
              <a:gd name="connsiteY2021" fmla="*/ 8802273 h 10287000"/>
              <a:gd name="connsiteX2022" fmla="*/ 961973 w 9854218"/>
              <a:gd name="connsiteY2022" fmla="*/ 8790038 h 10287000"/>
              <a:gd name="connsiteX2023" fmla="*/ 959918 w 9854218"/>
              <a:gd name="connsiteY2023" fmla="*/ 8800218 h 10287000"/>
              <a:gd name="connsiteX2024" fmla="*/ 1146532 w 9854218"/>
              <a:gd name="connsiteY2024" fmla="*/ 9134578 h 10287000"/>
              <a:gd name="connsiteX2025" fmla="*/ 1113953 w 9854218"/>
              <a:gd name="connsiteY2025" fmla="*/ 9138590 h 10287000"/>
              <a:gd name="connsiteX2026" fmla="*/ 1069355 w 9854218"/>
              <a:gd name="connsiteY2026" fmla="*/ 9044823 h 10287000"/>
              <a:gd name="connsiteX2027" fmla="*/ 992285 w 9854218"/>
              <a:gd name="connsiteY2027" fmla="*/ 8902113 h 10287000"/>
              <a:gd name="connsiteX2028" fmla="*/ 730658 w 9854218"/>
              <a:gd name="connsiteY2028" fmla="*/ 8414864 h 10287000"/>
              <a:gd name="connsiteX2029" fmla="*/ 720590 w 9854218"/>
              <a:gd name="connsiteY2029" fmla="*/ 8359856 h 10287000"/>
              <a:gd name="connsiteX2030" fmla="*/ 635510 w 9854218"/>
              <a:gd name="connsiteY2030" fmla="*/ 8151957 h 10287000"/>
              <a:gd name="connsiteX2031" fmla="*/ 609097 w 9854218"/>
              <a:gd name="connsiteY2031" fmla="*/ 8125434 h 10287000"/>
              <a:gd name="connsiteX2032" fmla="*/ 576730 w 9854218"/>
              <a:gd name="connsiteY2032" fmla="*/ 8023539 h 10287000"/>
              <a:gd name="connsiteX2033" fmla="*/ 572618 w 9854218"/>
              <a:gd name="connsiteY2033" fmla="*/ 8043899 h 10287000"/>
              <a:gd name="connsiteX2034" fmla="*/ 503882 w 9854218"/>
              <a:gd name="connsiteY2034" fmla="*/ 7807515 h 10287000"/>
              <a:gd name="connsiteX2035" fmla="*/ 584957 w 9854218"/>
              <a:gd name="connsiteY2035" fmla="*/ 7982819 h 10287000"/>
              <a:gd name="connsiteX2036" fmla="*/ 666584 w 9854218"/>
              <a:gd name="connsiteY2036" fmla="*/ 8135721 h 10287000"/>
              <a:gd name="connsiteX2037" fmla="*/ 737858 w 9854218"/>
              <a:gd name="connsiteY2037" fmla="*/ 8285064 h 10287000"/>
              <a:gd name="connsiteX2038" fmla="*/ 741046 w 9854218"/>
              <a:gd name="connsiteY2038" fmla="*/ 8311013 h 10287000"/>
              <a:gd name="connsiteX2039" fmla="*/ 751222 w 9854218"/>
              <a:gd name="connsiteY2039" fmla="*/ 8313069 h 10287000"/>
              <a:gd name="connsiteX2040" fmla="*/ 737858 w 9854218"/>
              <a:gd name="connsiteY2040" fmla="*/ 8285064 h 10287000"/>
              <a:gd name="connsiteX2041" fmla="*/ 737039 w 9854218"/>
              <a:gd name="connsiteY2041" fmla="*/ 8278418 h 10287000"/>
              <a:gd name="connsiteX2042" fmla="*/ 755335 w 9854218"/>
              <a:gd name="connsiteY2042" fmla="*/ 8292708 h 10287000"/>
              <a:gd name="connsiteX2043" fmla="*/ 765508 w 9854218"/>
              <a:gd name="connsiteY2043" fmla="*/ 8294763 h 10287000"/>
              <a:gd name="connsiteX2044" fmla="*/ 619700 w 9854218"/>
              <a:gd name="connsiteY2044" fmla="*/ 7915673 h 10287000"/>
              <a:gd name="connsiteX2045" fmla="*/ 595768 w 9854218"/>
              <a:gd name="connsiteY2045" fmla="*/ 7799183 h 10287000"/>
              <a:gd name="connsiteX2046" fmla="*/ 566957 w 9854218"/>
              <a:gd name="connsiteY2046" fmla="*/ 7711010 h 10287000"/>
              <a:gd name="connsiteX2047" fmla="*/ 544270 w 9854218"/>
              <a:gd name="connsiteY2047" fmla="*/ 7665315 h 10287000"/>
              <a:gd name="connsiteX2048" fmla="*/ 490513 w 9854218"/>
              <a:gd name="connsiteY2048" fmla="*/ 7517186 h 10287000"/>
              <a:gd name="connsiteX2049" fmla="*/ 368836 w 9854218"/>
              <a:gd name="connsiteY2049" fmla="*/ 7144805 h 10287000"/>
              <a:gd name="connsiteX2050" fmla="*/ 329147 w 9854218"/>
              <a:gd name="connsiteY2050" fmla="*/ 7030430 h 10287000"/>
              <a:gd name="connsiteX2051" fmla="*/ 240769 w 9854218"/>
              <a:gd name="connsiteY2051" fmla="*/ 6618203 h 10287000"/>
              <a:gd name="connsiteX2052" fmla="*/ 223714 w 9854218"/>
              <a:gd name="connsiteY2052" fmla="*/ 6581958 h 10287000"/>
              <a:gd name="connsiteX2053" fmla="*/ 214768 w 9854218"/>
              <a:gd name="connsiteY2053" fmla="*/ 6550631 h 10287000"/>
              <a:gd name="connsiteX2054" fmla="*/ 215294 w 9854218"/>
              <a:gd name="connsiteY2054" fmla="*/ 6549543 h 10287000"/>
              <a:gd name="connsiteX2055" fmla="*/ 211654 w 9854218"/>
              <a:gd name="connsiteY2055" fmla="*/ 6539733 h 10287000"/>
              <a:gd name="connsiteX2056" fmla="*/ 214768 w 9854218"/>
              <a:gd name="connsiteY2056" fmla="*/ 6550631 h 10287000"/>
              <a:gd name="connsiteX2057" fmla="*/ 212959 w 9854218"/>
              <a:gd name="connsiteY2057" fmla="*/ 6554360 h 10287000"/>
              <a:gd name="connsiteX2058" fmla="*/ 215606 w 9854218"/>
              <a:gd name="connsiteY2058" fmla="*/ 6563334 h 10287000"/>
              <a:gd name="connsiteX2059" fmla="*/ 211577 w 9854218"/>
              <a:gd name="connsiteY2059" fmla="*/ 6562901 h 10287000"/>
              <a:gd name="connsiteX2060" fmla="*/ 133682 w 9854218"/>
              <a:gd name="connsiteY2060" fmla="*/ 6141731 h 10287000"/>
              <a:gd name="connsiteX2061" fmla="*/ 145867 w 9854218"/>
              <a:gd name="connsiteY2061" fmla="*/ 6132851 h 10287000"/>
              <a:gd name="connsiteX2062" fmla="*/ 102532 w 9854218"/>
              <a:gd name="connsiteY2062" fmla="*/ 5812410 h 10287000"/>
              <a:gd name="connsiteX2063" fmla="*/ 109325 w 9854218"/>
              <a:gd name="connsiteY2063" fmla="*/ 5723345 h 10287000"/>
              <a:gd name="connsiteX2064" fmla="*/ 78142 w 9854218"/>
              <a:gd name="connsiteY2064" fmla="*/ 5291246 h 10287000"/>
              <a:gd name="connsiteX2065" fmla="*/ 72668 w 9854218"/>
              <a:gd name="connsiteY2065" fmla="*/ 5085344 h 10287000"/>
              <a:gd name="connsiteX2066" fmla="*/ 57433 w 9854218"/>
              <a:gd name="connsiteY2066" fmla="*/ 4895465 h 10287000"/>
              <a:gd name="connsiteX2067" fmla="*/ 57532 w 9854218"/>
              <a:gd name="connsiteY2067" fmla="*/ 4895049 h 10287000"/>
              <a:gd name="connsiteX2068" fmla="*/ 56227 w 9854218"/>
              <a:gd name="connsiteY2068" fmla="*/ 4880423 h 10287000"/>
              <a:gd name="connsiteX2069" fmla="*/ 57433 w 9854218"/>
              <a:gd name="connsiteY2069" fmla="*/ 4895465 h 10287000"/>
              <a:gd name="connsiteX2070" fmla="*/ 52177 w 9854218"/>
              <a:gd name="connsiteY2070" fmla="*/ 4917644 h 10287000"/>
              <a:gd name="connsiteX2071" fmla="*/ 41602 w 9854218"/>
              <a:gd name="connsiteY2071" fmla="*/ 4881735 h 10287000"/>
              <a:gd name="connsiteX2072" fmla="*/ 40297 w 9854218"/>
              <a:gd name="connsiteY2072" fmla="*/ 4867110 h 10287000"/>
              <a:gd name="connsiteX2073" fmla="*/ 33638 w 9854218"/>
              <a:gd name="connsiteY2073" fmla="*/ 4875080 h 10287000"/>
              <a:gd name="connsiteX2074" fmla="*/ 38317 w 9854218"/>
              <a:gd name="connsiteY2074" fmla="*/ 5257962 h 10287000"/>
              <a:gd name="connsiteX2075" fmla="*/ 7763 w 9854218"/>
              <a:gd name="connsiteY2075" fmla="*/ 5245961 h 10287000"/>
              <a:gd name="connsiteX2076" fmla="*/ 13253 w 9854218"/>
              <a:gd name="connsiteY2076" fmla="*/ 5142273 h 10287000"/>
              <a:gd name="connsiteX2077" fmla="*/ 13523 w 9854218"/>
              <a:gd name="connsiteY2077" fmla="*/ 4980081 h 10287000"/>
              <a:gd name="connsiteX2078" fmla="*/ 15772 w 9854218"/>
              <a:gd name="connsiteY2078" fmla="*/ 4427040 h 10287000"/>
              <a:gd name="connsiteX2079" fmla="*/ 33140 w 9854218"/>
              <a:gd name="connsiteY2079" fmla="*/ 4373885 h 10287000"/>
              <a:gd name="connsiteX2080" fmla="*/ 57440 w 9854218"/>
              <a:gd name="connsiteY2080" fmla="*/ 4150566 h 10287000"/>
              <a:gd name="connsiteX2081" fmla="*/ 46864 w 9854218"/>
              <a:gd name="connsiteY2081" fmla="*/ 4114664 h 10287000"/>
              <a:gd name="connsiteX2082" fmla="*/ 67012 w 9854218"/>
              <a:gd name="connsiteY2082" fmla="*/ 4026818 h 10287000"/>
              <a:gd name="connsiteX2083" fmla="*/ 67000 w 9854218"/>
              <a:gd name="connsiteY2083" fmla="*/ 4020699 h 10287000"/>
              <a:gd name="connsiteX2084" fmla="*/ 65014 w 9854218"/>
              <a:gd name="connsiteY2084" fmla="*/ 4025822 h 10287000"/>
              <a:gd name="connsiteX2085" fmla="*/ 64348 w 9854218"/>
              <a:gd name="connsiteY2085" fmla="*/ 4027533 h 10287000"/>
              <a:gd name="connsiteX2086" fmla="*/ 61525 w 9854218"/>
              <a:gd name="connsiteY2086" fmla="*/ 4021134 h 10287000"/>
              <a:gd name="connsiteX2087" fmla="*/ 53659 w 9854218"/>
              <a:gd name="connsiteY2087" fmla="*/ 4025597 h 10287000"/>
              <a:gd name="connsiteX2088" fmla="*/ 56329 w 9854218"/>
              <a:gd name="connsiteY2088" fmla="*/ 4009362 h 10287000"/>
              <a:gd name="connsiteX2089" fmla="*/ 51775 w 9854218"/>
              <a:gd name="connsiteY2089" fmla="*/ 3999042 h 10287000"/>
              <a:gd name="connsiteX2090" fmla="*/ 57086 w 9854218"/>
              <a:gd name="connsiteY2090" fmla="*/ 3985355 h 10287000"/>
              <a:gd name="connsiteX2091" fmla="*/ 58274 w 9854218"/>
              <a:gd name="connsiteY2091" fmla="*/ 3984828 h 10287000"/>
              <a:gd name="connsiteX2092" fmla="*/ 60529 w 9854218"/>
              <a:gd name="connsiteY2092" fmla="*/ 3983834 h 10287000"/>
              <a:gd name="connsiteX2093" fmla="*/ 62828 w 9854218"/>
              <a:gd name="connsiteY2093" fmla="*/ 3969863 h 10287000"/>
              <a:gd name="connsiteX2094" fmla="*/ 56248 w 9854218"/>
              <a:gd name="connsiteY2094" fmla="*/ 3950091 h 10287000"/>
              <a:gd name="connsiteX2095" fmla="*/ 73595 w 9854218"/>
              <a:gd name="connsiteY2095" fmla="*/ 3739805 h 10287000"/>
              <a:gd name="connsiteX2096" fmla="*/ 129517 w 9854218"/>
              <a:gd name="connsiteY2096" fmla="*/ 3352061 h 10287000"/>
              <a:gd name="connsiteX2097" fmla="*/ 144617 w 9854218"/>
              <a:gd name="connsiteY2097" fmla="*/ 3231939 h 10287000"/>
              <a:gd name="connsiteX2098" fmla="*/ 248047 w 9854218"/>
              <a:gd name="connsiteY2098" fmla="*/ 2823230 h 10287000"/>
              <a:gd name="connsiteX2099" fmla="*/ 248816 w 9854218"/>
              <a:gd name="connsiteY2099" fmla="*/ 2783181 h 10287000"/>
              <a:gd name="connsiteX2100" fmla="*/ 254678 w 9854218"/>
              <a:gd name="connsiteY2100" fmla="*/ 2751132 h 10287000"/>
              <a:gd name="connsiteX2101" fmla="*/ 255632 w 9854218"/>
              <a:gd name="connsiteY2101" fmla="*/ 2750391 h 10287000"/>
              <a:gd name="connsiteX2102" fmla="*/ 256715 w 9854218"/>
              <a:gd name="connsiteY2102" fmla="*/ 2739984 h 10287000"/>
              <a:gd name="connsiteX2103" fmla="*/ 254678 w 9854218"/>
              <a:gd name="connsiteY2103" fmla="*/ 2751132 h 10287000"/>
              <a:gd name="connsiteX2104" fmla="*/ 251404 w 9854218"/>
              <a:gd name="connsiteY2104" fmla="*/ 2753673 h 10287000"/>
              <a:gd name="connsiteX2105" fmla="*/ 249802 w 9854218"/>
              <a:gd name="connsiteY2105" fmla="*/ 2762892 h 10287000"/>
              <a:gd name="connsiteX2106" fmla="*/ 246382 w 9854218"/>
              <a:gd name="connsiteY2106" fmla="*/ 2760717 h 10287000"/>
              <a:gd name="connsiteX2107" fmla="*/ 363172 w 9854218"/>
              <a:gd name="connsiteY2107" fmla="*/ 2348637 h 10287000"/>
              <a:gd name="connsiteX2108" fmla="*/ 378028 w 9854218"/>
              <a:gd name="connsiteY2108" fmla="*/ 2346074 h 10287000"/>
              <a:gd name="connsiteX2109" fmla="*/ 481169 w 9854218"/>
              <a:gd name="connsiteY2109" fmla="*/ 2039606 h 10287000"/>
              <a:gd name="connsiteX2110" fmla="*/ 526723 w 9854218"/>
              <a:gd name="connsiteY2110" fmla="*/ 1962774 h 10287000"/>
              <a:gd name="connsiteX2111" fmla="*/ 690233 w 9854218"/>
              <a:gd name="connsiteY2111" fmla="*/ 1561589 h 10287000"/>
              <a:gd name="connsiteX2112" fmla="*/ 776561 w 9854218"/>
              <a:gd name="connsiteY2112" fmla="*/ 1374578 h 10287000"/>
              <a:gd name="connsiteX2113" fmla="*/ 847036 w 9854218"/>
              <a:gd name="connsiteY2113" fmla="*/ 1197606 h 10287000"/>
              <a:gd name="connsiteX2114" fmla="*/ 847310 w 9854218"/>
              <a:gd name="connsiteY2114" fmla="*/ 1197278 h 10287000"/>
              <a:gd name="connsiteX2115" fmla="*/ 852622 w 9854218"/>
              <a:gd name="connsiteY2115" fmla="*/ 1183587 h 10287000"/>
              <a:gd name="connsiteX2116" fmla="*/ 847036 w 9854218"/>
              <a:gd name="connsiteY2116" fmla="*/ 1197606 h 10287000"/>
              <a:gd name="connsiteX2117" fmla="*/ 832498 w 9854218"/>
              <a:gd name="connsiteY2117" fmla="*/ 1215161 h 10287000"/>
              <a:gd name="connsiteX2118" fmla="*/ 838928 w 9854218"/>
              <a:gd name="connsiteY2118" fmla="*/ 1178285 h 10287000"/>
              <a:gd name="connsiteX2119" fmla="*/ 844240 w 9854218"/>
              <a:gd name="connsiteY2119" fmla="*/ 1164594 h 10287000"/>
              <a:gd name="connsiteX2120" fmla="*/ 834739 w 9854218"/>
              <a:gd name="connsiteY2120" fmla="*/ 1168788 h 10287000"/>
              <a:gd name="connsiteX2121" fmla="*/ 669278 w 9854218"/>
              <a:gd name="connsiteY2121" fmla="*/ 1514108 h 10287000"/>
              <a:gd name="connsiteX2122" fmla="*/ 647206 w 9854218"/>
              <a:gd name="connsiteY2122" fmla="*/ 1489808 h 10287000"/>
              <a:gd name="connsiteX2123" fmla="*/ 698071 w 9854218"/>
              <a:gd name="connsiteY2123" fmla="*/ 1399286 h 10287000"/>
              <a:gd name="connsiteX2124" fmla="*/ 770180 w 9854218"/>
              <a:gd name="connsiteY2124" fmla="*/ 1254008 h 10287000"/>
              <a:gd name="connsiteX2125" fmla="*/ 1017248 w 9854218"/>
              <a:gd name="connsiteY2125" fmla="*/ 759218 h 10287000"/>
              <a:gd name="connsiteX2126" fmla="*/ 1056373 w 9854218"/>
              <a:gd name="connsiteY2126" fmla="*/ 719261 h 10287000"/>
              <a:gd name="connsiteX2127" fmla="*/ 1177109 w 9854218"/>
              <a:gd name="connsiteY2127" fmla="*/ 529832 h 10287000"/>
              <a:gd name="connsiteX2128" fmla="*/ 1183537 w 9854218"/>
              <a:gd name="connsiteY2128" fmla="*/ 492956 h 10287000"/>
              <a:gd name="connsiteX2129" fmla="*/ 1248095 w 9854218"/>
              <a:gd name="connsiteY2129" fmla="*/ 407736 h 10287000"/>
              <a:gd name="connsiteX2130" fmla="*/ 1229092 w 9854218"/>
              <a:gd name="connsiteY2130" fmla="*/ 416123 h 10287000"/>
              <a:gd name="connsiteX2131" fmla="*/ 1382525 w 9854218"/>
              <a:gd name="connsiteY2131" fmla="*/ 223613 h 10287000"/>
              <a:gd name="connsiteX2132" fmla="*/ 1286102 w 9854218"/>
              <a:gd name="connsiteY2132" fmla="*/ 390965 h 10287000"/>
              <a:gd name="connsiteX2133" fmla="*/ 1208299 w 9854218"/>
              <a:gd name="connsiteY2133" fmla="*/ 545849 h 10287000"/>
              <a:gd name="connsiteX2134" fmla="*/ 1127428 w 9854218"/>
              <a:gd name="connsiteY2134" fmla="*/ 690221 h 10287000"/>
              <a:gd name="connsiteX2135" fmla="*/ 1108069 w 9854218"/>
              <a:gd name="connsiteY2135" fmla="*/ 707793 h 10287000"/>
              <a:gd name="connsiteX2136" fmla="*/ 1112260 w 9854218"/>
              <a:gd name="connsiteY2136" fmla="*/ 717290 h 10287000"/>
              <a:gd name="connsiteX2137" fmla="*/ 1127428 w 9854218"/>
              <a:gd name="connsiteY2137" fmla="*/ 690221 h 10287000"/>
              <a:gd name="connsiteX2138" fmla="*/ 1132385 w 9854218"/>
              <a:gd name="connsiteY2138" fmla="*/ 685718 h 10287000"/>
              <a:gd name="connsiteX2139" fmla="*/ 1131265 w 9854218"/>
              <a:gd name="connsiteY2139" fmla="*/ 708903 h 10287000"/>
              <a:gd name="connsiteX2140" fmla="*/ 1135454 w 9854218"/>
              <a:gd name="connsiteY2140" fmla="*/ 718400 h 10287000"/>
              <a:gd name="connsiteX2141" fmla="*/ 1256921 w 9854218"/>
              <a:gd name="connsiteY2141" fmla="*/ 549921 h 10287000"/>
              <a:gd name="connsiteX2142" fmla="*/ 1309982 w 9854218"/>
              <a:gd name="connsiteY2142" fmla="*/ 467855 h 10287000"/>
              <a:gd name="connsiteX2143" fmla="*/ 1323848 w 9854218"/>
              <a:gd name="connsiteY2143" fmla="*/ 443909 h 10287000"/>
              <a:gd name="connsiteX2144" fmla="*/ 1324727 w 9854218"/>
              <a:gd name="connsiteY2144" fmla="*/ 443033 h 10287000"/>
              <a:gd name="connsiteX2145" fmla="*/ 1360994 w 9854218"/>
              <a:gd name="connsiteY2145" fmla="*/ 380607 h 10287000"/>
              <a:gd name="connsiteX2146" fmla="*/ 1424365 w 9854218"/>
              <a:gd name="connsiteY2146" fmla="*/ 313029 h 10287000"/>
              <a:gd name="connsiteX2147" fmla="*/ 1496720 w 9854218"/>
              <a:gd name="connsiteY2147" fmla="*/ 196157 h 10287000"/>
              <a:gd name="connsiteX2148" fmla="*/ 1626158 w 9854218"/>
              <a:gd name="connsiteY2148" fmla="*/ 18683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</a:cxnLst>
            <a:rect l="l" t="t" r="r" b="b"/>
            <a:pathLst>
              <a:path w="9854218" h="10287000">
                <a:moveTo>
                  <a:pt x="3702233" y="10176083"/>
                </a:moveTo>
                <a:cubicBezTo>
                  <a:pt x="3728380" y="10185165"/>
                  <a:pt x="3760481" y="10220492"/>
                  <a:pt x="3789992" y="10255622"/>
                </a:cubicBezTo>
                <a:lnTo>
                  <a:pt x="3816186" y="10287000"/>
                </a:lnTo>
                <a:lnTo>
                  <a:pt x="3772988" y="10287000"/>
                </a:lnTo>
                <a:lnTo>
                  <a:pt x="3756533" y="10269543"/>
                </a:lnTo>
                <a:cubicBezTo>
                  <a:pt x="3731954" y="10240912"/>
                  <a:pt x="3708635" y="10211966"/>
                  <a:pt x="3678386" y="10176729"/>
                </a:cubicBezTo>
                <a:cubicBezTo>
                  <a:pt x="3685463" y="10172945"/>
                  <a:pt x="3693517" y="10173056"/>
                  <a:pt x="3702233" y="10176083"/>
                </a:cubicBezTo>
                <a:close/>
                <a:moveTo>
                  <a:pt x="3705923" y="10030618"/>
                </a:moveTo>
                <a:cubicBezTo>
                  <a:pt x="3756330" y="10082211"/>
                  <a:pt x="3803273" y="10130656"/>
                  <a:pt x="3847970" y="10176154"/>
                </a:cubicBezTo>
                <a:lnTo>
                  <a:pt x="3959456" y="10287000"/>
                </a:lnTo>
                <a:lnTo>
                  <a:pt x="3904190" y="10287000"/>
                </a:lnTo>
                <a:lnTo>
                  <a:pt x="3902490" y="10285437"/>
                </a:lnTo>
                <a:cubicBezTo>
                  <a:pt x="3877370" y="10263302"/>
                  <a:pt x="3852800" y="10242700"/>
                  <a:pt x="3829493" y="10224459"/>
                </a:cubicBezTo>
                <a:cubicBezTo>
                  <a:pt x="3781590" y="10161530"/>
                  <a:pt x="3721092" y="10091055"/>
                  <a:pt x="3705923" y="10030618"/>
                </a:cubicBezTo>
                <a:close/>
                <a:moveTo>
                  <a:pt x="1244332" y="9732028"/>
                </a:moveTo>
                <a:lnTo>
                  <a:pt x="1244333" y="9742350"/>
                </a:lnTo>
                <a:lnTo>
                  <a:pt x="1244333" y="9752674"/>
                </a:lnTo>
                <a:lnTo>
                  <a:pt x="1234499" y="9744334"/>
                </a:lnTo>
                <a:cubicBezTo>
                  <a:pt x="1234333" y="9743673"/>
                  <a:pt x="1234166" y="9743012"/>
                  <a:pt x="1234001" y="9742350"/>
                </a:cubicBezTo>
                <a:cubicBezTo>
                  <a:pt x="1234001" y="9732026"/>
                  <a:pt x="1234001" y="9732026"/>
                  <a:pt x="1244332" y="9732028"/>
                </a:cubicBezTo>
                <a:close/>
                <a:moveTo>
                  <a:pt x="3569508" y="9650436"/>
                </a:moveTo>
                <a:lnTo>
                  <a:pt x="3581998" y="9662421"/>
                </a:lnTo>
                <a:cubicBezTo>
                  <a:pt x="3575669" y="9662421"/>
                  <a:pt x="3572504" y="9659258"/>
                  <a:pt x="3570923" y="9656094"/>
                </a:cubicBezTo>
                <a:close/>
                <a:moveTo>
                  <a:pt x="3568812" y="9649767"/>
                </a:moveTo>
                <a:lnTo>
                  <a:pt x="3569340" y="9649768"/>
                </a:lnTo>
                <a:lnTo>
                  <a:pt x="3569508" y="9650436"/>
                </a:lnTo>
                <a:close/>
                <a:moveTo>
                  <a:pt x="3733836" y="9636734"/>
                </a:moveTo>
                <a:lnTo>
                  <a:pt x="3746490" y="9649767"/>
                </a:lnTo>
                <a:lnTo>
                  <a:pt x="3733838" y="9637113"/>
                </a:lnTo>
                <a:close/>
                <a:moveTo>
                  <a:pt x="3494952" y="9551220"/>
                </a:moveTo>
                <a:lnTo>
                  <a:pt x="3496187" y="9552490"/>
                </a:lnTo>
                <a:lnTo>
                  <a:pt x="3504850" y="9560888"/>
                </a:lnTo>
                <a:lnTo>
                  <a:pt x="3499745" y="9559612"/>
                </a:lnTo>
                <a:close/>
                <a:moveTo>
                  <a:pt x="3455460" y="9510579"/>
                </a:moveTo>
                <a:cubicBezTo>
                  <a:pt x="3468112" y="9523228"/>
                  <a:pt x="3480766" y="9523232"/>
                  <a:pt x="3480766" y="9535886"/>
                </a:cubicBezTo>
                <a:lnTo>
                  <a:pt x="3493421" y="9548540"/>
                </a:lnTo>
                <a:lnTo>
                  <a:pt x="3494952" y="9551220"/>
                </a:lnTo>
                <a:close/>
                <a:moveTo>
                  <a:pt x="3392190" y="9409350"/>
                </a:moveTo>
                <a:lnTo>
                  <a:pt x="3404846" y="9409350"/>
                </a:lnTo>
                <a:lnTo>
                  <a:pt x="3417497" y="9409350"/>
                </a:lnTo>
                <a:cubicBezTo>
                  <a:pt x="3518728" y="9510580"/>
                  <a:pt x="3670571" y="9649764"/>
                  <a:pt x="3797105" y="9738340"/>
                </a:cubicBezTo>
                <a:lnTo>
                  <a:pt x="3809762" y="9738340"/>
                </a:lnTo>
                <a:cubicBezTo>
                  <a:pt x="3809762" y="9750993"/>
                  <a:pt x="3822416" y="9763647"/>
                  <a:pt x="3835066" y="9776301"/>
                </a:cubicBezTo>
                <a:cubicBezTo>
                  <a:pt x="3835066" y="9776301"/>
                  <a:pt x="3873026" y="9814262"/>
                  <a:pt x="3873026" y="9801610"/>
                </a:cubicBezTo>
                <a:lnTo>
                  <a:pt x="3910990" y="9839571"/>
                </a:lnTo>
                <a:cubicBezTo>
                  <a:pt x="3923640" y="9852224"/>
                  <a:pt x="3923640" y="9852224"/>
                  <a:pt x="3936296" y="9852222"/>
                </a:cubicBezTo>
                <a:cubicBezTo>
                  <a:pt x="3936298" y="9864876"/>
                  <a:pt x="3948950" y="9864876"/>
                  <a:pt x="3961601" y="9877532"/>
                </a:cubicBezTo>
                <a:cubicBezTo>
                  <a:pt x="3961601" y="9877532"/>
                  <a:pt x="3986910" y="9890182"/>
                  <a:pt x="3999564" y="9902836"/>
                </a:cubicBezTo>
                <a:cubicBezTo>
                  <a:pt x="4037526" y="9953451"/>
                  <a:pt x="4075487" y="9966108"/>
                  <a:pt x="4113444" y="10004066"/>
                </a:cubicBezTo>
                <a:cubicBezTo>
                  <a:pt x="4138752" y="10016718"/>
                  <a:pt x="4164058" y="10042026"/>
                  <a:pt x="4176716" y="10054680"/>
                </a:cubicBezTo>
                <a:cubicBezTo>
                  <a:pt x="4202021" y="10067332"/>
                  <a:pt x="4227329" y="10092639"/>
                  <a:pt x="4239982" y="10105293"/>
                </a:cubicBezTo>
                <a:cubicBezTo>
                  <a:pt x="4277945" y="10143254"/>
                  <a:pt x="4328554" y="10168562"/>
                  <a:pt x="4341209" y="10181214"/>
                </a:cubicBezTo>
                <a:cubicBezTo>
                  <a:pt x="4353864" y="10168563"/>
                  <a:pt x="4290594" y="10155908"/>
                  <a:pt x="4328555" y="10143254"/>
                </a:cubicBezTo>
                <a:lnTo>
                  <a:pt x="4328555" y="10155908"/>
                </a:lnTo>
                <a:cubicBezTo>
                  <a:pt x="4353864" y="10168563"/>
                  <a:pt x="4366518" y="10181214"/>
                  <a:pt x="4391824" y="10181214"/>
                </a:cubicBezTo>
                <a:lnTo>
                  <a:pt x="4391824" y="10168562"/>
                </a:lnTo>
                <a:lnTo>
                  <a:pt x="4404478" y="10168562"/>
                </a:lnTo>
                <a:lnTo>
                  <a:pt x="4404476" y="10181214"/>
                </a:lnTo>
                <a:lnTo>
                  <a:pt x="4417134" y="10193868"/>
                </a:lnTo>
                <a:cubicBezTo>
                  <a:pt x="4448766" y="10206520"/>
                  <a:pt x="4477236" y="10225500"/>
                  <a:pt x="4504126" y="10246062"/>
                </a:cubicBezTo>
                <a:lnTo>
                  <a:pt x="4555560" y="10287000"/>
                </a:lnTo>
                <a:lnTo>
                  <a:pt x="4347497" y="10287000"/>
                </a:lnTo>
                <a:lnTo>
                  <a:pt x="4341209" y="10282443"/>
                </a:lnTo>
                <a:cubicBezTo>
                  <a:pt x="4252636" y="10231826"/>
                  <a:pt x="4176714" y="10168562"/>
                  <a:pt x="4088141" y="10105290"/>
                </a:cubicBezTo>
                <a:cubicBezTo>
                  <a:pt x="4088138" y="10101074"/>
                  <a:pt x="4088140" y="10096856"/>
                  <a:pt x="4088136" y="10092639"/>
                </a:cubicBezTo>
                <a:cubicBezTo>
                  <a:pt x="4050179" y="10067332"/>
                  <a:pt x="4012217" y="10029374"/>
                  <a:pt x="3974256" y="10004066"/>
                </a:cubicBezTo>
                <a:lnTo>
                  <a:pt x="3974255" y="9991412"/>
                </a:lnTo>
                <a:lnTo>
                  <a:pt x="3974255" y="9978758"/>
                </a:lnTo>
                <a:lnTo>
                  <a:pt x="3961601" y="9966108"/>
                </a:lnTo>
                <a:lnTo>
                  <a:pt x="3948950" y="9953451"/>
                </a:lnTo>
                <a:lnTo>
                  <a:pt x="3936296" y="9953451"/>
                </a:lnTo>
                <a:cubicBezTo>
                  <a:pt x="3936296" y="9953451"/>
                  <a:pt x="3936296" y="9966106"/>
                  <a:pt x="3948952" y="9966104"/>
                </a:cubicBezTo>
                <a:lnTo>
                  <a:pt x="3961601" y="9978758"/>
                </a:lnTo>
                <a:lnTo>
                  <a:pt x="3948950" y="9991412"/>
                </a:lnTo>
                <a:cubicBezTo>
                  <a:pt x="3910990" y="9953451"/>
                  <a:pt x="3873028" y="9915490"/>
                  <a:pt x="3835066" y="9890182"/>
                </a:cubicBezTo>
                <a:cubicBezTo>
                  <a:pt x="3835067" y="9877528"/>
                  <a:pt x="3822413" y="9877532"/>
                  <a:pt x="3822413" y="9877532"/>
                </a:cubicBezTo>
                <a:cubicBezTo>
                  <a:pt x="3822414" y="9873314"/>
                  <a:pt x="3822414" y="9869094"/>
                  <a:pt x="3822416" y="9864876"/>
                </a:cubicBezTo>
                <a:lnTo>
                  <a:pt x="3784448" y="9826916"/>
                </a:lnTo>
                <a:cubicBezTo>
                  <a:pt x="3784448" y="9826916"/>
                  <a:pt x="3784451" y="9814262"/>
                  <a:pt x="3771798" y="9814262"/>
                </a:cubicBezTo>
                <a:cubicBezTo>
                  <a:pt x="3771802" y="9801610"/>
                  <a:pt x="3759146" y="9801610"/>
                  <a:pt x="3759143" y="9788956"/>
                </a:cubicBezTo>
                <a:cubicBezTo>
                  <a:pt x="3746490" y="9788956"/>
                  <a:pt x="3746489" y="9776301"/>
                  <a:pt x="3733834" y="9763647"/>
                </a:cubicBezTo>
                <a:lnTo>
                  <a:pt x="3721186" y="9763647"/>
                </a:lnTo>
                <a:lnTo>
                  <a:pt x="3721187" y="9750996"/>
                </a:lnTo>
                <a:lnTo>
                  <a:pt x="3708530" y="9750996"/>
                </a:lnTo>
                <a:lnTo>
                  <a:pt x="3670571" y="9713032"/>
                </a:lnTo>
                <a:lnTo>
                  <a:pt x="3683226" y="9713036"/>
                </a:lnTo>
                <a:cubicBezTo>
                  <a:pt x="3632610" y="9662421"/>
                  <a:pt x="3607301" y="9649768"/>
                  <a:pt x="3556684" y="9573846"/>
                </a:cubicBezTo>
                <a:cubicBezTo>
                  <a:pt x="3569340" y="9611808"/>
                  <a:pt x="3556688" y="9608644"/>
                  <a:pt x="3534545" y="9589662"/>
                </a:cubicBezTo>
                <a:lnTo>
                  <a:pt x="3531419" y="9586632"/>
                </a:lnTo>
                <a:cubicBezTo>
                  <a:pt x="3531408" y="9586588"/>
                  <a:pt x="3531394" y="9586545"/>
                  <a:pt x="3531382" y="9586500"/>
                </a:cubicBezTo>
                <a:lnTo>
                  <a:pt x="3531150" y="9586378"/>
                </a:lnTo>
                <a:lnTo>
                  <a:pt x="3504850" y="9560888"/>
                </a:lnTo>
                <a:lnTo>
                  <a:pt x="3506069" y="9561192"/>
                </a:lnTo>
                <a:lnTo>
                  <a:pt x="3518723" y="9573846"/>
                </a:lnTo>
                <a:cubicBezTo>
                  <a:pt x="3518723" y="9573846"/>
                  <a:pt x="3531382" y="9586500"/>
                  <a:pt x="3531383" y="9573843"/>
                </a:cubicBezTo>
                <a:lnTo>
                  <a:pt x="3531382" y="9561192"/>
                </a:lnTo>
                <a:cubicBezTo>
                  <a:pt x="3506072" y="9535886"/>
                  <a:pt x="3493421" y="9510579"/>
                  <a:pt x="3468112" y="9497925"/>
                </a:cubicBezTo>
                <a:lnTo>
                  <a:pt x="3468112" y="9485268"/>
                </a:lnTo>
                <a:lnTo>
                  <a:pt x="3442808" y="9459964"/>
                </a:lnTo>
                <a:lnTo>
                  <a:pt x="3417497" y="9434658"/>
                </a:lnTo>
                <a:close/>
                <a:moveTo>
                  <a:pt x="3012584" y="9257510"/>
                </a:moveTo>
                <a:cubicBezTo>
                  <a:pt x="3018910" y="9263835"/>
                  <a:pt x="3022073" y="9267000"/>
                  <a:pt x="3022073" y="9268580"/>
                </a:cubicBezTo>
                <a:lnTo>
                  <a:pt x="3019736" y="9268968"/>
                </a:lnTo>
                <a:close/>
                <a:moveTo>
                  <a:pt x="2847455" y="8968533"/>
                </a:moveTo>
                <a:lnTo>
                  <a:pt x="2865802" y="8997360"/>
                </a:lnTo>
                <a:lnTo>
                  <a:pt x="2872247" y="9005182"/>
                </a:lnTo>
                <a:lnTo>
                  <a:pt x="2871814" y="9000681"/>
                </a:lnTo>
                <a:cubicBezTo>
                  <a:pt x="2873394" y="8998506"/>
                  <a:pt x="2876558" y="8998902"/>
                  <a:pt x="2879723" y="8999692"/>
                </a:cubicBezTo>
                <a:lnTo>
                  <a:pt x="2882327" y="9000148"/>
                </a:lnTo>
                <a:lnTo>
                  <a:pt x="2884188" y="8997712"/>
                </a:lnTo>
                <a:lnTo>
                  <a:pt x="2885808" y="9000758"/>
                </a:lnTo>
                <a:lnTo>
                  <a:pt x="2887631" y="9001077"/>
                </a:lnTo>
                <a:cubicBezTo>
                  <a:pt x="2889212" y="9000483"/>
                  <a:pt x="2889210" y="8998112"/>
                  <a:pt x="2886047" y="8991786"/>
                </a:cubicBezTo>
                <a:cubicBezTo>
                  <a:pt x="2867069" y="8972806"/>
                  <a:pt x="2862323" y="8982292"/>
                  <a:pt x="2850458" y="8972210"/>
                </a:cubicBezTo>
                <a:close/>
                <a:moveTo>
                  <a:pt x="1261949" y="8958783"/>
                </a:moveTo>
                <a:lnTo>
                  <a:pt x="1262372" y="8959339"/>
                </a:lnTo>
                <a:cubicBezTo>
                  <a:pt x="1264021" y="8962171"/>
                  <a:pt x="1265987" y="8966141"/>
                  <a:pt x="1268305" y="8971461"/>
                </a:cubicBezTo>
                <a:close/>
                <a:moveTo>
                  <a:pt x="1119280" y="8584360"/>
                </a:moveTo>
                <a:lnTo>
                  <a:pt x="1121074" y="8598870"/>
                </a:lnTo>
                <a:cubicBezTo>
                  <a:pt x="1122452" y="8605311"/>
                  <a:pt x="1124435" y="8612043"/>
                  <a:pt x="1126753" y="8617364"/>
                </a:cubicBezTo>
                <a:cubicBezTo>
                  <a:pt x="1132726" y="8622356"/>
                  <a:pt x="1138447" y="8629674"/>
                  <a:pt x="1143751" y="8637490"/>
                </a:cubicBezTo>
                <a:lnTo>
                  <a:pt x="1153022" y="8652268"/>
                </a:lnTo>
                <a:close/>
                <a:moveTo>
                  <a:pt x="993608" y="8563178"/>
                </a:moveTo>
                <a:lnTo>
                  <a:pt x="1001044" y="8596624"/>
                </a:lnTo>
                <a:cubicBezTo>
                  <a:pt x="1023343" y="8643507"/>
                  <a:pt x="968572" y="8547682"/>
                  <a:pt x="978638" y="8602694"/>
                </a:cubicBezTo>
                <a:cubicBezTo>
                  <a:pt x="1037416" y="8731112"/>
                  <a:pt x="1104418" y="8818810"/>
                  <a:pt x="1150966" y="8955356"/>
                </a:cubicBezTo>
                <a:cubicBezTo>
                  <a:pt x="1197725" y="8985993"/>
                  <a:pt x="1236260" y="9057346"/>
                  <a:pt x="1276850" y="9118520"/>
                </a:cubicBezTo>
                <a:cubicBezTo>
                  <a:pt x="1315387" y="9189874"/>
                  <a:pt x="1353923" y="9261231"/>
                  <a:pt x="1396570" y="9312225"/>
                </a:cubicBezTo>
                <a:cubicBezTo>
                  <a:pt x="1364095" y="9263283"/>
                  <a:pt x="1376327" y="9255160"/>
                  <a:pt x="1368209" y="9242926"/>
                </a:cubicBezTo>
                <a:cubicBezTo>
                  <a:pt x="1386500" y="9257217"/>
                  <a:pt x="1388557" y="9247036"/>
                  <a:pt x="1398731" y="9249092"/>
                </a:cubicBezTo>
                <a:cubicBezTo>
                  <a:pt x="1408364" y="9266931"/>
                  <a:pt x="1416862" y="9280566"/>
                  <a:pt x="1424824" y="9291942"/>
                </a:cubicBezTo>
                <a:lnTo>
                  <a:pt x="1437577" y="9308271"/>
                </a:lnTo>
                <a:lnTo>
                  <a:pt x="1426300" y="9285122"/>
                </a:lnTo>
                <a:cubicBezTo>
                  <a:pt x="1417705" y="9267270"/>
                  <a:pt x="1408622" y="9248446"/>
                  <a:pt x="1398241" y="9227676"/>
                </a:cubicBezTo>
                <a:lnTo>
                  <a:pt x="1399595" y="9228166"/>
                </a:lnTo>
                <a:lnTo>
                  <a:pt x="1358393" y="9155026"/>
                </a:lnTo>
                <a:cubicBezTo>
                  <a:pt x="1350428" y="9148370"/>
                  <a:pt x="1333193" y="9120430"/>
                  <a:pt x="1318568" y="9121743"/>
                </a:cubicBezTo>
                <a:cubicBezTo>
                  <a:pt x="1253680" y="8972774"/>
                  <a:pt x="1175336" y="8920834"/>
                  <a:pt x="1090468" y="8795770"/>
                </a:cubicBezTo>
                <a:cubicBezTo>
                  <a:pt x="1081232" y="8754218"/>
                  <a:pt x="1067092" y="8714482"/>
                  <a:pt x="1049606" y="8674704"/>
                </a:cubicBezTo>
                <a:close/>
                <a:moveTo>
                  <a:pt x="978416" y="8451138"/>
                </a:moveTo>
                <a:lnTo>
                  <a:pt x="1037843" y="8567380"/>
                </a:lnTo>
                <a:cubicBezTo>
                  <a:pt x="1065181" y="8615604"/>
                  <a:pt x="1093349" y="8662830"/>
                  <a:pt x="1119851" y="8712051"/>
                </a:cubicBezTo>
                <a:cubicBezTo>
                  <a:pt x="1149687" y="8757285"/>
                  <a:pt x="1179522" y="8802521"/>
                  <a:pt x="1205537" y="8846256"/>
                </a:cubicBezTo>
                <a:lnTo>
                  <a:pt x="1261949" y="8958783"/>
                </a:lnTo>
                <a:lnTo>
                  <a:pt x="1258343" y="8954042"/>
                </a:lnTo>
                <a:cubicBezTo>
                  <a:pt x="1252057" y="8949424"/>
                  <a:pt x="1255998" y="8978095"/>
                  <a:pt x="1262950" y="8994056"/>
                </a:cubicBezTo>
                <a:cubicBezTo>
                  <a:pt x="1286843" y="9014024"/>
                  <a:pt x="1306687" y="9071212"/>
                  <a:pt x="1312042" y="9048618"/>
                </a:cubicBezTo>
                <a:cubicBezTo>
                  <a:pt x="1344847" y="9106488"/>
                  <a:pt x="1362742" y="9136668"/>
                  <a:pt x="1391452" y="9183502"/>
                </a:cubicBezTo>
                <a:lnTo>
                  <a:pt x="1424497" y="9237166"/>
                </a:lnTo>
                <a:lnTo>
                  <a:pt x="1429220" y="9238874"/>
                </a:lnTo>
                <a:lnTo>
                  <a:pt x="1434265" y="9245505"/>
                </a:lnTo>
                <a:lnTo>
                  <a:pt x="1456580" y="9264154"/>
                </a:lnTo>
                <a:cubicBezTo>
                  <a:pt x="1466537" y="9272475"/>
                  <a:pt x="1476492" y="9280796"/>
                  <a:pt x="1488438" y="9290780"/>
                </a:cubicBezTo>
                <a:cubicBezTo>
                  <a:pt x="1499014" y="9326686"/>
                  <a:pt x="1532177" y="9367938"/>
                  <a:pt x="1565340" y="9409190"/>
                </a:cubicBezTo>
                <a:cubicBezTo>
                  <a:pt x="1605166" y="9442467"/>
                  <a:pt x="1630366" y="9477063"/>
                  <a:pt x="1632974" y="9506312"/>
                </a:cubicBezTo>
                <a:cubicBezTo>
                  <a:pt x="1632974" y="9506312"/>
                  <a:pt x="1632974" y="9506312"/>
                  <a:pt x="1626314" y="9514282"/>
                </a:cubicBezTo>
                <a:lnTo>
                  <a:pt x="1611659" y="9502036"/>
                </a:lnTo>
                <a:lnTo>
                  <a:pt x="1622706" y="9517170"/>
                </a:lnTo>
                <a:lnTo>
                  <a:pt x="1722140" y="9649444"/>
                </a:lnTo>
                <a:lnTo>
                  <a:pt x="1730402" y="9674248"/>
                </a:lnTo>
                <a:cubicBezTo>
                  <a:pt x="1730402" y="9674248"/>
                  <a:pt x="1730402" y="9674248"/>
                  <a:pt x="1740784" y="9674248"/>
                </a:cubicBezTo>
                <a:lnTo>
                  <a:pt x="1722140" y="9649444"/>
                </a:lnTo>
                <a:lnTo>
                  <a:pt x="1720020" y="9643092"/>
                </a:lnTo>
                <a:cubicBezTo>
                  <a:pt x="1730402" y="9632706"/>
                  <a:pt x="1740782" y="9643092"/>
                  <a:pt x="1740782" y="9653476"/>
                </a:cubicBezTo>
                <a:cubicBezTo>
                  <a:pt x="1751162" y="9653476"/>
                  <a:pt x="1751162" y="9653476"/>
                  <a:pt x="1751162" y="9653476"/>
                </a:cubicBezTo>
                <a:lnTo>
                  <a:pt x="1657852" y="9494422"/>
                </a:lnTo>
                <a:lnTo>
                  <a:pt x="1559534" y="9346986"/>
                </a:lnTo>
                <a:lnTo>
                  <a:pt x="1533182" y="9310760"/>
                </a:lnTo>
                <a:lnTo>
                  <a:pt x="1529318" y="9301674"/>
                </a:lnTo>
                <a:lnTo>
                  <a:pt x="1470966" y="9214168"/>
                </a:lnTo>
                <a:lnTo>
                  <a:pt x="1207861" y="8762176"/>
                </a:lnTo>
                <a:lnTo>
                  <a:pt x="1204783" y="8758706"/>
                </a:lnTo>
                <a:cubicBezTo>
                  <a:pt x="1197649" y="8751052"/>
                  <a:pt x="1189684" y="8744396"/>
                  <a:pt x="1182371" y="8745052"/>
                </a:cubicBezTo>
                <a:cubicBezTo>
                  <a:pt x="1133705" y="8633324"/>
                  <a:pt x="1077472" y="8576176"/>
                  <a:pt x="1016593" y="8501824"/>
                </a:cubicBezTo>
                <a:close/>
                <a:moveTo>
                  <a:pt x="490171" y="8276537"/>
                </a:moveTo>
                <a:cubicBezTo>
                  <a:pt x="531494" y="8338470"/>
                  <a:pt x="562486" y="8452023"/>
                  <a:pt x="583148" y="8524276"/>
                </a:cubicBezTo>
                <a:cubicBezTo>
                  <a:pt x="614143" y="8513955"/>
                  <a:pt x="676127" y="8637828"/>
                  <a:pt x="676129" y="8689440"/>
                </a:cubicBezTo>
                <a:cubicBezTo>
                  <a:pt x="676130" y="8692881"/>
                  <a:pt x="676129" y="8696324"/>
                  <a:pt x="676130" y="8699764"/>
                </a:cubicBezTo>
                <a:lnTo>
                  <a:pt x="686459" y="8710083"/>
                </a:lnTo>
                <a:cubicBezTo>
                  <a:pt x="686459" y="8720408"/>
                  <a:pt x="676129" y="8720408"/>
                  <a:pt x="676129" y="8720408"/>
                </a:cubicBezTo>
                <a:lnTo>
                  <a:pt x="670654" y="8717283"/>
                </a:lnTo>
                <a:lnTo>
                  <a:pt x="665797" y="8710086"/>
                </a:lnTo>
                <a:cubicBezTo>
                  <a:pt x="665797" y="8710086"/>
                  <a:pt x="665798" y="8712666"/>
                  <a:pt x="667090" y="8715248"/>
                </a:cubicBezTo>
                <a:lnTo>
                  <a:pt x="670654" y="8717283"/>
                </a:lnTo>
                <a:lnTo>
                  <a:pt x="689203" y="8744763"/>
                </a:lnTo>
                <a:cubicBezTo>
                  <a:pt x="712933" y="8777182"/>
                  <a:pt x="738116" y="8808152"/>
                  <a:pt x="769109" y="8885571"/>
                </a:cubicBezTo>
                <a:cubicBezTo>
                  <a:pt x="769103" y="8895892"/>
                  <a:pt x="779438" y="8895892"/>
                  <a:pt x="779438" y="8906216"/>
                </a:cubicBezTo>
                <a:cubicBezTo>
                  <a:pt x="779438" y="8916540"/>
                  <a:pt x="789766" y="8916537"/>
                  <a:pt x="789766" y="8916537"/>
                </a:cubicBezTo>
                <a:cubicBezTo>
                  <a:pt x="789769" y="8937183"/>
                  <a:pt x="789769" y="8937183"/>
                  <a:pt x="779437" y="8937183"/>
                </a:cubicBezTo>
                <a:cubicBezTo>
                  <a:pt x="789769" y="8947508"/>
                  <a:pt x="810430" y="8988798"/>
                  <a:pt x="820763" y="8988798"/>
                </a:cubicBezTo>
                <a:cubicBezTo>
                  <a:pt x="872417" y="9122992"/>
                  <a:pt x="986057" y="9267507"/>
                  <a:pt x="1027381" y="9401702"/>
                </a:cubicBezTo>
                <a:lnTo>
                  <a:pt x="1017050" y="9387624"/>
                </a:lnTo>
                <a:lnTo>
                  <a:pt x="1017052" y="9381058"/>
                </a:lnTo>
                <a:lnTo>
                  <a:pt x="1006720" y="9370732"/>
                </a:lnTo>
                <a:cubicBezTo>
                  <a:pt x="1006720" y="9375896"/>
                  <a:pt x="1009303" y="9378476"/>
                  <a:pt x="1013176" y="9382348"/>
                </a:cubicBezTo>
                <a:lnTo>
                  <a:pt x="1017050" y="9387624"/>
                </a:lnTo>
                <a:lnTo>
                  <a:pt x="1017052" y="9391383"/>
                </a:lnTo>
                <a:cubicBezTo>
                  <a:pt x="1027381" y="9401702"/>
                  <a:pt x="1027381" y="9401702"/>
                  <a:pt x="1027381" y="9412026"/>
                </a:cubicBezTo>
                <a:lnTo>
                  <a:pt x="1017050" y="9412023"/>
                </a:lnTo>
                <a:lnTo>
                  <a:pt x="1008526" y="9402288"/>
                </a:lnTo>
                <a:lnTo>
                  <a:pt x="1006721" y="9391380"/>
                </a:lnTo>
                <a:cubicBezTo>
                  <a:pt x="1006721" y="9396542"/>
                  <a:pt x="1006720" y="9399122"/>
                  <a:pt x="1008011" y="9401702"/>
                </a:cubicBezTo>
                <a:lnTo>
                  <a:pt x="1008526" y="9402288"/>
                </a:lnTo>
                <a:lnTo>
                  <a:pt x="1010108" y="9411862"/>
                </a:lnTo>
                <a:cubicBezTo>
                  <a:pt x="1016405" y="9436542"/>
                  <a:pt x="1029964" y="9471380"/>
                  <a:pt x="1037713" y="9494604"/>
                </a:cubicBezTo>
                <a:lnTo>
                  <a:pt x="1037713" y="9484281"/>
                </a:lnTo>
                <a:cubicBezTo>
                  <a:pt x="1037713" y="9484281"/>
                  <a:pt x="1048043" y="9494606"/>
                  <a:pt x="1048045" y="9504932"/>
                </a:cubicBezTo>
                <a:lnTo>
                  <a:pt x="1058374" y="9515253"/>
                </a:lnTo>
                <a:cubicBezTo>
                  <a:pt x="1097114" y="9592671"/>
                  <a:pt x="1141667" y="9658476"/>
                  <a:pt x="1192031" y="9708318"/>
                </a:cubicBezTo>
                <a:lnTo>
                  <a:pt x="1234499" y="9744334"/>
                </a:lnTo>
                <a:lnTo>
                  <a:pt x="1235294" y="9747512"/>
                </a:lnTo>
                <a:cubicBezTo>
                  <a:pt x="1236584" y="9750092"/>
                  <a:pt x="1239166" y="9752673"/>
                  <a:pt x="1244333" y="9752674"/>
                </a:cubicBezTo>
                <a:lnTo>
                  <a:pt x="1254664" y="9762996"/>
                </a:lnTo>
                <a:cubicBezTo>
                  <a:pt x="1264996" y="9752672"/>
                  <a:pt x="1285657" y="9783639"/>
                  <a:pt x="1306319" y="9814608"/>
                </a:cubicBezTo>
                <a:cubicBezTo>
                  <a:pt x="1295989" y="9824932"/>
                  <a:pt x="1285657" y="9804284"/>
                  <a:pt x="1285657" y="9804284"/>
                </a:cubicBezTo>
                <a:lnTo>
                  <a:pt x="1285658" y="9814605"/>
                </a:lnTo>
                <a:lnTo>
                  <a:pt x="1285658" y="9824930"/>
                </a:lnTo>
                <a:lnTo>
                  <a:pt x="1275326" y="9814608"/>
                </a:lnTo>
                <a:cubicBezTo>
                  <a:pt x="1295987" y="9845578"/>
                  <a:pt x="1285658" y="9845577"/>
                  <a:pt x="1316651" y="9886866"/>
                </a:cubicBezTo>
                <a:lnTo>
                  <a:pt x="1316650" y="9876544"/>
                </a:lnTo>
                <a:lnTo>
                  <a:pt x="1306318" y="9866220"/>
                </a:lnTo>
                <a:lnTo>
                  <a:pt x="1306319" y="9855898"/>
                </a:lnTo>
                <a:cubicBezTo>
                  <a:pt x="1316650" y="9855898"/>
                  <a:pt x="1326980" y="9866220"/>
                  <a:pt x="1326982" y="9876542"/>
                </a:cubicBezTo>
                <a:lnTo>
                  <a:pt x="1337312" y="9886866"/>
                </a:lnTo>
                <a:cubicBezTo>
                  <a:pt x="1357973" y="9886864"/>
                  <a:pt x="1388966" y="9917835"/>
                  <a:pt x="1430291" y="9959126"/>
                </a:cubicBezTo>
                <a:cubicBezTo>
                  <a:pt x="1461284" y="10000414"/>
                  <a:pt x="1492277" y="10052030"/>
                  <a:pt x="1502608" y="10082998"/>
                </a:cubicBezTo>
                <a:lnTo>
                  <a:pt x="1512938" y="10082996"/>
                </a:lnTo>
                <a:cubicBezTo>
                  <a:pt x="1512938" y="10082996"/>
                  <a:pt x="1523270" y="10093316"/>
                  <a:pt x="1523272" y="10103638"/>
                </a:cubicBezTo>
                <a:lnTo>
                  <a:pt x="1533602" y="10103642"/>
                </a:lnTo>
                <a:lnTo>
                  <a:pt x="1533600" y="10113968"/>
                </a:lnTo>
                <a:cubicBezTo>
                  <a:pt x="1554262" y="10144932"/>
                  <a:pt x="1564594" y="10134608"/>
                  <a:pt x="1585256" y="10175902"/>
                </a:cubicBezTo>
                <a:cubicBezTo>
                  <a:pt x="1585256" y="10196548"/>
                  <a:pt x="1564594" y="10165578"/>
                  <a:pt x="1554262" y="10165578"/>
                </a:cubicBezTo>
                <a:lnTo>
                  <a:pt x="1554263" y="10175902"/>
                </a:lnTo>
                <a:cubicBezTo>
                  <a:pt x="1554262" y="10186224"/>
                  <a:pt x="1543931" y="10175902"/>
                  <a:pt x="1543931" y="10165578"/>
                </a:cubicBezTo>
                <a:lnTo>
                  <a:pt x="1533600" y="10165576"/>
                </a:lnTo>
                <a:cubicBezTo>
                  <a:pt x="1554263" y="10196548"/>
                  <a:pt x="1585254" y="10227514"/>
                  <a:pt x="1605917" y="10248159"/>
                </a:cubicBezTo>
                <a:lnTo>
                  <a:pt x="1626580" y="10227514"/>
                </a:lnTo>
                <a:lnTo>
                  <a:pt x="1705960" y="10287000"/>
                </a:lnTo>
                <a:lnTo>
                  <a:pt x="1582592" y="10287000"/>
                </a:lnTo>
                <a:lnTo>
                  <a:pt x="1543931" y="10237834"/>
                </a:lnTo>
                <a:cubicBezTo>
                  <a:pt x="1505190" y="10188802"/>
                  <a:pt x="1466448" y="10139770"/>
                  <a:pt x="1430290" y="10093320"/>
                </a:cubicBezTo>
                <a:cubicBezTo>
                  <a:pt x="1388968" y="10052031"/>
                  <a:pt x="1326980" y="9979772"/>
                  <a:pt x="1275326" y="9897192"/>
                </a:cubicBezTo>
                <a:cubicBezTo>
                  <a:pt x="1213340" y="9824930"/>
                  <a:pt x="1172015" y="9742350"/>
                  <a:pt x="1151353" y="9690735"/>
                </a:cubicBezTo>
                <a:cubicBezTo>
                  <a:pt x="1110031" y="9639123"/>
                  <a:pt x="1068707" y="9577190"/>
                  <a:pt x="1048043" y="9525574"/>
                </a:cubicBezTo>
                <a:lnTo>
                  <a:pt x="1037713" y="9515253"/>
                </a:lnTo>
                <a:cubicBezTo>
                  <a:pt x="1027381" y="9504928"/>
                  <a:pt x="1027381" y="9504928"/>
                  <a:pt x="1027381" y="9494606"/>
                </a:cubicBezTo>
                <a:cubicBezTo>
                  <a:pt x="924071" y="9350090"/>
                  <a:pt x="872417" y="9226216"/>
                  <a:pt x="800101" y="9071380"/>
                </a:cubicBezTo>
                <a:lnTo>
                  <a:pt x="769108" y="9102346"/>
                </a:lnTo>
                <a:cubicBezTo>
                  <a:pt x="748444" y="9092025"/>
                  <a:pt x="738113" y="9071378"/>
                  <a:pt x="717451" y="9050732"/>
                </a:cubicBezTo>
                <a:cubicBezTo>
                  <a:pt x="727783" y="9061056"/>
                  <a:pt x="727783" y="9071378"/>
                  <a:pt x="727783" y="9071378"/>
                </a:cubicBezTo>
                <a:cubicBezTo>
                  <a:pt x="738113" y="9081700"/>
                  <a:pt x="738113" y="9081700"/>
                  <a:pt x="738113" y="9092025"/>
                </a:cubicBezTo>
                <a:lnTo>
                  <a:pt x="727783" y="9081700"/>
                </a:lnTo>
                <a:cubicBezTo>
                  <a:pt x="717451" y="9071380"/>
                  <a:pt x="717451" y="9061056"/>
                  <a:pt x="717451" y="9061056"/>
                </a:cubicBezTo>
                <a:lnTo>
                  <a:pt x="707120" y="9050734"/>
                </a:lnTo>
                <a:cubicBezTo>
                  <a:pt x="696790" y="9030088"/>
                  <a:pt x="686458" y="9009442"/>
                  <a:pt x="676127" y="8999120"/>
                </a:cubicBezTo>
                <a:lnTo>
                  <a:pt x="676127" y="8988798"/>
                </a:lnTo>
                <a:lnTo>
                  <a:pt x="676127" y="8978474"/>
                </a:lnTo>
                <a:lnTo>
                  <a:pt x="683875" y="8978474"/>
                </a:lnTo>
                <a:lnTo>
                  <a:pt x="686458" y="8988795"/>
                </a:lnTo>
                <a:lnTo>
                  <a:pt x="686458" y="8978476"/>
                </a:lnTo>
                <a:lnTo>
                  <a:pt x="683875" y="8978474"/>
                </a:lnTo>
                <a:lnTo>
                  <a:pt x="681293" y="8968152"/>
                </a:lnTo>
                <a:cubicBezTo>
                  <a:pt x="681292" y="8962992"/>
                  <a:pt x="681292" y="8957829"/>
                  <a:pt x="676127" y="8947508"/>
                </a:cubicBezTo>
                <a:cubicBezTo>
                  <a:pt x="686458" y="8916540"/>
                  <a:pt x="707120" y="8978474"/>
                  <a:pt x="727783" y="8978476"/>
                </a:cubicBezTo>
                <a:cubicBezTo>
                  <a:pt x="707122" y="8926862"/>
                  <a:pt x="717451" y="8916540"/>
                  <a:pt x="707120" y="8895896"/>
                </a:cubicBezTo>
                <a:lnTo>
                  <a:pt x="717451" y="8885571"/>
                </a:lnTo>
                <a:lnTo>
                  <a:pt x="707120" y="8885571"/>
                </a:lnTo>
                <a:lnTo>
                  <a:pt x="707120" y="8875250"/>
                </a:lnTo>
                <a:cubicBezTo>
                  <a:pt x="696791" y="8864928"/>
                  <a:pt x="696791" y="8864928"/>
                  <a:pt x="707122" y="8864925"/>
                </a:cubicBezTo>
                <a:cubicBezTo>
                  <a:pt x="707122" y="8861484"/>
                  <a:pt x="707122" y="8858044"/>
                  <a:pt x="707123" y="8854604"/>
                </a:cubicBezTo>
                <a:cubicBezTo>
                  <a:pt x="665801" y="8782344"/>
                  <a:pt x="624473" y="8720408"/>
                  <a:pt x="645137" y="8699764"/>
                </a:cubicBezTo>
                <a:lnTo>
                  <a:pt x="655465" y="8699762"/>
                </a:lnTo>
                <a:cubicBezTo>
                  <a:pt x="645137" y="8699764"/>
                  <a:pt x="645136" y="8689440"/>
                  <a:pt x="645136" y="8689440"/>
                </a:cubicBezTo>
                <a:cubicBezTo>
                  <a:pt x="634807" y="8689443"/>
                  <a:pt x="634804" y="8668796"/>
                  <a:pt x="624473" y="8658474"/>
                </a:cubicBezTo>
                <a:cubicBezTo>
                  <a:pt x="624472" y="8648150"/>
                  <a:pt x="624472" y="8648150"/>
                  <a:pt x="634804" y="8648150"/>
                </a:cubicBezTo>
                <a:cubicBezTo>
                  <a:pt x="603811" y="8637828"/>
                  <a:pt x="572818" y="8575892"/>
                  <a:pt x="541826" y="8493312"/>
                </a:cubicBezTo>
                <a:cubicBezTo>
                  <a:pt x="510832" y="8410731"/>
                  <a:pt x="500500" y="8328149"/>
                  <a:pt x="490171" y="8276537"/>
                </a:cubicBezTo>
                <a:close/>
                <a:moveTo>
                  <a:pt x="806632" y="8255612"/>
                </a:moveTo>
                <a:lnTo>
                  <a:pt x="850907" y="8343801"/>
                </a:lnTo>
                <a:cubicBezTo>
                  <a:pt x="869095" y="8411044"/>
                  <a:pt x="903518" y="8502760"/>
                  <a:pt x="935992" y="8551696"/>
                </a:cubicBezTo>
                <a:cubicBezTo>
                  <a:pt x="936073" y="8511982"/>
                  <a:pt x="954359" y="8529584"/>
                  <a:pt x="969526" y="8533143"/>
                </a:cubicBezTo>
                <a:lnTo>
                  <a:pt x="976687" y="8531121"/>
                </a:lnTo>
                <a:lnTo>
                  <a:pt x="917057" y="8420546"/>
                </a:lnTo>
                <a:cubicBezTo>
                  <a:pt x="892441" y="8373114"/>
                  <a:pt x="867602" y="8321903"/>
                  <a:pt x="844099" y="8265042"/>
                </a:cubicBezTo>
                <a:cubicBezTo>
                  <a:pt x="840083" y="8281989"/>
                  <a:pt x="820424" y="8263022"/>
                  <a:pt x="808037" y="8255841"/>
                </a:cubicBezTo>
                <a:close/>
                <a:moveTo>
                  <a:pt x="2503470" y="8056143"/>
                </a:moveTo>
                <a:lnTo>
                  <a:pt x="2519093" y="8080730"/>
                </a:lnTo>
                <a:cubicBezTo>
                  <a:pt x="2512766" y="8074404"/>
                  <a:pt x="2506439" y="8064915"/>
                  <a:pt x="2503277" y="8057009"/>
                </a:cubicBezTo>
                <a:cubicBezTo>
                  <a:pt x="2503342" y="8056721"/>
                  <a:pt x="2503406" y="8056431"/>
                  <a:pt x="2503470" y="8056143"/>
                </a:cubicBezTo>
                <a:close/>
                <a:moveTo>
                  <a:pt x="764668" y="8009342"/>
                </a:moveTo>
                <a:lnTo>
                  <a:pt x="763417" y="8021661"/>
                </a:lnTo>
                <a:cubicBezTo>
                  <a:pt x="796582" y="8062913"/>
                  <a:pt x="800495" y="8106791"/>
                  <a:pt x="834965" y="8162667"/>
                </a:cubicBezTo>
                <a:cubicBezTo>
                  <a:pt x="834830" y="8243760"/>
                  <a:pt x="875959" y="8291669"/>
                  <a:pt x="931577" y="8419358"/>
                </a:cubicBezTo>
                <a:cubicBezTo>
                  <a:pt x="938237" y="8411388"/>
                  <a:pt x="943885" y="8412724"/>
                  <a:pt x="948700" y="8415056"/>
                </a:cubicBezTo>
                <a:lnTo>
                  <a:pt x="953120" y="8415668"/>
                </a:lnTo>
                <a:lnTo>
                  <a:pt x="913409" y="8298012"/>
                </a:lnTo>
                <a:cubicBezTo>
                  <a:pt x="878441" y="8218455"/>
                  <a:pt x="830095" y="8138715"/>
                  <a:pt x="780862" y="8043854"/>
                </a:cubicBezTo>
                <a:close/>
                <a:moveTo>
                  <a:pt x="2215406" y="7954197"/>
                </a:moveTo>
                <a:cubicBezTo>
                  <a:pt x="2215409" y="7966851"/>
                  <a:pt x="2215409" y="7966851"/>
                  <a:pt x="2228060" y="7966851"/>
                </a:cubicBezTo>
                <a:cubicBezTo>
                  <a:pt x="2215408" y="7979505"/>
                  <a:pt x="2202754" y="7966848"/>
                  <a:pt x="2215406" y="7954197"/>
                </a:cubicBezTo>
                <a:close/>
                <a:moveTo>
                  <a:pt x="3442472" y="7922889"/>
                </a:moveTo>
                <a:lnTo>
                  <a:pt x="3452306" y="7931229"/>
                </a:lnTo>
                <a:cubicBezTo>
                  <a:pt x="3447140" y="7931228"/>
                  <a:pt x="3444560" y="7928648"/>
                  <a:pt x="3443267" y="7926066"/>
                </a:cubicBezTo>
                <a:close/>
                <a:moveTo>
                  <a:pt x="633680" y="7810980"/>
                </a:moveTo>
                <a:lnTo>
                  <a:pt x="657178" y="7880034"/>
                </a:lnTo>
                <a:lnTo>
                  <a:pt x="662339" y="7894485"/>
                </a:lnTo>
                <a:lnTo>
                  <a:pt x="663355" y="7877766"/>
                </a:lnTo>
                <a:lnTo>
                  <a:pt x="662722" y="7877663"/>
                </a:lnTo>
                <a:close/>
                <a:moveTo>
                  <a:pt x="2312033" y="7793150"/>
                </a:moveTo>
                <a:lnTo>
                  <a:pt x="2329289" y="7802352"/>
                </a:lnTo>
                <a:cubicBezTo>
                  <a:pt x="2316636" y="7802355"/>
                  <a:pt x="2329290" y="7815009"/>
                  <a:pt x="2329290" y="7827662"/>
                </a:cubicBezTo>
                <a:lnTo>
                  <a:pt x="2316635" y="7815006"/>
                </a:lnTo>
                <a:lnTo>
                  <a:pt x="2316636" y="7802355"/>
                </a:lnTo>
                <a:close/>
                <a:moveTo>
                  <a:pt x="2296450" y="7769516"/>
                </a:moveTo>
                <a:lnTo>
                  <a:pt x="2303980" y="7777047"/>
                </a:lnTo>
                <a:lnTo>
                  <a:pt x="2312033" y="7793150"/>
                </a:lnTo>
                <a:lnTo>
                  <a:pt x="2308530" y="7791284"/>
                </a:lnTo>
                <a:close/>
                <a:moveTo>
                  <a:pt x="2276478" y="7726433"/>
                </a:moveTo>
                <a:lnTo>
                  <a:pt x="2286584" y="7751738"/>
                </a:lnTo>
                <a:lnTo>
                  <a:pt x="2296450" y="7769516"/>
                </a:lnTo>
                <a:lnTo>
                  <a:pt x="2291328" y="7764395"/>
                </a:lnTo>
                <a:cubicBezTo>
                  <a:pt x="2291328" y="7751738"/>
                  <a:pt x="2278673" y="7739090"/>
                  <a:pt x="2266022" y="7726434"/>
                </a:cubicBezTo>
                <a:close/>
                <a:moveTo>
                  <a:pt x="2268472" y="7706363"/>
                </a:moveTo>
                <a:lnTo>
                  <a:pt x="2278674" y="7726434"/>
                </a:lnTo>
                <a:lnTo>
                  <a:pt x="2276478" y="7726433"/>
                </a:lnTo>
                <a:close/>
                <a:moveTo>
                  <a:pt x="3206446" y="7625214"/>
                </a:moveTo>
                <a:lnTo>
                  <a:pt x="3235355" y="7673157"/>
                </a:lnTo>
                <a:cubicBezTo>
                  <a:pt x="3235355" y="7683482"/>
                  <a:pt x="3235355" y="7683482"/>
                  <a:pt x="3245688" y="7693805"/>
                </a:cubicBezTo>
                <a:cubicBezTo>
                  <a:pt x="3245688" y="7704126"/>
                  <a:pt x="3256018" y="7704129"/>
                  <a:pt x="3256018" y="7704129"/>
                </a:cubicBezTo>
                <a:cubicBezTo>
                  <a:pt x="3276682" y="7755744"/>
                  <a:pt x="3318005" y="7817678"/>
                  <a:pt x="3359327" y="7869293"/>
                </a:cubicBezTo>
                <a:cubicBezTo>
                  <a:pt x="3379990" y="7920902"/>
                  <a:pt x="3421314" y="8003487"/>
                  <a:pt x="3483299" y="8075745"/>
                </a:cubicBezTo>
                <a:cubicBezTo>
                  <a:pt x="3534956" y="8158326"/>
                  <a:pt x="3596940" y="8230581"/>
                  <a:pt x="3638266" y="8271875"/>
                </a:cubicBezTo>
                <a:lnTo>
                  <a:pt x="3778586" y="8450318"/>
                </a:lnTo>
                <a:lnTo>
                  <a:pt x="3799856" y="8410686"/>
                </a:lnTo>
                <a:lnTo>
                  <a:pt x="3796932" y="8407347"/>
                </a:lnTo>
                <a:lnTo>
                  <a:pt x="3739514" y="8350320"/>
                </a:lnTo>
                <a:cubicBezTo>
                  <a:pt x="3718596" y="8331752"/>
                  <a:pt x="3703464" y="8307914"/>
                  <a:pt x="3695316" y="8279910"/>
                </a:cubicBezTo>
                <a:cubicBezTo>
                  <a:pt x="3694896" y="8262531"/>
                  <a:pt x="3694476" y="8245152"/>
                  <a:pt x="3694056" y="8227773"/>
                </a:cubicBezTo>
                <a:lnTo>
                  <a:pt x="3682170" y="8203487"/>
                </a:lnTo>
                <a:cubicBezTo>
                  <a:pt x="3669258" y="8181552"/>
                  <a:pt x="3653760" y="8158323"/>
                  <a:pt x="3638266" y="8137679"/>
                </a:cubicBezTo>
                <a:cubicBezTo>
                  <a:pt x="3596942" y="8096387"/>
                  <a:pt x="3565948" y="8065419"/>
                  <a:pt x="3545285" y="8065419"/>
                </a:cubicBezTo>
                <a:cubicBezTo>
                  <a:pt x="3545285" y="8055099"/>
                  <a:pt x="3534954" y="8055099"/>
                  <a:pt x="3534954" y="8055099"/>
                </a:cubicBezTo>
                <a:cubicBezTo>
                  <a:pt x="3534956" y="8044778"/>
                  <a:pt x="3524626" y="8034453"/>
                  <a:pt x="3514292" y="8034456"/>
                </a:cubicBezTo>
                <a:lnTo>
                  <a:pt x="3514294" y="8044778"/>
                </a:lnTo>
                <a:lnTo>
                  <a:pt x="3524627" y="8055099"/>
                </a:lnTo>
                <a:lnTo>
                  <a:pt x="3524626" y="8065421"/>
                </a:lnTo>
                <a:cubicBezTo>
                  <a:pt x="3493634" y="8024127"/>
                  <a:pt x="3503962" y="8024130"/>
                  <a:pt x="3483299" y="7993160"/>
                </a:cubicBezTo>
                <a:lnTo>
                  <a:pt x="3493632" y="8003487"/>
                </a:lnTo>
                <a:lnTo>
                  <a:pt x="3493634" y="7993163"/>
                </a:lnTo>
                <a:lnTo>
                  <a:pt x="3493632" y="7982841"/>
                </a:lnTo>
                <a:cubicBezTo>
                  <a:pt x="3493632" y="7982841"/>
                  <a:pt x="3503962" y="8003487"/>
                  <a:pt x="3514292" y="7993163"/>
                </a:cubicBezTo>
                <a:cubicBezTo>
                  <a:pt x="3493632" y="7962194"/>
                  <a:pt x="3472968" y="7931226"/>
                  <a:pt x="3462640" y="7941551"/>
                </a:cubicBezTo>
                <a:cubicBezTo>
                  <a:pt x="3462640" y="7941551"/>
                  <a:pt x="3462640" y="7931229"/>
                  <a:pt x="3452306" y="7931229"/>
                </a:cubicBezTo>
                <a:lnTo>
                  <a:pt x="3452306" y="7920905"/>
                </a:lnTo>
                <a:lnTo>
                  <a:pt x="3452306" y="7910582"/>
                </a:lnTo>
                <a:lnTo>
                  <a:pt x="3441976" y="7920905"/>
                </a:lnTo>
                <a:cubicBezTo>
                  <a:pt x="3442140" y="7921568"/>
                  <a:pt x="3442308" y="7922228"/>
                  <a:pt x="3442472" y="7922889"/>
                </a:cubicBezTo>
                <a:lnTo>
                  <a:pt x="3400006" y="7886874"/>
                </a:lnTo>
                <a:cubicBezTo>
                  <a:pt x="3349642" y="7837032"/>
                  <a:pt x="3305090" y="7771226"/>
                  <a:pt x="3266348" y="7693805"/>
                </a:cubicBezTo>
                <a:cubicBezTo>
                  <a:pt x="3266348" y="7693805"/>
                  <a:pt x="3266348" y="7683482"/>
                  <a:pt x="3256018" y="7683485"/>
                </a:cubicBezTo>
                <a:cubicBezTo>
                  <a:pt x="3256018" y="7673160"/>
                  <a:pt x="3245690" y="7662839"/>
                  <a:pt x="3245690" y="7662839"/>
                </a:cubicBezTo>
                <a:lnTo>
                  <a:pt x="3245688" y="7673162"/>
                </a:lnTo>
                <a:lnTo>
                  <a:pt x="3233204" y="7637403"/>
                </a:lnTo>
                <a:close/>
                <a:moveTo>
                  <a:pt x="3217256" y="7536666"/>
                </a:moveTo>
                <a:lnTo>
                  <a:pt x="3221402" y="7555992"/>
                </a:lnTo>
                <a:lnTo>
                  <a:pt x="3225024" y="7559613"/>
                </a:lnTo>
                <a:lnTo>
                  <a:pt x="3225026" y="7566182"/>
                </a:lnTo>
                <a:lnTo>
                  <a:pt x="3222992" y="7563411"/>
                </a:lnTo>
                <a:lnTo>
                  <a:pt x="3228820" y="7590581"/>
                </a:lnTo>
                <a:lnTo>
                  <a:pt x="3235356" y="7590581"/>
                </a:lnTo>
                <a:cubicBezTo>
                  <a:pt x="3235356" y="7580259"/>
                  <a:pt x="3235356" y="7580259"/>
                  <a:pt x="3225026" y="7569936"/>
                </a:cubicBezTo>
                <a:lnTo>
                  <a:pt x="3225026" y="7566182"/>
                </a:lnTo>
                <a:lnTo>
                  <a:pt x="3235356" y="7580259"/>
                </a:lnTo>
                <a:close/>
                <a:moveTo>
                  <a:pt x="576853" y="7500311"/>
                </a:moveTo>
                <a:lnTo>
                  <a:pt x="576661" y="7505700"/>
                </a:lnTo>
                <a:lnTo>
                  <a:pt x="577664" y="7506488"/>
                </a:lnTo>
                <a:lnTo>
                  <a:pt x="580756" y="7503573"/>
                </a:lnTo>
                <a:close/>
                <a:moveTo>
                  <a:pt x="3058964" y="7357428"/>
                </a:moveTo>
                <a:lnTo>
                  <a:pt x="3110093" y="7465419"/>
                </a:lnTo>
                <a:lnTo>
                  <a:pt x="3147628" y="7527669"/>
                </a:lnTo>
                <a:close/>
                <a:moveTo>
                  <a:pt x="1935281" y="7216802"/>
                </a:moveTo>
                <a:lnTo>
                  <a:pt x="1937030" y="7220294"/>
                </a:lnTo>
                <a:lnTo>
                  <a:pt x="1937028" y="7232948"/>
                </a:lnTo>
                <a:lnTo>
                  <a:pt x="1937028" y="7245597"/>
                </a:lnTo>
                <a:cubicBezTo>
                  <a:pt x="1936446" y="7235999"/>
                  <a:pt x="1935863" y="7226400"/>
                  <a:pt x="1935281" y="7216802"/>
                </a:cubicBezTo>
                <a:close/>
                <a:moveTo>
                  <a:pt x="2891850" y="7157030"/>
                </a:moveTo>
                <a:lnTo>
                  <a:pt x="2894432" y="7157030"/>
                </a:lnTo>
                <a:cubicBezTo>
                  <a:pt x="2894430" y="7160471"/>
                  <a:pt x="2894430" y="7163912"/>
                  <a:pt x="2894429" y="7167353"/>
                </a:cubicBezTo>
                <a:close/>
                <a:moveTo>
                  <a:pt x="404158" y="7137999"/>
                </a:moveTo>
                <a:lnTo>
                  <a:pt x="401374" y="7139007"/>
                </a:lnTo>
                <a:cubicBezTo>
                  <a:pt x="401072" y="7144677"/>
                  <a:pt x="403046" y="7156478"/>
                  <a:pt x="408661" y="7178088"/>
                </a:cubicBezTo>
                <a:lnTo>
                  <a:pt x="412363" y="7181183"/>
                </a:lnTo>
                <a:close/>
                <a:moveTo>
                  <a:pt x="2918046" y="7071500"/>
                </a:moveTo>
                <a:lnTo>
                  <a:pt x="2915096" y="7074452"/>
                </a:lnTo>
                <a:cubicBezTo>
                  <a:pt x="2925426" y="7095093"/>
                  <a:pt x="2915093" y="7105416"/>
                  <a:pt x="2935756" y="7157030"/>
                </a:cubicBezTo>
                <a:cubicBezTo>
                  <a:pt x="2915093" y="7157027"/>
                  <a:pt x="2894432" y="7095093"/>
                  <a:pt x="2884102" y="7126059"/>
                </a:cubicBezTo>
                <a:cubicBezTo>
                  <a:pt x="2889268" y="7136382"/>
                  <a:pt x="2889268" y="7141548"/>
                  <a:pt x="2889268" y="7146705"/>
                </a:cubicBezTo>
                <a:lnTo>
                  <a:pt x="2891850" y="7157030"/>
                </a:lnTo>
                <a:lnTo>
                  <a:pt x="2884104" y="7157030"/>
                </a:lnTo>
                <a:lnTo>
                  <a:pt x="2884104" y="7167354"/>
                </a:lnTo>
                <a:lnTo>
                  <a:pt x="2884104" y="7177674"/>
                </a:lnTo>
                <a:cubicBezTo>
                  <a:pt x="2894432" y="7187996"/>
                  <a:pt x="2904764" y="7208642"/>
                  <a:pt x="2915096" y="7229289"/>
                </a:cubicBezTo>
                <a:lnTo>
                  <a:pt x="2925425" y="7239612"/>
                </a:lnTo>
                <a:cubicBezTo>
                  <a:pt x="2925425" y="7239612"/>
                  <a:pt x="2925425" y="7249932"/>
                  <a:pt x="2935756" y="7260254"/>
                </a:cubicBezTo>
                <a:cubicBezTo>
                  <a:pt x="2935756" y="7260254"/>
                  <a:pt x="2935757" y="7270577"/>
                  <a:pt x="2946089" y="7270578"/>
                </a:cubicBezTo>
                <a:cubicBezTo>
                  <a:pt x="2946089" y="7260257"/>
                  <a:pt x="2946089" y="7260257"/>
                  <a:pt x="2935752" y="7249928"/>
                </a:cubicBezTo>
                <a:cubicBezTo>
                  <a:pt x="2935752" y="7249928"/>
                  <a:pt x="2935756" y="7239608"/>
                  <a:pt x="2925425" y="7229289"/>
                </a:cubicBezTo>
                <a:cubicBezTo>
                  <a:pt x="2946086" y="7249932"/>
                  <a:pt x="2956418" y="7270577"/>
                  <a:pt x="2977079" y="7280901"/>
                </a:cubicBezTo>
                <a:cubicBezTo>
                  <a:pt x="2982244" y="7275741"/>
                  <a:pt x="2982248" y="7265417"/>
                  <a:pt x="2984831" y="7257674"/>
                </a:cubicBezTo>
                <a:lnTo>
                  <a:pt x="3003734" y="7251377"/>
                </a:lnTo>
                <a:lnTo>
                  <a:pt x="2942093" y="7133019"/>
                </a:lnTo>
                <a:close/>
                <a:moveTo>
                  <a:pt x="2915093" y="7063944"/>
                </a:moveTo>
                <a:lnTo>
                  <a:pt x="2915093" y="7064126"/>
                </a:lnTo>
                <a:lnTo>
                  <a:pt x="2915164" y="7064126"/>
                </a:lnTo>
                <a:cubicBezTo>
                  <a:pt x="2915140" y="7064067"/>
                  <a:pt x="2915117" y="7064004"/>
                  <a:pt x="2915093" y="7063944"/>
                </a:cubicBezTo>
                <a:close/>
                <a:moveTo>
                  <a:pt x="2849382" y="6895821"/>
                </a:moveTo>
                <a:lnTo>
                  <a:pt x="2848265" y="6901058"/>
                </a:lnTo>
                <a:cubicBezTo>
                  <a:pt x="2849880" y="6910896"/>
                  <a:pt x="2854398" y="6922835"/>
                  <a:pt x="2860859" y="6936381"/>
                </a:cubicBezTo>
                <a:lnTo>
                  <a:pt x="2875322" y="6962196"/>
                </a:lnTo>
                <a:close/>
                <a:moveTo>
                  <a:pt x="385241" y="6674598"/>
                </a:moveTo>
                <a:lnTo>
                  <a:pt x="385633" y="6679001"/>
                </a:lnTo>
                <a:cubicBezTo>
                  <a:pt x="387103" y="6695453"/>
                  <a:pt x="388735" y="6713736"/>
                  <a:pt x="390691" y="6735674"/>
                </a:cubicBezTo>
                <a:cubicBezTo>
                  <a:pt x="456884" y="6899270"/>
                  <a:pt x="457918" y="7076084"/>
                  <a:pt x="520061" y="7276901"/>
                </a:cubicBezTo>
                <a:cubicBezTo>
                  <a:pt x="513403" y="7284867"/>
                  <a:pt x="523978" y="7320776"/>
                  <a:pt x="526588" y="7350027"/>
                </a:cubicBezTo>
                <a:cubicBezTo>
                  <a:pt x="541213" y="7348715"/>
                  <a:pt x="546431" y="7407216"/>
                  <a:pt x="553093" y="7399248"/>
                </a:cubicBezTo>
                <a:cubicBezTo>
                  <a:pt x="557144" y="7362027"/>
                  <a:pt x="537298" y="7304837"/>
                  <a:pt x="566546" y="7302215"/>
                </a:cubicBezTo>
                <a:cubicBezTo>
                  <a:pt x="606235" y="7416590"/>
                  <a:pt x="611455" y="7475093"/>
                  <a:pt x="616675" y="7533593"/>
                </a:cubicBezTo>
                <a:cubicBezTo>
                  <a:pt x="617654" y="7544562"/>
                  <a:pt x="616568" y="7547885"/>
                  <a:pt x="614161" y="7546719"/>
                </a:cubicBezTo>
                <a:lnTo>
                  <a:pt x="609307" y="7540304"/>
                </a:lnTo>
                <a:lnTo>
                  <a:pt x="620531" y="7570017"/>
                </a:lnTo>
                <a:cubicBezTo>
                  <a:pt x="629965" y="7593128"/>
                  <a:pt x="639236" y="7614408"/>
                  <a:pt x="648503" y="7635690"/>
                </a:cubicBezTo>
                <a:cubicBezTo>
                  <a:pt x="641845" y="7643657"/>
                  <a:pt x="624608" y="7615721"/>
                  <a:pt x="627220" y="7644969"/>
                </a:cubicBezTo>
                <a:cubicBezTo>
                  <a:pt x="660385" y="7686221"/>
                  <a:pt x="664298" y="7730099"/>
                  <a:pt x="698768" y="7785975"/>
                </a:cubicBezTo>
                <a:cubicBezTo>
                  <a:pt x="698737" y="7806249"/>
                  <a:pt x="701281" y="7824449"/>
                  <a:pt x="705985" y="7842338"/>
                </a:cubicBezTo>
                <a:lnTo>
                  <a:pt x="719231" y="7878117"/>
                </a:lnTo>
                <a:lnTo>
                  <a:pt x="727777" y="7870068"/>
                </a:lnTo>
                <a:cubicBezTo>
                  <a:pt x="747623" y="7927256"/>
                  <a:pt x="766162" y="7969820"/>
                  <a:pt x="784700" y="8012382"/>
                </a:cubicBezTo>
                <a:lnTo>
                  <a:pt x="781397" y="8012736"/>
                </a:lnTo>
                <a:lnTo>
                  <a:pt x="795380" y="8042666"/>
                </a:lnTo>
                <a:cubicBezTo>
                  <a:pt x="808700" y="8026727"/>
                  <a:pt x="817970" y="8048009"/>
                  <a:pt x="824632" y="8040041"/>
                </a:cubicBezTo>
                <a:cubicBezTo>
                  <a:pt x="870980" y="8146451"/>
                  <a:pt x="930647" y="8236919"/>
                  <a:pt x="983654" y="8335359"/>
                </a:cubicBezTo>
                <a:lnTo>
                  <a:pt x="1037300" y="8419382"/>
                </a:lnTo>
                <a:lnTo>
                  <a:pt x="972338" y="8288648"/>
                </a:lnTo>
                <a:cubicBezTo>
                  <a:pt x="825709" y="7969799"/>
                  <a:pt x="696904" y="7641530"/>
                  <a:pt x="580660" y="7306610"/>
                </a:cubicBezTo>
                <a:cubicBezTo>
                  <a:pt x="536000" y="7176582"/>
                  <a:pt x="492655" y="7046556"/>
                  <a:pt x="452429" y="6916037"/>
                </a:cubicBezTo>
                <a:close/>
                <a:moveTo>
                  <a:pt x="2698146" y="6455090"/>
                </a:moveTo>
                <a:cubicBezTo>
                  <a:pt x="2708474" y="6506702"/>
                  <a:pt x="2718806" y="6589286"/>
                  <a:pt x="2749798" y="6671862"/>
                </a:cubicBezTo>
                <a:cubicBezTo>
                  <a:pt x="2765296" y="6713156"/>
                  <a:pt x="2780790" y="6749286"/>
                  <a:pt x="2796288" y="6776381"/>
                </a:cubicBezTo>
                <a:lnTo>
                  <a:pt x="2807396" y="6788406"/>
                </a:lnTo>
                <a:lnTo>
                  <a:pt x="2758038" y="6662120"/>
                </a:lnTo>
                <a:lnTo>
                  <a:pt x="2702070" y="6463778"/>
                </a:lnTo>
                <a:close/>
                <a:moveTo>
                  <a:pt x="1578806" y="6051324"/>
                </a:moveTo>
                <a:lnTo>
                  <a:pt x="1578095" y="6052265"/>
                </a:lnTo>
                <a:lnTo>
                  <a:pt x="1579340" y="6053457"/>
                </a:lnTo>
                <a:close/>
                <a:moveTo>
                  <a:pt x="3157676" y="5831444"/>
                </a:moveTo>
                <a:lnTo>
                  <a:pt x="3167154" y="5897463"/>
                </a:lnTo>
                <a:lnTo>
                  <a:pt x="3179536" y="5918415"/>
                </a:lnTo>
                <a:lnTo>
                  <a:pt x="3183389" y="5926548"/>
                </a:lnTo>
                <a:close/>
                <a:moveTo>
                  <a:pt x="1608035" y="5790446"/>
                </a:moveTo>
                <a:lnTo>
                  <a:pt x="1608806" y="5802330"/>
                </a:lnTo>
                <a:lnTo>
                  <a:pt x="1608036" y="5803103"/>
                </a:lnTo>
                <a:close/>
                <a:moveTo>
                  <a:pt x="1620094" y="5777793"/>
                </a:moveTo>
                <a:lnTo>
                  <a:pt x="1620690" y="5777793"/>
                </a:lnTo>
                <a:lnTo>
                  <a:pt x="1620689" y="5790449"/>
                </a:lnTo>
                <a:cubicBezTo>
                  <a:pt x="1620491" y="5786231"/>
                  <a:pt x="1620293" y="5782011"/>
                  <a:pt x="1620094" y="5777793"/>
                </a:cubicBezTo>
                <a:close/>
                <a:moveTo>
                  <a:pt x="987599" y="5658741"/>
                </a:moveTo>
                <a:lnTo>
                  <a:pt x="986690" y="5662070"/>
                </a:lnTo>
                <a:lnTo>
                  <a:pt x="988007" y="5663910"/>
                </a:lnTo>
                <a:close/>
                <a:moveTo>
                  <a:pt x="179521" y="5654276"/>
                </a:moveTo>
                <a:cubicBezTo>
                  <a:pt x="176486" y="5655123"/>
                  <a:pt x="173573" y="5658609"/>
                  <a:pt x="170569" y="5666250"/>
                </a:cubicBezTo>
                <a:cubicBezTo>
                  <a:pt x="185059" y="5746032"/>
                  <a:pt x="196937" y="5796564"/>
                  <a:pt x="203464" y="5869691"/>
                </a:cubicBezTo>
                <a:cubicBezTo>
                  <a:pt x="208685" y="5928194"/>
                  <a:pt x="221867" y="5993349"/>
                  <a:pt x="224344" y="6103695"/>
                </a:cubicBezTo>
                <a:cubicBezTo>
                  <a:pt x="224344" y="6103695"/>
                  <a:pt x="209719" y="6105008"/>
                  <a:pt x="211024" y="6119633"/>
                </a:cubicBezTo>
                <a:cubicBezTo>
                  <a:pt x="233477" y="6206070"/>
                  <a:pt x="224212" y="6184790"/>
                  <a:pt x="245357" y="6256604"/>
                </a:cubicBezTo>
                <a:cubicBezTo>
                  <a:pt x="247969" y="6285855"/>
                  <a:pt x="250579" y="6315104"/>
                  <a:pt x="254494" y="6358982"/>
                </a:cubicBezTo>
                <a:lnTo>
                  <a:pt x="266614" y="6397541"/>
                </a:lnTo>
                <a:lnTo>
                  <a:pt x="260396" y="6349323"/>
                </a:lnTo>
                <a:cubicBezTo>
                  <a:pt x="254164" y="6300128"/>
                  <a:pt x="247931" y="6250931"/>
                  <a:pt x="238729" y="6189101"/>
                </a:cubicBezTo>
                <a:cubicBezTo>
                  <a:pt x="242779" y="6151881"/>
                  <a:pt x="248135" y="6129287"/>
                  <a:pt x="245522" y="6100037"/>
                </a:cubicBezTo>
                <a:cubicBezTo>
                  <a:pt x="235667" y="6030894"/>
                  <a:pt x="227479" y="5959761"/>
                  <a:pt x="221948" y="5887466"/>
                </a:cubicBezTo>
                <a:lnTo>
                  <a:pt x="214630" y="5676320"/>
                </a:lnTo>
                <a:lnTo>
                  <a:pt x="200849" y="5668716"/>
                </a:lnTo>
                <a:cubicBezTo>
                  <a:pt x="192137" y="5661435"/>
                  <a:pt x="185588" y="5652579"/>
                  <a:pt x="179521" y="5654276"/>
                </a:cubicBezTo>
                <a:close/>
                <a:moveTo>
                  <a:pt x="207314" y="5516166"/>
                </a:moveTo>
                <a:lnTo>
                  <a:pt x="207958" y="5528946"/>
                </a:lnTo>
                <a:lnTo>
                  <a:pt x="211150" y="5547980"/>
                </a:lnTo>
                <a:lnTo>
                  <a:pt x="210569" y="5526123"/>
                </a:lnTo>
                <a:close/>
                <a:moveTo>
                  <a:pt x="192424" y="5257115"/>
                </a:moveTo>
                <a:lnTo>
                  <a:pt x="193628" y="5272157"/>
                </a:lnTo>
                <a:lnTo>
                  <a:pt x="191896" y="5279469"/>
                </a:lnTo>
                <a:lnTo>
                  <a:pt x="193616" y="5297948"/>
                </a:lnTo>
                <a:lnTo>
                  <a:pt x="196162" y="5303711"/>
                </a:lnTo>
                <a:lnTo>
                  <a:pt x="193628" y="5272157"/>
                </a:lnTo>
                <a:lnTo>
                  <a:pt x="193729" y="5271741"/>
                </a:lnTo>
                <a:cubicBezTo>
                  <a:pt x="193729" y="5271741"/>
                  <a:pt x="193729" y="5271741"/>
                  <a:pt x="192424" y="5257115"/>
                </a:cubicBezTo>
                <a:close/>
                <a:moveTo>
                  <a:pt x="167189" y="5242794"/>
                </a:moveTo>
                <a:cubicBezTo>
                  <a:pt x="165524" y="5244786"/>
                  <a:pt x="165853" y="5248443"/>
                  <a:pt x="169834" y="5251772"/>
                </a:cubicBezTo>
                <a:cubicBezTo>
                  <a:pt x="167089" y="5303616"/>
                  <a:pt x="170969" y="5367765"/>
                  <a:pt x="174181" y="5434740"/>
                </a:cubicBezTo>
                <a:lnTo>
                  <a:pt x="175744" y="5481300"/>
                </a:lnTo>
                <a:lnTo>
                  <a:pt x="176030" y="5479637"/>
                </a:lnTo>
                <a:cubicBezTo>
                  <a:pt x="178870" y="5470169"/>
                  <a:pt x="182201" y="5466183"/>
                  <a:pt x="181550" y="5458872"/>
                </a:cubicBezTo>
                <a:cubicBezTo>
                  <a:pt x="186184" y="5469513"/>
                  <a:pt x="190166" y="5472840"/>
                  <a:pt x="193984" y="5474340"/>
                </a:cubicBezTo>
                <a:lnTo>
                  <a:pt x="201959" y="5477472"/>
                </a:lnTo>
                <a:lnTo>
                  <a:pt x="196402" y="5432868"/>
                </a:lnTo>
                <a:cubicBezTo>
                  <a:pt x="189137" y="5390691"/>
                  <a:pt x="181877" y="5348513"/>
                  <a:pt x="176849" y="5308184"/>
                </a:cubicBezTo>
                <a:lnTo>
                  <a:pt x="173353" y="5243462"/>
                </a:lnTo>
                <a:close/>
                <a:moveTo>
                  <a:pt x="1645996" y="5183081"/>
                </a:moveTo>
                <a:lnTo>
                  <a:pt x="1645996" y="5195732"/>
                </a:lnTo>
                <a:lnTo>
                  <a:pt x="1633342" y="5195732"/>
                </a:lnTo>
                <a:close/>
                <a:moveTo>
                  <a:pt x="1620689" y="5043891"/>
                </a:moveTo>
                <a:cubicBezTo>
                  <a:pt x="1620690" y="5069196"/>
                  <a:pt x="1620690" y="5107157"/>
                  <a:pt x="1633343" y="5119812"/>
                </a:cubicBezTo>
                <a:cubicBezTo>
                  <a:pt x="1633342" y="5132463"/>
                  <a:pt x="1633343" y="5145120"/>
                  <a:pt x="1620690" y="5145120"/>
                </a:cubicBezTo>
                <a:cubicBezTo>
                  <a:pt x="1620689" y="5157771"/>
                  <a:pt x="1620689" y="5170424"/>
                  <a:pt x="1633342" y="5170424"/>
                </a:cubicBezTo>
                <a:cubicBezTo>
                  <a:pt x="1633343" y="5174643"/>
                  <a:pt x="1633344" y="5178861"/>
                  <a:pt x="1633343" y="5183081"/>
                </a:cubicBezTo>
                <a:cubicBezTo>
                  <a:pt x="1633343" y="5187296"/>
                  <a:pt x="1633342" y="5191514"/>
                  <a:pt x="1633342" y="5195732"/>
                </a:cubicBezTo>
                <a:lnTo>
                  <a:pt x="1633342" y="5208387"/>
                </a:lnTo>
                <a:lnTo>
                  <a:pt x="1633343" y="5221041"/>
                </a:lnTo>
                <a:lnTo>
                  <a:pt x="1645996" y="5221038"/>
                </a:lnTo>
                <a:cubicBezTo>
                  <a:pt x="1645996" y="5284307"/>
                  <a:pt x="1633343" y="5221041"/>
                  <a:pt x="1620689" y="5233692"/>
                </a:cubicBezTo>
                <a:cubicBezTo>
                  <a:pt x="1608036" y="5246345"/>
                  <a:pt x="1620690" y="5259002"/>
                  <a:pt x="1633343" y="5246346"/>
                </a:cubicBezTo>
                <a:cubicBezTo>
                  <a:pt x="1633342" y="5309613"/>
                  <a:pt x="1620689" y="5246345"/>
                  <a:pt x="1620689" y="5284307"/>
                </a:cubicBezTo>
                <a:cubicBezTo>
                  <a:pt x="1620689" y="5284307"/>
                  <a:pt x="1620689" y="5322267"/>
                  <a:pt x="1620694" y="5360228"/>
                </a:cubicBezTo>
                <a:lnTo>
                  <a:pt x="1608036" y="5372882"/>
                </a:lnTo>
                <a:cubicBezTo>
                  <a:pt x="1608036" y="5372882"/>
                  <a:pt x="1608035" y="5385537"/>
                  <a:pt x="1620689" y="5385533"/>
                </a:cubicBezTo>
                <a:lnTo>
                  <a:pt x="1608035" y="5385537"/>
                </a:lnTo>
                <a:cubicBezTo>
                  <a:pt x="1633343" y="5436149"/>
                  <a:pt x="1595381" y="5474111"/>
                  <a:pt x="1620689" y="5512071"/>
                </a:cubicBezTo>
                <a:lnTo>
                  <a:pt x="1620690" y="5524721"/>
                </a:lnTo>
                <a:lnTo>
                  <a:pt x="1620689" y="5550032"/>
                </a:lnTo>
                <a:cubicBezTo>
                  <a:pt x="1620690" y="5562681"/>
                  <a:pt x="1620690" y="5562681"/>
                  <a:pt x="1633342" y="5550032"/>
                </a:cubicBezTo>
                <a:cubicBezTo>
                  <a:pt x="1608035" y="5575335"/>
                  <a:pt x="1620690" y="5613299"/>
                  <a:pt x="1620689" y="5651259"/>
                </a:cubicBezTo>
                <a:cubicBezTo>
                  <a:pt x="1620689" y="5663913"/>
                  <a:pt x="1620689" y="5651259"/>
                  <a:pt x="1608035" y="5651259"/>
                </a:cubicBezTo>
                <a:lnTo>
                  <a:pt x="1608035" y="5663913"/>
                </a:lnTo>
                <a:cubicBezTo>
                  <a:pt x="1608035" y="5676567"/>
                  <a:pt x="1608035" y="5676567"/>
                  <a:pt x="1620689" y="5676567"/>
                </a:cubicBezTo>
                <a:lnTo>
                  <a:pt x="1620689" y="5689218"/>
                </a:lnTo>
                <a:cubicBezTo>
                  <a:pt x="1620690" y="5701871"/>
                  <a:pt x="1620690" y="5701871"/>
                  <a:pt x="1633342" y="5701869"/>
                </a:cubicBezTo>
                <a:cubicBezTo>
                  <a:pt x="1642835" y="5739831"/>
                  <a:pt x="1623851" y="5735088"/>
                  <a:pt x="1619108" y="5757035"/>
                </a:cubicBezTo>
                <a:cubicBezTo>
                  <a:pt x="1619435" y="5763954"/>
                  <a:pt x="1619766" y="5770875"/>
                  <a:pt x="1620094" y="5777793"/>
                </a:cubicBezTo>
                <a:lnTo>
                  <a:pt x="1608035" y="5777793"/>
                </a:lnTo>
                <a:lnTo>
                  <a:pt x="1608036" y="5765139"/>
                </a:lnTo>
                <a:lnTo>
                  <a:pt x="1595382" y="5714528"/>
                </a:lnTo>
                <a:cubicBezTo>
                  <a:pt x="1595382" y="5710310"/>
                  <a:pt x="1595382" y="5706092"/>
                  <a:pt x="1595386" y="5701874"/>
                </a:cubicBezTo>
                <a:lnTo>
                  <a:pt x="1582726" y="5714528"/>
                </a:lnTo>
                <a:cubicBezTo>
                  <a:pt x="1570074" y="5651259"/>
                  <a:pt x="1544766" y="5562684"/>
                  <a:pt x="1557422" y="5499417"/>
                </a:cubicBezTo>
                <a:cubicBezTo>
                  <a:pt x="1570074" y="5499414"/>
                  <a:pt x="1570078" y="5436149"/>
                  <a:pt x="1570076" y="5372882"/>
                </a:cubicBezTo>
                <a:cubicBezTo>
                  <a:pt x="1570076" y="5309618"/>
                  <a:pt x="1582726" y="5259002"/>
                  <a:pt x="1608035" y="5271653"/>
                </a:cubicBezTo>
                <a:cubicBezTo>
                  <a:pt x="1620690" y="5183081"/>
                  <a:pt x="1620690" y="5145120"/>
                  <a:pt x="1620689" y="5043891"/>
                </a:cubicBezTo>
                <a:close/>
                <a:moveTo>
                  <a:pt x="139210" y="4996022"/>
                </a:moveTo>
                <a:lnTo>
                  <a:pt x="139087" y="5001062"/>
                </a:lnTo>
                <a:cubicBezTo>
                  <a:pt x="137144" y="5033484"/>
                  <a:pt x="133681" y="5066966"/>
                  <a:pt x="127640" y="5102522"/>
                </a:cubicBezTo>
                <a:cubicBezTo>
                  <a:pt x="134267" y="5114828"/>
                  <a:pt x="139226" y="5129124"/>
                  <a:pt x="143042" y="5144790"/>
                </a:cubicBezTo>
                <a:lnTo>
                  <a:pt x="144632" y="5154192"/>
                </a:lnTo>
                <a:lnTo>
                  <a:pt x="142862" y="5083734"/>
                </a:lnTo>
                <a:lnTo>
                  <a:pt x="142894" y="5017103"/>
                </a:lnTo>
                <a:close/>
                <a:moveTo>
                  <a:pt x="2966222" y="4796178"/>
                </a:moveTo>
                <a:cubicBezTo>
                  <a:pt x="2943960" y="4811502"/>
                  <a:pt x="2946632" y="4827998"/>
                  <a:pt x="2947385" y="4848713"/>
                </a:cubicBezTo>
                <a:cubicBezTo>
                  <a:pt x="2955606" y="5132568"/>
                  <a:pt x="2968048" y="5418345"/>
                  <a:pt x="3017699" y="5700701"/>
                </a:cubicBezTo>
                <a:cubicBezTo>
                  <a:pt x="3023795" y="5754405"/>
                  <a:pt x="3046768" y="5815799"/>
                  <a:pt x="3017195" y="5858349"/>
                </a:cubicBezTo>
                <a:cubicBezTo>
                  <a:pt x="2968038" y="5932724"/>
                  <a:pt x="2999442" y="5997959"/>
                  <a:pt x="3016649" y="6072003"/>
                </a:cubicBezTo>
                <a:cubicBezTo>
                  <a:pt x="3039366" y="6212220"/>
                  <a:pt x="3071866" y="6350528"/>
                  <a:pt x="3109499" y="6487352"/>
                </a:cubicBezTo>
                <a:lnTo>
                  <a:pt x="3193523" y="6763580"/>
                </a:lnTo>
                <a:lnTo>
                  <a:pt x="3215621" y="6797463"/>
                </a:lnTo>
                <a:cubicBezTo>
                  <a:pt x="3249426" y="6839049"/>
                  <a:pt x="3282842" y="6860072"/>
                  <a:pt x="3303474" y="6938549"/>
                </a:cubicBezTo>
                <a:cubicBezTo>
                  <a:pt x="3297698" y="6953375"/>
                  <a:pt x="3281246" y="6929888"/>
                  <a:pt x="3273834" y="6927000"/>
                </a:cubicBezTo>
                <a:cubicBezTo>
                  <a:pt x="3320687" y="7047710"/>
                  <a:pt x="3343676" y="7142046"/>
                  <a:pt x="3415644" y="7264004"/>
                </a:cubicBezTo>
                <a:cubicBezTo>
                  <a:pt x="3414011" y="7246292"/>
                  <a:pt x="3425944" y="7259478"/>
                  <a:pt x="3440762" y="7265252"/>
                </a:cubicBezTo>
                <a:cubicBezTo>
                  <a:pt x="3473669" y="7312224"/>
                  <a:pt x="3484348" y="7350537"/>
                  <a:pt x="3497912" y="7381436"/>
                </a:cubicBezTo>
                <a:cubicBezTo>
                  <a:pt x="3511478" y="7412334"/>
                  <a:pt x="3529565" y="7453533"/>
                  <a:pt x="3572770" y="7495980"/>
                </a:cubicBezTo>
                <a:cubicBezTo>
                  <a:pt x="3586336" y="7526879"/>
                  <a:pt x="3568628" y="7528518"/>
                  <a:pt x="3594125" y="7572603"/>
                </a:cubicBezTo>
                <a:cubicBezTo>
                  <a:pt x="3617988" y="7598976"/>
                  <a:pt x="3619242" y="7573851"/>
                  <a:pt x="3644740" y="7617936"/>
                </a:cubicBezTo>
                <a:cubicBezTo>
                  <a:pt x="3652529" y="7663661"/>
                  <a:pt x="3707664" y="7719294"/>
                  <a:pt x="3749616" y="7786866"/>
                </a:cubicBezTo>
                <a:cubicBezTo>
                  <a:pt x="3743840" y="7801694"/>
                  <a:pt x="3785789" y="7869264"/>
                  <a:pt x="3817064" y="7898523"/>
                </a:cubicBezTo>
                <a:cubicBezTo>
                  <a:pt x="3812542" y="7888224"/>
                  <a:pt x="3812542" y="7888224"/>
                  <a:pt x="3812542" y="7888224"/>
                </a:cubicBezTo>
                <a:cubicBezTo>
                  <a:pt x="3808019" y="7877925"/>
                  <a:pt x="3800610" y="7875038"/>
                  <a:pt x="3810908" y="7870512"/>
                </a:cubicBezTo>
                <a:cubicBezTo>
                  <a:pt x="3810908" y="7870512"/>
                  <a:pt x="3815429" y="7880811"/>
                  <a:pt x="3822840" y="7883699"/>
                </a:cubicBezTo>
                <a:cubicBezTo>
                  <a:pt x="3833136" y="7879172"/>
                  <a:pt x="3833136" y="7879172"/>
                  <a:pt x="3833136" y="7879172"/>
                </a:cubicBezTo>
                <a:cubicBezTo>
                  <a:pt x="3857000" y="7905546"/>
                  <a:pt x="3848336" y="7927785"/>
                  <a:pt x="3839292" y="7907186"/>
                </a:cubicBezTo>
                <a:cubicBezTo>
                  <a:pt x="3843814" y="7917485"/>
                  <a:pt x="3843814" y="7917485"/>
                  <a:pt x="3843814" y="7917485"/>
                </a:cubicBezTo>
                <a:cubicBezTo>
                  <a:pt x="3848336" y="7927785"/>
                  <a:pt x="3845448" y="7935197"/>
                  <a:pt x="3845448" y="7935197"/>
                </a:cubicBezTo>
                <a:cubicBezTo>
                  <a:pt x="3838038" y="7932311"/>
                  <a:pt x="3833518" y="7922010"/>
                  <a:pt x="3826106" y="7919123"/>
                </a:cubicBezTo>
                <a:lnTo>
                  <a:pt x="3821928" y="7917495"/>
                </a:lnTo>
                <a:lnTo>
                  <a:pt x="4217118" y="8397302"/>
                </a:lnTo>
                <a:lnTo>
                  <a:pt x="4226942" y="8401994"/>
                </a:lnTo>
                <a:cubicBezTo>
                  <a:pt x="4241414" y="8414948"/>
                  <a:pt x="4252336" y="8430108"/>
                  <a:pt x="4264216" y="8443161"/>
                </a:cubicBezTo>
                <a:lnTo>
                  <a:pt x="4315950" y="8494650"/>
                </a:lnTo>
                <a:lnTo>
                  <a:pt x="4779590" y="8921636"/>
                </a:lnTo>
                <a:lnTo>
                  <a:pt x="5003136" y="9083376"/>
                </a:lnTo>
                <a:lnTo>
                  <a:pt x="5015632" y="9083552"/>
                </a:lnTo>
                <a:cubicBezTo>
                  <a:pt x="5024545" y="9085068"/>
                  <a:pt x="5033383" y="9086128"/>
                  <a:pt x="5042230" y="9085005"/>
                </a:cubicBezTo>
                <a:lnTo>
                  <a:pt x="5052194" y="9080643"/>
                </a:lnTo>
                <a:lnTo>
                  <a:pt x="4898326" y="8953278"/>
                </a:lnTo>
                <a:lnTo>
                  <a:pt x="4893268" y="8949717"/>
                </a:lnTo>
                <a:lnTo>
                  <a:pt x="4882082" y="8939832"/>
                </a:lnTo>
                <a:lnTo>
                  <a:pt x="4873380" y="8932628"/>
                </a:lnTo>
                <a:lnTo>
                  <a:pt x="4870010" y="8929164"/>
                </a:lnTo>
                <a:lnTo>
                  <a:pt x="4733957" y="8808936"/>
                </a:lnTo>
                <a:cubicBezTo>
                  <a:pt x="4631488" y="8711421"/>
                  <a:pt x="4534811" y="8608635"/>
                  <a:pt x="4433788" y="8512905"/>
                </a:cubicBezTo>
                <a:cubicBezTo>
                  <a:pt x="4415758" y="8497914"/>
                  <a:pt x="4399007" y="8480116"/>
                  <a:pt x="4384469" y="8459937"/>
                </a:cubicBezTo>
                <a:lnTo>
                  <a:pt x="4349390" y="8394454"/>
                </a:lnTo>
                <a:lnTo>
                  <a:pt x="4290320" y="8320214"/>
                </a:lnTo>
                <a:cubicBezTo>
                  <a:pt x="4270846" y="8294244"/>
                  <a:pt x="4250630" y="8267079"/>
                  <a:pt x="4225055" y="8236626"/>
                </a:cubicBezTo>
                <a:cubicBezTo>
                  <a:pt x="4215508" y="8242574"/>
                  <a:pt x="4229195" y="8253926"/>
                  <a:pt x="4219649" y="8259875"/>
                </a:cubicBezTo>
                <a:cubicBezTo>
                  <a:pt x="4178580" y="8225817"/>
                  <a:pt x="4158950" y="8204915"/>
                  <a:pt x="4133375" y="8174462"/>
                </a:cubicBezTo>
                <a:cubicBezTo>
                  <a:pt x="4115544" y="8145812"/>
                  <a:pt x="4089970" y="8115359"/>
                  <a:pt x="4052508" y="8065806"/>
                </a:cubicBezTo>
                <a:cubicBezTo>
                  <a:pt x="4056113" y="8050307"/>
                  <a:pt x="4022792" y="8018054"/>
                  <a:pt x="4006766" y="7981653"/>
                </a:cubicBezTo>
                <a:cubicBezTo>
                  <a:pt x="4010906" y="7998953"/>
                  <a:pt x="4009104" y="8006702"/>
                  <a:pt x="3989472" y="7985799"/>
                </a:cubicBezTo>
                <a:cubicBezTo>
                  <a:pt x="3955616" y="7920747"/>
                  <a:pt x="3871145" y="7827588"/>
                  <a:pt x="3868270" y="7769745"/>
                </a:cubicBezTo>
                <a:cubicBezTo>
                  <a:pt x="3813515" y="7724337"/>
                  <a:pt x="3773716" y="7649735"/>
                  <a:pt x="3743464" y="7569188"/>
                </a:cubicBezTo>
                <a:cubicBezTo>
                  <a:pt x="3735718" y="7567386"/>
                  <a:pt x="3735718" y="7567386"/>
                  <a:pt x="3735718" y="7567386"/>
                </a:cubicBezTo>
                <a:cubicBezTo>
                  <a:pt x="3735718" y="7567386"/>
                  <a:pt x="3737522" y="7559636"/>
                  <a:pt x="3737522" y="7559636"/>
                </a:cubicBezTo>
                <a:cubicBezTo>
                  <a:pt x="3729776" y="7557836"/>
                  <a:pt x="3725634" y="7540536"/>
                  <a:pt x="3725634" y="7540536"/>
                </a:cubicBezTo>
                <a:cubicBezTo>
                  <a:pt x="3719692" y="7530986"/>
                  <a:pt x="3727436" y="7532787"/>
                  <a:pt x="3733379" y="7542338"/>
                </a:cubicBezTo>
                <a:lnTo>
                  <a:pt x="3736644" y="7543607"/>
                </a:lnTo>
                <a:lnTo>
                  <a:pt x="3739324" y="7551888"/>
                </a:lnTo>
                <a:cubicBezTo>
                  <a:pt x="3740224" y="7548014"/>
                  <a:pt x="3740675" y="7546076"/>
                  <a:pt x="3739932" y="7544883"/>
                </a:cubicBezTo>
                <a:lnTo>
                  <a:pt x="3736644" y="7543607"/>
                </a:lnTo>
                <a:lnTo>
                  <a:pt x="3732942" y="7532154"/>
                </a:lnTo>
                <a:cubicBezTo>
                  <a:pt x="3723116" y="7511873"/>
                  <a:pt x="3706500" y="7491162"/>
                  <a:pt x="3715014" y="7480890"/>
                </a:cubicBezTo>
                <a:cubicBezTo>
                  <a:pt x="3770304" y="7559094"/>
                  <a:pt x="3820384" y="7554407"/>
                  <a:pt x="3862522" y="7654056"/>
                </a:cubicBezTo>
                <a:cubicBezTo>
                  <a:pt x="3858917" y="7669554"/>
                  <a:pt x="3839284" y="7648652"/>
                  <a:pt x="3831539" y="7646849"/>
                </a:cubicBezTo>
                <a:cubicBezTo>
                  <a:pt x="3895112" y="7759652"/>
                  <a:pt x="3931307" y="7849751"/>
                  <a:pt x="4019918" y="7960209"/>
                </a:cubicBezTo>
                <a:cubicBezTo>
                  <a:pt x="4015778" y="7942910"/>
                  <a:pt x="4029467" y="7954263"/>
                  <a:pt x="4044958" y="7957865"/>
                </a:cubicBezTo>
                <a:cubicBezTo>
                  <a:pt x="4084220" y="7999671"/>
                  <a:pt x="4100249" y="8036070"/>
                  <a:pt x="4118078" y="8064722"/>
                </a:cubicBezTo>
                <a:cubicBezTo>
                  <a:pt x="4135908" y="8093373"/>
                  <a:pt x="4159680" y="8131574"/>
                  <a:pt x="4208492" y="8167431"/>
                </a:cubicBezTo>
                <a:cubicBezTo>
                  <a:pt x="4226321" y="8196083"/>
                  <a:pt x="4209028" y="8200229"/>
                  <a:pt x="4240546" y="8240231"/>
                </a:cubicBezTo>
                <a:cubicBezTo>
                  <a:pt x="4267924" y="8262935"/>
                  <a:pt x="4265585" y="8237888"/>
                  <a:pt x="4297103" y="8277890"/>
                </a:cubicBezTo>
                <a:cubicBezTo>
                  <a:pt x="4304214" y="8299964"/>
                  <a:pt x="4323398" y="8322803"/>
                  <a:pt x="4347194" y="8347739"/>
                </a:cubicBezTo>
                <a:lnTo>
                  <a:pt x="4351784" y="8352600"/>
                </a:lnTo>
                <a:lnTo>
                  <a:pt x="4361840" y="8340473"/>
                </a:lnTo>
                <a:lnTo>
                  <a:pt x="4268230" y="8210715"/>
                </a:lnTo>
                <a:lnTo>
                  <a:pt x="4380947" y="8337401"/>
                </a:lnTo>
                <a:lnTo>
                  <a:pt x="4391542" y="8337747"/>
                </a:lnTo>
                <a:cubicBezTo>
                  <a:pt x="4397750" y="8343965"/>
                  <a:pt x="4402250" y="8353925"/>
                  <a:pt x="4408034" y="8361078"/>
                </a:cubicBezTo>
                <a:cubicBezTo>
                  <a:pt x="4482524" y="8435680"/>
                  <a:pt x="4562459" y="8508246"/>
                  <a:pt x="4635240" y="8586590"/>
                </a:cubicBezTo>
                <a:lnTo>
                  <a:pt x="5039628" y="8963541"/>
                </a:lnTo>
                <a:lnTo>
                  <a:pt x="5454780" y="9255388"/>
                </a:lnTo>
                <a:cubicBezTo>
                  <a:pt x="5602636" y="9352022"/>
                  <a:pt x="5753536" y="9444945"/>
                  <a:pt x="5905180" y="9536937"/>
                </a:cubicBezTo>
                <a:cubicBezTo>
                  <a:pt x="5519662" y="9287486"/>
                  <a:pt x="5171191" y="9001436"/>
                  <a:pt x="4854150" y="8681319"/>
                </a:cubicBezTo>
                <a:lnTo>
                  <a:pt x="4576214" y="8371013"/>
                </a:lnTo>
                <a:lnTo>
                  <a:pt x="4394212" y="8183049"/>
                </a:lnTo>
                <a:lnTo>
                  <a:pt x="4349627" y="8105747"/>
                </a:lnTo>
                <a:lnTo>
                  <a:pt x="4344314" y="8098556"/>
                </a:lnTo>
                <a:lnTo>
                  <a:pt x="4243772" y="7987931"/>
                </a:lnTo>
                <a:cubicBezTo>
                  <a:pt x="3819179" y="7473444"/>
                  <a:pt x="3485410" y="6881225"/>
                  <a:pt x="3267006" y="6235823"/>
                </a:cubicBezTo>
                <a:lnTo>
                  <a:pt x="3211728" y="6031370"/>
                </a:lnTo>
                <a:lnTo>
                  <a:pt x="3206867" y="6033956"/>
                </a:lnTo>
                <a:cubicBezTo>
                  <a:pt x="3204473" y="6033330"/>
                  <a:pt x="3202001" y="6031191"/>
                  <a:pt x="3199584" y="6028499"/>
                </a:cubicBezTo>
                <a:lnTo>
                  <a:pt x="3192322" y="6019941"/>
                </a:lnTo>
                <a:lnTo>
                  <a:pt x="3227930" y="6178428"/>
                </a:lnTo>
                <a:cubicBezTo>
                  <a:pt x="3231658" y="6195404"/>
                  <a:pt x="3236465" y="6210009"/>
                  <a:pt x="3224717" y="6218504"/>
                </a:cubicBezTo>
                <a:lnTo>
                  <a:pt x="3221740" y="6219554"/>
                </a:lnTo>
                <a:lnTo>
                  <a:pt x="3233850" y="6276857"/>
                </a:lnTo>
                <a:cubicBezTo>
                  <a:pt x="3241373" y="6306689"/>
                  <a:pt x="3250618" y="6337751"/>
                  <a:pt x="3262542" y="6371084"/>
                </a:cubicBezTo>
                <a:cubicBezTo>
                  <a:pt x="3264276" y="6353381"/>
                  <a:pt x="3273509" y="6368579"/>
                  <a:pt x="3286976" y="6377040"/>
                </a:cubicBezTo>
                <a:cubicBezTo>
                  <a:pt x="3310442" y="6429372"/>
                  <a:pt x="3313712" y="6469010"/>
                  <a:pt x="3321210" y="6501911"/>
                </a:cubicBezTo>
                <a:cubicBezTo>
                  <a:pt x="3328712" y="6534812"/>
                  <a:pt x="3338714" y="6578682"/>
                  <a:pt x="3373146" y="6628508"/>
                </a:cubicBezTo>
                <a:cubicBezTo>
                  <a:pt x="3380648" y="6661410"/>
                  <a:pt x="3362948" y="6659682"/>
                  <a:pt x="3379682" y="6707784"/>
                </a:cubicBezTo>
                <a:cubicBezTo>
                  <a:pt x="3398150" y="6738179"/>
                  <a:pt x="3404116" y="6713741"/>
                  <a:pt x="3420848" y="6761841"/>
                </a:cubicBezTo>
                <a:cubicBezTo>
                  <a:pt x="3419885" y="6808215"/>
                  <a:pt x="3463552" y="6873239"/>
                  <a:pt x="3492018" y="6947505"/>
                </a:cubicBezTo>
                <a:cubicBezTo>
                  <a:pt x="3483552" y="6960977"/>
                  <a:pt x="3512021" y="7035242"/>
                  <a:pt x="3537221" y="7069871"/>
                </a:cubicBezTo>
                <a:cubicBezTo>
                  <a:pt x="3534720" y="7058904"/>
                  <a:pt x="3534720" y="7058904"/>
                  <a:pt x="3534720" y="7058904"/>
                </a:cubicBezTo>
                <a:cubicBezTo>
                  <a:pt x="3532220" y="7047936"/>
                  <a:pt x="3525488" y="7043706"/>
                  <a:pt x="3536454" y="7041201"/>
                </a:cubicBezTo>
                <a:cubicBezTo>
                  <a:pt x="3536454" y="7041201"/>
                  <a:pt x="3538955" y="7052168"/>
                  <a:pt x="3545687" y="7056398"/>
                </a:cubicBezTo>
                <a:cubicBezTo>
                  <a:pt x="3556652" y="7053894"/>
                  <a:pt x="3556652" y="7053894"/>
                  <a:pt x="3556652" y="7053894"/>
                </a:cubicBezTo>
                <a:cubicBezTo>
                  <a:pt x="3575120" y="7084290"/>
                  <a:pt x="3562421" y="7104500"/>
                  <a:pt x="3557422" y="7082565"/>
                </a:cubicBezTo>
                <a:cubicBezTo>
                  <a:pt x="3559922" y="7093532"/>
                  <a:pt x="3559922" y="7093532"/>
                  <a:pt x="3559922" y="7093532"/>
                </a:cubicBezTo>
                <a:cubicBezTo>
                  <a:pt x="3562421" y="7104500"/>
                  <a:pt x="3558190" y="7111235"/>
                  <a:pt x="3558190" y="7111235"/>
                </a:cubicBezTo>
                <a:cubicBezTo>
                  <a:pt x="3551456" y="7107003"/>
                  <a:pt x="3548956" y="7096035"/>
                  <a:pt x="3542222" y="7091805"/>
                </a:cubicBezTo>
                <a:cubicBezTo>
                  <a:pt x="3522022" y="7079111"/>
                  <a:pt x="3499322" y="7055451"/>
                  <a:pt x="3516058" y="7103550"/>
                </a:cubicBezTo>
                <a:cubicBezTo>
                  <a:pt x="3474122" y="7020822"/>
                  <a:pt x="3448154" y="6957524"/>
                  <a:pt x="3433152" y="6891720"/>
                </a:cubicBezTo>
                <a:cubicBezTo>
                  <a:pt x="3407186" y="6828422"/>
                  <a:pt x="3394684" y="6773586"/>
                  <a:pt x="3366216" y="6699320"/>
                </a:cubicBezTo>
                <a:cubicBezTo>
                  <a:pt x="3355248" y="6701825"/>
                  <a:pt x="3364484" y="6717024"/>
                  <a:pt x="3353518" y="6719529"/>
                </a:cubicBezTo>
                <a:cubicBezTo>
                  <a:pt x="3325817" y="6673934"/>
                  <a:pt x="3314084" y="6647768"/>
                  <a:pt x="3299850" y="6610635"/>
                </a:cubicBezTo>
                <a:cubicBezTo>
                  <a:pt x="3292349" y="6577733"/>
                  <a:pt x="3278114" y="6540600"/>
                  <a:pt x="3258880" y="6481532"/>
                </a:cubicBezTo>
                <a:cubicBezTo>
                  <a:pt x="3267346" y="6468062"/>
                  <a:pt x="3246380" y="6426698"/>
                  <a:pt x="3243110" y="6387060"/>
                </a:cubicBezTo>
                <a:cubicBezTo>
                  <a:pt x="3241379" y="6404762"/>
                  <a:pt x="3237146" y="6411498"/>
                  <a:pt x="3225413" y="6385334"/>
                </a:cubicBezTo>
                <a:cubicBezTo>
                  <a:pt x="3220028" y="6349064"/>
                  <a:pt x="3204977" y="6302021"/>
                  <a:pt x="3193292" y="6257094"/>
                </a:cubicBezTo>
                <a:lnTo>
                  <a:pt x="3186686" y="6225378"/>
                </a:lnTo>
                <a:lnTo>
                  <a:pt x="3176492" y="6225662"/>
                </a:lnTo>
                <a:cubicBezTo>
                  <a:pt x="3169302" y="6220476"/>
                  <a:pt x="3164804" y="6210788"/>
                  <a:pt x="3162320" y="6199470"/>
                </a:cubicBezTo>
                <a:lnTo>
                  <a:pt x="3154300" y="6149984"/>
                </a:lnTo>
                <a:cubicBezTo>
                  <a:pt x="3062178" y="5726052"/>
                  <a:pt x="2996910" y="5299074"/>
                  <a:pt x="2993406" y="4859490"/>
                </a:cubicBezTo>
                <a:cubicBezTo>
                  <a:pt x="2992656" y="4838775"/>
                  <a:pt x="3003808" y="4803111"/>
                  <a:pt x="2966222" y="4796178"/>
                </a:cubicBezTo>
                <a:close/>
                <a:moveTo>
                  <a:pt x="175099" y="4684419"/>
                </a:moveTo>
                <a:lnTo>
                  <a:pt x="171418" y="4693523"/>
                </a:lnTo>
                <a:cubicBezTo>
                  <a:pt x="169517" y="4699338"/>
                  <a:pt x="167845" y="4706399"/>
                  <a:pt x="166832" y="4715702"/>
                </a:cubicBezTo>
                <a:cubicBezTo>
                  <a:pt x="164774" y="4754585"/>
                  <a:pt x="162868" y="4702238"/>
                  <a:pt x="154717" y="4696059"/>
                </a:cubicBezTo>
                <a:lnTo>
                  <a:pt x="153653" y="4696379"/>
                </a:lnTo>
                <a:lnTo>
                  <a:pt x="162041" y="4772906"/>
                </a:lnTo>
                <a:lnTo>
                  <a:pt x="169337" y="4750575"/>
                </a:lnTo>
                <a:cubicBezTo>
                  <a:pt x="171688" y="4735623"/>
                  <a:pt x="173215" y="4716597"/>
                  <a:pt x="174475" y="4695869"/>
                </a:cubicBezTo>
                <a:close/>
                <a:moveTo>
                  <a:pt x="1004585" y="4636356"/>
                </a:moveTo>
                <a:lnTo>
                  <a:pt x="970019" y="4725380"/>
                </a:lnTo>
                <a:lnTo>
                  <a:pt x="965716" y="4750385"/>
                </a:lnTo>
                <a:lnTo>
                  <a:pt x="970034" y="4774376"/>
                </a:lnTo>
                <a:cubicBezTo>
                  <a:pt x="971045" y="4790331"/>
                  <a:pt x="970007" y="4808609"/>
                  <a:pt x="965494" y="4831253"/>
                </a:cubicBezTo>
                <a:cubicBezTo>
                  <a:pt x="960503" y="4835858"/>
                  <a:pt x="957050" y="4832117"/>
                  <a:pt x="954268" y="4826603"/>
                </a:cubicBezTo>
                <a:lnTo>
                  <a:pt x="953048" y="4824008"/>
                </a:lnTo>
                <a:lnTo>
                  <a:pt x="950050" y="4841435"/>
                </a:lnTo>
                <a:lnTo>
                  <a:pt x="943958" y="4841435"/>
                </a:lnTo>
                <a:lnTo>
                  <a:pt x="931352" y="4963230"/>
                </a:lnTo>
                <a:cubicBezTo>
                  <a:pt x="926975" y="5012306"/>
                  <a:pt x="924947" y="5062679"/>
                  <a:pt x="929729" y="5122931"/>
                </a:cubicBezTo>
                <a:cubicBezTo>
                  <a:pt x="935108" y="5108730"/>
                  <a:pt x="939325" y="5123313"/>
                  <a:pt x="948533" y="5133290"/>
                </a:cubicBezTo>
                <a:cubicBezTo>
                  <a:pt x="956198" y="5181645"/>
                  <a:pt x="950050" y="5215034"/>
                  <a:pt x="948890" y="5243817"/>
                </a:cubicBezTo>
                <a:cubicBezTo>
                  <a:pt x="947734" y="5272602"/>
                  <a:pt x="946189" y="5310978"/>
                  <a:pt x="963448" y="5359716"/>
                </a:cubicBezTo>
                <a:cubicBezTo>
                  <a:pt x="962288" y="5388500"/>
                  <a:pt x="948089" y="5383130"/>
                  <a:pt x="951149" y="5426495"/>
                </a:cubicBezTo>
                <a:cubicBezTo>
                  <a:pt x="959587" y="5455662"/>
                  <a:pt x="969953" y="5436855"/>
                  <a:pt x="973013" y="5480220"/>
                </a:cubicBezTo>
                <a:cubicBezTo>
                  <a:pt x="967444" y="5499219"/>
                  <a:pt x="970028" y="5524548"/>
                  <a:pt x="974866" y="5553570"/>
                </a:cubicBezTo>
                <a:lnTo>
                  <a:pt x="983561" y="5607579"/>
                </a:lnTo>
                <a:lnTo>
                  <a:pt x="983264" y="5603807"/>
                </a:lnTo>
                <a:cubicBezTo>
                  <a:pt x="984845" y="5587991"/>
                  <a:pt x="988009" y="5575337"/>
                  <a:pt x="988007" y="5562681"/>
                </a:cubicBezTo>
                <a:cubicBezTo>
                  <a:pt x="988010" y="5613299"/>
                  <a:pt x="1000663" y="5638607"/>
                  <a:pt x="1013318" y="5638604"/>
                </a:cubicBezTo>
                <a:cubicBezTo>
                  <a:pt x="1000663" y="5562684"/>
                  <a:pt x="1013318" y="5537375"/>
                  <a:pt x="1000663" y="5474109"/>
                </a:cubicBezTo>
                <a:cubicBezTo>
                  <a:pt x="1025971" y="5423496"/>
                  <a:pt x="1051279" y="5486763"/>
                  <a:pt x="1051279" y="5423496"/>
                </a:cubicBezTo>
                <a:lnTo>
                  <a:pt x="1051136" y="5420049"/>
                </a:lnTo>
                <a:lnTo>
                  <a:pt x="1044272" y="5328966"/>
                </a:lnTo>
                <a:cubicBezTo>
                  <a:pt x="1042762" y="5296539"/>
                  <a:pt x="1041310" y="5262711"/>
                  <a:pt x="1037272" y="5223147"/>
                </a:cubicBezTo>
                <a:cubicBezTo>
                  <a:pt x="1026034" y="5222699"/>
                  <a:pt x="1030975" y="5239784"/>
                  <a:pt x="1019735" y="5239334"/>
                </a:cubicBezTo>
                <a:cubicBezTo>
                  <a:pt x="1004911" y="5188086"/>
                  <a:pt x="1000423" y="5159763"/>
                  <a:pt x="996383" y="5120201"/>
                </a:cubicBezTo>
                <a:cubicBezTo>
                  <a:pt x="997742" y="5086482"/>
                  <a:pt x="993706" y="5046920"/>
                  <a:pt x="990572" y="4984880"/>
                </a:cubicBezTo>
                <a:cubicBezTo>
                  <a:pt x="1002265" y="4974087"/>
                  <a:pt x="992834" y="4928682"/>
                  <a:pt x="1000037" y="4889568"/>
                </a:cubicBezTo>
                <a:cubicBezTo>
                  <a:pt x="993739" y="4906203"/>
                  <a:pt x="987893" y="4911599"/>
                  <a:pt x="983404" y="4883276"/>
                </a:cubicBezTo>
                <a:cubicBezTo>
                  <a:pt x="991964" y="4810443"/>
                  <a:pt x="974461" y="4685915"/>
                  <a:pt x="1004594" y="4636457"/>
                </a:cubicBezTo>
                <a:close/>
                <a:moveTo>
                  <a:pt x="149099" y="4457675"/>
                </a:moveTo>
                <a:lnTo>
                  <a:pt x="143266" y="4491044"/>
                </a:lnTo>
                <a:lnTo>
                  <a:pt x="143735" y="4525754"/>
                </a:lnTo>
                <a:lnTo>
                  <a:pt x="149555" y="4628400"/>
                </a:lnTo>
                <a:lnTo>
                  <a:pt x="152983" y="4628075"/>
                </a:lnTo>
                <a:cubicBezTo>
                  <a:pt x="158735" y="4631058"/>
                  <a:pt x="163564" y="4639694"/>
                  <a:pt x="169382" y="4644875"/>
                </a:cubicBezTo>
                <a:lnTo>
                  <a:pt x="177158" y="4646628"/>
                </a:lnTo>
                <a:lnTo>
                  <a:pt x="178010" y="4630940"/>
                </a:lnTo>
                <a:cubicBezTo>
                  <a:pt x="180575" y="4587402"/>
                  <a:pt x="184301" y="4546529"/>
                  <a:pt x="193639" y="4527261"/>
                </a:cubicBezTo>
                <a:cubicBezTo>
                  <a:pt x="179014" y="4528574"/>
                  <a:pt x="171049" y="4521917"/>
                  <a:pt x="183061" y="4491354"/>
                </a:cubicBezTo>
                <a:lnTo>
                  <a:pt x="184220" y="4484595"/>
                </a:lnTo>
                <a:lnTo>
                  <a:pt x="164446" y="4477784"/>
                </a:lnTo>
                <a:close/>
                <a:moveTo>
                  <a:pt x="1160026" y="4212987"/>
                </a:moveTo>
                <a:lnTo>
                  <a:pt x="1147762" y="4244943"/>
                </a:lnTo>
                <a:cubicBezTo>
                  <a:pt x="1140644" y="4263330"/>
                  <a:pt x="1133527" y="4281519"/>
                  <a:pt x="1127200" y="4297337"/>
                </a:cubicBezTo>
                <a:cubicBezTo>
                  <a:pt x="1114547" y="4373258"/>
                  <a:pt x="1127201" y="4474485"/>
                  <a:pt x="1101892" y="4525101"/>
                </a:cubicBezTo>
                <a:cubicBezTo>
                  <a:pt x="1101892" y="4499793"/>
                  <a:pt x="1089239" y="4474485"/>
                  <a:pt x="1089239" y="4474485"/>
                </a:cubicBezTo>
                <a:lnTo>
                  <a:pt x="1066336" y="4519083"/>
                </a:lnTo>
                <a:lnTo>
                  <a:pt x="1064863" y="4537541"/>
                </a:lnTo>
                <a:cubicBezTo>
                  <a:pt x="1061941" y="4540236"/>
                  <a:pt x="1059469" y="4540491"/>
                  <a:pt x="1057318" y="4539261"/>
                </a:cubicBezTo>
                <a:lnTo>
                  <a:pt x="1056508" y="4538223"/>
                </a:lnTo>
                <a:lnTo>
                  <a:pt x="1047917" y="4554953"/>
                </a:lnTo>
                <a:lnTo>
                  <a:pt x="1037087" y="4575152"/>
                </a:lnTo>
                <a:lnTo>
                  <a:pt x="1033973" y="4605788"/>
                </a:lnTo>
                <a:cubicBezTo>
                  <a:pt x="1024109" y="4693521"/>
                  <a:pt x="1014565" y="4773350"/>
                  <a:pt x="1022969" y="4879224"/>
                </a:cubicBezTo>
                <a:cubicBezTo>
                  <a:pt x="1029266" y="4862589"/>
                  <a:pt x="1034207" y="4879671"/>
                  <a:pt x="1044995" y="4891359"/>
                </a:cubicBezTo>
                <a:cubicBezTo>
                  <a:pt x="1053974" y="4948004"/>
                  <a:pt x="1046771" y="4987119"/>
                  <a:pt x="1045415" y="5020836"/>
                </a:cubicBezTo>
                <a:cubicBezTo>
                  <a:pt x="1044736" y="5037696"/>
                  <a:pt x="1043945" y="5057364"/>
                  <a:pt x="1045849" y="5079956"/>
                </a:cubicBezTo>
                <a:lnTo>
                  <a:pt x="1053521" y="5115344"/>
                </a:lnTo>
                <a:lnTo>
                  <a:pt x="1054442" y="5115068"/>
                </a:lnTo>
                <a:cubicBezTo>
                  <a:pt x="1057606" y="5110323"/>
                  <a:pt x="1057607" y="5100833"/>
                  <a:pt x="1051282" y="5081852"/>
                </a:cubicBezTo>
                <a:cubicBezTo>
                  <a:pt x="1076582" y="5119812"/>
                  <a:pt x="1089239" y="5107157"/>
                  <a:pt x="1101892" y="5119812"/>
                </a:cubicBezTo>
                <a:cubicBezTo>
                  <a:pt x="1114546" y="5296962"/>
                  <a:pt x="1165160" y="5512071"/>
                  <a:pt x="1228429" y="5448803"/>
                </a:cubicBezTo>
                <a:cubicBezTo>
                  <a:pt x="1228429" y="5410842"/>
                  <a:pt x="1225267" y="5372882"/>
                  <a:pt x="1223684" y="5338083"/>
                </a:cubicBezTo>
                <a:lnTo>
                  <a:pt x="1227343" y="5267367"/>
                </a:lnTo>
                <a:lnTo>
                  <a:pt x="1220456" y="5226296"/>
                </a:lnTo>
                <a:cubicBezTo>
                  <a:pt x="1216307" y="5189543"/>
                  <a:pt x="1214854" y="5155712"/>
                  <a:pt x="1216210" y="5121995"/>
                </a:cubicBezTo>
                <a:cubicBezTo>
                  <a:pt x="1207684" y="5054109"/>
                  <a:pt x="1209946" y="4997912"/>
                  <a:pt x="1201873" y="4918788"/>
                </a:cubicBezTo>
                <a:cubicBezTo>
                  <a:pt x="1190633" y="4918341"/>
                  <a:pt x="1195574" y="4935423"/>
                  <a:pt x="1184335" y="4934976"/>
                </a:cubicBezTo>
                <a:cubicBezTo>
                  <a:pt x="1169510" y="4883726"/>
                  <a:pt x="1165021" y="4855404"/>
                  <a:pt x="1160984" y="4815842"/>
                </a:cubicBezTo>
                <a:cubicBezTo>
                  <a:pt x="1162342" y="4782125"/>
                  <a:pt x="1158305" y="4742561"/>
                  <a:pt x="1155173" y="4680522"/>
                </a:cubicBezTo>
                <a:cubicBezTo>
                  <a:pt x="1166864" y="4669728"/>
                  <a:pt x="1157432" y="4624323"/>
                  <a:pt x="1164637" y="4585209"/>
                </a:cubicBezTo>
                <a:cubicBezTo>
                  <a:pt x="1158337" y="4601846"/>
                  <a:pt x="1152493" y="4607240"/>
                  <a:pt x="1148003" y="4578918"/>
                </a:cubicBezTo>
                <a:cubicBezTo>
                  <a:pt x="1156564" y="4506086"/>
                  <a:pt x="1139060" y="4381556"/>
                  <a:pt x="1169194" y="4332098"/>
                </a:cubicBezTo>
                <a:cubicBezTo>
                  <a:pt x="1159310" y="4297931"/>
                  <a:pt x="1156624" y="4259829"/>
                  <a:pt x="1158937" y="4219817"/>
                </a:cubicBezTo>
                <a:close/>
                <a:moveTo>
                  <a:pt x="91588" y="4168734"/>
                </a:moveTo>
                <a:lnTo>
                  <a:pt x="83972" y="4316366"/>
                </a:lnTo>
                <a:lnTo>
                  <a:pt x="74405" y="4340697"/>
                </a:lnTo>
                <a:cubicBezTo>
                  <a:pt x="74405" y="4340697"/>
                  <a:pt x="74405" y="4340697"/>
                  <a:pt x="82370" y="4347356"/>
                </a:cubicBezTo>
                <a:lnTo>
                  <a:pt x="83972" y="4316366"/>
                </a:lnTo>
                <a:lnTo>
                  <a:pt x="86419" y="4310133"/>
                </a:lnTo>
                <a:cubicBezTo>
                  <a:pt x="101044" y="4308821"/>
                  <a:pt x="102349" y="4323447"/>
                  <a:pt x="95689" y="4331417"/>
                </a:cubicBezTo>
                <a:lnTo>
                  <a:pt x="100619" y="4335539"/>
                </a:lnTo>
                <a:lnTo>
                  <a:pt x="104017" y="4168869"/>
                </a:lnTo>
                <a:cubicBezTo>
                  <a:pt x="100312" y="4173339"/>
                  <a:pt x="96818" y="4173462"/>
                  <a:pt x="93514" y="4171199"/>
                </a:cubicBezTo>
                <a:close/>
                <a:moveTo>
                  <a:pt x="1747226" y="4145492"/>
                </a:moveTo>
                <a:lnTo>
                  <a:pt x="1747224" y="4196109"/>
                </a:lnTo>
                <a:cubicBezTo>
                  <a:pt x="1734570" y="4208762"/>
                  <a:pt x="1734570" y="4221414"/>
                  <a:pt x="1734570" y="4221414"/>
                </a:cubicBezTo>
                <a:lnTo>
                  <a:pt x="1734570" y="4208762"/>
                </a:lnTo>
                <a:lnTo>
                  <a:pt x="1734570" y="4196109"/>
                </a:lnTo>
                <a:lnTo>
                  <a:pt x="1734570" y="4183452"/>
                </a:lnTo>
                <a:cubicBezTo>
                  <a:pt x="1734570" y="4170800"/>
                  <a:pt x="1734570" y="4158146"/>
                  <a:pt x="1747226" y="4145492"/>
                </a:cubicBezTo>
                <a:close/>
                <a:moveTo>
                  <a:pt x="302197" y="4128171"/>
                </a:moveTo>
                <a:cubicBezTo>
                  <a:pt x="286436" y="4154439"/>
                  <a:pt x="275927" y="4180709"/>
                  <a:pt x="270673" y="4206978"/>
                </a:cubicBezTo>
                <a:cubicBezTo>
                  <a:pt x="260167" y="4280525"/>
                  <a:pt x="254914" y="4354077"/>
                  <a:pt x="244402" y="4427628"/>
                </a:cubicBezTo>
                <a:lnTo>
                  <a:pt x="233195" y="4459299"/>
                </a:lnTo>
                <a:lnTo>
                  <a:pt x="228695" y="4527801"/>
                </a:lnTo>
                <a:lnTo>
                  <a:pt x="220168" y="4693059"/>
                </a:lnTo>
                <a:lnTo>
                  <a:pt x="210602" y="4717389"/>
                </a:lnTo>
                <a:cubicBezTo>
                  <a:pt x="210602" y="4717389"/>
                  <a:pt x="210602" y="4717389"/>
                  <a:pt x="218566" y="4724043"/>
                </a:cubicBezTo>
                <a:lnTo>
                  <a:pt x="220168" y="4693059"/>
                </a:lnTo>
                <a:lnTo>
                  <a:pt x="222616" y="4686827"/>
                </a:lnTo>
                <a:cubicBezTo>
                  <a:pt x="237241" y="4685514"/>
                  <a:pt x="238546" y="4700138"/>
                  <a:pt x="231886" y="4708109"/>
                </a:cubicBezTo>
                <a:cubicBezTo>
                  <a:pt x="239851" y="4714763"/>
                  <a:pt x="239851" y="4714763"/>
                  <a:pt x="239851" y="4714763"/>
                </a:cubicBezTo>
                <a:cubicBezTo>
                  <a:pt x="265319" y="4587170"/>
                  <a:pt x="288179" y="4430322"/>
                  <a:pt x="292363" y="4312007"/>
                </a:cubicBezTo>
                <a:lnTo>
                  <a:pt x="323828" y="4208169"/>
                </a:lnTo>
                <a:lnTo>
                  <a:pt x="322393" y="4195155"/>
                </a:lnTo>
                <a:cubicBezTo>
                  <a:pt x="317960" y="4172826"/>
                  <a:pt x="311393" y="4150499"/>
                  <a:pt x="302197" y="4128171"/>
                </a:cubicBezTo>
                <a:close/>
                <a:moveTo>
                  <a:pt x="136856" y="4085625"/>
                </a:moveTo>
                <a:lnTo>
                  <a:pt x="122686" y="4126770"/>
                </a:lnTo>
                <a:cubicBezTo>
                  <a:pt x="115268" y="4163018"/>
                  <a:pt x="116146" y="4201986"/>
                  <a:pt x="116063" y="4254851"/>
                </a:cubicBezTo>
                <a:lnTo>
                  <a:pt x="115835" y="4265180"/>
                </a:lnTo>
                <a:lnTo>
                  <a:pt x="132179" y="4167393"/>
                </a:lnTo>
                <a:lnTo>
                  <a:pt x="132100" y="4159281"/>
                </a:lnTo>
                <a:close/>
                <a:moveTo>
                  <a:pt x="146296" y="3904146"/>
                </a:moveTo>
                <a:cubicBezTo>
                  <a:pt x="144367" y="3904998"/>
                  <a:pt x="142183" y="3908090"/>
                  <a:pt x="139528" y="3914934"/>
                </a:cubicBezTo>
                <a:cubicBezTo>
                  <a:pt x="145255" y="3940773"/>
                  <a:pt x="144134" y="3963960"/>
                  <a:pt x="142351" y="3988856"/>
                </a:cubicBezTo>
                <a:lnTo>
                  <a:pt x="142147" y="4003731"/>
                </a:lnTo>
                <a:lnTo>
                  <a:pt x="148504" y="3905261"/>
                </a:lnTo>
                <a:close/>
                <a:moveTo>
                  <a:pt x="166543" y="3359468"/>
                </a:moveTo>
                <a:cubicBezTo>
                  <a:pt x="165046" y="3357510"/>
                  <a:pt x="163340" y="3357566"/>
                  <a:pt x="161255" y="3361278"/>
                </a:cubicBezTo>
                <a:cubicBezTo>
                  <a:pt x="158473" y="3366230"/>
                  <a:pt x="155014" y="3377684"/>
                  <a:pt x="150472" y="3399543"/>
                </a:cubicBezTo>
                <a:cubicBezTo>
                  <a:pt x="154664" y="3409040"/>
                  <a:pt x="154664" y="3409040"/>
                  <a:pt x="154664" y="3409040"/>
                </a:cubicBezTo>
                <a:cubicBezTo>
                  <a:pt x="159973" y="3395351"/>
                  <a:pt x="159973" y="3395351"/>
                  <a:pt x="159973" y="3395351"/>
                </a:cubicBezTo>
                <a:cubicBezTo>
                  <a:pt x="159973" y="3395351"/>
                  <a:pt x="159973" y="3395351"/>
                  <a:pt x="164165" y="3404847"/>
                </a:cubicBezTo>
                <a:cubicBezTo>
                  <a:pt x="164165" y="3404847"/>
                  <a:pt x="168355" y="3414344"/>
                  <a:pt x="168355" y="3414344"/>
                </a:cubicBezTo>
                <a:cubicBezTo>
                  <a:pt x="158852" y="3418536"/>
                  <a:pt x="163045" y="3428033"/>
                  <a:pt x="163045" y="3428033"/>
                </a:cubicBezTo>
                <a:cubicBezTo>
                  <a:pt x="153542" y="3432227"/>
                  <a:pt x="153542" y="3432227"/>
                  <a:pt x="153542" y="3432227"/>
                </a:cubicBezTo>
                <a:cubicBezTo>
                  <a:pt x="172546" y="3423840"/>
                  <a:pt x="154373" y="3511281"/>
                  <a:pt x="150184" y="3501785"/>
                </a:cubicBezTo>
                <a:cubicBezTo>
                  <a:pt x="145991" y="3492288"/>
                  <a:pt x="145991" y="3492288"/>
                  <a:pt x="145991" y="3492288"/>
                </a:cubicBezTo>
                <a:cubicBezTo>
                  <a:pt x="145991" y="3492288"/>
                  <a:pt x="150184" y="3501785"/>
                  <a:pt x="144872" y="3515475"/>
                </a:cubicBezTo>
                <a:cubicBezTo>
                  <a:pt x="144872" y="3515475"/>
                  <a:pt x="139562" y="3529161"/>
                  <a:pt x="139562" y="3529161"/>
                </a:cubicBezTo>
                <a:cubicBezTo>
                  <a:pt x="139562" y="3529161"/>
                  <a:pt x="130060" y="3533354"/>
                  <a:pt x="135371" y="3519663"/>
                </a:cubicBezTo>
                <a:cubicBezTo>
                  <a:pt x="135371" y="3519663"/>
                  <a:pt x="131180" y="3510168"/>
                  <a:pt x="131180" y="3510168"/>
                </a:cubicBezTo>
                <a:cubicBezTo>
                  <a:pt x="123629" y="3570230"/>
                  <a:pt x="73595" y="3739805"/>
                  <a:pt x="85049" y="3791483"/>
                </a:cubicBezTo>
                <a:cubicBezTo>
                  <a:pt x="110482" y="3746220"/>
                  <a:pt x="126413" y="3705153"/>
                  <a:pt x="153794" y="3715758"/>
                </a:cubicBezTo>
                <a:cubicBezTo>
                  <a:pt x="149813" y="3726026"/>
                  <a:pt x="144571" y="3762377"/>
                  <a:pt x="156463" y="3768831"/>
                </a:cubicBezTo>
                <a:lnTo>
                  <a:pt x="166171" y="3765864"/>
                </a:lnTo>
                <a:lnTo>
                  <a:pt x="197119" y="3566031"/>
                </a:lnTo>
                <a:lnTo>
                  <a:pt x="236113" y="3380820"/>
                </a:lnTo>
                <a:lnTo>
                  <a:pt x="224242" y="3412373"/>
                </a:lnTo>
                <a:cubicBezTo>
                  <a:pt x="208309" y="3453441"/>
                  <a:pt x="216980" y="3370194"/>
                  <a:pt x="203290" y="3364890"/>
                </a:cubicBezTo>
                <a:cubicBezTo>
                  <a:pt x="203290" y="3364890"/>
                  <a:pt x="192667" y="3392270"/>
                  <a:pt x="178976" y="3386964"/>
                </a:cubicBezTo>
                <a:cubicBezTo>
                  <a:pt x="173632" y="3389322"/>
                  <a:pt x="171029" y="3365342"/>
                  <a:pt x="166543" y="3359468"/>
                </a:cubicBezTo>
                <a:close/>
                <a:moveTo>
                  <a:pt x="675232" y="2205345"/>
                </a:moveTo>
                <a:cubicBezTo>
                  <a:pt x="646334" y="2226359"/>
                  <a:pt x="622691" y="2250000"/>
                  <a:pt x="598391" y="2271671"/>
                </a:cubicBezTo>
                <a:lnTo>
                  <a:pt x="595514" y="2273613"/>
                </a:lnTo>
                <a:lnTo>
                  <a:pt x="593956" y="2282829"/>
                </a:lnTo>
                <a:cubicBezTo>
                  <a:pt x="587123" y="2306837"/>
                  <a:pt x="579290" y="2332385"/>
                  <a:pt x="575621" y="2365005"/>
                </a:cubicBezTo>
                <a:cubicBezTo>
                  <a:pt x="538019" y="2412810"/>
                  <a:pt x="530204" y="2460243"/>
                  <a:pt x="513883" y="2537843"/>
                </a:cubicBezTo>
                <a:lnTo>
                  <a:pt x="507934" y="2563505"/>
                </a:lnTo>
                <a:lnTo>
                  <a:pt x="533374" y="2578352"/>
                </a:lnTo>
                <a:cubicBezTo>
                  <a:pt x="554392" y="2594111"/>
                  <a:pt x="570152" y="2583605"/>
                  <a:pt x="580660" y="2562593"/>
                </a:cubicBezTo>
                <a:cubicBezTo>
                  <a:pt x="622693" y="2452268"/>
                  <a:pt x="680485" y="2341938"/>
                  <a:pt x="675232" y="2205345"/>
                </a:cubicBezTo>
                <a:close/>
                <a:moveTo>
                  <a:pt x="523040" y="2200926"/>
                </a:moveTo>
                <a:lnTo>
                  <a:pt x="513322" y="2228223"/>
                </a:lnTo>
                <a:cubicBezTo>
                  <a:pt x="500569" y="2263632"/>
                  <a:pt x="484639" y="2304701"/>
                  <a:pt x="461300" y="2354711"/>
                </a:cubicBezTo>
                <a:cubicBezTo>
                  <a:pt x="461300" y="2354711"/>
                  <a:pt x="447608" y="2349407"/>
                  <a:pt x="442297" y="2363097"/>
                </a:cubicBezTo>
                <a:cubicBezTo>
                  <a:pt x="424126" y="2450534"/>
                  <a:pt x="425249" y="2427350"/>
                  <a:pt x="412385" y="2501100"/>
                </a:cubicBezTo>
                <a:cubicBezTo>
                  <a:pt x="401762" y="2528478"/>
                  <a:pt x="391144" y="2555858"/>
                  <a:pt x="375211" y="2596926"/>
                </a:cubicBezTo>
                <a:cubicBezTo>
                  <a:pt x="362063" y="2772915"/>
                  <a:pt x="284644" y="2931885"/>
                  <a:pt x="251371" y="3139446"/>
                </a:cubicBezTo>
                <a:cubicBezTo>
                  <a:pt x="241871" y="3143637"/>
                  <a:pt x="235441" y="3180515"/>
                  <a:pt x="224819" y="3207893"/>
                </a:cubicBezTo>
                <a:cubicBezTo>
                  <a:pt x="238511" y="3213197"/>
                  <a:pt x="217268" y="3267957"/>
                  <a:pt x="226771" y="3263763"/>
                </a:cubicBezTo>
                <a:cubicBezTo>
                  <a:pt x="241862" y="3240084"/>
                  <a:pt x="249883" y="3200378"/>
                  <a:pt x="264502" y="3186482"/>
                </a:cubicBezTo>
                <a:lnTo>
                  <a:pt x="277628" y="3183644"/>
                </a:lnTo>
                <a:lnTo>
                  <a:pt x="294317" y="3104372"/>
                </a:lnTo>
                <a:cubicBezTo>
                  <a:pt x="329782" y="2951360"/>
                  <a:pt x="367873" y="2799006"/>
                  <a:pt x="407276" y="2646653"/>
                </a:cubicBezTo>
                <a:cubicBezTo>
                  <a:pt x="419101" y="2599368"/>
                  <a:pt x="433879" y="2549130"/>
                  <a:pt x="478208" y="2553563"/>
                </a:cubicBezTo>
                <a:lnTo>
                  <a:pt x="495008" y="2558340"/>
                </a:lnTo>
                <a:lnTo>
                  <a:pt x="519655" y="2451215"/>
                </a:lnTo>
                <a:cubicBezTo>
                  <a:pt x="501502" y="2465693"/>
                  <a:pt x="500848" y="2412767"/>
                  <a:pt x="490688" y="2414930"/>
                </a:cubicBezTo>
                <a:lnTo>
                  <a:pt x="521407" y="2296610"/>
                </a:lnTo>
                <a:lnTo>
                  <a:pt x="522992" y="2284277"/>
                </a:lnTo>
                <a:lnTo>
                  <a:pt x="518692" y="2290899"/>
                </a:lnTo>
                <a:cubicBezTo>
                  <a:pt x="517693" y="2292438"/>
                  <a:pt x="517693" y="2292438"/>
                  <a:pt x="517693" y="2292438"/>
                </a:cubicBezTo>
                <a:cubicBezTo>
                  <a:pt x="509698" y="2304755"/>
                  <a:pt x="509698" y="2304755"/>
                  <a:pt x="509698" y="2304755"/>
                </a:cubicBezTo>
                <a:cubicBezTo>
                  <a:pt x="507535" y="2294601"/>
                  <a:pt x="505373" y="2284451"/>
                  <a:pt x="503212" y="2274299"/>
                </a:cubicBezTo>
                <a:cubicBezTo>
                  <a:pt x="511207" y="2261982"/>
                  <a:pt x="511207" y="2261982"/>
                  <a:pt x="511207" y="2261982"/>
                </a:cubicBezTo>
                <a:cubicBezTo>
                  <a:pt x="511207" y="2261982"/>
                  <a:pt x="511207" y="2261982"/>
                  <a:pt x="521365" y="2259818"/>
                </a:cubicBezTo>
                <a:cubicBezTo>
                  <a:pt x="517202" y="2252744"/>
                  <a:pt x="516173" y="2241687"/>
                  <a:pt x="517589" y="2227290"/>
                </a:cubicBezTo>
                <a:close/>
                <a:moveTo>
                  <a:pt x="609370" y="1937486"/>
                </a:moveTo>
                <a:lnTo>
                  <a:pt x="606925" y="1938728"/>
                </a:lnTo>
                <a:lnTo>
                  <a:pt x="600083" y="1963008"/>
                </a:lnTo>
                <a:close/>
                <a:moveTo>
                  <a:pt x="2354597" y="1627446"/>
                </a:moveTo>
                <a:cubicBezTo>
                  <a:pt x="2354598" y="1633772"/>
                  <a:pt x="2354598" y="1636937"/>
                  <a:pt x="2353016" y="1638516"/>
                </a:cubicBezTo>
                <a:lnTo>
                  <a:pt x="2347962" y="1639239"/>
                </a:lnTo>
                <a:close/>
                <a:moveTo>
                  <a:pt x="2453333" y="1504730"/>
                </a:moveTo>
                <a:lnTo>
                  <a:pt x="2443172" y="1513565"/>
                </a:lnTo>
                <a:lnTo>
                  <a:pt x="2433042" y="1543170"/>
                </a:lnTo>
                <a:close/>
                <a:moveTo>
                  <a:pt x="2455824" y="966746"/>
                </a:moveTo>
                <a:lnTo>
                  <a:pt x="2455824" y="969464"/>
                </a:lnTo>
                <a:lnTo>
                  <a:pt x="2443172" y="982118"/>
                </a:lnTo>
                <a:close/>
                <a:moveTo>
                  <a:pt x="1481994" y="366944"/>
                </a:moveTo>
                <a:cubicBezTo>
                  <a:pt x="1479083" y="365739"/>
                  <a:pt x="1474638" y="366686"/>
                  <a:pt x="1467562" y="370847"/>
                </a:cubicBezTo>
                <a:cubicBezTo>
                  <a:pt x="1429750" y="442577"/>
                  <a:pt x="1407925" y="489677"/>
                  <a:pt x="1367948" y="551256"/>
                </a:cubicBezTo>
                <a:cubicBezTo>
                  <a:pt x="1335968" y="600519"/>
                  <a:pt x="1306151" y="659933"/>
                  <a:pt x="1240025" y="748308"/>
                </a:cubicBezTo>
                <a:cubicBezTo>
                  <a:pt x="1240025" y="748308"/>
                  <a:pt x="1227707" y="740318"/>
                  <a:pt x="1219709" y="752634"/>
                </a:cubicBezTo>
                <a:cubicBezTo>
                  <a:pt x="1184059" y="834516"/>
                  <a:pt x="1189894" y="812051"/>
                  <a:pt x="1162235" y="881616"/>
                </a:cubicBezTo>
                <a:cubicBezTo>
                  <a:pt x="1146244" y="906249"/>
                  <a:pt x="1130255" y="930879"/>
                  <a:pt x="1106269" y="967827"/>
                </a:cubicBezTo>
                <a:cubicBezTo>
                  <a:pt x="1081856" y="1052624"/>
                  <a:pt x="1042583" y="1129971"/>
                  <a:pt x="1000045" y="1210668"/>
                </a:cubicBezTo>
                <a:lnTo>
                  <a:pt x="959045" y="1289678"/>
                </a:lnTo>
                <a:lnTo>
                  <a:pt x="939901" y="1370676"/>
                </a:lnTo>
                <a:cubicBezTo>
                  <a:pt x="926111" y="1442258"/>
                  <a:pt x="919541" y="1509242"/>
                  <a:pt x="927422" y="1538138"/>
                </a:cubicBezTo>
                <a:cubicBezTo>
                  <a:pt x="1058777" y="1285962"/>
                  <a:pt x="1190123" y="1033787"/>
                  <a:pt x="1289950" y="765854"/>
                </a:cubicBezTo>
                <a:cubicBezTo>
                  <a:pt x="1316218" y="694929"/>
                  <a:pt x="1347743" y="626631"/>
                  <a:pt x="1382551" y="560306"/>
                </a:cubicBezTo>
                <a:lnTo>
                  <a:pt x="1487975" y="378446"/>
                </a:lnTo>
                <a:lnTo>
                  <a:pt x="1487231" y="375944"/>
                </a:lnTo>
                <a:cubicBezTo>
                  <a:pt x="1486283" y="371502"/>
                  <a:pt x="1484906" y="368148"/>
                  <a:pt x="1481994" y="366944"/>
                </a:cubicBezTo>
                <a:close/>
                <a:moveTo>
                  <a:pt x="2896330" y="0"/>
                </a:moveTo>
                <a:lnTo>
                  <a:pt x="3314054" y="0"/>
                </a:lnTo>
                <a:lnTo>
                  <a:pt x="3271984" y="44175"/>
                </a:lnTo>
                <a:cubicBezTo>
                  <a:pt x="3243512" y="77390"/>
                  <a:pt x="3221369" y="109025"/>
                  <a:pt x="3215042" y="134331"/>
                </a:cubicBezTo>
                <a:cubicBezTo>
                  <a:pt x="3189730" y="134331"/>
                  <a:pt x="3215042" y="71066"/>
                  <a:pt x="3164426" y="159642"/>
                </a:cubicBezTo>
                <a:lnTo>
                  <a:pt x="3164426" y="146985"/>
                </a:lnTo>
                <a:lnTo>
                  <a:pt x="3151772" y="146985"/>
                </a:lnTo>
                <a:cubicBezTo>
                  <a:pt x="3151772" y="159641"/>
                  <a:pt x="3139120" y="159641"/>
                  <a:pt x="3139120" y="159641"/>
                </a:cubicBezTo>
                <a:cubicBezTo>
                  <a:pt x="3113812" y="159641"/>
                  <a:pt x="3113812" y="197601"/>
                  <a:pt x="3088506" y="222906"/>
                </a:cubicBezTo>
                <a:lnTo>
                  <a:pt x="3088506" y="210252"/>
                </a:lnTo>
                <a:lnTo>
                  <a:pt x="3075852" y="210252"/>
                </a:lnTo>
                <a:cubicBezTo>
                  <a:pt x="3075852" y="210252"/>
                  <a:pt x="3075851" y="222906"/>
                  <a:pt x="3063198" y="222906"/>
                </a:cubicBezTo>
                <a:lnTo>
                  <a:pt x="3063197" y="235560"/>
                </a:lnTo>
                <a:cubicBezTo>
                  <a:pt x="3037892" y="260870"/>
                  <a:pt x="3050540" y="273522"/>
                  <a:pt x="3037892" y="286175"/>
                </a:cubicBezTo>
                <a:lnTo>
                  <a:pt x="3025236" y="298829"/>
                </a:lnTo>
                <a:lnTo>
                  <a:pt x="3012582" y="298827"/>
                </a:lnTo>
                <a:lnTo>
                  <a:pt x="2999930" y="311481"/>
                </a:lnTo>
                <a:lnTo>
                  <a:pt x="3012582" y="311481"/>
                </a:lnTo>
                <a:lnTo>
                  <a:pt x="3025236" y="311481"/>
                </a:lnTo>
                <a:cubicBezTo>
                  <a:pt x="2987278" y="362096"/>
                  <a:pt x="2974622" y="387402"/>
                  <a:pt x="2936663" y="400056"/>
                </a:cubicBezTo>
                <a:lnTo>
                  <a:pt x="2936662" y="387402"/>
                </a:lnTo>
                <a:lnTo>
                  <a:pt x="2949317" y="374747"/>
                </a:lnTo>
                <a:lnTo>
                  <a:pt x="2936662" y="374750"/>
                </a:lnTo>
                <a:lnTo>
                  <a:pt x="2949318" y="362094"/>
                </a:lnTo>
                <a:lnTo>
                  <a:pt x="2961968" y="362093"/>
                </a:lnTo>
                <a:cubicBezTo>
                  <a:pt x="2961966" y="357876"/>
                  <a:pt x="2961968" y="353658"/>
                  <a:pt x="2961965" y="349442"/>
                </a:cubicBezTo>
                <a:cubicBezTo>
                  <a:pt x="2961968" y="345224"/>
                  <a:pt x="2961968" y="341007"/>
                  <a:pt x="2961968" y="336788"/>
                </a:cubicBezTo>
                <a:lnTo>
                  <a:pt x="2949317" y="349442"/>
                </a:lnTo>
                <a:cubicBezTo>
                  <a:pt x="2974619" y="311484"/>
                  <a:pt x="3025236" y="273521"/>
                  <a:pt x="2961965" y="298827"/>
                </a:cubicBezTo>
                <a:lnTo>
                  <a:pt x="2974624" y="286175"/>
                </a:lnTo>
                <a:lnTo>
                  <a:pt x="2987278" y="286176"/>
                </a:lnTo>
                <a:cubicBezTo>
                  <a:pt x="2999930" y="273521"/>
                  <a:pt x="2999928" y="260870"/>
                  <a:pt x="2999928" y="260870"/>
                </a:cubicBezTo>
                <a:cubicBezTo>
                  <a:pt x="2999928" y="248213"/>
                  <a:pt x="2987276" y="248213"/>
                  <a:pt x="2974622" y="260867"/>
                </a:cubicBezTo>
                <a:lnTo>
                  <a:pt x="2961970" y="273521"/>
                </a:lnTo>
                <a:lnTo>
                  <a:pt x="2949317" y="286175"/>
                </a:lnTo>
                <a:cubicBezTo>
                  <a:pt x="2936662" y="298827"/>
                  <a:pt x="2924009" y="311484"/>
                  <a:pt x="2924008" y="324135"/>
                </a:cubicBezTo>
                <a:cubicBezTo>
                  <a:pt x="2924008" y="324135"/>
                  <a:pt x="2936663" y="324135"/>
                  <a:pt x="2949317" y="311481"/>
                </a:cubicBezTo>
                <a:lnTo>
                  <a:pt x="2961965" y="298827"/>
                </a:lnTo>
                <a:lnTo>
                  <a:pt x="2936662" y="349442"/>
                </a:lnTo>
                <a:lnTo>
                  <a:pt x="2924008" y="362096"/>
                </a:lnTo>
                <a:cubicBezTo>
                  <a:pt x="2911355" y="362093"/>
                  <a:pt x="2911355" y="362093"/>
                  <a:pt x="2898702" y="374747"/>
                </a:cubicBezTo>
                <a:cubicBezTo>
                  <a:pt x="2898702" y="374747"/>
                  <a:pt x="2898702" y="387402"/>
                  <a:pt x="2911350" y="374747"/>
                </a:cubicBezTo>
                <a:cubicBezTo>
                  <a:pt x="2911352" y="378965"/>
                  <a:pt x="2911352" y="383184"/>
                  <a:pt x="2911354" y="387402"/>
                </a:cubicBezTo>
                <a:cubicBezTo>
                  <a:pt x="2886047" y="400056"/>
                  <a:pt x="2886047" y="412713"/>
                  <a:pt x="2911354" y="400059"/>
                </a:cubicBezTo>
                <a:lnTo>
                  <a:pt x="2886048" y="425363"/>
                </a:lnTo>
                <a:cubicBezTo>
                  <a:pt x="2898704" y="438017"/>
                  <a:pt x="2898704" y="438017"/>
                  <a:pt x="2911350" y="425363"/>
                </a:cubicBezTo>
                <a:cubicBezTo>
                  <a:pt x="2911350" y="425363"/>
                  <a:pt x="2911350" y="412710"/>
                  <a:pt x="2924008" y="412712"/>
                </a:cubicBezTo>
                <a:cubicBezTo>
                  <a:pt x="2898704" y="438017"/>
                  <a:pt x="2911354" y="450671"/>
                  <a:pt x="2873394" y="501282"/>
                </a:cubicBezTo>
                <a:cubicBezTo>
                  <a:pt x="2873393" y="488631"/>
                  <a:pt x="2898702" y="463323"/>
                  <a:pt x="2886047" y="450672"/>
                </a:cubicBezTo>
                <a:cubicBezTo>
                  <a:pt x="2873394" y="501282"/>
                  <a:pt x="2873394" y="475979"/>
                  <a:pt x="2848088" y="488633"/>
                </a:cubicBezTo>
                <a:lnTo>
                  <a:pt x="2848086" y="475980"/>
                </a:lnTo>
                <a:cubicBezTo>
                  <a:pt x="2860742" y="463323"/>
                  <a:pt x="2860742" y="450671"/>
                  <a:pt x="2860742" y="450671"/>
                </a:cubicBezTo>
                <a:cubicBezTo>
                  <a:pt x="2848088" y="450672"/>
                  <a:pt x="2835430" y="463322"/>
                  <a:pt x="2822778" y="475977"/>
                </a:cubicBezTo>
                <a:cubicBezTo>
                  <a:pt x="2822777" y="488633"/>
                  <a:pt x="2822777" y="488633"/>
                  <a:pt x="2810128" y="488631"/>
                </a:cubicBezTo>
                <a:cubicBezTo>
                  <a:pt x="2797472" y="488631"/>
                  <a:pt x="2784820" y="513938"/>
                  <a:pt x="2759512" y="539243"/>
                </a:cubicBezTo>
                <a:cubicBezTo>
                  <a:pt x="2772164" y="551898"/>
                  <a:pt x="2784820" y="513938"/>
                  <a:pt x="2797472" y="513938"/>
                </a:cubicBezTo>
                <a:lnTo>
                  <a:pt x="2784818" y="526592"/>
                </a:lnTo>
                <a:cubicBezTo>
                  <a:pt x="2772164" y="539243"/>
                  <a:pt x="2772164" y="551898"/>
                  <a:pt x="2772164" y="551898"/>
                </a:cubicBezTo>
                <a:cubicBezTo>
                  <a:pt x="2772162" y="564552"/>
                  <a:pt x="2784820" y="551898"/>
                  <a:pt x="2797474" y="539243"/>
                </a:cubicBezTo>
                <a:lnTo>
                  <a:pt x="2810128" y="539243"/>
                </a:lnTo>
                <a:cubicBezTo>
                  <a:pt x="2772164" y="577206"/>
                  <a:pt x="2734204" y="627818"/>
                  <a:pt x="2772166" y="602513"/>
                </a:cubicBezTo>
                <a:cubicBezTo>
                  <a:pt x="2734200" y="653127"/>
                  <a:pt x="2759512" y="589857"/>
                  <a:pt x="2721554" y="627818"/>
                </a:cubicBezTo>
                <a:cubicBezTo>
                  <a:pt x="2683589" y="665778"/>
                  <a:pt x="2683589" y="703739"/>
                  <a:pt x="2658284" y="703743"/>
                </a:cubicBezTo>
                <a:lnTo>
                  <a:pt x="2658284" y="741699"/>
                </a:lnTo>
                <a:cubicBezTo>
                  <a:pt x="2645626" y="741699"/>
                  <a:pt x="2632979" y="754355"/>
                  <a:pt x="2595016" y="779661"/>
                </a:cubicBezTo>
                <a:cubicBezTo>
                  <a:pt x="2538072" y="855582"/>
                  <a:pt x="2523836" y="881681"/>
                  <a:pt x="2488250" y="927351"/>
                </a:cubicBezTo>
                <a:lnTo>
                  <a:pt x="2455824" y="966746"/>
                </a:lnTo>
                <a:cubicBezTo>
                  <a:pt x="2455823" y="963432"/>
                  <a:pt x="2455823" y="960122"/>
                  <a:pt x="2455822" y="956810"/>
                </a:cubicBezTo>
                <a:cubicBezTo>
                  <a:pt x="2443172" y="956810"/>
                  <a:pt x="2443172" y="956810"/>
                  <a:pt x="2430518" y="969464"/>
                </a:cubicBezTo>
                <a:cubicBezTo>
                  <a:pt x="2430518" y="982118"/>
                  <a:pt x="2430518" y="982118"/>
                  <a:pt x="2417862" y="994773"/>
                </a:cubicBezTo>
                <a:cubicBezTo>
                  <a:pt x="2392554" y="1007424"/>
                  <a:pt x="2354597" y="1070693"/>
                  <a:pt x="2316635" y="1133960"/>
                </a:cubicBezTo>
                <a:lnTo>
                  <a:pt x="2316635" y="1121304"/>
                </a:lnTo>
                <a:lnTo>
                  <a:pt x="2303984" y="1121304"/>
                </a:lnTo>
                <a:lnTo>
                  <a:pt x="2303984" y="1133960"/>
                </a:lnTo>
                <a:lnTo>
                  <a:pt x="2291328" y="1146614"/>
                </a:lnTo>
                <a:cubicBezTo>
                  <a:pt x="2291326" y="1159269"/>
                  <a:pt x="2278676" y="1171917"/>
                  <a:pt x="2291330" y="1171919"/>
                </a:cubicBezTo>
                <a:cubicBezTo>
                  <a:pt x="2278672" y="1184574"/>
                  <a:pt x="2266022" y="1184576"/>
                  <a:pt x="2266020" y="1171919"/>
                </a:cubicBezTo>
                <a:cubicBezTo>
                  <a:pt x="2253368" y="1184576"/>
                  <a:pt x="2253368" y="1197225"/>
                  <a:pt x="2253370" y="1209881"/>
                </a:cubicBezTo>
                <a:lnTo>
                  <a:pt x="2253368" y="1197225"/>
                </a:lnTo>
                <a:lnTo>
                  <a:pt x="2240712" y="1197225"/>
                </a:lnTo>
                <a:cubicBezTo>
                  <a:pt x="2228060" y="1209879"/>
                  <a:pt x="2228060" y="1222535"/>
                  <a:pt x="2228060" y="1222535"/>
                </a:cubicBezTo>
                <a:lnTo>
                  <a:pt x="2228062" y="1235190"/>
                </a:lnTo>
                <a:cubicBezTo>
                  <a:pt x="2215408" y="1235189"/>
                  <a:pt x="2202754" y="1260494"/>
                  <a:pt x="2190100" y="1285800"/>
                </a:cubicBezTo>
                <a:lnTo>
                  <a:pt x="2177446" y="1298454"/>
                </a:lnTo>
                <a:cubicBezTo>
                  <a:pt x="2177447" y="1311110"/>
                  <a:pt x="2164793" y="1311110"/>
                  <a:pt x="2164790" y="1323761"/>
                </a:cubicBezTo>
                <a:lnTo>
                  <a:pt x="2177447" y="1311110"/>
                </a:lnTo>
                <a:lnTo>
                  <a:pt x="2190096" y="1311111"/>
                </a:lnTo>
                <a:cubicBezTo>
                  <a:pt x="2202754" y="1311110"/>
                  <a:pt x="2152136" y="1349069"/>
                  <a:pt x="2164793" y="1374375"/>
                </a:cubicBezTo>
                <a:cubicBezTo>
                  <a:pt x="2152139" y="1387029"/>
                  <a:pt x="2152139" y="1387029"/>
                  <a:pt x="2152140" y="1399685"/>
                </a:cubicBezTo>
                <a:lnTo>
                  <a:pt x="2139485" y="1399683"/>
                </a:lnTo>
                <a:lnTo>
                  <a:pt x="2139485" y="1412336"/>
                </a:lnTo>
                <a:cubicBezTo>
                  <a:pt x="2139484" y="1424993"/>
                  <a:pt x="2126834" y="1424993"/>
                  <a:pt x="2126834" y="1424993"/>
                </a:cubicBezTo>
                <a:lnTo>
                  <a:pt x="2126832" y="1437641"/>
                </a:lnTo>
                <a:cubicBezTo>
                  <a:pt x="2101524" y="1475604"/>
                  <a:pt x="2088870" y="1488257"/>
                  <a:pt x="2076220" y="1475606"/>
                </a:cubicBezTo>
                <a:lnTo>
                  <a:pt x="2076220" y="1513566"/>
                </a:lnTo>
                <a:cubicBezTo>
                  <a:pt x="2063566" y="1526216"/>
                  <a:pt x="2063564" y="1538871"/>
                  <a:pt x="2063564" y="1538871"/>
                </a:cubicBezTo>
                <a:lnTo>
                  <a:pt x="2076215" y="1538868"/>
                </a:lnTo>
                <a:cubicBezTo>
                  <a:pt x="2076216" y="1534650"/>
                  <a:pt x="2076216" y="1530434"/>
                  <a:pt x="2076218" y="1526216"/>
                </a:cubicBezTo>
                <a:cubicBezTo>
                  <a:pt x="2076215" y="1538868"/>
                  <a:pt x="2076215" y="1538868"/>
                  <a:pt x="2088868" y="1551525"/>
                </a:cubicBezTo>
                <a:cubicBezTo>
                  <a:pt x="1949682" y="1779284"/>
                  <a:pt x="1810493" y="2045012"/>
                  <a:pt x="1734570" y="2285429"/>
                </a:cubicBezTo>
                <a:cubicBezTo>
                  <a:pt x="1696612" y="2298080"/>
                  <a:pt x="1696612" y="2336040"/>
                  <a:pt x="1683956" y="2386655"/>
                </a:cubicBezTo>
                <a:cubicBezTo>
                  <a:pt x="1671304" y="2411966"/>
                  <a:pt x="1645996" y="2424618"/>
                  <a:pt x="1645996" y="2449923"/>
                </a:cubicBezTo>
                <a:cubicBezTo>
                  <a:pt x="1620690" y="2487884"/>
                  <a:pt x="1633343" y="2500539"/>
                  <a:pt x="1620689" y="2551154"/>
                </a:cubicBezTo>
                <a:cubicBezTo>
                  <a:pt x="1595384" y="2639726"/>
                  <a:pt x="1506806" y="2829530"/>
                  <a:pt x="1506806" y="2905451"/>
                </a:cubicBezTo>
                <a:lnTo>
                  <a:pt x="1494152" y="2918102"/>
                </a:lnTo>
                <a:cubicBezTo>
                  <a:pt x="1494152" y="2922320"/>
                  <a:pt x="1494155" y="2926538"/>
                  <a:pt x="1494154" y="2930757"/>
                </a:cubicBezTo>
                <a:lnTo>
                  <a:pt x="1506806" y="2930756"/>
                </a:lnTo>
                <a:lnTo>
                  <a:pt x="1506806" y="2943410"/>
                </a:lnTo>
                <a:cubicBezTo>
                  <a:pt x="1494155" y="2968719"/>
                  <a:pt x="1481500" y="2968716"/>
                  <a:pt x="1494152" y="2943410"/>
                </a:cubicBezTo>
                <a:cubicBezTo>
                  <a:pt x="1468846" y="2956065"/>
                  <a:pt x="1456192" y="3019331"/>
                  <a:pt x="1456192" y="3057288"/>
                </a:cubicBezTo>
                <a:cubicBezTo>
                  <a:pt x="1456193" y="3044640"/>
                  <a:pt x="1456193" y="3044640"/>
                  <a:pt x="1443541" y="3057291"/>
                </a:cubicBezTo>
                <a:cubicBezTo>
                  <a:pt x="1443536" y="3069942"/>
                  <a:pt x="1443536" y="3069942"/>
                  <a:pt x="1443536" y="3082601"/>
                </a:cubicBezTo>
                <a:cubicBezTo>
                  <a:pt x="1430885" y="3158522"/>
                  <a:pt x="1430888" y="3133214"/>
                  <a:pt x="1405579" y="3209135"/>
                </a:cubicBezTo>
                <a:lnTo>
                  <a:pt x="1392929" y="3221789"/>
                </a:lnTo>
                <a:lnTo>
                  <a:pt x="1380271" y="3272402"/>
                </a:lnTo>
                <a:lnTo>
                  <a:pt x="1380272" y="3285053"/>
                </a:lnTo>
                <a:lnTo>
                  <a:pt x="1380271" y="3297705"/>
                </a:lnTo>
                <a:lnTo>
                  <a:pt x="1380271" y="3310362"/>
                </a:lnTo>
                <a:cubicBezTo>
                  <a:pt x="1380272" y="3323013"/>
                  <a:pt x="1367617" y="3323018"/>
                  <a:pt x="1367617" y="3348326"/>
                </a:cubicBezTo>
                <a:cubicBezTo>
                  <a:pt x="1380274" y="3348326"/>
                  <a:pt x="1380272" y="3323013"/>
                  <a:pt x="1392925" y="3335669"/>
                </a:cubicBezTo>
                <a:cubicBezTo>
                  <a:pt x="1392925" y="3348320"/>
                  <a:pt x="1392925" y="3348320"/>
                  <a:pt x="1392928" y="3360977"/>
                </a:cubicBezTo>
                <a:lnTo>
                  <a:pt x="1380272" y="3360974"/>
                </a:lnTo>
                <a:lnTo>
                  <a:pt x="1380271" y="3373631"/>
                </a:lnTo>
                <a:lnTo>
                  <a:pt x="1380271" y="3386286"/>
                </a:lnTo>
                <a:lnTo>
                  <a:pt x="1380271" y="3411591"/>
                </a:lnTo>
                <a:cubicBezTo>
                  <a:pt x="1354961" y="3449549"/>
                  <a:pt x="1354961" y="3500165"/>
                  <a:pt x="1329658" y="3512819"/>
                </a:cubicBezTo>
                <a:cubicBezTo>
                  <a:pt x="1329656" y="3525473"/>
                  <a:pt x="1329656" y="3538127"/>
                  <a:pt x="1342310" y="3512817"/>
                </a:cubicBezTo>
                <a:cubicBezTo>
                  <a:pt x="1342310" y="3512817"/>
                  <a:pt x="1342310" y="3550779"/>
                  <a:pt x="1329658" y="3550775"/>
                </a:cubicBezTo>
                <a:cubicBezTo>
                  <a:pt x="1317004" y="3601392"/>
                  <a:pt x="1342310" y="3525473"/>
                  <a:pt x="1354964" y="3550778"/>
                </a:cubicBezTo>
                <a:cubicBezTo>
                  <a:pt x="1354961" y="3538127"/>
                  <a:pt x="1342310" y="3487512"/>
                  <a:pt x="1367618" y="3500165"/>
                </a:cubicBezTo>
                <a:lnTo>
                  <a:pt x="1367618" y="3512819"/>
                </a:lnTo>
                <a:lnTo>
                  <a:pt x="1380271" y="3512817"/>
                </a:lnTo>
                <a:lnTo>
                  <a:pt x="1380271" y="3500166"/>
                </a:lnTo>
                <a:lnTo>
                  <a:pt x="1380271" y="3487512"/>
                </a:lnTo>
                <a:cubicBezTo>
                  <a:pt x="1392926" y="3525473"/>
                  <a:pt x="1405579" y="3386286"/>
                  <a:pt x="1418236" y="3348324"/>
                </a:cubicBezTo>
                <a:lnTo>
                  <a:pt x="1430885" y="3335669"/>
                </a:lnTo>
                <a:lnTo>
                  <a:pt x="1430887" y="3323013"/>
                </a:lnTo>
                <a:lnTo>
                  <a:pt x="1418234" y="3323015"/>
                </a:lnTo>
                <a:cubicBezTo>
                  <a:pt x="1456193" y="3209135"/>
                  <a:pt x="1506806" y="3044640"/>
                  <a:pt x="1544766" y="2918102"/>
                </a:cubicBezTo>
                <a:lnTo>
                  <a:pt x="1544766" y="2880141"/>
                </a:lnTo>
                <a:cubicBezTo>
                  <a:pt x="1557422" y="2842184"/>
                  <a:pt x="1582727" y="2791569"/>
                  <a:pt x="1595382" y="2740952"/>
                </a:cubicBezTo>
                <a:lnTo>
                  <a:pt x="1582726" y="2753607"/>
                </a:lnTo>
                <a:cubicBezTo>
                  <a:pt x="1595381" y="2728298"/>
                  <a:pt x="1620689" y="2690340"/>
                  <a:pt x="1633342" y="2652380"/>
                </a:cubicBezTo>
                <a:cubicBezTo>
                  <a:pt x="1683958" y="2538498"/>
                  <a:pt x="1734570" y="2386658"/>
                  <a:pt x="1785186" y="2285430"/>
                </a:cubicBezTo>
                <a:cubicBezTo>
                  <a:pt x="1823146" y="2196854"/>
                  <a:pt x="1848454" y="2082972"/>
                  <a:pt x="1886414" y="2007050"/>
                </a:cubicBezTo>
                <a:cubicBezTo>
                  <a:pt x="1911718" y="1981743"/>
                  <a:pt x="1924376" y="1969092"/>
                  <a:pt x="1937028" y="1943783"/>
                </a:cubicBezTo>
                <a:cubicBezTo>
                  <a:pt x="1962334" y="1905822"/>
                  <a:pt x="1962336" y="1867862"/>
                  <a:pt x="1987643" y="1829903"/>
                </a:cubicBezTo>
                <a:cubicBezTo>
                  <a:pt x="2000292" y="1804598"/>
                  <a:pt x="2000294" y="1817246"/>
                  <a:pt x="2012950" y="1804596"/>
                </a:cubicBezTo>
                <a:cubicBezTo>
                  <a:pt x="2050910" y="1753983"/>
                  <a:pt x="2088870" y="1589486"/>
                  <a:pt x="2139486" y="1576833"/>
                </a:cubicBezTo>
                <a:lnTo>
                  <a:pt x="2139485" y="1551525"/>
                </a:lnTo>
                <a:cubicBezTo>
                  <a:pt x="2202754" y="1475604"/>
                  <a:pt x="2228062" y="1412336"/>
                  <a:pt x="2266022" y="1349070"/>
                </a:cubicBezTo>
                <a:cubicBezTo>
                  <a:pt x="2291328" y="1298457"/>
                  <a:pt x="2316635" y="1247843"/>
                  <a:pt x="2367250" y="1197225"/>
                </a:cubicBezTo>
                <a:cubicBezTo>
                  <a:pt x="2354597" y="1197225"/>
                  <a:pt x="2392558" y="1159265"/>
                  <a:pt x="2430518" y="1108653"/>
                </a:cubicBezTo>
                <a:cubicBezTo>
                  <a:pt x="2468477" y="1058039"/>
                  <a:pt x="2519093" y="994770"/>
                  <a:pt x="2519094" y="969464"/>
                </a:cubicBezTo>
                <a:cubicBezTo>
                  <a:pt x="2531747" y="956810"/>
                  <a:pt x="2544401" y="956810"/>
                  <a:pt x="2531748" y="982118"/>
                </a:cubicBezTo>
                <a:cubicBezTo>
                  <a:pt x="2544401" y="982118"/>
                  <a:pt x="2557055" y="931503"/>
                  <a:pt x="2544401" y="944157"/>
                </a:cubicBezTo>
                <a:cubicBezTo>
                  <a:pt x="2595014" y="880889"/>
                  <a:pt x="2658282" y="792314"/>
                  <a:pt x="2721552" y="716393"/>
                </a:cubicBezTo>
                <a:cubicBezTo>
                  <a:pt x="2784818" y="627818"/>
                  <a:pt x="2860744" y="551898"/>
                  <a:pt x="2898701" y="501282"/>
                </a:cubicBezTo>
                <a:cubicBezTo>
                  <a:pt x="2911355" y="475977"/>
                  <a:pt x="2936662" y="463322"/>
                  <a:pt x="2924008" y="488633"/>
                </a:cubicBezTo>
                <a:cubicBezTo>
                  <a:pt x="2949317" y="501285"/>
                  <a:pt x="2949318" y="450671"/>
                  <a:pt x="2936662" y="450671"/>
                </a:cubicBezTo>
                <a:cubicBezTo>
                  <a:pt x="3012582" y="387402"/>
                  <a:pt x="3088506" y="311481"/>
                  <a:pt x="3177078" y="210252"/>
                </a:cubicBezTo>
                <a:lnTo>
                  <a:pt x="3189732" y="210252"/>
                </a:lnTo>
                <a:lnTo>
                  <a:pt x="3202388" y="197600"/>
                </a:lnTo>
                <a:cubicBezTo>
                  <a:pt x="3240348" y="134331"/>
                  <a:pt x="3265658" y="172292"/>
                  <a:pt x="3278308" y="121680"/>
                </a:cubicBezTo>
                <a:lnTo>
                  <a:pt x="3290962" y="134334"/>
                </a:lnTo>
                <a:cubicBezTo>
                  <a:pt x="3290962" y="134334"/>
                  <a:pt x="3303614" y="134331"/>
                  <a:pt x="3303617" y="121682"/>
                </a:cubicBezTo>
                <a:cubicBezTo>
                  <a:pt x="3316268" y="109025"/>
                  <a:pt x="3316268" y="109025"/>
                  <a:pt x="3316272" y="96371"/>
                </a:cubicBezTo>
                <a:cubicBezTo>
                  <a:pt x="3341574" y="96371"/>
                  <a:pt x="3354233" y="96371"/>
                  <a:pt x="3379536" y="58410"/>
                </a:cubicBezTo>
                <a:cubicBezTo>
                  <a:pt x="3366882" y="58410"/>
                  <a:pt x="3341574" y="96371"/>
                  <a:pt x="3341576" y="71066"/>
                </a:cubicBezTo>
                <a:lnTo>
                  <a:pt x="3354233" y="58410"/>
                </a:lnTo>
                <a:lnTo>
                  <a:pt x="3341576" y="58410"/>
                </a:lnTo>
                <a:cubicBezTo>
                  <a:pt x="3354230" y="42594"/>
                  <a:pt x="3365302" y="30732"/>
                  <a:pt x="3374990" y="21242"/>
                </a:cubicBezTo>
                <a:lnTo>
                  <a:pt x="3398246" y="0"/>
                </a:lnTo>
                <a:lnTo>
                  <a:pt x="3467874" y="0"/>
                </a:lnTo>
                <a:lnTo>
                  <a:pt x="3444386" y="25196"/>
                </a:lnTo>
                <a:cubicBezTo>
                  <a:pt x="3417497" y="55248"/>
                  <a:pt x="3392190" y="83718"/>
                  <a:pt x="3366882" y="109025"/>
                </a:cubicBezTo>
                <a:cubicBezTo>
                  <a:pt x="3253002" y="222906"/>
                  <a:pt x="3088505" y="374747"/>
                  <a:pt x="2987278" y="513935"/>
                </a:cubicBezTo>
                <a:cubicBezTo>
                  <a:pt x="2961968" y="526593"/>
                  <a:pt x="2961968" y="564552"/>
                  <a:pt x="2961968" y="564552"/>
                </a:cubicBezTo>
                <a:cubicBezTo>
                  <a:pt x="2936662" y="589857"/>
                  <a:pt x="2924008" y="577206"/>
                  <a:pt x="2911354" y="589857"/>
                </a:cubicBezTo>
                <a:cubicBezTo>
                  <a:pt x="2848088" y="640473"/>
                  <a:pt x="2822778" y="729050"/>
                  <a:pt x="2784818" y="767007"/>
                </a:cubicBezTo>
                <a:cubicBezTo>
                  <a:pt x="2772164" y="779661"/>
                  <a:pt x="2759512" y="779661"/>
                  <a:pt x="2759512" y="779661"/>
                </a:cubicBezTo>
                <a:cubicBezTo>
                  <a:pt x="2721554" y="817623"/>
                  <a:pt x="2670936" y="880889"/>
                  <a:pt x="2696243" y="893543"/>
                </a:cubicBezTo>
                <a:cubicBezTo>
                  <a:pt x="2670936" y="931505"/>
                  <a:pt x="2658284" y="918849"/>
                  <a:pt x="2632974" y="956810"/>
                </a:cubicBezTo>
                <a:cubicBezTo>
                  <a:pt x="2569709" y="1058039"/>
                  <a:pt x="2443174" y="1209879"/>
                  <a:pt x="2392558" y="1323761"/>
                </a:cubicBezTo>
                <a:cubicBezTo>
                  <a:pt x="2341943" y="1374375"/>
                  <a:pt x="2291328" y="1450299"/>
                  <a:pt x="2253366" y="1538871"/>
                </a:cubicBezTo>
                <a:cubicBezTo>
                  <a:pt x="2215408" y="1614791"/>
                  <a:pt x="2240714" y="1576832"/>
                  <a:pt x="2190100" y="1640100"/>
                </a:cubicBezTo>
                <a:cubicBezTo>
                  <a:pt x="2139485" y="1728675"/>
                  <a:pt x="2101524" y="1842554"/>
                  <a:pt x="2038253" y="1956437"/>
                </a:cubicBezTo>
                <a:cubicBezTo>
                  <a:pt x="2038256" y="1981745"/>
                  <a:pt x="2012950" y="1994399"/>
                  <a:pt x="2000296" y="2019705"/>
                </a:cubicBezTo>
                <a:cubicBezTo>
                  <a:pt x="1911720" y="2171547"/>
                  <a:pt x="1861108" y="2348691"/>
                  <a:pt x="1810492" y="2462576"/>
                </a:cubicBezTo>
                <a:cubicBezTo>
                  <a:pt x="1747226" y="2601765"/>
                  <a:pt x="1696610" y="2766260"/>
                  <a:pt x="1633343" y="2930756"/>
                </a:cubicBezTo>
                <a:cubicBezTo>
                  <a:pt x="1608035" y="2994026"/>
                  <a:pt x="1570074" y="3057291"/>
                  <a:pt x="1570074" y="3133212"/>
                </a:cubicBezTo>
                <a:lnTo>
                  <a:pt x="1557420" y="3145868"/>
                </a:lnTo>
                <a:lnTo>
                  <a:pt x="1557422" y="3171176"/>
                </a:lnTo>
                <a:cubicBezTo>
                  <a:pt x="1532116" y="3183827"/>
                  <a:pt x="1519462" y="3272402"/>
                  <a:pt x="1494154" y="3323016"/>
                </a:cubicBezTo>
                <a:cubicBezTo>
                  <a:pt x="1506809" y="3323016"/>
                  <a:pt x="1506806" y="3285057"/>
                  <a:pt x="1519463" y="3297708"/>
                </a:cubicBezTo>
                <a:cubicBezTo>
                  <a:pt x="1519460" y="3247095"/>
                  <a:pt x="1557424" y="3247095"/>
                  <a:pt x="1544768" y="3209136"/>
                </a:cubicBezTo>
                <a:cubicBezTo>
                  <a:pt x="1557420" y="3209135"/>
                  <a:pt x="1557422" y="3234441"/>
                  <a:pt x="1570074" y="3196481"/>
                </a:cubicBezTo>
                <a:cubicBezTo>
                  <a:pt x="1570074" y="3209135"/>
                  <a:pt x="1570074" y="3209135"/>
                  <a:pt x="1582726" y="3196481"/>
                </a:cubicBezTo>
                <a:lnTo>
                  <a:pt x="1582727" y="3183827"/>
                </a:lnTo>
                <a:lnTo>
                  <a:pt x="1582726" y="3171176"/>
                </a:lnTo>
                <a:lnTo>
                  <a:pt x="1582726" y="3158520"/>
                </a:lnTo>
                <a:cubicBezTo>
                  <a:pt x="1595382" y="3133212"/>
                  <a:pt x="1608035" y="3044642"/>
                  <a:pt x="1633342" y="3019331"/>
                </a:cubicBezTo>
                <a:cubicBezTo>
                  <a:pt x="1671305" y="2918102"/>
                  <a:pt x="1696612" y="2804219"/>
                  <a:pt x="1734570" y="2766260"/>
                </a:cubicBezTo>
                <a:cubicBezTo>
                  <a:pt x="1747224" y="2715648"/>
                  <a:pt x="1785185" y="2652377"/>
                  <a:pt x="1823146" y="2576459"/>
                </a:cubicBezTo>
                <a:lnTo>
                  <a:pt x="1835800" y="2576456"/>
                </a:lnTo>
                <a:lnTo>
                  <a:pt x="1835800" y="2551151"/>
                </a:lnTo>
                <a:cubicBezTo>
                  <a:pt x="1835798" y="2546934"/>
                  <a:pt x="1835798" y="2542716"/>
                  <a:pt x="1835796" y="2538498"/>
                </a:cubicBezTo>
                <a:cubicBezTo>
                  <a:pt x="1861106" y="2487885"/>
                  <a:pt x="1873760" y="2424618"/>
                  <a:pt x="1899068" y="2361350"/>
                </a:cubicBezTo>
                <a:cubicBezTo>
                  <a:pt x="1899068" y="2361350"/>
                  <a:pt x="1911722" y="2348691"/>
                  <a:pt x="1911720" y="2336043"/>
                </a:cubicBezTo>
                <a:cubicBezTo>
                  <a:pt x="1924374" y="2336042"/>
                  <a:pt x="1937030" y="2323389"/>
                  <a:pt x="1937026" y="2336043"/>
                </a:cubicBezTo>
                <a:cubicBezTo>
                  <a:pt x="1937030" y="2323389"/>
                  <a:pt x="1937028" y="2310734"/>
                  <a:pt x="1937028" y="2298083"/>
                </a:cubicBezTo>
                <a:cubicBezTo>
                  <a:pt x="1949682" y="2285426"/>
                  <a:pt x="1962335" y="2272770"/>
                  <a:pt x="1962336" y="2260122"/>
                </a:cubicBezTo>
                <a:cubicBezTo>
                  <a:pt x="2025604" y="2146238"/>
                  <a:pt x="2076220" y="2019704"/>
                  <a:pt x="2126832" y="1905822"/>
                </a:cubicBezTo>
                <a:lnTo>
                  <a:pt x="2126832" y="1893168"/>
                </a:lnTo>
                <a:lnTo>
                  <a:pt x="2139485" y="1880514"/>
                </a:lnTo>
                <a:cubicBezTo>
                  <a:pt x="2164793" y="1855208"/>
                  <a:pt x="2190100" y="1791941"/>
                  <a:pt x="2202754" y="1791941"/>
                </a:cubicBezTo>
                <a:lnTo>
                  <a:pt x="2202755" y="1753982"/>
                </a:lnTo>
                <a:lnTo>
                  <a:pt x="2215408" y="1741328"/>
                </a:lnTo>
                <a:cubicBezTo>
                  <a:pt x="2240714" y="1728675"/>
                  <a:pt x="2253368" y="1690712"/>
                  <a:pt x="2278674" y="1652753"/>
                </a:cubicBezTo>
                <a:lnTo>
                  <a:pt x="2291330" y="1640102"/>
                </a:lnTo>
                <a:cubicBezTo>
                  <a:pt x="2303984" y="1627446"/>
                  <a:pt x="2303982" y="1614791"/>
                  <a:pt x="2303982" y="1602140"/>
                </a:cubicBezTo>
                <a:cubicBezTo>
                  <a:pt x="2329289" y="1564178"/>
                  <a:pt x="2316632" y="1564179"/>
                  <a:pt x="2354598" y="1526214"/>
                </a:cubicBezTo>
                <a:lnTo>
                  <a:pt x="2367250" y="1513565"/>
                </a:lnTo>
                <a:lnTo>
                  <a:pt x="2367251" y="1500911"/>
                </a:lnTo>
                <a:cubicBezTo>
                  <a:pt x="2455824" y="1361721"/>
                  <a:pt x="2531747" y="1235189"/>
                  <a:pt x="2620324" y="1095999"/>
                </a:cubicBezTo>
                <a:lnTo>
                  <a:pt x="2632978" y="1083344"/>
                </a:lnTo>
                <a:lnTo>
                  <a:pt x="2645628" y="1070693"/>
                </a:lnTo>
                <a:cubicBezTo>
                  <a:pt x="2645627" y="1066475"/>
                  <a:pt x="2645627" y="1062257"/>
                  <a:pt x="2645626" y="1058039"/>
                </a:cubicBezTo>
                <a:lnTo>
                  <a:pt x="2658282" y="1045385"/>
                </a:lnTo>
                <a:lnTo>
                  <a:pt x="2670936" y="1045385"/>
                </a:lnTo>
                <a:cubicBezTo>
                  <a:pt x="2658284" y="1058040"/>
                  <a:pt x="2658284" y="1058040"/>
                  <a:pt x="2658280" y="1070693"/>
                </a:cubicBezTo>
                <a:cubicBezTo>
                  <a:pt x="2658280" y="1070693"/>
                  <a:pt x="2658281" y="1083344"/>
                  <a:pt x="2670938" y="1070693"/>
                </a:cubicBezTo>
                <a:lnTo>
                  <a:pt x="2683589" y="1070693"/>
                </a:lnTo>
                <a:cubicBezTo>
                  <a:pt x="2683586" y="1058039"/>
                  <a:pt x="2696244" y="1058040"/>
                  <a:pt x="2696244" y="1058040"/>
                </a:cubicBezTo>
                <a:cubicBezTo>
                  <a:pt x="2658284" y="1095999"/>
                  <a:pt x="2658284" y="1095999"/>
                  <a:pt x="2632978" y="1159265"/>
                </a:cubicBezTo>
                <a:cubicBezTo>
                  <a:pt x="2632978" y="1108656"/>
                  <a:pt x="2595014" y="1171919"/>
                  <a:pt x="2557054" y="1235189"/>
                </a:cubicBezTo>
                <a:cubicBezTo>
                  <a:pt x="2569706" y="1235192"/>
                  <a:pt x="2582362" y="1222536"/>
                  <a:pt x="2595012" y="1222535"/>
                </a:cubicBezTo>
                <a:cubicBezTo>
                  <a:pt x="2582362" y="1247843"/>
                  <a:pt x="2569708" y="1285800"/>
                  <a:pt x="2531747" y="1323761"/>
                </a:cubicBezTo>
                <a:lnTo>
                  <a:pt x="2531747" y="1311110"/>
                </a:lnTo>
                <a:lnTo>
                  <a:pt x="2531748" y="1298457"/>
                </a:lnTo>
                <a:lnTo>
                  <a:pt x="2519093" y="1311110"/>
                </a:lnTo>
                <a:cubicBezTo>
                  <a:pt x="2519090" y="1323761"/>
                  <a:pt x="2506440" y="1336415"/>
                  <a:pt x="2506440" y="1336415"/>
                </a:cubicBezTo>
                <a:cubicBezTo>
                  <a:pt x="2493790" y="1336415"/>
                  <a:pt x="2481130" y="1361721"/>
                  <a:pt x="2468480" y="1374375"/>
                </a:cubicBezTo>
                <a:cubicBezTo>
                  <a:pt x="2468476" y="1387029"/>
                  <a:pt x="2455824" y="1387029"/>
                  <a:pt x="2455824" y="1387029"/>
                </a:cubicBezTo>
                <a:lnTo>
                  <a:pt x="2455826" y="1399683"/>
                </a:lnTo>
                <a:lnTo>
                  <a:pt x="2468480" y="1399685"/>
                </a:lnTo>
                <a:lnTo>
                  <a:pt x="2417864" y="1450296"/>
                </a:lnTo>
                <a:cubicBezTo>
                  <a:pt x="2430520" y="1450296"/>
                  <a:pt x="2443172" y="1437641"/>
                  <a:pt x="2455824" y="1450296"/>
                </a:cubicBezTo>
                <a:cubicBezTo>
                  <a:pt x="2417864" y="1500911"/>
                  <a:pt x="2430520" y="1475606"/>
                  <a:pt x="2417861" y="1513565"/>
                </a:cubicBezTo>
                <a:cubicBezTo>
                  <a:pt x="2405212" y="1538868"/>
                  <a:pt x="2405210" y="1513565"/>
                  <a:pt x="2379904" y="1551524"/>
                </a:cubicBezTo>
                <a:cubicBezTo>
                  <a:pt x="2392558" y="1551525"/>
                  <a:pt x="2392558" y="1538871"/>
                  <a:pt x="2405212" y="1538868"/>
                </a:cubicBezTo>
                <a:cubicBezTo>
                  <a:pt x="2392558" y="1564181"/>
                  <a:pt x="2379904" y="1576832"/>
                  <a:pt x="2379904" y="1564179"/>
                </a:cubicBezTo>
                <a:cubicBezTo>
                  <a:pt x="2367246" y="1589486"/>
                  <a:pt x="2367246" y="1589486"/>
                  <a:pt x="2367250" y="1602137"/>
                </a:cubicBezTo>
                <a:lnTo>
                  <a:pt x="2354598" y="1614791"/>
                </a:lnTo>
                <a:lnTo>
                  <a:pt x="2341944" y="1627446"/>
                </a:lnTo>
                <a:lnTo>
                  <a:pt x="2341943" y="1640100"/>
                </a:lnTo>
                <a:lnTo>
                  <a:pt x="2347962" y="1639239"/>
                </a:lnTo>
                <a:lnTo>
                  <a:pt x="2340360" y="1652750"/>
                </a:lnTo>
                <a:cubicBezTo>
                  <a:pt x="2335613" y="1659078"/>
                  <a:pt x="2329289" y="1665405"/>
                  <a:pt x="2316635" y="1678061"/>
                </a:cubicBezTo>
                <a:lnTo>
                  <a:pt x="2316636" y="1690712"/>
                </a:lnTo>
                <a:lnTo>
                  <a:pt x="2316635" y="1703367"/>
                </a:lnTo>
                <a:cubicBezTo>
                  <a:pt x="2303982" y="1716018"/>
                  <a:pt x="2291328" y="1741328"/>
                  <a:pt x="2278674" y="1779284"/>
                </a:cubicBezTo>
                <a:cubicBezTo>
                  <a:pt x="2266024" y="1804596"/>
                  <a:pt x="2240714" y="1791941"/>
                  <a:pt x="2240716" y="1829903"/>
                </a:cubicBezTo>
                <a:lnTo>
                  <a:pt x="2228057" y="1829903"/>
                </a:lnTo>
                <a:cubicBezTo>
                  <a:pt x="2228060" y="1817244"/>
                  <a:pt x="2228057" y="1829903"/>
                  <a:pt x="2215409" y="1829900"/>
                </a:cubicBezTo>
                <a:lnTo>
                  <a:pt x="2215409" y="1855205"/>
                </a:lnTo>
                <a:lnTo>
                  <a:pt x="2215408" y="1867862"/>
                </a:lnTo>
                <a:cubicBezTo>
                  <a:pt x="2202754" y="1880516"/>
                  <a:pt x="2202754" y="1893173"/>
                  <a:pt x="2215409" y="1893168"/>
                </a:cubicBezTo>
                <a:cubicBezTo>
                  <a:pt x="2190101" y="1943783"/>
                  <a:pt x="2152139" y="1956437"/>
                  <a:pt x="2152139" y="1994397"/>
                </a:cubicBezTo>
                <a:cubicBezTo>
                  <a:pt x="2152139" y="1994397"/>
                  <a:pt x="2139485" y="2007051"/>
                  <a:pt x="2139485" y="2019704"/>
                </a:cubicBezTo>
                <a:lnTo>
                  <a:pt x="2139486" y="2032355"/>
                </a:lnTo>
                <a:lnTo>
                  <a:pt x="2139485" y="2045012"/>
                </a:lnTo>
                <a:cubicBezTo>
                  <a:pt x="2126832" y="2070317"/>
                  <a:pt x="2114180" y="2082972"/>
                  <a:pt x="2101526" y="2095623"/>
                </a:cubicBezTo>
                <a:cubicBezTo>
                  <a:pt x="2120505" y="2105114"/>
                  <a:pt x="2089662" y="2121723"/>
                  <a:pt x="2083730" y="2134771"/>
                </a:cubicBezTo>
                <a:lnTo>
                  <a:pt x="2088130" y="2144585"/>
                </a:lnTo>
                <a:lnTo>
                  <a:pt x="2087437" y="2146015"/>
                </a:lnTo>
                <a:cubicBezTo>
                  <a:pt x="2086893" y="2147621"/>
                  <a:pt x="2087289" y="2147819"/>
                  <a:pt x="2088870" y="2146236"/>
                </a:cubicBezTo>
                <a:lnTo>
                  <a:pt x="2088130" y="2144585"/>
                </a:lnTo>
                <a:lnTo>
                  <a:pt x="2091639" y="2137342"/>
                </a:lnTo>
                <a:cubicBezTo>
                  <a:pt x="2104689" y="2113026"/>
                  <a:pt x="2142649" y="2051340"/>
                  <a:pt x="2152139" y="2032358"/>
                </a:cubicBezTo>
                <a:cubicBezTo>
                  <a:pt x="2164790" y="2032358"/>
                  <a:pt x="2164793" y="2019704"/>
                  <a:pt x="2164793" y="2019704"/>
                </a:cubicBezTo>
                <a:lnTo>
                  <a:pt x="2177447" y="2007050"/>
                </a:lnTo>
                <a:cubicBezTo>
                  <a:pt x="2177447" y="1994397"/>
                  <a:pt x="2177447" y="1994397"/>
                  <a:pt x="2164794" y="1994397"/>
                </a:cubicBezTo>
                <a:cubicBezTo>
                  <a:pt x="2164793" y="1981743"/>
                  <a:pt x="2177446" y="1981743"/>
                  <a:pt x="2177447" y="1969089"/>
                </a:cubicBezTo>
                <a:cubicBezTo>
                  <a:pt x="2190101" y="1943783"/>
                  <a:pt x="2190100" y="1956437"/>
                  <a:pt x="2202754" y="1956437"/>
                </a:cubicBezTo>
                <a:cubicBezTo>
                  <a:pt x="2215408" y="1931130"/>
                  <a:pt x="2202754" y="1918476"/>
                  <a:pt x="2228057" y="1880516"/>
                </a:cubicBezTo>
                <a:cubicBezTo>
                  <a:pt x="2228058" y="1876299"/>
                  <a:pt x="2228058" y="1872080"/>
                  <a:pt x="2228060" y="1867862"/>
                </a:cubicBezTo>
                <a:lnTo>
                  <a:pt x="2240714" y="1867862"/>
                </a:lnTo>
                <a:cubicBezTo>
                  <a:pt x="2240714" y="1867862"/>
                  <a:pt x="2253365" y="1867862"/>
                  <a:pt x="2253370" y="1855208"/>
                </a:cubicBezTo>
                <a:lnTo>
                  <a:pt x="2253370" y="1842557"/>
                </a:lnTo>
                <a:lnTo>
                  <a:pt x="2240712" y="1842554"/>
                </a:lnTo>
                <a:cubicBezTo>
                  <a:pt x="2278674" y="1804596"/>
                  <a:pt x="2291328" y="1766636"/>
                  <a:pt x="2329289" y="1703364"/>
                </a:cubicBezTo>
                <a:lnTo>
                  <a:pt x="2329290" y="1716023"/>
                </a:lnTo>
                <a:lnTo>
                  <a:pt x="2341943" y="1703366"/>
                </a:lnTo>
                <a:lnTo>
                  <a:pt x="2341943" y="1690709"/>
                </a:lnTo>
                <a:cubicBezTo>
                  <a:pt x="2354597" y="1665407"/>
                  <a:pt x="2341944" y="1665407"/>
                  <a:pt x="2367250" y="1627446"/>
                </a:cubicBezTo>
                <a:lnTo>
                  <a:pt x="2379904" y="1627443"/>
                </a:lnTo>
                <a:lnTo>
                  <a:pt x="2379904" y="1614791"/>
                </a:lnTo>
                <a:cubicBezTo>
                  <a:pt x="2379902" y="1610574"/>
                  <a:pt x="2379902" y="1606356"/>
                  <a:pt x="2379900" y="1602140"/>
                </a:cubicBezTo>
                <a:cubicBezTo>
                  <a:pt x="2408372" y="1573670"/>
                  <a:pt x="2436844" y="1509612"/>
                  <a:pt x="2465318" y="1468683"/>
                </a:cubicBezTo>
                <a:lnTo>
                  <a:pt x="2481902" y="1450599"/>
                </a:lnTo>
                <a:lnTo>
                  <a:pt x="2579830" y="1265063"/>
                </a:lnTo>
                <a:cubicBezTo>
                  <a:pt x="2717198" y="1022537"/>
                  <a:pt x="2870026" y="786258"/>
                  <a:pt x="3038504" y="556154"/>
                </a:cubicBezTo>
                <a:cubicBezTo>
                  <a:pt x="3120582" y="445845"/>
                  <a:pt x="3206686" y="339281"/>
                  <a:pt x="3295808" y="235523"/>
                </a:cubicBezTo>
                <a:lnTo>
                  <a:pt x="3509334" y="0"/>
                </a:lnTo>
                <a:lnTo>
                  <a:pt x="9854218" y="0"/>
                </a:lnTo>
                <a:lnTo>
                  <a:pt x="9854218" y="10287000"/>
                </a:lnTo>
                <a:lnTo>
                  <a:pt x="4569194" y="10287000"/>
                </a:lnTo>
                <a:lnTo>
                  <a:pt x="4512034" y="10239735"/>
                </a:lnTo>
                <a:cubicBezTo>
                  <a:pt x="4483562" y="10219173"/>
                  <a:pt x="4455092" y="10200194"/>
                  <a:pt x="4429784" y="10181214"/>
                </a:cubicBezTo>
                <a:cubicBezTo>
                  <a:pt x="4429784" y="10168562"/>
                  <a:pt x="4417133" y="10168558"/>
                  <a:pt x="4404479" y="10143254"/>
                </a:cubicBezTo>
                <a:lnTo>
                  <a:pt x="4404479" y="10130601"/>
                </a:lnTo>
                <a:cubicBezTo>
                  <a:pt x="4391824" y="10117947"/>
                  <a:pt x="4391824" y="10105293"/>
                  <a:pt x="4366518" y="10092639"/>
                </a:cubicBezTo>
                <a:cubicBezTo>
                  <a:pt x="4366518" y="10092639"/>
                  <a:pt x="4366520" y="10079986"/>
                  <a:pt x="4353864" y="10079984"/>
                </a:cubicBezTo>
                <a:lnTo>
                  <a:pt x="4341210" y="10079986"/>
                </a:lnTo>
                <a:cubicBezTo>
                  <a:pt x="4341206" y="10092639"/>
                  <a:pt x="4353864" y="10092639"/>
                  <a:pt x="4366518" y="10105293"/>
                </a:cubicBezTo>
                <a:lnTo>
                  <a:pt x="4379172" y="10130601"/>
                </a:lnTo>
                <a:cubicBezTo>
                  <a:pt x="4379171" y="10134819"/>
                  <a:pt x="4379171" y="10139036"/>
                  <a:pt x="4379170" y="10143254"/>
                </a:cubicBezTo>
                <a:lnTo>
                  <a:pt x="4366518" y="10143254"/>
                </a:lnTo>
                <a:lnTo>
                  <a:pt x="4366518" y="10130601"/>
                </a:lnTo>
                <a:lnTo>
                  <a:pt x="4353864" y="10130602"/>
                </a:lnTo>
                <a:lnTo>
                  <a:pt x="4341210" y="10117947"/>
                </a:lnTo>
                <a:cubicBezTo>
                  <a:pt x="4341209" y="10105293"/>
                  <a:pt x="4328555" y="10105293"/>
                  <a:pt x="4328555" y="10105293"/>
                </a:cubicBezTo>
                <a:lnTo>
                  <a:pt x="4328555" y="10092639"/>
                </a:lnTo>
                <a:cubicBezTo>
                  <a:pt x="4328555" y="10092639"/>
                  <a:pt x="4328555" y="10079986"/>
                  <a:pt x="4315904" y="10079986"/>
                </a:cubicBezTo>
                <a:lnTo>
                  <a:pt x="4303250" y="10079985"/>
                </a:lnTo>
                <a:lnTo>
                  <a:pt x="4303250" y="10092639"/>
                </a:lnTo>
                <a:cubicBezTo>
                  <a:pt x="4315904" y="10092639"/>
                  <a:pt x="4315901" y="10105293"/>
                  <a:pt x="4315901" y="10105293"/>
                </a:cubicBezTo>
                <a:lnTo>
                  <a:pt x="4303250" y="10117946"/>
                </a:lnTo>
                <a:lnTo>
                  <a:pt x="4252632" y="10067332"/>
                </a:lnTo>
                <a:cubicBezTo>
                  <a:pt x="4252636" y="10079986"/>
                  <a:pt x="4265290" y="10092639"/>
                  <a:pt x="4252636" y="10092639"/>
                </a:cubicBezTo>
                <a:cubicBezTo>
                  <a:pt x="4252636" y="10092639"/>
                  <a:pt x="4239980" y="10079986"/>
                  <a:pt x="4227329" y="10079986"/>
                </a:cubicBezTo>
                <a:lnTo>
                  <a:pt x="4189368" y="10042026"/>
                </a:lnTo>
                <a:cubicBezTo>
                  <a:pt x="4176714" y="10029372"/>
                  <a:pt x="4151405" y="10016718"/>
                  <a:pt x="4138756" y="10004066"/>
                </a:cubicBezTo>
                <a:cubicBezTo>
                  <a:pt x="4151405" y="10004066"/>
                  <a:pt x="4164062" y="9991413"/>
                  <a:pt x="4189368" y="10016718"/>
                </a:cubicBezTo>
                <a:cubicBezTo>
                  <a:pt x="4176716" y="9978759"/>
                  <a:pt x="4164062" y="9991413"/>
                  <a:pt x="4126100" y="9940797"/>
                </a:cubicBezTo>
                <a:lnTo>
                  <a:pt x="4113446" y="9928143"/>
                </a:lnTo>
                <a:cubicBezTo>
                  <a:pt x="4126100" y="9940797"/>
                  <a:pt x="4138754" y="9928143"/>
                  <a:pt x="4138754" y="9928143"/>
                </a:cubicBezTo>
                <a:cubicBezTo>
                  <a:pt x="4138751" y="9915490"/>
                  <a:pt x="4126100" y="9915490"/>
                  <a:pt x="4126100" y="9902836"/>
                </a:cubicBezTo>
                <a:lnTo>
                  <a:pt x="4113446" y="9890182"/>
                </a:lnTo>
                <a:lnTo>
                  <a:pt x="4100792" y="9877532"/>
                </a:lnTo>
                <a:cubicBezTo>
                  <a:pt x="4088141" y="9890180"/>
                  <a:pt x="4100790" y="9890182"/>
                  <a:pt x="4100790" y="9890182"/>
                </a:cubicBezTo>
                <a:lnTo>
                  <a:pt x="4113444" y="9902836"/>
                </a:lnTo>
                <a:lnTo>
                  <a:pt x="4113446" y="9915490"/>
                </a:lnTo>
                <a:lnTo>
                  <a:pt x="4062832" y="9877532"/>
                </a:lnTo>
                <a:cubicBezTo>
                  <a:pt x="4075486" y="9902834"/>
                  <a:pt x="4050180" y="9877532"/>
                  <a:pt x="4062832" y="9902836"/>
                </a:cubicBezTo>
                <a:cubicBezTo>
                  <a:pt x="4037526" y="9890182"/>
                  <a:pt x="4024871" y="9877530"/>
                  <a:pt x="4012217" y="9877532"/>
                </a:cubicBezTo>
                <a:lnTo>
                  <a:pt x="4012217" y="9890182"/>
                </a:lnTo>
                <a:cubicBezTo>
                  <a:pt x="4012217" y="9877532"/>
                  <a:pt x="3999564" y="9864876"/>
                  <a:pt x="3999564" y="9864876"/>
                </a:cubicBezTo>
                <a:lnTo>
                  <a:pt x="3986910" y="9852222"/>
                </a:lnTo>
                <a:lnTo>
                  <a:pt x="3974254" y="9839571"/>
                </a:lnTo>
                <a:cubicBezTo>
                  <a:pt x="3974255" y="9843788"/>
                  <a:pt x="3974256" y="9848006"/>
                  <a:pt x="3974256" y="9852222"/>
                </a:cubicBezTo>
                <a:cubicBezTo>
                  <a:pt x="3961601" y="9852219"/>
                  <a:pt x="3948950" y="9839571"/>
                  <a:pt x="3936298" y="9826916"/>
                </a:cubicBezTo>
                <a:lnTo>
                  <a:pt x="3936296" y="9814262"/>
                </a:lnTo>
                <a:lnTo>
                  <a:pt x="3936298" y="9801610"/>
                </a:lnTo>
                <a:lnTo>
                  <a:pt x="3923640" y="9801610"/>
                </a:lnTo>
                <a:lnTo>
                  <a:pt x="3910988" y="9801610"/>
                </a:lnTo>
                <a:lnTo>
                  <a:pt x="3898332" y="9788956"/>
                </a:lnTo>
                <a:cubicBezTo>
                  <a:pt x="3898334" y="9784738"/>
                  <a:pt x="3898336" y="9780520"/>
                  <a:pt x="3898336" y="9776301"/>
                </a:cubicBezTo>
                <a:lnTo>
                  <a:pt x="3898336" y="9750996"/>
                </a:lnTo>
                <a:lnTo>
                  <a:pt x="3885682" y="9750996"/>
                </a:lnTo>
                <a:lnTo>
                  <a:pt x="3885680" y="9763644"/>
                </a:lnTo>
                <a:lnTo>
                  <a:pt x="3885682" y="9776301"/>
                </a:lnTo>
                <a:lnTo>
                  <a:pt x="3847722" y="9738340"/>
                </a:lnTo>
                <a:cubicBezTo>
                  <a:pt x="3835066" y="9738340"/>
                  <a:pt x="3847722" y="9750998"/>
                  <a:pt x="3847722" y="9763647"/>
                </a:cubicBezTo>
                <a:cubicBezTo>
                  <a:pt x="3847722" y="9750998"/>
                  <a:pt x="3835064" y="9750996"/>
                  <a:pt x="3835066" y="9738340"/>
                </a:cubicBezTo>
                <a:lnTo>
                  <a:pt x="3835067" y="9725686"/>
                </a:lnTo>
                <a:cubicBezTo>
                  <a:pt x="3809762" y="9687726"/>
                  <a:pt x="3784452" y="9662421"/>
                  <a:pt x="3759146" y="9649764"/>
                </a:cubicBezTo>
                <a:lnTo>
                  <a:pt x="3759146" y="9662421"/>
                </a:lnTo>
                <a:lnTo>
                  <a:pt x="3746490" y="9637114"/>
                </a:lnTo>
                <a:cubicBezTo>
                  <a:pt x="3746492" y="9624458"/>
                  <a:pt x="3746492" y="9624458"/>
                  <a:pt x="3733836" y="9624460"/>
                </a:cubicBezTo>
                <a:lnTo>
                  <a:pt x="3733836" y="9636734"/>
                </a:lnTo>
                <a:lnTo>
                  <a:pt x="3640518" y="9540630"/>
                </a:lnTo>
                <a:cubicBezTo>
                  <a:pt x="3607301" y="9510579"/>
                  <a:pt x="3575669" y="9485271"/>
                  <a:pt x="3544034" y="9459962"/>
                </a:cubicBezTo>
                <a:cubicBezTo>
                  <a:pt x="3480766" y="9409350"/>
                  <a:pt x="3417497" y="9346084"/>
                  <a:pt x="3379536" y="9270158"/>
                </a:cubicBezTo>
                <a:cubicBezTo>
                  <a:pt x="3328919" y="9219549"/>
                  <a:pt x="3253002" y="9181588"/>
                  <a:pt x="3240347" y="9118320"/>
                </a:cubicBezTo>
                <a:cubicBezTo>
                  <a:pt x="3215042" y="9093014"/>
                  <a:pt x="3227696" y="9118320"/>
                  <a:pt x="3227696" y="9118320"/>
                </a:cubicBezTo>
                <a:cubicBezTo>
                  <a:pt x="3202388" y="9055053"/>
                  <a:pt x="3126467" y="8991784"/>
                  <a:pt x="3075851" y="8903210"/>
                </a:cubicBezTo>
                <a:cubicBezTo>
                  <a:pt x="3063198" y="8903210"/>
                  <a:pt x="3075852" y="8915864"/>
                  <a:pt x="3063197" y="8915864"/>
                </a:cubicBezTo>
                <a:cubicBezTo>
                  <a:pt x="2999926" y="8839942"/>
                  <a:pt x="3088506" y="8890558"/>
                  <a:pt x="3025236" y="8827288"/>
                </a:cubicBezTo>
                <a:cubicBezTo>
                  <a:pt x="3012584" y="8827288"/>
                  <a:pt x="3037889" y="8852592"/>
                  <a:pt x="3025238" y="8865246"/>
                </a:cubicBezTo>
                <a:cubicBezTo>
                  <a:pt x="2987276" y="8801984"/>
                  <a:pt x="2898704" y="8726062"/>
                  <a:pt x="2924008" y="8688099"/>
                </a:cubicBezTo>
                <a:cubicBezTo>
                  <a:pt x="2911354" y="8675448"/>
                  <a:pt x="2886047" y="8662794"/>
                  <a:pt x="2873393" y="8650138"/>
                </a:cubicBezTo>
                <a:lnTo>
                  <a:pt x="2873393" y="8637488"/>
                </a:lnTo>
                <a:cubicBezTo>
                  <a:pt x="2873392" y="8633270"/>
                  <a:pt x="2873393" y="8629052"/>
                  <a:pt x="2873392" y="8624834"/>
                </a:cubicBezTo>
                <a:lnTo>
                  <a:pt x="2860744" y="8624834"/>
                </a:lnTo>
                <a:cubicBezTo>
                  <a:pt x="2721550" y="8422374"/>
                  <a:pt x="2607670" y="8245227"/>
                  <a:pt x="2506439" y="8042772"/>
                </a:cubicBezTo>
                <a:lnTo>
                  <a:pt x="2503470" y="8056143"/>
                </a:lnTo>
                <a:lnTo>
                  <a:pt x="2422608" y="7928891"/>
                </a:lnTo>
                <a:cubicBezTo>
                  <a:pt x="2395720" y="7875114"/>
                  <a:pt x="2373578" y="7821335"/>
                  <a:pt x="2354598" y="7777047"/>
                </a:cubicBezTo>
                <a:lnTo>
                  <a:pt x="2316635" y="7701123"/>
                </a:lnTo>
                <a:cubicBezTo>
                  <a:pt x="2303982" y="7688474"/>
                  <a:pt x="2278672" y="7650515"/>
                  <a:pt x="2266022" y="7637859"/>
                </a:cubicBezTo>
                <a:lnTo>
                  <a:pt x="2266022" y="7625202"/>
                </a:lnTo>
                <a:cubicBezTo>
                  <a:pt x="2240714" y="7536630"/>
                  <a:pt x="2215409" y="7498670"/>
                  <a:pt x="2164794" y="7397444"/>
                </a:cubicBezTo>
                <a:lnTo>
                  <a:pt x="2164793" y="7384790"/>
                </a:lnTo>
                <a:cubicBezTo>
                  <a:pt x="2152139" y="7359483"/>
                  <a:pt x="2139482" y="7334177"/>
                  <a:pt x="2126832" y="7334175"/>
                </a:cubicBezTo>
                <a:lnTo>
                  <a:pt x="2114180" y="7346829"/>
                </a:lnTo>
                <a:cubicBezTo>
                  <a:pt x="2114178" y="7359480"/>
                  <a:pt x="2126832" y="7372134"/>
                  <a:pt x="2126832" y="7372134"/>
                </a:cubicBezTo>
                <a:cubicBezTo>
                  <a:pt x="2139486" y="7372133"/>
                  <a:pt x="2139486" y="7384790"/>
                  <a:pt x="2139485" y="7397444"/>
                </a:cubicBezTo>
                <a:cubicBezTo>
                  <a:pt x="2152139" y="7460709"/>
                  <a:pt x="2177447" y="7536632"/>
                  <a:pt x="2202752" y="7549284"/>
                </a:cubicBezTo>
                <a:cubicBezTo>
                  <a:pt x="2190101" y="7561940"/>
                  <a:pt x="2215408" y="7587245"/>
                  <a:pt x="2240714" y="7637859"/>
                </a:cubicBezTo>
                <a:cubicBezTo>
                  <a:pt x="2240714" y="7637859"/>
                  <a:pt x="2253368" y="7650515"/>
                  <a:pt x="2253368" y="7663166"/>
                </a:cubicBezTo>
                <a:cubicBezTo>
                  <a:pt x="2256530" y="7672658"/>
                  <a:pt x="2261276" y="7686891"/>
                  <a:pt x="2267009" y="7702709"/>
                </a:cubicBezTo>
                <a:lnTo>
                  <a:pt x="2268472" y="7706363"/>
                </a:lnTo>
                <a:lnTo>
                  <a:pt x="2183772" y="7539792"/>
                </a:lnTo>
                <a:cubicBezTo>
                  <a:pt x="2152139" y="7482852"/>
                  <a:pt x="2120506" y="7429077"/>
                  <a:pt x="2088870" y="7372134"/>
                </a:cubicBezTo>
                <a:lnTo>
                  <a:pt x="2076218" y="7359483"/>
                </a:lnTo>
                <a:lnTo>
                  <a:pt x="2076220" y="7346829"/>
                </a:lnTo>
                <a:cubicBezTo>
                  <a:pt x="2025605" y="7194987"/>
                  <a:pt x="1974989" y="7030493"/>
                  <a:pt x="1911722" y="6815382"/>
                </a:cubicBezTo>
                <a:cubicBezTo>
                  <a:pt x="1899066" y="6777419"/>
                  <a:pt x="1873760" y="6726804"/>
                  <a:pt x="1861103" y="6676193"/>
                </a:cubicBezTo>
                <a:cubicBezTo>
                  <a:pt x="1861106" y="6650886"/>
                  <a:pt x="1861106" y="6612926"/>
                  <a:pt x="1861103" y="6625580"/>
                </a:cubicBezTo>
                <a:cubicBezTo>
                  <a:pt x="1861106" y="6621362"/>
                  <a:pt x="1861104" y="6617144"/>
                  <a:pt x="1861106" y="6612926"/>
                </a:cubicBezTo>
                <a:cubicBezTo>
                  <a:pt x="1848454" y="6600269"/>
                  <a:pt x="1861106" y="6574965"/>
                  <a:pt x="1861106" y="6574965"/>
                </a:cubicBezTo>
                <a:cubicBezTo>
                  <a:pt x="1848455" y="6511697"/>
                  <a:pt x="1823146" y="6435776"/>
                  <a:pt x="1810492" y="6359856"/>
                </a:cubicBezTo>
                <a:lnTo>
                  <a:pt x="1810492" y="6347198"/>
                </a:lnTo>
                <a:lnTo>
                  <a:pt x="1810493" y="6334550"/>
                </a:lnTo>
                <a:cubicBezTo>
                  <a:pt x="1810492" y="6321896"/>
                  <a:pt x="1797840" y="6309240"/>
                  <a:pt x="1797844" y="6296589"/>
                </a:cubicBezTo>
                <a:cubicBezTo>
                  <a:pt x="1797840" y="6292370"/>
                  <a:pt x="1797840" y="6288152"/>
                  <a:pt x="1797840" y="6283932"/>
                </a:cubicBezTo>
                <a:cubicBezTo>
                  <a:pt x="1797842" y="6258626"/>
                  <a:pt x="1785185" y="6233319"/>
                  <a:pt x="1785185" y="6208014"/>
                </a:cubicBezTo>
                <a:cubicBezTo>
                  <a:pt x="1785185" y="6195359"/>
                  <a:pt x="1785185" y="6182703"/>
                  <a:pt x="1797839" y="6182706"/>
                </a:cubicBezTo>
                <a:cubicBezTo>
                  <a:pt x="1797839" y="6170052"/>
                  <a:pt x="1785185" y="6157400"/>
                  <a:pt x="1785185" y="6170054"/>
                </a:cubicBezTo>
                <a:cubicBezTo>
                  <a:pt x="1785185" y="6144743"/>
                  <a:pt x="1772532" y="6132092"/>
                  <a:pt x="1772531" y="6106785"/>
                </a:cubicBezTo>
                <a:lnTo>
                  <a:pt x="1785185" y="6094131"/>
                </a:lnTo>
                <a:cubicBezTo>
                  <a:pt x="1772531" y="6005558"/>
                  <a:pt x="1772531" y="5929635"/>
                  <a:pt x="1759878" y="5841063"/>
                </a:cubicBezTo>
                <a:cubicBezTo>
                  <a:pt x="1759878" y="5853714"/>
                  <a:pt x="1772531" y="5853713"/>
                  <a:pt x="1772531" y="5853713"/>
                </a:cubicBezTo>
                <a:cubicBezTo>
                  <a:pt x="1759878" y="5803103"/>
                  <a:pt x="1759878" y="5765139"/>
                  <a:pt x="1747224" y="5714525"/>
                </a:cubicBezTo>
                <a:cubicBezTo>
                  <a:pt x="1734570" y="5613297"/>
                  <a:pt x="1734570" y="5512070"/>
                  <a:pt x="1747224" y="5410842"/>
                </a:cubicBezTo>
                <a:lnTo>
                  <a:pt x="1759878" y="5398188"/>
                </a:lnTo>
                <a:lnTo>
                  <a:pt x="1759878" y="5372882"/>
                </a:lnTo>
                <a:cubicBezTo>
                  <a:pt x="1759882" y="5360228"/>
                  <a:pt x="1759882" y="5360228"/>
                  <a:pt x="1747224" y="5360225"/>
                </a:cubicBezTo>
                <a:lnTo>
                  <a:pt x="1747224" y="5347577"/>
                </a:lnTo>
                <a:cubicBezTo>
                  <a:pt x="1747228" y="5334921"/>
                  <a:pt x="1747224" y="5322264"/>
                  <a:pt x="1747224" y="5309616"/>
                </a:cubicBezTo>
                <a:lnTo>
                  <a:pt x="1747224" y="5284304"/>
                </a:lnTo>
                <a:cubicBezTo>
                  <a:pt x="1747224" y="5271653"/>
                  <a:pt x="1747228" y="5246345"/>
                  <a:pt x="1734570" y="5221037"/>
                </a:cubicBezTo>
                <a:lnTo>
                  <a:pt x="1747226" y="5221038"/>
                </a:lnTo>
                <a:lnTo>
                  <a:pt x="1747224" y="5208387"/>
                </a:lnTo>
                <a:lnTo>
                  <a:pt x="1747224" y="5195732"/>
                </a:lnTo>
                <a:lnTo>
                  <a:pt x="1734570" y="5195730"/>
                </a:lnTo>
                <a:lnTo>
                  <a:pt x="1734570" y="5157770"/>
                </a:lnTo>
                <a:cubicBezTo>
                  <a:pt x="1747224" y="5170427"/>
                  <a:pt x="1747226" y="5183078"/>
                  <a:pt x="1759878" y="5183081"/>
                </a:cubicBezTo>
                <a:lnTo>
                  <a:pt x="1759878" y="5170424"/>
                </a:lnTo>
                <a:cubicBezTo>
                  <a:pt x="1823147" y="5334920"/>
                  <a:pt x="1848455" y="5524721"/>
                  <a:pt x="1861106" y="5663910"/>
                </a:cubicBezTo>
                <a:cubicBezTo>
                  <a:pt x="1861108" y="5676567"/>
                  <a:pt x="1861108" y="5676567"/>
                  <a:pt x="1873760" y="5676567"/>
                </a:cubicBezTo>
                <a:lnTo>
                  <a:pt x="1873760" y="5663913"/>
                </a:lnTo>
                <a:lnTo>
                  <a:pt x="1873762" y="5651256"/>
                </a:lnTo>
                <a:cubicBezTo>
                  <a:pt x="1861106" y="5512070"/>
                  <a:pt x="1835801" y="5309616"/>
                  <a:pt x="1772531" y="5145120"/>
                </a:cubicBezTo>
                <a:cubicBezTo>
                  <a:pt x="1772531" y="5081852"/>
                  <a:pt x="1747226" y="5069196"/>
                  <a:pt x="1747226" y="5005928"/>
                </a:cubicBezTo>
                <a:cubicBezTo>
                  <a:pt x="1734572" y="4980623"/>
                  <a:pt x="1721916" y="4980624"/>
                  <a:pt x="1709264" y="4980624"/>
                </a:cubicBezTo>
                <a:cubicBezTo>
                  <a:pt x="1709266" y="4930010"/>
                  <a:pt x="1709266" y="4879394"/>
                  <a:pt x="1721916" y="4828781"/>
                </a:cubicBezTo>
                <a:cubicBezTo>
                  <a:pt x="1721916" y="4828781"/>
                  <a:pt x="1721916" y="4816124"/>
                  <a:pt x="1709264" y="4816124"/>
                </a:cubicBezTo>
                <a:lnTo>
                  <a:pt x="1709266" y="4828781"/>
                </a:lnTo>
                <a:cubicBezTo>
                  <a:pt x="1696610" y="4879395"/>
                  <a:pt x="1696610" y="4930007"/>
                  <a:pt x="1696613" y="4980624"/>
                </a:cubicBezTo>
                <a:cubicBezTo>
                  <a:pt x="1696613" y="4993277"/>
                  <a:pt x="1683956" y="4993277"/>
                  <a:pt x="1683956" y="4993277"/>
                </a:cubicBezTo>
                <a:cubicBezTo>
                  <a:pt x="1683956" y="4993277"/>
                  <a:pt x="1683956" y="4980623"/>
                  <a:pt x="1671304" y="4980624"/>
                </a:cubicBezTo>
                <a:cubicBezTo>
                  <a:pt x="1658650" y="4967967"/>
                  <a:pt x="1671304" y="4955313"/>
                  <a:pt x="1671304" y="4917353"/>
                </a:cubicBezTo>
                <a:cubicBezTo>
                  <a:pt x="1671305" y="4904702"/>
                  <a:pt x="1683956" y="4879392"/>
                  <a:pt x="1683956" y="4866741"/>
                </a:cubicBezTo>
                <a:lnTo>
                  <a:pt x="1683958" y="4854090"/>
                </a:lnTo>
                <a:lnTo>
                  <a:pt x="1683956" y="4841432"/>
                </a:lnTo>
                <a:lnTo>
                  <a:pt x="1696610" y="4828776"/>
                </a:lnTo>
                <a:lnTo>
                  <a:pt x="1696610" y="4816127"/>
                </a:lnTo>
                <a:lnTo>
                  <a:pt x="1696610" y="4803474"/>
                </a:lnTo>
                <a:cubicBezTo>
                  <a:pt x="1683956" y="4790820"/>
                  <a:pt x="1683956" y="4790820"/>
                  <a:pt x="1683956" y="4803471"/>
                </a:cubicBezTo>
                <a:lnTo>
                  <a:pt x="1671308" y="4816127"/>
                </a:lnTo>
                <a:cubicBezTo>
                  <a:pt x="1671304" y="4790820"/>
                  <a:pt x="1671304" y="4778163"/>
                  <a:pt x="1671304" y="4752860"/>
                </a:cubicBezTo>
                <a:lnTo>
                  <a:pt x="1671304" y="4727555"/>
                </a:lnTo>
                <a:cubicBezTo>
                  <a:pt x="1671304" y="4714899"/>
                  <a:pt x="1658650" y="4714898"/>
                  <a:pt x="1658650" y="4702250"/>
                </a:cubicBezTo>
                <a:cubicBezTo>
                  <a:pt x="1671304" y="4676942"/>
                  <a:pt x="1671304" y="4651632"/>
                  <a:pt x="1671304" y="4626324"/>
                </a:cubicBezTo>
                <a:cubicBezTo>
                  <a:pt x="1671305" y="4601019"/>
                  <a:pt x="1671304" y="4575713"/>
                  <a:pt x="1683956" y="4563062"/>
                </a:cubicBezTo>
                <a:lnTo>
                  <a:pt x="1683958" y="4588368"/>
                </a:lnTo>
                <a:cubicBezTo>
                  <a:pt x="1696612" y="4601021"/>
                  <a:pt x="1683956" y="4626326"/>
                  <a:pt x="1683960" y="4638981"/>
                </a:cubicBezTo>
                <a:cubicBezTo>
                  <a:pt x="1683958" y="4643199"/>
                  <a:pt x="1683958" y="4647417"/>
                  <a:pt x="1683958" y="4651632"/>
                </a:cubicBezTo>
                <a:cubicBezTo>
                  <a:pt x="1683956" y="4676942"/>
                  <a:pt x="1696610" y="4702250"/>
                  <a:pt x="1696612" y="4714899"/>
                </a:cubicBezTo>
                <a:lnTo>
                  <a:pt x="1709264" y="4714898"/>
                </a:lnTo>
                <a:lnTo>
                  <a:pt x="1721918" y="4702250"/>
                </a:lnTo>
                <a:lnTo>
                  <a:pt x="1734570" y="4689593"/>
                </a:lnTo>
                <a:lnTo>
                  <a:pt x="1734570" y="4676942"/>
                </a:lnTo>
                <a:cubicBezTo>
                  <a:pt x="1734572" y="4672725"/>
                  <a:pt x="1734572" y="4668506"/>
                  <a:pt x="1734574" y="4664288"/>
                </a:cubicBezTo>
                <a:lnTo>
                  <a:pt x="1721916" y="4676942"/>
                </a:lnTo>
                <a:lnTo>
                  <a:pt x="1709264" y="4689597"/>
                </a:lnTo>
                <a:cubicBezTo>
                  <a:pt x="1709264" y="4676942"/>
                  <a:pt x="1696613" y="4664288"/>
                  <a:pt x="1696610" y="4651632"/>
                </a:cubicBezTo>
                <a:lnTo>
                  <a:pt x="1696610" y="4575714"/>
                </a:lnTo>
                <a:lnTo>
                  <a:pt x="1696610" y="4537751"/>
                </a:lnTo>
                <a:lnTo>
                  <a:pt x="1696610" y="4487138"/>
                </a:lnTo>
                <a:cubicBezTo>
                  <a:pt x="1696610" y="4474482"/>
                  <a:pt x="1696610" y="4461833"/>
                  <a:pt x="1709267" y="4436526"/>
                </a:cubicBezTo>
                <a:cubicBezTo>
                  <a:pt x="1709266" y="4432308"/>
                  <a:pt x="1709266" y="4428090"/>
                  <a:pt x="1709264" y="4423871"/>
                </a:cubicBezTo>
                <a:lnTo>
                  <a:pt x="1709264" y="4385910"/>
                </a:lnTo>
                <a:lnTo>
                  <a:pt x="1721916" y="4398566"/>
                </a:lnTo>
                <a:lnTo>
                  <a:pt x="1734570" y="4373259"/>
                </a:lnTo>
                <a:cubicBezTo>
                  <a:pt x="1721918" y="4360605"/>
                  <a:pt x="1721916" y="4347947"/>
                  <a:pt x="1721916" y="4347947"/>
                </a:cubicBezTo>
                <a:lnTo>
                  <a:pt x="1734570" y="4335296"/>
                </a:lnTo>
                <a:cubicBezTo>
                  <a:pt x="1734570" y="4322646"/>
                  <a:pt x="1734570" y="4322646"/>
                  <a:pt x="1721916" y="4322646"/>
                </a:cubicBezTo>
                <a:lnTo>
                  <a:pt x="1721918" y="4297335"/>
                </a:lnTo>
                <a:cubicBezTo>
                  <a:pt x="1721918" y="4284683"/>
                  <a:pt x="1734572" y="4272029"/>
                  <a:pt x="1734570" y="4259375"/>
                </a:cubicBezTo>
                <a:lnTo>
                  <a:pt x="1747226" y="4246719"/>
                </a:lnTo>
                <a:lnTo>
                  <a:pt x="1747224" y="4221419"/>
                </a:lnTo>
                <a:cubicBezTo>
                  <a:pt x="1747226" y="4208762"/>
                  <a:pt x="1747224" y="4196109"/>
                  <a:pt x="1759880" y="4183454"/>
                </a:cubicBezTo>
                <a:cubicBezTo>
                  <a:pt x="1759882" y="4170800"/>
                  <a:pt x="1759880" y="4158146"/>
                  <a:pt x="1759880" y="4158146"/>
                </a:cubicBezTo>
                <a:cubicBezTo>
                  <a:pt x="1759878" y="4145495"/>
                  <a:pt x="1759882" y="4132838"/>
                  <a:pt x="1759882" y="4132838"/>
                </a:cubicBezTo>
                <a:lnTo>
                  <a:pt x="1747226" y="4145492"/>
                </a:lnTo>
                <a:lnTo>
                  <a:pt x="1747224" y="4094879"/>
                </a:lnTo>
                <a:cubicBezTo>
                  <a:pt x="1747224" y="4082222"/>
                  <a:pt x="1759878" y="4069572"/>
                  <a:pt x="1759878" y="4056920"/>
                </a:cubicBezTo>
                <a:lnTo>
                  <a:pt x="1759880" y="4044264"/>
                </a:lnTo>
                <a:lnTo>
                  <a:pt x="1759878" y="4018959"/>
                </a:lnTo>
                <a:lnTo>
                  <a:pt x="1772531" y="4018959"/>
                </a:lnTo>
                <a:lnTo>
                  <a:pt x="1759878" y="4082226"/>
                </a:lnTo>
                <a:lnTo>
                  <a:pt x="1759878" y="4094879"/>
                </a:lnTo>
                <a:lnTo>
                  <a:pt x="1772532" y="4082226"/>
                </a:lnTo>
                <a:lnTo>
                  <a:pt x="1772531" y="4018959"/>
                </a:lnTo>
                <a:lnTo>
                  <a:pt x="1785185" y="4018956"/>
                </a:lnTo>
                <a:cubicBezTo>
                  <a:pt x="1797839" y="4006302"/>
                  <a:pt x="1797839" y="4006302"/>
                  <a:pt x="1797839" y="3993647"/>
                </a:cubicBezTo>
                <a:lnTo>
                  <a:pt x="1797839" y="3980997"/>
                </a:lnTo>
                <a:cubicBezTo>
                  <a:pt x="1797839" y="3968345"/>
                  <a:pt x="1785185" y="3955692"/>
                  <a:pt x="1785185" y="3943038"/>
                </a:cubicBezTo>
                <a:cubicBezTo>
                  <a:pt x="1785188" y="3938820"/>
                  <a:pt x="1785186" y="3934605"/>
                  <a:pt x="1785188" y="3930384"/>
                </a:cubicBezTo>
                <a:cubicBezTo>
                  <a:pt x="1797839" y="3930381"/>
                  <a:pt x="1810492" y="3930381"/>
                  <a:pt x="1797839" y="3892421"/>
                </a:cubicBezTo>
                <a:cubicBezTo>
                  <a:pt x="1810492" y="3854460"/>
                  <a:pt x="1823147" y="3829157"/>
                  <a:pt x="1823146" y="3803846"/>
                </a:cubicBezTo>
                <a:cubicBezTo>
                  <a:pt x="1835801" y="3765888"/>
                  <a:pt x="1835800" y="3740582"/>
                  <a:pt x="1848454" y="3702623"/>
                </a:cubicBezTo>
                <a:lnTo>
                  <a:pt x="1848454" y="3689967"/>
                </a:lnTo>
                <a:cubicBezTo>
                  <a:pt x="1861108" y="3677310"/>
                  <a:pt x="1873760" y="3639353"/>
                  <a:pt x="1873760" y="3614048"/>
                </a:cubicBezTo>
                <a:cubicBezTo>
                  <a:pt x="1886414" y="3576086"/>
                  <a:pt x="1886414" y="3525473"/>
                  <a:pt x="1899068" y="3487509"/>
                </a:cubicBezTo>
                <a:cubicBezTo>
                  <a:pt x="1911722" y="3462206"/>
                  <a:pt x="1911720" y="3424242"/>
                  <a:pt x="1924374" y="3398939"/>
                </a:cubicBezTo>
                <a:cubicBezTo>
                  <a:pt x="1937026" y="3373631"/>
                  <a:pt x="1937028" y="3348326"/>
                  <a:pt x="1937030" y="3323013"/>
                </a:cubicBezTo>
                <a:cubicBezTo>
                  <a:pt x="1962336" y="3310359"/>
                  <a:pt x="1974986" y="3297705"/>
                  <a:pt x="1962335" y="3259749"/>
                </a:cubicBezTo>
                <a:lnTo>
                  <a:pt x="1991070" y="3218426"/>
                </a:lnTo>
                <a:lnTo>
                  <a:pt x="2009375" y="3131484"/>
                </a:lnTo>
                <a:lnTo>
                  <a:pt x="2101524" y="2813634"/>
                </a:lnTo>
                <a:cubicBezTo>
                  <a:pt x="2101524" y="2810495"/>
                  <a:pt x="2101523" y="2807357"/>
                  <a:pt x="2101523" y="2804220"/>
                </a:cubicBezTo>
                <a:lnTo>
                  <a:pt x="2101522" y="2791569"/>
                </a:lnTo>
                <a:cubicBezTo>
                  <a:pt x="2101526" y="2778915"/>
                  <a:pt x="2101522" y="2791569"/>
                  <a:pt x="2088870" y="2791569"/>
                </a:cubicBezTo>
                <a:cubicBezTo>
                  <a:pt x="2088870" y="2791569"/>
                  <a:pt x="2088868" y="2778912"/>
                  <a:pt x="2088870" y="2766260"/>
                </a:cubicBezTo>
                <a:cubicBezTo>
                  <a:pt x="2095198" y="2766261"/>
                  <a:pt x="2098360" y="2766260"/>
                  <a:pt x="2103107" y="2764679"/>
                </a:cubicBezTo>
                <a:lnTo>
                  <a:pt x="2117687" y="2757873"/>
                </a:lnTo>
                <a:lnTo>
                  <a:pt x="2150044" y="2646270"/>
                </a:lnTo>
                <a:lnTo>
                  <a:pt x="2170826" y="2589693"/>
                </a:lnTo>
                <a:lnTo>
                  <a:pt x="2152136" y="2627073"/>
                </a:lnTo>
                <a:cubicBezTo>
                  <a:pt x="2152139" y="2639726"/>
                  <a:pt x="2139486" y="2665034"/>
                  <a:pt x="2139486" y="2677683"/>
                </a:cubicBezTo>
                <a:lnTo>
                  <a:pt x="2126832" y="2677683"/>
                </a:lnTo>
                <a:cubicBezTo>
                  <a:pt x="2152136" y="2627073"/>
                  <a:pt x="2164793" y="2576459"/>
                  <a:pt x="2190101" y="2525843"/>
                </a:cubicBezTo>
                <a:lnTo>
                  <a:pt x="2193160" y="2528904"/>
                </a:lnTo>
                <a:lnTo>
                  <a:pt x="2326253" y="2166623"/>
                </a:lnTo>
                <a:cubicBezTo>
                  <a:pt x="2390723" y="2007636"/>
                  <a:pt x="2460824" y="1849539"/>
                  <a:pt x="2536276" y="1692287"/>
                </a:cubicBezTo>
                <a:cubicBezTo>
                  <a:pt x="2609657" y="1542369"/>
                  <a:pt x="2693399" y="1392075"/>
                  <a:pt x="2779430" y="1247916"/>
                </a:cubicBezTo>
                <a:cubicBezTo>
                  <a:pt x="2792879" y="1218395"/>
                  <a:pt x="2808626" y="1195008"/>
                  <a:pt x="2770664" y="1177716"/>
                </a:cubicBezTo>
                <a:cubicBezTo>
                  <a:pt x="2761174" y="1173392"/>
                  <a:pt x="2754269" y="1172477"/>
                  <a:pt x="2749036" y="1173831"/>
                </a:cubicBezTo>
                <a:cubicBezTo>
                  <a:pt x="2733335" y="1177899"/>
                  <a:pt x="2732668" y="1202424"/>
                  <a:pt x="2722301" y="1216800"/>
                </a:cubicBezTo>
                <a:cubicBezTo>
                  <a:pt x="2705008" y="1254761"/>
                  <a:pt x="2685796" y="1296938"/>
                  <a:pt x="2664288" y="1332978"/>
                </a:cubicBezTo>
                <a:cubicBezTo>
                  <a:pt x="2499482" y="1650062"/>
                  <a:pt x="2317805" y="1959462"/>
                  <a:pt x="2203618" y="2299605"/>
                </a:cubicBezTo>
                <a:cubicBezTo>
                  <a:pt x="1980254" y="2946521"/>
                  <a:pt x="1775682" y="3596906"/>
                  <a:pt x="1707262" y="4283838"/>
                </a:cubicBezTo>
                <a:cubicBezTo>
                  <a:pt x="1707638" y="4294197"/>
                  <a:pt x="1704170" y="4312989"/>
                  <a:pt x="1681160" y="4307601"/>
                </a:cubicBezTo>
                <a:cubicBezTo>
                  <a:pt x="1657772" y="4291851"/>
                  <a:pt x="1667380" y="4270763"/>
                  <a:pt x="1666626" y="4250051"/>
                </a:cubicBezTo>
                <a:cubicBezTo>
                  <a:pt x="1662954" y="4034477"/>
                  <a:pt x="1719882" y="3831227"/>
                  <a:pt x="1755719" y="3618369"/>
                </a:cubicBezTo>
                <a:cubicBezTo>
                  <a:pt x="1848402" y="3057074"/>
                  <a:pt x="2000620" y="2521628"/>
                  <a:pt x="2213906" y="2011451"/>
                </a:cubicBezTo>
                <a:lnTo>
                  <a:pt x="2291730" y="1839899"/>
                </a:lnTo>
                <a:lnTo>
                  <a:pt x="2270768" y="1875771"/>
                </a:lnTo>
                <a:cubicBezTo>
                  <a:pt x="2250203" y="1912149"/>
                  <a:pt x="2234388" y="1943786"/>
                  <a:pt x="2228062" y="1969091"/>
                </a:cubicBezTo>
                <a:cubicBezTo>
                  <a:pt x="2190100" y="2032358"/>
                  <a:pt x="2139485" y="2120933"/>
                  <a:pt x="2088868" y="2209505"/>
                </a:cubicBezTo>
                <a:cubicBezTo>
                  <a:pt x="2050910" y="2298083"/>
                  <a:pt x="2012950" y="2386658"/>
                  <a:pt x="1987640" y="2449925"/>
                </a:cubicBezTo>
                <a:lnTo>
                  <a:pt x="1974989" y="2462577"/>
                </a:lnTo>
                <a:lnTo>
                  <a:pt x="1974990" y="2475228"/>
                </a:lnTo>
                <a:lnTo>
                  <a:pt x="1987643" y="2475230"/>
                </a:lnTo>
                <a:cubicBezTo>
                  <a:pt x="1962336" y="2513190"/>
                  <a:pt x="1949678" y="2589114"/>
                  <a:pt x="1974989" y="2538498"/>
                </a:cubicBezTo>
                <a:lnTo>
                  <a:pt x="1974989" y="2551151"/>
                </a:lnTo>
                <a:cubicBezTo>
                  <a:pt x="1974989" y="2551151"/>
                  <a:pt x="1974990" y="2563805"/>
                  <a:pt x="1987643" y="2551154"/>
                </a:cubicBezTo>
                <a:lnTo>
                  <a:pt x="2000297" y="2551154"/>
                </a:lnTo>
                <a:cubicBezTo>
                  <a:pt x="1987644" y="2563805"/>
                  <a:pt x="1987643" y="2576460"/>
                  <a:pt x="2000296" y="2563802"/>
                </a:cubicBezTo>
                <a:cubicBezTo>
                  <a:pt x="1962335" y="2601765"/>
                  <a:pt x="1987643" y="2614421"/>
                  <a:pt x="1962335" y="2652381"/>
                </a:cubicBezTo>
                <a:cubicBezTo>
                  <a:pt x="1962335" y="2601765"/>
                  <a:pt x="1949682" y="2627075"/>
                  <a:pt x="1924374" y="2690342"/>
                </a:cubicBezTo>
                <a:lnTo>
                  <a:pt x="1949678" y="2690340"/>
                </a:lnTo>
                <a:cubicBezTo>
                  <a:pt x="1899068" y="2791571"/>
                  <a:pt x="1911722" y="2804220"/>
                  <a:pt x="1873757" y="2867490"/>
                </a:cubicBezTo>
                <a:lnTo>
                  <a:pt x="1886414" y="2880144"/>
                </a:lnTo>
                <a:cubicBezTo>
                  <a:pt x="1886412" y="2892795"/>
                  <a:pt x="1873760" y="2905448"/>
                  <a:pt x="1861106" y="2905451"/>
                </a:cubicBezTo>
                <a:cubicBezTo>
                  <a:pt x="1861106" y="2930756"/>
                  <a:pt x="1873758" y="2918102"/>
                  <a:pt x="1861108" y="2943410"/>
                </a:cubicBezTo>
                <a:cubicBezTo>
                  <a:pt x="1835796" y="3006680"/>
                  <a:pt x="1810493" y="3082601"/>
                  <a:pt x="1772531" y="3196478"/>
                </a:cubicBezTo>
                <a:cubicBezTo>
                  <a:pt x="1759882" y="3234438"/>
                  <a:pt x="1747226" y="3259749"/>
                  <a:pt x="1747226" y="3272402"/>
                </a:cubicBezTo>
                <a:cubicBezTo>
                  <a:pt x="1709267" y="3398937"/>
                  <a:pt x="1683956" y="3576087"/>
                  <a:pt x="1645997" y="3576087"/>
                </a:cubicBezTo>
                <a:cubicBezTo>
                  <a:pt x="1658652" y="3614048"/>
                  <a:pt x="1645997" y="3614048"/>
                  <a:pt x="1633342" y="3689967"/>
                </a:cubicBezTo>
                <a:cubicBezTo>
                  <a:pt x="1620689" y="3740580"/>
                  <a:pt x="1620690" y="3639353"/>
                  <a:pt x="1608035" y="3715275"/>
                </a:cubicBezTo>
                <a:cubicBezTo>
                  <a:pt x="1595381" y="3689967"/>
                  <a:pt x="1582726" y="3740580"/>
                  <a:pt x="1595384" y="3677315"/>
                </a:cubicBezTo>
                <a:cubicBezTo>
                  <a:pt x="1582727" y="3677310"/>
                  <a:pt x="1582726" y="3727928"/>
                  <a:pt x="1570074" y="3727928"/>
                </a:cubicBezTo>
                <a:lnTo>
                  <a:pt x="1570076" y="3740582"/>
                </a:lnTo>
                <a:cubicBezTo>
                  <a:pt x="1570076" y="3740582"/>
                  <a:pt x="1557422" y="3727925"/>
                  <a:pt x="1557420" y="3740582"/>
                </a:cubicBezTo>
                <a:lnTo>
                  <a:pt x="1557422" y="3753236"/>
                </a:lnTo>
                <a:lnTo>
                  <a:pt x="1544766" y="3765888"/>
                </a:lnTo>
                <a:cubicBezTo>
                  <a:pt x="1544768" y="3778539"/>
                  <a:pt x="1544766" y="3791196"/>
                  <a:pt x="1532116" y="3816503"/>
                </a:cubicBezTo>
                <a:cubicBezTo>
                  <a:pt x="1506806" y="3892424"/>
                  <a:pt x="1506806" y="3930384"/>
                  <a:pt x="1494154" y="3955688"/>
                </a:cubicBezTo>
                <a:cubicBezTo>
                  <a:pt x="1494152" y="3943040"/>
                  <a:pt x="1494154" y="3955688"/>
                  <a:pt x="1481500" y="3968345"/>
                </a:cubicBezTo>
                <a:lnTo>
                  <a:pt x="1481500" y="3993647"/>
                </a:lnTo>
                <a:lnTo>
                  <a:pt x="1481501" y="4006304"/>
                </a:lnTo>
                <a:cubicBezTo>
                  <a:pt x="1434052" y="4006302"/>
                  <a:pt x="1407952" y="4113069"/>
                  <a:pt x="1381853" y="4214495"/>
                </a:cubicBezTo>
                <a:lnTo>
                  <a:pt x="1368499" y="4261914"/>
                </a:lnTo>
                <a:lnTo>
                  <a:pt x="1368140" y="4265309"/>
                </a:lnTo>
                <a:cubicBezTo>
                  <a:pt x="1376641" y="4249685"/>
                  <a:pt x="1379215" y="4267281"/>
                  <a:pt x="1388314" y="4280324"/>
                </a:cubicBezTo>
                <a:cubicBezTo>
                  <a:pt x="1389514" y="4337666"/>
                  <a:pt x="1377062" y="4375437"/>
                  <a:pt x="1371136" y="4408659"/>
                </a:cubicBezTo>
                <a:cubicBezTo>
                  <a:pt x="1365209" y="4441880"/>
                  <a:pt x="1357309" y="4486176"/>
                  <a:pt x="1369580" y="4545485"/>
                </a:cubicBezTo>
                <a:cubicBezTo>
                  <a:pt x="1363655" y="4578707"/>
                  <a:pt x="1348031" y="4570214"/>
                  <a:pt x="1344680" y="4621031"/>
                </a:cubicBezTo>
                <a:cubicBezTo>
                  <a:pt x="1349830" y="4656224"/>
                  <a:pt x="1364854" y="4636049"/>
                  <a:pt x="1361503" y="4686864"/>
                </a:cubicBezTo>
                <a:cubicBezTo>
                  <a:pt x="1342526" y="4729188"/>
                  <a:pt x="1357375" y="4806095"/>
                  <a:pt x="1354621" y="4885583"/>
                </a:cubicBezTo>
                <a:cubicBezTo>
                  <a:pt x="1341572" y="4894685"/>
                  <a:pt x="1338818" y="4974173"/>
                  <a:pt x="1348517" y="5015886"/>
                </a:cubicBezTo>
                <a:cubicBezTo>
                  <a:pt x="1350493" y="5004813"/>
                  <a:pt x="1350493" y="5004813"/>
                  <a:pt x="1350493" y="5004813"/>
                </a:cubicBezTo>
                <a:cubicBezTo>
                  <a:pt x="1352468" y="4993740"/>
                  <a:pt x="1347919" y="4987218"/>
                  <a:pt x="1358993" y="4989188"/>
                </a:cubicBezTo>
                <a:cubicBezTo>
                  <a:pt x="1358993" y="4989188"/>
                  <a:pt x="1357018" y="5000262"/>
                  <a:pt x="1361566" y="5006784"/>
                </a:cubicBezTo>
                <a:cubicBezTo>
                  <a:pt x="1372642" y="5008755"/>
                  <a:pt x="1372642" y="5008755"/>
                  <a:pt x="1372642" y="5008755"/>
                </a:cubicBezTo>
                <a:cubicBezTo>
                  <a:pt x="1377790" y="5043947"/>
                  <a:pt x="1358216" y="5057601"/>
                  <a:pt x="1362166" y="5035454"/>
                </a:cubicBezTo>
                <a:cubicBezTo>
                  <a:pt x="1360192" y="5046527"/>
                  <a:pt x="1360192" y="5046527"/>
                  <a:pt x="1360192" y="5046527"/>
                </a:cubicBezTo>
                <a:cubicBezTo>
                  <a:pt x="1358216" y="5057601"/>
                  <a:pt x="1351691" y="5062152"/>
                  <a:pt x="1351691" y="5062152"/>
                </a:cubicBezTo>
                <a:cubicBezTo>
                  <a:pt x="1347142" y="5055632"/>
                  <a:pt x="1349117" y="5044557"/>
                  <a:pt x="1344566" y="5038034"/>
                </a:cubicBezTo>
                <a:cubicBezTo>
                  <a:pt x="1330918" y="5018466"/>
                  <a:pt x="1319245" y="4987827"/>
                  <a:pt x="1315892" y="5038644"/>
                </a:cubicBezTo>
                <a:cubicBezTo>
                  <a:pt x="1309546" y="4946112"/>
                  <a:pt x="1310323" y="4877700"/>
                  <a:pt x="1322174" y="4811256"/>
                </a:cubicBezTo>
                <a:cubicBezTo>
                  <a:pt x="1322951" y="4742843"/>
                  <a:pt x="1332829" y="4687475"/>
                  <a:pt x="1335581" y="4607987"/>
                </a:cubicBezTo>
                <a:cubicBezTo>
                  <a:pt x="1324507" y="4606016"/>
                  <a:pt x="1327079" y="4623612"/>
                  <a:pt x="1316006" y="4621641"/>
                </a:cubicBezTo>
                <a:cubicBezTo>
                  <a:pt x="1308283" y="4568853"/>
                  <a:pt x="1307684" y="4540185"/>
                  <a:pt x="1309060" y="4500440"/>
                </a:cubicBezTo>
                <a:cubicBezTo>
                  <a:pt x="1314986" y="4467219"/>
                  <a:pt x="1316363" y="4427475"/>
                  <a:pt x="1321690" y="4365584"/>
                </a:cubicBezTo>
                <a:cubicBezTo>
                  <a:pt x="1328215" y="4361031"/>
                  <a:pt x="1330682" y="4347189"/>
                  <a:pt x="1333078" y="4329764"/>
                </a:cubicBezTo>
                <a:lnTo>
                  <a:pt x="1339778" y="4294655"/>
                </a:lnTo>
                <a:lnTo>
                  <a:pt x="1334128" y="4283789"/>
                </a:lnTo>
                <a:lnTo>
                  <a:pt x="1333241" y="4284804"/>
                </a:lnTo>
                <a:cubicBezTo>
                  <a:pt x="1331857" y="4284558"/>
                  <a:pt x="1330718" y="4282928"/>
                  <a:pt x="1329890" y="4279569"/>
                </a:cubicBezTo>
                <a:lnTo>
                  <a:pt x="1329440" y="4274876"/>
                </a:lnTo>
                <a:lnTo>
                  <a:pt x="1319377" y="4260165"/>
                </a:lnTo>
                <a:cubicBezTo>
                  <a:pt x="1315421" y="4257003"/>
                  <a:pt x="1310677" y="4256211"/>
                  <a:pt x="1304350" y="4259375"/>
                </a:cubicBezTo>
                <a:cubicBezTo>
                  <a:pt x="1304350" y="4347948"/>
                  <a:pt x="1291696" y="4347950"/>
                  <a:pt x="1291700" y="4411218"/>
                </a:cubicBezTo>
                <a:cubicBezTo>
                  <a:pt x="1253735" y="4461831"/>
                  <a:pt x="1228429" y="4398561"/>
                  <a:pt x="1228430" y="4309989"/>
                </a:cubicBezTo>
                <a:lnTo>
                  <a:pt x="1228429" y="4297332"/>
                </a:lnTo>
                <a:lnTo>
                  <a:pt x="1228429" y="4259375"/>
                </a:lnTo>
                <a:lnTo>
                  <a:pt x="1241081" y="4272029"/>
                </a:lnTo>
                <a:lnTo>
                  <a:pt x="1241083" y="4284678"/>
                </a:lnTo>
                <a:lnTo>
                  <a:pt x="1253735" y="4272029"/>
                </a:lnTo>
                <a:cubicBezTo>
                  <a:pt x="1266386" y="4259375"/>
                  <a:pt x="1266386" y="4158146"/>
                  <a:pt x="1241083" y="4234070"/>
                </a:cubicBezTo>
                <a:lnTo>
                  <a:pt x="1241081" y="4221419"/>
                </a:lnTo>
                <a:lnTo>
                  <a:pt x="1241081" y="4208763"/>
                </a:lnTo>
                <a:cubicBezTo>
                  <a:pt x="1241083" y="4202436"/>
                  <a:pt x="1241084" y="4199273"/>
                  <a:pt x="1239502" y="4197690"/>
                </a:cubicBezTo>
                <a:lnTo>
                  <a:pt x="1232377" y="4196673"/>
                </a:lnTo>
                <a:lnTo>
                  <a:pt x="1229462" y="4233180"/>
                </a:lnTo>
                <a:lnTo>
                  <a:pt x="1228429" y="4233416"/>
                </a:lnTo>
                <a:lnTo>
                  <a:pt x="1228429" y="4234070"/>
                </a:lnTo>
                <a:lnTo>
                  <a:pt x="1228429" y="4246722"/>
                </a:lnTo>
                <a:cubicBezTo>
                  <a:pt x="1228429" y="4246722"/>
                  <a:pt x="1228429" y="4259375"/>
                  <a:pt x="1215775" y="4259375"/>
                </a:cubicBezTo>
                <a:lnTo>
                  <a:pt x="1214402" y="4223664"/>
                </a:lnTo>
                <a:lnTo>
                  <a:pt x="1207888" y="4209806"/>
                </a:lnTo>
                <a:cubicBezTo>
                  <a:pt x="1197065" y="4338836"/>
                  <a:pt x="1176364" y="4433700"/>
                  <a:pt x="1187569" y="4574865"/>
                </a:cubicBezTo>
                <a:cubicBezTo>
                  <a:pt x="1193866" y="4558230"/>
                  <a:pt x="1198807" y="4575314"/>
                  <a:pt x="1209595" y="4587000"/>
                </a:cubicBezTo>
                <a:cubicBezTo>
                  <a:pt x="1218574" y="4643646"/>
                  <a:pt x="1211371" y="4682760"/>
                  <a:pt x="1210015" y="4716479"/>
                </a:cubicBezTo>
                <a:cubicBezTo>
                  <a:pt x="1208657" y="4750196"/>
                  <a:pt x="1206847" y="4795155"/>
                  <a:pt x="1227065" y="4852247"/>
                </a:cubicBezTo>
                <a:cubicBezTo>
                  <a:pt x="1225708" y="4885965"/>
                  <a:pt x="1209076" y="4879676"/>
                  <a:pt x="1212661" y="4930475"/>
                </a:cubicBezTo>
                <a:cubicBezTo>
                  <a:pt x="1222543" y="4964642"/>
                  <a:pt x="1234687" y="4942611"/>
                  <a:pt x="1238272" y="4993412"/>
                </a:cubicBezTo>
                <a:cubicBezTo>
                  <a:pt x="1225222" y="5037923"/>
                  <a:pt x="1250381" y="5112099"/>
                  <a:pt x="1258454" y="5191223"/>
                </a:cubicBezTo>
                <a:cubicBezTo>
                  <a:pt x="1255532" y="5193920"/>
                  <a:pt x="1253845" y="5200890"/>
                  <a:pt x="1253197" y="5210450"/>
                </a:cubicBezTo>
                <a:lnTo>
                  <a:pt x="1254044" y="5240709"/>
                </a:lnTo>
                <a:lnTo>
                  <a:pt x="1254724" y="5240415"/>
                </a:lnTo>
                <a:cubicBezTo>
                  <a:pt x="1285172" y="5244567"/>
                  <a:pt x="1305932" y="5364974"/>
                  <a:pt x="1317005" y="5398188"/>
                </a:cubicBezTo>
                <a:cubicBezTo>
                  <a:pt x="1317004" y="5385537"/>
                  <a:pt x="1317005" y="5360228"/>
                  <a:pt x="1329656" y="5372882"/>
                </a:cubicBezTo>
                <a:cubicBezTo>
                  <a:pt x="1342310" y="5436149"/>
                  <a:pt x="1354961" y="5537378"/>
                  <a:pt x="1380271" y="5613296"/>
                </a:cubicBezTo>
                <a:lnTo>
                  <a:pt x="1380271" y="5651258"/>
                </a:lnTo>
                <a:lnTo>
                  <a:pt x="1392926" y="5638607"/>
                </a:lnTo>
                <a:cubicBezTo>
                  <a:pt x="1392926" y="5651259"/>
                  <a:pt x="1405579" y="5651259"/>
                  <a:pt x="1405579" y="5651259"/>
                </a:cubicBezTo>
                <a:lnTo>
                  <a:pt x="1418234" y="5663912"/>
                </a:lnTo>
                <a:cubicBezTo>
                  <a:pt x="1437212" y="5730344"/>
                  <a:pt x="1463309" y="5818127"/>
                  <a:pt x="1496526" y="5884557"/>
                </a:cubicBezTo>
                <a:lnTo>
                  <a:pt x="1509760" y="5906024"/>
                </a:lnTo>
                <a:lnTo>
                  <a:pt x="1508820" y="5901420"/>
                </a:lnTo>
                <a:cubicBezTo>
                  <a:pt x="1503708" y="5880129"/>
                  <a:pt x="1497413" y="5855456"/>
                  <a:pt x="1490338" y="5825213"/>
                </a:cubicBezTo>
                <a:cubicBezTo>
                  <a:pt x="1499915" y="5812508"/>
                  <a:pt x="1482533" y="5769515"/>
                  <a:pt x="1482641" y="5729742"/>
                </a:cubicBezTo>
                <a:cubicBezTo>
                  <a:pt x="1479412" y="5747235"/>
                  <a:pt x="1474624" y="5753588"/>
                  <a:pt x="1465153" y="5726520"/>
                </a:cubicBezTo>
                <a:cubicBezTo>
                  <a:pt x="1460578" y="5653329"/>
                  <a:pt x="1421134" y="5533922"/>
                  <a:pt x="1441958" y="5479880"/>
                </a:cubicBezTo>
                <a:cubicBezTo>
                  <a:pt x="1410316" y="5416172"/>
                  <a:pt x="1404182" y="5331840"/>
                  <a:pt x="1409186" y="5245944"/>
                </a:cubicBezTo>
                <a:cubicBezTo>
                  <a:pt x="1402835" y="5241156"/>
                  <a:pt x="1402835" y="5241156"/>
                  <a:pt x="1402835" y="5241156"/>
                </a:cubicBezTo>
                <a:cubicBezTo>
                  <a:pt x="1402835" y="5241156"/>
                  <a:pt x="1407625" y="5234805"/>
                  <a:pt x="1407625" y="5234805"/>
                </a:cubicBezTo>
                <a:cubicBezTo>
                  <a:pt x="1401275" y="5230016"/>
                  <a:pt x="1404505" y="5212524"/>
                  <a:pt x="1404505" y="5212524"/>
                </a:cubicBezTo>
                <a:cubicBezTo>
                  <a:pt x="1402943" y="5201384"/>
                  <a:pt x="1409293" y="5206173"/>
                  <a:pt x="1410854" y="5217312"/>
                </a:cubicBezTo>
                <a:lnTo>
                  <a:pt x="1412483" y="5218949"/>
                </a:lnTo>
                <a:lnTo>
                  <a:pt x="1412413" y="5228451"/>
                </a:lnTo>
                <a:cubicBezTo>
                  <a:pt x="1414809" y="5225276"/>
                  <a:pt x="1416006" y="5223688"/>
                  <a:pt x="1415812" y="5222296"/>
                </a:cubicBezTo>
                <a:lnTo>
                  <a:pt x="1412483" y="5218949"/>
                </a:lnTo>
                <a:lnTo>
                  <a:pt x="1412731" y="5185101"/>
                </a:lnTo>
                <a:cubicBezTo>
                  <a:pt x="1411379" y="5170382"/>
                  <a:pt x="1411015" y="5157654"/>
                  <a:pt x="1418980" y="5153696"/>
                </a:cubicBezTo>
                <a:cubicBezTo>
                  <a:pt x="1437814" y="5247602"/>
                  <a:pt x="1485492" y="5263620"/>
                  <a:pt x="1483608" y="5371797"/>
                </a:cubicBezTo>
                <a:cubicBezTo>
                  <a:pt x="1474030" y="5384501"/>
                  <a:pt x="1464559" y="5357433"/>
                  <a:pt x="1458209" y="5352647"/>
                </a:cubicBezTo>
                <a:cubicBezTo>
                  <a:pt x="1470587" y="5481536"/>
                  <a:pt x="1467142" y="5578572"/>
                  <a:pt x="1503359" y="5715473"/>
                </a:cubicBezTo>
                <a:cubicBezTo>
                  <a:pt x="1506588" y="5697980"/>
                  <a:pt x="1514498" y="5713907"/>
                  <a:pt x="1527197" y="5723481"/>
                </a:cubicBezTo>
                <a:cubicBezTo>
                  <a:pt x="1546139" y="5777618"/>
                  <a:pt x="1546032" y="5817389"/>
                  <a:pt x="1550714" y="5850807"/>
                </a:cubicBezTo>
                <a:cubicBezTo>
                  <a:pt x="1555396" y="5884227"/>
                  <a:pt x="1561638" y="5928786"/>
                  <a:pt x="1591721" y="5981355"/>
                </a:cubicBezTo>
                <a:cubicBezTo>
                  <a:pt x="1596402" y="6014775"/>
                  <a:pt x="1578912" y="6011552"/>
                  <a:pt x="1591505" y="6060899"/>
                </a:cubicBezTo>
                <a:cubicBezTo>
                  <a:pt x="1603372" y="6084789"/>
                  <a:pt x="1610848" y="6077349"/>
                  <a:pt x="1619156" y="6092955"/>
                </a:cubicBezTo>
                <a:lnTo>
                  <a:pt x="1620138" y="6095787"/>
                </a:lnTo>
                <a:lnTo>
                  <a:pt x="1620689" y="6081479"/>
                </a:lnTo>
                <a:cubicBezTo>
                  <a:pt x="1620690" y="6077261"/>
                  <a:pt x="1620690" y="6073043"/>
                  <a:pt x="1620694" y="6068825"/>
                </a:cubicBezTo>
                <a:cubicBezTo>
                  <a:pt x="1620689" y="6056168"/>
                  <a:pt x="1608040" y="6056171"/>
                  <a:pt x="1608040" y="6056171"/>
                </a:cubicBezTo>
                <a:cubicBezTo>
                  <a:pt x="1608035" y="5989739"/>
                  <a:pt x="1615154" y="5944664"/>
                  <a:pt x="1613374" y="5872893"/>
                </a:cubicBezTo>
                <a:lnTo>
                  <a:pt x="1608806" y="5802330"/>
                </a:lnTo>
                <a:lnTo>
                  <a:pt x="1620689" y="5790449"/>
                </a:lnTo>
                <a:cubicBezTo>
                  <a:pt x="1633343" y="5790449"/>
                  <a:pt x="1633344" y="5752488"/>
                  <a:pt x="1645996" y="5790447"/>
                </a:cubicBezTo>
                <a:cubicBezTo>
                  <a:pt x="1633343" y="5790449"/>
                  <a:pt x="1645996" y="5815754"/>
                  <a:pt x="1633342" y="5841060"/>
                </a:cubicBezTo>
                <a:lnTo>
                  <a:pt x="1633343" y="5828409"/>
                </a:lnTo>
                <a:cubicBezTo>
                  <a:pt x="1620689" y="5815751"/>
                  <a:pt x="1620689" y="5815751"/>
                  <a:pt x="1620689" y="5828409"/>
                </a:cubicBezTo>
                <a:lnTo>
                  <a:pt x="1620689" y="5841063"/>
                </a:lnTo>
                <a:cubicBezTo>
                  <a:pt x="1633342" y="5841060"/>
                  <a:pt x="1633344" y="5853714"/>
                  <a:pt x="1633344" y="5853714"/>
                </a:cubicBezTo>
                <a:cubicBezTo>
                  <a:pt x="1633342" y="5891675"/>
                  <a:pt x="1658651" y="5866368"/>
                  <a:pt x="1658651" y="5904329"/>
                </a:cubicBezTo>
                <a:cubicBezTo>
                  <a:pt x="1658650" y="5929632"/>
                  <a:pt x="1633342" y="5980245"/>
                  <a:pt x="1658650" y="5992904"/>
                </a:cubicBezTo>
                <a:lnTo>
                  <a:pt x="1658650" y="6005558"/>
                </a:lnTo>
                <a:lnTo>
                  <a:pt x="1658650" y="6030861"/>
                </a:lnTo>
                <a:lnTo>
                  <a:pt x="1658651" y="6043518"/>
                </a:lnTo>
                <a:cubicBezTo>
                  <a:pt x="1633342" y="6043518"/>
                  <a:pt x="1671304" y="6094128"/>
                  <a:pt x="1658652" y="6119439"/>
                </a:cubicBezTo>
                <a:cubicBezTo>
                  <a:pt x="1658652" y="6123657"/>
                  <a:pt x="1658652" y="6127875"/>
                  <a:pt x="1658650" y="6132093"/>
                </a:cubicBezTo>
                <a:cubicBezTo>
                  <a:pt x="1658650" y="6144743"/>
                  <a:pt x="1671304" y="6144746"/>
                  <a:pt x="1671304" y="6144746"/>
                </a:cubicBezTo>
                <a:lnTo>
                  <a:pt x="1671304" y="6157400"/>
                </a:lnTo>
                <a:lnTo>
                  <a:pt x="1671304" y="6182706"/>
                </a:lnTo>
                <a:lnTo>
                  <a:pt x="1671304" y="6195360"/>
                </a:lnTo>
                <a:cubicBezTo>
                  <a:pt x="1671304" y="6220665"/>
                  <a:pt x="1671304" y="6258626"/>
                  <a:pt x="1696612" y="6271281"/>
                </a:cubicBezTo>
                <a:lnTo>
                  <a:pt x="1683956" y="6271278"/>
                </a:lnTo>
                <a:lnTo>
                  <a:pt x="1683956" y="6283935"/>
                </a:lnTo>
                <a:cubicBezTo>
                  <a:pt x="1683956" y="6296589"/>
                  <a:pt x="1683958" y="6309242"/>
                  <a:pt x="1696610" y="6309240"/>
                </a:cubicBezTo>
                <a:cubicBezTo>
                  <a:pt x="1693446" y="6331385"/>
                  <a:pt x="1693448" y="6351945"/>
                  <a:pt x="1695425" y="6372311"/>
                </a:cubicBezTo>
                <a:lnTo>
                  <a:pt x="1699331" y="6394962"/>
                </a:lnTo>
                <a:lnTo>
                  <a:pt x="1701635" y="6401727"/>
                </a:lnTo>
                <a:cubicBezTo>
                  <a:pt x="1706672" y="6414242"/>
                  <a:pt x="1712208" y="6425888"/>
                  <a:pt x="1717750" y="6435048"/>
                </a:cubicBezTo>
                <a:cubicBezTo>
                  <a:pt x="1716190" y="6423909"/>
                  <a:pt x="1716190" y="6423909"/>
                  <a:pt x="1716190" y="6423909"/>
                </a:cubicBezTo>
                <a:cubicBezTo>
                  <a:pt x="1714628" y="6412769"/>
                  <a:pt x="1708278" y="6407981"/>
                  <a:pt x="1719419" y="6406416"/>
                </a:cubicBezTo>
                <a:cubicBezTo>
                  <a:pt x="1719419" y="6406416"/>
                  <a:pt x="1720979" y="6417557"/>
                  <a:pt x="1727328" y="6422343"/>
                </a:cubicBezTo>
                <a:cubicBezTo>
                  <a:pt x="1738468" y="6420779"/>
                  <a:pt x="1738468" y="6420779"/>
                  <a:pt x="1738468" y="6420779"/>
                </a:cubicBezTo>
                <a:cubicBezTo>
                  <a:pt x="1754290" y="6452633"/>
                  <a:pt x="1739921" y="6471690"/>
                  <a:pt x="1736798" y="6449411"/>
                </a:cubicBezTo>
                <a:cubicBezTo>
                  <a:pt x="1738361" y="6460550"/>
                  <a:pt x="1738361" y="6460550"/>
                  <a:pt x="1738361" y="6460550"/>
                </a:cubicBezTo>
                <a:cubicBezTo>
                  <a:pt x="1739921" y="6471690"/>
                  <a:pt x="1735132" y="6478043"/>
                  <a:pt x="1735132" y="6478043"/>
                </a:cubicBezTo>
                <a:cubicBezTo>
                  <a:pt x="1728782" y="6473255"/>
                  <a:pt x="1727220" y="6462116"/>
                  <a:pt x="1720871" y="6457328"/>
                </a:cubicBezTo>
                <a:lnTo>
                  <a:pt x="1709114" y="6447681"/>
                </a:lnTo>
                <a:lnTo>
                  <a:pt x="1721522" y="6503195"/>
                </a:lnTo>
                <a:cubicBezTo>
                  <a:pt x="1726662" y="6528305"/>
                  <a:pt x="1731407" y="6555983"/>
                  <a:pt x="1734572" y="6587615"/>
                </a:cubicBezTo>
                <a:lnTo>
                  <a:pt x="1721918" y="6600269"/>
                </a:lnTo>
                <a:cubicBezTo>
                  <a:pt x="1721916" y="6612926"/>
                  <a:pt x="1734570" y="6625580"/>
                  <a:pt x="1734570" y="6625580"/>
                </a:cubicBezTo>
                <a:lnTo>
                  <a:pt x="1747224" y="6638229"/>
                </a:lnTo>
                <a:lnTo>
                  <a:pt x="1734570" y="6638232"/>
                </a:lnTo>
                <a:cubicBezTo>
                  <a:pt x="1747224" y="6650886"/>
                  <a:pt x="1759878" y="6688847"/>
                  <a:pt x="1759880" y="6714153"/>
                </a:cubicBezTo>
                <a:cubicBezTo>
                  <a:pt x="1759882" y="6718371"/>
                  <a:pt x="1759882" y="6722589"/>
                  <a:pt x="1759882" y="6726807"/>
                </a:cubicBezTo>
                <a:cubicBezTo>
                  <a:pt x="1759882" y="6731024"/>
                  <a:pt x="1759882" y="6735242"/>
                  <a:pt x="1759880" y="6739458"/>
                </a:cubicBezTo>
                <a:lnTo>
                  <a:pt x="1772531" y="6752112"/>
                </a:lnTo>
                <a:cubicBezTo>
                  <a:pt x="1772531" y="6802725"/>
                  <a:pt x="1810492" y="6891303"/>
                  <a:pt x="1810493" y="6929262"/>
                </a:cubicBezTo>
                <a:lnTo>
                  <a:pt x="1797839" y="6929262"/>
                </a:lnTo>
                <a:lnTo>
                  <a:pt x="1797839" y="6941918"/>
                </a:lnTo>
                <a:cubicBezTo>
                  <a:pt x="1797840" y="6954569"/>
                  <a:pt x="1797842" y="6967223"/>
                  <a:pt x="1810493" y="6967223"/>
                </a:cubicBezTo>
                <a:lnTo>
                  <a:pt x="1823147" y="6979875"/>
                </a:lnTo>
                <a:lnTo>
                  <a:pt x="1835800" y="6967220"/>
                </a:lnTo>
                <a:lnTo>
                  <a:pt x="1835801" y="6954573"/>
                </a:lnTo>
                <a:lnTo>
                  <a:pt x="1823147" y="6941916"/>
                </a:lnTo>
                <a:cubicBezTo>
                  <a:pt x="1810493" y="6916605"/>
                  <a:pt x="1823146" y="6916608"/>
                  <a:pt x="1810493" y="6878645"/>
                </a:cubicBezTo>
                <a:cubicBezTo>
                  <a:pt x="1823146" y="6878648"/>
                  <a:pt x="1823146" y="6891303"/>
                  <a:pt x="1835800" y="6916608"/>
                </a:cubicBezTo>
                <a:cubicBezTo>
                  <a:pt x="1835800" y="6903957"/>
                  <a:pt x="1835801" y="6891300"/>
                  <a:pt x="1823146" y="6865997"/>
                </a:cubicBezTo>
                <a:lnTo>
                  <a:pt x="1810492" y="6865997"/>
                </a:lnTo>
                <a:cubicBezTo>
                  <a:pt x="1810492" y="6828036"/>
                  <a:pt x="1797839" y="6790076"/>
                  <a:pt x="1785185" y="6752111"/>
                </a:cubicBezTo>
                <a:cubicBezTo>
                  <a:pt x="1797839" y="6752112"/>
                  <a:pt x="1823146" y="6815382"/>
                  <a:pt x="1797840" y="6739461"/>
                </a:cubicBezTo>
                <a:lnTo>
                  <a:pt x="1810492" y="6739458"/>
                </a:lnTo>
                <a:lnTo>
                  <a:pt x="1810492" y="6752112"/>
                </a:lnTo>
                <a:lnTo>
                  <a:pt x="1823146" y="6739461"/>
                </a:lnTo>
                <a:cubicBezTo>
                  <a:pt x="1848454" y="6777419"/>
                  <a:pt x="1835800" y="6764768"/>
                  <a:pt x="1848454" y="6815379"/>
                </a:cubicBezTo>
                <a:cubicBezTo>
                  <a:pt x="1848454" y="6815379"/>
                  <a:pt x="1848450" y="6802728"/>
                  <a:pt x="1848455" y="6790076"/>
                </a:cubicBezTo>
                <a:cubicBezTo>
                  <a:pt x="1848454" y="6815379"/>
                  <a:pt x="1861108" y="6840686"/>
                  <a:pt x="1848455" y="6865997"/>
                </a:cubicBezTo>
                <a:lnTo>
                  <a:pt x="1873762" y="6891303"/>
                </a:lnTo>
                <a:lnTo>
                  <a:pt x="1861106" y="6891303"/>
                </a:lnTo>
                <a:lnTo>
                  <a:pt x="1861106" y="6903956"/>
                </a:lnTo>
                <a:cubicBezTo>
                  <a:pt x="1861104" y="6908172"/>
                  <a:pt x="1861106" y="6912389"/>
                  <a:pt x="1861103" y="6916605"/>
                </a:cubicBezTo>
                <a:lnTo>
                  <a:pt x="1873760" y="6916608"/>
                </a:lnTo>
                <a:cubicBezTo>
                  <a:pt x="1899070" y="6929262"/>
                  <a:pt x="1873762" y="6954573"/>
                  <a:pt x="1899070" y="6967224"/>
                </a:cubicBezTo>
                <a:cubicBezTo>
                  <a:pt x="1911719" y="6979875"/>
                  <a:pt x="1899066" y="6954569"/>
                  <a:pt x="1899070" y="6929262"/>
                </a:cubicBezTo>
                <a:cubicBezTo>
                  <a:pt x="1899066" y="6954569"/>
                  <a:pt x="1911719" y="6979875"/>
                  <a:pt x="1911720" y="6992532"/>
                </a:cubicBezTo>
                <a:lnTo>
                  <a:pt x="1899068" y="6979878"/>
                </a:lnTo>
                <a:cubicBezTo>
                  <a:pt x="1886414" y="6979880"/>
                  <a:pt x="1886414" y="6979880"/>
                  <a:pt x="1886411" y="6992532"/>
                </a:cubicBezTo>
                <a:cubicBezTo>
                  <a:pt x="1873760" y="6967220"/>
                  <a:pt x="1861106" y="6992532"/>
                  <a:pt x="1861108" y="7017836"/>
                </a:cubicBezTo>
                <a:lnTo>
                  <a:pt x="1861108" y="7043144"/>
                </a:lnTo>
                <a:cubicBezTo>
                  <a:pt x="1861103" y="7055795"/>
                  <a:pt x="1861108" y="7068452"/>
                  <a:pt x="1873757" y="7068452"/>
                </a:cubicBezTo>
                <a:cubicBezTo>
                  <a:pt x="1873758" y="7081103"/>
                  <a:pt x="1886414" y="7081104"/>
                  <a:pt x="1886414" y="7068449"/>
                </a:cubicBezTo>
                <a:lnTo>
                  <a:pt x="1886414" y="7043144"/>
                </a:lnTo>
                <a:cubicBezTo>
                  <a:pt x="1886414" y="7068449"/>
                  <a:pt x="1899066" y="7055795"/>
                  <a:pt x="1911718" y="7068452"/>
                </a:cubicBezTo>
                <a:lnTo>
                  <a:pt x="1911719" y="7081104"/>
                </a:lnTo>
                <a:cubicBezTo>
                  <a:pt x="1911722" y="7093755"/>
                  <a:pt x="1911720" y="7106412"/>
                  <a:pt x="1911720" y="7106412"/>
                </a:cubicBezTo>
                <a:cubicBezTo>
                  <a:pt x="1924374" y="7119068"/>
                  <a:pt x="1924374" y="7119068"/>
                  <a:pt x="1924376" y="7106412"/>
                </a:cubicBezTo>
                <a:lnTo>
                  <a:pt x="1937026" y="7106411"/>
                </a:lnTo>
                <a:lnTo>
                  <a:pt x="1949682" y="7093755"/>
                </a:lnTo>
                <a:cubicBezTo>
                  <a:pt x="1924374" y="7119068"/>
                  <a:pt x="1962336" y="7207640"/>
                  <a:pt x="1911722" y="7131719"/>
                </a:cubicBezTo>
                <a:cubicBezTo>
                  <a:pt x="1918048" y="7157025"/>
                  <a:pt x="1927536" y="7176006"/>
                  <a:pt x="1933865" y="7193405"/>
                </a:cubicBezTo>
                <a:lnTo>
                  <a:pt x="1935281" y="7216802"/>
                </a:lnTo>
                <a:lnTo>
                  <a:pt x="1924374" y="7194987"/>
                </a:lnTo>
                <a:cubicBezTo>
                  <a:pt x="1911720" y="7194986"/>
                  <a:pt x="1911722" y="7207640"/>
                  <a:pt x="1911720" y="7220294"/>
                </a:cubicBezTo>
                <a:lnTo>
                  <a:pt x="1911720" y="7232945"/>
                </a:lnTo>
                <a:cubicBezTo>
                  <a:pt x="1899068" y="7207640"/>
                  <a:pt x="1899066" y="7194987"/>
                  <a:pt x="1886416" y="7169676"/>
                </a:cubicBezTo>
                <a:lnTo>
                  <a:pt x="1873760" y="7182333"/>
                </a:lnTo>
                <a:cubicBezTo>
                  <a:pt x="1861108" y="7182333"/>
                  <a:pt x="1873762" y="7207640"/>
                  <a:pt x="1873760" y="7220291"/>
                </a:cubicBezTo>
                <a:lnTo>
                  <a:pt x="1861106" y="7207640"/>
                </a:lnTo>
                <a:lnTo>
                  <a:pt x="1861106" y="7220295"/>
                </a:lnTo>
                <a:lnTo>
                  <a:pt x="1861106" y="7232945"/>
                </a:lnTo>
                <a:lnTo>
                  <a:pt x="1873762" y="7245600"/>
                </a:lnTo>
                <a:cubicBezTo>
                  <a:pt x="1861108" y="7296216"/>
                  <a:pt x="1937028" y="7308869"/>
                  <a:pt x="1911720" y="7334175"/>
                </a:cubicBezTo>
                <a:cubicBezTo>
                  <a:pt x="1924376" y="7372134"/>
                  <a:pt x="1911720" y="7308869"/>
                  <a:pt x="1937030" y="7321523"/>
                </a:cubicBezTo>
                <a:cubicBezTo>
                  <a:pt x="1911720" y="7308869"/>
                  <a:pt x="1899068" y="7270905"/>
                  <a:pt x="1924374" y="7270908"/>
                </a:cubicBezTo>
                <a:lnTo>
                  <a:pt x="1937028" y="7283561"/>
                </a:lnTo>
                <a:cubicBezTo>
                  <a:pt x="1937027" y="7296215"/>
                  <a:pt x="1949678" y="7308869"/>
                  <a:pt x="1949678" y="7308869"/>
                </a:cubicBezTo>
                <a:cubicBezTo>
                  <a:pt x="1962335" y="7308869"/>
                  <a:pt x="1962335" y="7296215"/>
                  <a:pt x="1949681" y="7270908"/>
                </a:cubicBezTo>
                <a:lnTo>
                  <a:pt x="1949681" y="7258254"/>
                </a:lnTo>
                <a:cubicBezTo>
                  <a:pt x="1974989" y="7270908"/>
                  <a:pt x="1949678" y="7308869"/>
                  <a:pt x="1974986" y="7346829"/>
                </a:cubicBezTo>
                <a:cubicBezTo>
                  <a:pt x="1974986" y="7346829"/>
                  <a:pt x="1962335" y="7346829"/>
                  <a:pt x="1974989" y="7359480"/>
                </a:cubicBezTo>
                <a:cubicBezTo>
                  <a:pt x="1974989" y="7372134"/>
                  <a:pt x="1974989" y="7372134"/>
                  <a:pt x="1987643" y="7372134"/>
                </a:cubicBezTo>
                <a:cubicBezTo>
                  <a:pt x="1974986" y="7397441"/>
                  <a:pt x="2012950" y="7435401"/>
                  <a:pt x="2025602" y="7460709"/>
                </a:cubicBezTo>
                <a:lnTo>
                  <a:pt x="2012950" y="7448058"/>
                </a:lnTo>
                <a:lnTo>
                  <a:pt x="2012951" y="7460709"/>
                </a:lnTo>
                <a:cubicBezTo>
                  <a:pt x="2012950" y="7473362"/>
                  <a:pt x="2012950" y="7473362"/>
                  <a:pt x="2012946" y="7486019"/>
                </a:cubicBezTo>
                <a:lnTo>
                  <a:pt x="2025604" y="7486019"/>
                </a:lnTo>
                <a:cubicBezTo>
                  <a:pt x="2038256" y="7511325"/>
                  <a:pt x="2063564" y="7549284"/>
                  <a:pt x="2076218" y="7574594"/>
                </a:cubicBezTo>
                <a:cubicBezTo>
                  <a:pt x="2076220" y="7587245"/>
                  <a:pt x="2088872" y="7612554"/>
                  <a:pt x="2088870" y="7625205"/>
                </a:cubicBezTo>
                <a:cubicBezTo>
                  <a:pt x="2101526" y="7637859"/>
                  <a:pt x="2114180" y="7663166"/>
                  <a:pt x="2114180" y="7688474"/>
                </a:cubicBezTo>
                <a:lnTo>
                  <a:pt x="2114180" y="7701126"/>
                </a:lnTo>
                <a:lnTo>
                  <a:pt x="2126834" y="7713780"/>
                </a:lnTo>
                <a:cubicBezTo>
                  <a:pt x="2139484" y="7751741"/>
                  <a:pt x="2164793" y="7802355"/>
                  <a:pt x="2190100" y="7852970"/>
                </a:cubicBezTo>
                <a:cubicBezTo>
                  <a:pt x="2202754" y="7890930"/>
                  <a:pt x="2215408" y="7916237"/>
                  <a:pt x="2228060" y="7928891"/>
                </a:cubicBezTo>
                <a:lnTo>
                  <a:pt x="2228060" y="7954194"/>
                </a:lnTo>
                <a:cubicBezTo>
                  <a:pt x="2228060" y="7941545"/>
                  <a:pt x="2215406" y="7941545"/>
                  <a:pt x="2215406" y="7941545"/>
                </a:cubicBezTo>
                <a:cubicBezTo>
                  <a:pt x="2215409" y="7928891"/>
                  <a:pt x="2202750" y="7928891"/>
                  <a:pt x="2202750" y="7928891"/>
                </a:cubicBezTo>
                <a:cubicBezTo>
                  <a:pt x="2202754" y="7941545"/>
                  <a:pt x="2202754" y="7941545"/>
                  <a:pt x="2215406" y="7954197"/>
                </a:cubicBezTo>
                <a:cubicBezTo>
                  <a:pt x="2177446" y="7916237"/>
                  <a:pt x="2202754" y="7979505"/>
                  <a:pt x="2215406" y="7992155"/>
                </a:cubicBezTo>
                <a:lnTo>
                  <a:pt x="2228060" y="8004812"/>
                </a:lnTo>
                <a:lnTo>
                  <a:pt x="2228060" y="8030117"/>
                </a:lnTo>
                <a:lnTo>
                  <a:pt x="2240711" y="8030117"/>
                </a:lnTo>
                <a:cubicBezTo>
                  <a:pt x="2240712" y="8025900"/>
                  <a:pt x="2240712" y="8021682"/>
                  <a:pt x="2240714" y="8017464"/>
                </a:cubicBezTo>
                <a:cubicBezTo>
                  <a:pt x="2253368" y="8030114"/>
                  <a:pt x="2253366" y="8042772"/>
                  <a:pt x="2253366" y="8042772"/>
                </a:cubicBezTo>
                <a:lnTo>
                  <a:pt x="2240714" y="8042772"/>
                </a:lnTo>
                <a:lnTo>
                  <a:pt x="2240714" y="8055425"/>
                </a:lnTo>
                <a:lnTo>
                  <a:pt x="2253370" y="8068077"/>
                </a:lnTo>
                <a:cubicBezTo>
                  <a:pt x="2303982" y="8118692"/>
                  <a:pt x="2303982" y="8131347"/>
                  <a:pt x="2354597" y="8232576"/>
                </a:cubicBezTo>
                <a:cubicBezTo>
                  <a:pt x="2329289" y="8219921"/>
                  <a:pt x="2316636" y="8194613"/>
                  <a:pt x="2341944" y="8283185"/>
                </a:cubicBezTo>
                <a:cubicBezTo>
                  <a:pt x="2354597" y="8270537"/>
                  <a:pt x="2341943" y="8245227"/>
                  <a:pt x="2341943" y="8245227"/>
                </a:cubicBezTo>
                <a:cubicBezTo>
                  <a:pt x="2367251" y="8283188"/>
                  <a:pt x="2417861" y="8359109"/>
                  <a:pt x="2417861" y="8397070"/>
                </a:cubicBezTo>
                <a:cubicBezTo>
                  <a:pt x="2430518" y="8397069"/>
                  <a:pt x="2417864" y="8371760"/>
                  <a:pt x="2430518" y="8397069"/>
                </a:cubicBezTo>
                <a:cubicBezTo>
                  <a:pt x="2430518" y="8460338"/>
                  <a:pt x="2531747" y="8599527"/>
                  <a:pt x="2544400" y="8624834"/>
                </a:cubicBezTo>
                <a:cubicBezTo>
                  <a:pt x="2557050" y="8675448"/>
                  <a:pt x="2632978" y="8814634"/>
                  <a:pt x="2696243" y="8903206"/>
                </a:cubicBezTo>
                <a:lnTo>
                  <a:pt x="2679262" y="8912472"/>
                </a:lnTo>
                <a:lnTo>
                  <a:pt x="2670938" y="8903210"/>
                </a:lnTo>
                <a:cubicBezTo>
                  <a:pt x="2670936" y="8909536"/>
                  <a:pt x="2674100" y="8912700"/>
                  <a:pt x="2678846" y="8912698"/>
                </a:cubicBezTo>
                <a:lnTo>
                  <a:pt x="2679262" y="8912472"/>
                </a:lnTo>
                <a:lnTo>
                  <a:pt x="2699010" y="8934448"/>
                </a:lnTo>
                <a:cubicBezTo>
                  <a:pt x="2726294" y="8975968"/>
                  <a:pt x="2750022" y="9042399"/>
                  <a:pt x="2759512" y="9080360"/>
                </a:cubicBezTo>
                <a:cubicBezTo>
                  <a:pt x="2784818" y="9067706"/>
                  <a:pt x="2759513" y="9093014"/>
                  <a:pt x="2784818" y="9105666"/>
                </a:cubicBezTo>
                <a:cubicBezTo>
                  <a:pt x="2784815" y="9118320"/>
                  <a:pt x="2784818" y="9093014"/>
                  <a:pt x="2797472" y="9105666"/>
                </a:cubicBezTo>
                <a:lnTo>
                  <a:pt x="2797474" y="9130974"/>
                </a:lnTo>
                <a:cubicBezTo>
                  <a:pt x="2797474" y="9130974"/>
                  <a:pt x="2810126" y="9156279"/>
                  <a:pt x="2822778" y="9156278"/>
                </a:cubicBezTo>
                <a:cubicBezTo>
                  <a:pt x="2810126" y="9156279"/>
                  <a:pt x="2797472" y="9143628"/>
                  <a:pt x="2810126" y="9156279"/>
                </a:cubicBezTo>
                <a:cubicBezTo>
                  <a:pt x="2822778" y="9181588"/>
                  <a:pt x="2886044" y="9257506"/>
                  <a:pt x="2911354" y="9308124"/>
                </a:cubicBezTo>
                <a:cubicBezTo>
                  <a:pt x="2911354" y="9308124"/>
                  <a:pt x="2936662" y="9371390"/>
                  <a:pt x="2949317" y="9396696"/>
                </a:cubicBezTo>
                <a:cubicBezTo>
                  <a:pt x="2961968" y="9396696"/>
                  <a:pt x="2961968" y="9384044"/>
                  <a:pt x="2974622" y="9396696"/>
                </a:cubicBezTo>
                <a:cubicBezTo>
                  <a:pt x="2987276" y="9409350"/>
                  <a:pt x="2949317" y="9409350"/>
                  <a:pt x="2974622" y="9422004"/>
                </a:cubicBezTo>
                <a:cubicBezTo>
                  <a:pt x="2987276" y="9409350"/>
                  <a:pt x="2987276" y="9447310"/>
                  <a:pt x="2999928" y="9459962"/>
                </a:cubicBezTo>
                <a:lnTo>
                  <a:pt x="3012582" y="9472618"/>
                </a:lnTo>
                <a:lnTo>
                  <a:pt x="3012584" y="9485268"/>
                </a:lnTo>
                <a:cubicBezTo>
                  <a:pt x="3012584" y="9485268"/>
                  <a:pt x="3012582" y="9497925"/>
                  <a:pt x="3025238" y="9497925"/>
                </a:cubicBezTo>
                <a:cubicBezTo>
                  <a:pt x="3025236" y="9493707"/>
                  <a:pt x="3025235" y="9489489"/>
                  <a:pt x="3025235" y="9485271"/>
                </a:cubicBezTo>
                <a:lnTo>
                  <a:pt x="3037894" y="9485271"/>
                </a:lnTo>
                <a:cubicBezTo>
                  <a:pt x="3050544" y="9510579"/>
                  <a:pt x="3037892" y="9510580"/>
                  <a:pt x="3063194" y="9535886"/>
                </a:cubicBezTo>
                <a:cubicBezTo>
                  <a:pt x="3063197" y="9523232"/>
                  <a:pt x="3050544" y="9510579"/>
                  <a:pt x="3063197" y="9510576"/>
                </a:cubicBezTo>
                <a:lnTo>
                  <a:pt x="3037892" y="9472620"/>
                </a:lnTo>
                <a:lnTo>
                  <a:pt x="3025238" y="9459964"/>
                </a:lnTo>
                <a:lnTo>
                  <a:pt x="3025236" y="9447310"/>
                </a:lnTo>
                <a:lnTo>
                  <a:pt x="3012584" y="9447308"/>
                </a:lnTo>
                <a:cubicBezTo>
                  <a:pt x="2999928" y="9434655"/>
                  <a:pt x="2999928" y="9422001"/>
                  <a:pt x="3012582" y="9434656"/>
                </a:cubicBezTo>
                <a:cubicBezTo>
                  <a:pt x="2949318" y="9346084"/>
                  <a:pt x="2911355" y="9282814"/>
                  <a:pt x="2873393" y="9219549"/>
                </a:cubicBezTo>
                <a:cubicBezTo>
                  <a:pt x="2835432" y="9143628"/>
                  <a:pt x="2810128" y="9080360"/>
                  <a:pt x="2746858" y="8991784"/>
                </a:cubicBezTo>
                <a:cubicBezTo>
                  <a:pt x="2759512" y="9004438"/>
                  <a:pt x="2772164" y="9004438"/>
                  <a:pt x="2759512" y="8991784"/>
                </a:cubicBezTo>
                <a:lnTo>
                  <a:pt x="2772164" y="9004438"/>
                </a:lnTo>
                <a:lnTo>
                  <a:pt x="2772166" y="8991782"/>
                </a:lnTo>
                <a:cubicBezTo>
                  <a:pt x="2772164" y="8979130"/>
                  <a:pt x="2759512" y="8953824"/>
                  <a:pt x="2734200" y="8915860"/>
                </a:cubicBezTo>
                <a:cubicBezTo>
                  <a:pt x="2734202" y="8911644"/>
                  <a:pt x="2734204" y="8907426"/>
                  <a:pt x="2734204" y="8903210"/>
                </a:cubicBezTo>
                <a:cubicBezTo>
                  <a:pt x="2734204" y="8890557"/>
                  <a:pt x="2721550" y="8890558"/>
                  <a:pt x="2721550" y="8890558"/>
                </a:cubicBezTo>
                <a:cubicBezTo>
                  <a:pt x="2721552" y="8886340"/>
                  <a:pt x="2721552" y="8882121"/>
                  <a:pt x="2721552" y="8877904"/>
                </a:cubicBezTo>
                <a:cubicBezTo>
                  <a:pt x="2734204" y="8890557"/>
                  <a:pt x="2746858" y="8890558"/>
                  <a:pt x="2746858" y="8890558"/>
                </a:cubicBezTo>
                <a:cubicBezTo>
                  <a:pt x="2746858" y="8890558"/>
                  <a:pt x="2746854" y="8877903"/>
                  <a:pt x="2746858" y="8865246"/>
                </a:cubicBezTo>
                <a:cubicBezTo>
                  <a:pt x="2746854" y="8877903"/>
                  <a:pt x="2759512" y="8877903"/>
                  <a:pt x="2759512" y="8890556"/>
                </a:cubicBezTo>
                <a:cubicBezTo>
                  <a:pt x="2772164" y="8903210"/>
                  <a:pt x="2721554" y="8814632"/>
                  <a:pt x="2708897" y="8776674"/>
                </a:cubicBezTo>
                <a:lnTo>
                  <a:pt x="2708898" y="8772040"/>
                </a:lnTo>
                <a:lnTo>
                  <a:pt x="2698295" y="8751880"/>
                </a:lnTo>
                <a:lnTo>
                  <a:pt x="2696243" y="8751368"/>
                </a:lnTo>
                <a:lnTo>
                  <a:pt x="2695566" y="8746690"/>
                </a:lnTo>
                <a:lnTo>
                  <a:pt x="2671432" y="8700795"/>
                </a:lnTo>
                <a:lnTo>
                  <a:pt x="2670936" y="8700753"/>
                </a:lnTo>
                <a:lnTo>
                  <a:pt x="2663276" y="8686708"/>
                </a:lnTo>
                <a:lnTo>
                  <a:pt x="2658886" y="8696884"/>
                </a:lnTo>
                <a:cubicBezTo>
                  <a:pt x="2659136" y="8701324"/>
                  <a:pt x="2659385" y="8705766"/>
                  <a:pt x="2654159" y="8707842"/>
                </a:cubicBezTo>
                <a:cubicBezTo>
                  <a:pt x="2619803" y="8667026"/>
                  <a:pt x="2604202" y="8642964"/>
                  <a:pt x="2584451" y="8608449"/>
                </a:cubicBezTo>
                <a:cubicBezTo>
                  <a:pt x="2572000" y="8577084"/>
                  <a:pt x="2552249" y="8542568"/>
                  <a:pt x="2524196" y="8487142"/>
                </a:cubicBezTo>
                <a:cubicBezTo>
                  <a:pt x="2530500" y="8472534"/>
                  <a:pt x="2503446" y="8434868"/>
                  <a:pt x="2494148" y="8396198"/>
                </a:cubicBezTo>
                <a:cubicBezTo>
                  <a:pt x="2495147" y="8413958"/>
                  <a:pt x="2491996" y="8421262"/>
                  <a:pt x="2476394" y="8397201"/>
                </a:cubicBezTo>
                <a:cubicBezTo>
                  <a:pt x="2454647" y="8327166"/>
                  <a:pt x="2388089" y="8220470"/>
                  <a:pt x="2395548" y="8163036"/>
                </a:cubicBezTo>
                <a:cubicBezTo>
                  <a:pt x="2349740" y="8108615"/>
                  <a:pt x="2323844" y="8028123"/>
                  <a:pt x="2308400" y="7943480"/>
                </a:cubicBezTo>
                <a:cubicBezTo>
                  <a:pt x="2301098" y="7940328"/>
                  <a:pt x="2301098" y="7940328"/>
                  <a:pt x="2301098" y="7940328"/>
                </a:cubicBezTo>
                <a:cubicBezTo>
                  <a:pt x="2301098" y="7940328"/>
                  <a:pt x="2304250" y="7933025"/>
                  <a:pt x="2304250" y="7933025"/>
                </a:cubicBezTo>
                <a:cubicBezTo>
                  <a:pt x="2296948" y="7929873"/>
                  <a:pt x="2295948" y="7912115"/>
                  <a:pt x="2295948" y="7912115"/>
                </a:cubicBezTo>
                <a:cubicBezTo>
                  <a:pt x="2291800" y="7901660"/>
                  <a:pt x="2299102" y="7904810"/>
                  <a:pt x="2303249" y="7915265"/>
                </a:cubicBezTo>
                <a:lnTo>
                  <a:pt x="2305222" y="7916473"/>
                </a:lnTo>
                <a:lnTo>
                  <a:pt x="2307401" y="7925720"/>
                </a:lnTo>
                <a:cubicBezTo>
                  <a:pt x="2308977" y="7922068"/>
                  <a:pt x="2309764" y="7920242"/>
                  <a:pt x="2309245" y="7918935"/>
                </a:cubicBezTo>
                <a:lnTo>
                  <a:pt x="2305222" y="7916473"/>
                </a:lnTo>
                <a:lnTo>
                  <a:pt x="2297459" y="7883523"/>
                </a:lnTo>
                <a:cubicBezTo>
                  <a:pt x="2292665" y="7869541"/>
                  <a:pt x="2289302" y="7857261"/>
                  <a:pt x="2296104" y="7851531"/>
                </a:cubicBezTo>
                <a:cubicBezTo>
                  <a:pt x="2336608" y="7938321"/>
                  <a:pt x="2386721" y="7942616"/>
                  <a:pt x="2410464" y="8048171"/>
                </a:cubicBezTo>
                <a:cubicBezTo>
                  <a:pt x="2404162" y="8062779"/>
                  <a:pt x="2388560" y="8038718"/>
                  <a:pt x="2381258" y="8035568"/>
                </a:cubicBezTo>
                <a:cubicBezTo>
                  <a:pt x="2423758" y="8157878"/>
                  <a:pt x="2443352" y="8252978"/>
                  <a:pt x="2510906" y="8377434"/>
                </a:cubicBezTo>
                <a:cubicBezTo>
                  <a:pt x="2509907" y="8359674"/>
                  <a:pt x="2521360" y="8373279"/>
                  <a:pt x="2535962" y="8379581"/>
                </a:cubicBezTo>
                <a:cubicBezTo>
                  <a:pt x="2567165" y="8427702"/>
                  <a:pt x="2576464" y="8466372"/>
                  <a:pt x="2588914" y="8497738"/>
                </a:cubicBezTo>
                <a:cubicBezTo>
                  <a:pt x="2601364" y="8529102"/>
                  <a:pt x="2617962" y="8570924"/>
                  <a:pt x="2659620" y="8614888"/>
                </a:cubicBezTo>
                <a:cubicBezTo>
                  <a:pt x="2665844" y="8630572"/>
                  <a:pt x="2664518" y="8638665"/>
                  <a:pt x="2664623" y="8648457"/>
                </a:cubicBezTo>
                <a:lnTo>
                  <a:pt x="2666112" y="8659284"/>
                </a:lnTo>
                <a:lnTo>
                  <a:pt x="2670938" y="8662794"/>
                </a:lnTo>
                <a:lnTo>
                  <a:pt x="2702213" y="8709080"/>
                </a:lnTo>
                <a:lnTo>
                  <a:pt x="2702321" y="8709128"/>
                </a:lnTo>
                <a:cubicBezTo>
                  <a:pt x="2708710" y="8711884"/>
                  <a:pt x="2715224" y="8716862"/>
                  <a:pt x="2727173" y="8739346"/>
                </a:cubicBezTo>
                <a:lnTo>
                  <a:pt x="2731750" y="8752797"/>
                </a:lnTo>
                <a:lnTo>
                  <a:pt x="2829106" y="8896884"/>
                </a:lnTo>
                <a:cubicBezTo>
                  <a:pt x="2882884" y="8969642"/>
                  <a:pt x="2936662" y="9036072"/>
                  <a:pt x="2987276" y="9093014"/>
                </a:cubicBezTo>
                <a:lnTo>
                  <a:pt x="2999928" y="9105663"/>
                </a:lnTo>
                <a:cubicBezTo>
                  <a:pt x="3012582" y="9118320"/>
                  <a:pt x="3025238" y="9143625"/>
                  <a:pt x="3037892" y="9156280"/>
                </a:cubicBezTo>
                <a:cubicBezTo>
                  <a:pt x="3164428" y="9295468"/>
                  <a:pt x="3316271" y="9434656"/>
                  <a:pt x="3430151" y="9561192"/>
                </a:cubicBezTo>
                <a:cubicBezTo>
                  <a:pt x="3442806" y="9548540"/>
                  <a:pt x="3379536" y="9510579"/>
                  <a:pt x="3379538" y="9497925"/>
                </a:cubicBezTo>
                <a:lnTo>
                  <a:pt x="3392189" y="9497925"/>
                </a:lnTo>
                <a:cubicBezTo>
                  <a:pt x="3392192" y="9510576"/>
                  <a:pt x="3404843" y="9510579"/>
                  <a:pt x="3417497" y="9510579"/>
                </a:cubicBezTo>
                <a:cubicBezTo>
                  <a:pt x="3417497" y="9510579"/>
                  <a:pt x="3417498" y="9497925"/>
                  <a:pt x="3404846" y="9485271"/>
                </a:cubicBezTo>
                <a:lnTo>
                  <a:pt x="3392190" y="9472617"/>
                </a:lnTo>
                <a:cubicBezTo>
                  <a:pt x="3404846" y="9472618"/>
                  <a:pt x="3417497" y="9472618"/>
                  <a:pt x="3430151" y="9485271"/>
                </a:cubicBezTo>
                <a:cubicBezTo>
                  <a:pt x="3430151" y="9489489"/>
                  <a:pt x="3430150" y="9493707"/>
                  <a:pt x="3430150" y="9497925"/>
                </a:cubicBezTo>
                <a:cubicBezTo>
                  <a:pt x="3417498" y="9497925"/>
                  <a:pt x="3430150" y="9497925"/>
                  <a:pt x="3430152" y="9510579"/>
                </a:cubicBezTo>
                <a:lnTo>
                  <a:pt x="3442805" y="9510579"/>
                </a:lnTo>
                <a:cubicBezTo>
                  <a:pt x="3461784" y="9529557"/>
                  <a:pt x="3474438" y="9548538"/>
                  <a:pt x="3487091" y="9562774"/>
                </a:cubicBezTo>
                <a:lnTo>
                  <a:pt x="3531150" y="9586378"/>
                </a:lnTo>
                <a:cubicBezTo>
                  <a:pt x="3531240" y="9586462"/>
                  <a:pt x="3531329" y="9586548"/>
                  <a:pt x="3531419" y="9586632"/>
                </a:cubicBezTo>
                <a:lnTo>
                  <a:pt x="3542453" y="9624460"/>
                </a:lnTo>
                <a:lnTo>
                  <a:pt x="3568812" y="9649767"/>
                </a:lnTo>
                <a:lnTo>
                  <a:pt x="3544032" y="9649767"/>
                </a:lnTo>
                <a:cubicBezTo>
                  <a:pt x="3544032" y="9649767"/>
                  <a:pt x="3544036" y="9675072"/>
                  <a:pt x="3556686" y="9675075"/>
                </a:cubicBezTo>
                <a:lnTo>
                  <a:pt x="3569339" y="9687726"/>
                </a:lnTo>
                <a:cubicBezTo>
                  <a:pt x="3531380" y="9675075"/>
                  <a:pt x="3619955" y="9750996"/>
                  <a:pt x="3657916" y="9788956"/>
                </a:cubicBezTo>
                <a:cubicBezTo>
                  <a:pt x="3657917" y="9793174"/>
                  <a:pt x="3657916" y="9797392"/>
                  <a:pt x="3657914" y="9801610"/>
                </a:cubicBezTo>
                <a:cubicBezTo>
                  <a:pt x="3657917" y="9814262"/>
                  <a:pt x="3670571" y="9814262"/>
                  <a:pt x="3670571" y="9814262"/>
                </a:cubicBezTo>
                <a:lnTo>
                  <a:pt x="3683225" y="9814262"/>
                </a:lnTo>
                <a:cubicBezTo>
                  <a:pt x="3683225" y="9826916"/>
                  <a:pt x="3695876" y="9826916"/>
                  <a:pt x="3708532" y="9826916"/>
                </a:cubicBezTo>
                <a:cubicBezTo>
                  <a:pt x="3771802" y="9890182"/>
                  <a:pt x="3860375" y="9966106"/>
                  <a:pt x="3948950" y="10042026"/>
                </a:cubicBezTo>
                <a:lnTo>
                  <a:pt x="3961601" y="10042026"/>
                </a:lnTo>
                <a:lnTo>
                  <a:pt x="3961601" y="10054677"/>
                </a:lnTo>
                <a:lnTo>
                  <a:pt x="3974255" y="10067332"/>
                </a:lnTo>
                <a:lnTo>
                  <a:pt x="3986910" y="10067332"/>
                </a:lnTo>
                <a:cubicBezTo>
                  <a:pt x="4012212" y="10079986"/>
                  <a:pt x="4037526" y="10105293"/>
                  <a:pt x="4050180" y="10117947"/>
                </a:cubicBezTo>
                <a:cubicBezTo>
                  <a:pt x="4113444" y="10155908"/>
                  <a:pt x="4164060" y="10193868"/>
                  <a:pt x="4202020" y="10231826"/>
                </a:cubicBezTo>
                <a:cubicBezTo>
                  <a:pt x="4176716" y="10231828"/>
                  <a:pt x="4214675" y="10244482"/>
                  <a:pt x="4252636" y="10269788"/>
                </a:cubicBezTo>
                <a:lnTo>
                  <a:pt x="4273434" y="10287000"/>
                </a:lnTo>
                <a:lnTo>
                  <a:pt x="4192550" y="10287000"/>
                </a:lnTo>
                <a:lnTo>
                  <a:pt x="4138751" y="10244482"/>
                </a:lnTo>
                <a:cubicBezTo>
                  <a:pt x="4024871" y="10168562"/>
                  <a:pt x="3910990" y="10067332"/>
                  <a:pt x="3822414" y="9991412"/>
                </a:cubicBezTo>
                <a:cubicBezTo>
                  <a:pt x="3809762" y="9991413"/>
                  <a:pt x="3784451" y="9991412"/>
                  <a:pt x="3784452" y="9978758"/>
                </a:cubicBezTo>
                <a:cubicBezTo>
                  <a:pt x="3733838" y="9953451"/>
                  <a:pt x="3683225" y="9864876"/>
                  <a:pt x="3645262" y="9864876"/>
                </a:cubicBezTo>
                <a:cubicBezTo>
                  <a:pt x="3784451" y="9991412"/>
                  <a:pt x="3936296" y="10130601"/>
                  <a:pt x="4100792" y="10257134"/>
                </a:cubicBezTo>
                <a:lnTo>
                  <a:pt x="4139230" y="10287000"/>
                </a:lnTo>
                <a:lnTo>
                  <a:pt x="4042092" y="10287000"/>
                </a:lnTo>
                <a:lnTo>
                  <a:pt x="3979991" y="10235188"/>
                </a:lnTo>
                <a:cubicBezTo>
                  <a:pt x="3946577" y="10205730"/>
                  <a:pt x="3914152" y="10174887"/>
                  <a:pt x="3885682" y="10143254"/>
                </a:cubicBezTo>
                <a:cubicBezTo>
                  <a:pt x="3822416" y="10092639"/>
                  <a:pt x="3822416" y="10079986"/>
                  <a:pt x="3771802" y="10029369"/>
                </a:cubicBezTo>
                <a:cubicBezTo>
                  <a:pt x="3733836" y="9991408"/>
                  <a:pt x="3695876" y="9940797"/>
                  <a:pt x="3657916" y="9902836"/>
                </a:cubicBezTo>
                <a:cubicBezTo>
                  <a:pt x="3632610" y="9877532"/>
                  <a:pt x="3594652" y="9864876"/>
                  <a:pt x="3594650" y="9852222"/>
                </a:cubicBezTo>
                <a:cubicBezTo>
                  <a:pt x="3569340" y="9839571"/>
                  <a:pt x="3581998" y="9826916"/>
                  <a:pt x="3569340" y="9814263"/>
                </a:cubicBezTo>
                <a:cubicBezTo>
                  <a:pt x="3544032" y="9788956"/>
                  <a:pt x="3480767" y="9763647"/>
                  <a:pt x="3493422" y="9738340"/>
                </a:cubicBezTo>
                <a:cubicBezTo>
                  <a:pt x="3417498" y="9675075"/>
                  <a:pt x="3366884" y="9611806"/>
                  <a:pt x="3303617" y="9535884"/>
                </a:cubicBezTo>
                <a:cubicBezTo>
                  <a:pt x="3290962" y="9523232"/>
                  <a:pt x="3278309" y="9523228"/>
                  <a:pt x="3278308" y="9535886"/>
                </a:cubicBezTo>
                <a:cubicBezTo>
                  <a:pt x="3227696" y="9459964"/>
                  <a:pt x="3164428" y="9371390"/>
                  <a:pt x="3101159" y="9282814"/>
                </a:cubicBezTo>
                <a:cubicBezTo>
                  <a:pt x="3037892" y="9194240"/>
                  <a:pt x="2974622" y="9118317"/>
                  <a:pt x="2924009" y="9055050"/>
                </a:cubicBezTo>
                <a:cubicBezTo>
                  <a:pt x="2924008" y="9067706"/>
                  <a:pt x="2936662" y="9080360"/>
                  <a:pt x="2949317" y="9093010"/>
                </a:cubicBezTo>
                <a:lnTo>
                  <a:pt x="2916180" y="9059880"/>
                </a:lnTo>
                <a:lnTo>
                  <a:pt x="2916390" y="9063592"/>
                </a:lnTo>
                <a:cubicBezTo>
                  <a:pt x="2909088" y="9060442"/>
                  <a:pt x="2904938" y="9049986"/>
                  <a:pt x="2897638" y="9046838"/>
                </a:cubicBezTo>
                <a:cubicBezTo>
                  <a:pt x="2886684" y="9042111"/>
                  <a:pt x="2874695" y="9034772"/>
                  <a:pt x="2868431" y="9034234"/>
                </a:cubicBezTo>
                <a:lnTo>
                  <a:pt x="2866349" y="9036910"/>
                </a:lnTo>
                <a:lnTo>
                  <a:pt x="2886048" y="9074034"/>
                </a:lnTo>
                <a:cubicBezTo>
                  <a:pt x="2898701" y="9099340"/>
                  <a:pt x="2911355" y="9124647"/>
                  <a:pt x="2936662" y="9156279"/>
                </a:cubicBezTo>
                <a:lnTo>
                  <a:pt x="2924008" y="9156278"/>
                </a:lnTo>
                <a:lnTo>
                  <a:pt x="2924009" y="9168934"/>
                </a:lnTo>
                <a:cubicBezTo>
                  <a:pt x="2924008" y="9181588"/>
                  <a:pt x="2936662" y="9194240"/>
                  <a:pt x="2949317" y="9194240"/>
                </a:cubicBezTo>
                <a:cubicBezTo>
                  <a:pt x="2936662" y="9206894"/>
                  <a:pt x="2961968" y="9232202"/>
                  <a:pt x="2974624" y="9257506"/>
                </a:cubicBezTo>
                <a:lnTo>
                  <a:pt x="2987276" y="9257510"/>
                </a:lnTo>
                <a:cubicBezTo>
                  <a:pt x="2999926" y="9270160"/>
                  <a:pt x="3012584" y="9270158"/>
                  <a:pt x="3012584" y="9270158"/>
                </a:cubicBezTo>
                <a:lnTo>
                  <a:pt x="3019736" y="9268968"/>
                </a:lnTo>
                <a:lnTo>
                  <a:pt x="3063198" y="9338571"/>
                </a:lnTo>
                <a:cubicBezTo>
                  <a:pt x="3108278" y="9415677"/>
                  <a:pt x="3139122" y="9482106"/>
                  <a:pt x="3177082" y="9548540"/>
                </a:cubicBezTo>
                <a:cubicBezTo>
                  <a:pt x="3215040" y="9637114"/>
                  <a:pt x="3265658" y="9713032"/>
                  <a:pt x="3328922" y="9826916"/>
                </a:cubicBezTo>
                <a:cubicBezTo>
                  <a:pt x="3328922" y="9801610"/>
                  <a:pt x="3328919" y="9788956"/>
                  <a:pt x="3354232" y="9788956"/>
                </a:cubicBezTo>
                <a:cubicBezTo>
                  <a:pt x="3442806" y="9915490"/>
                  <a:pt x="3531382" y="10042026"/>
                  <a:pt x="3619955" y="10181214"/>
                </a:cubicBezTo>
                <a:lnTo>
                  <a:pt x="3700596" y="10287000"/>
                </a:lnTo>
                <a:lnTo>
                  <a:pt x="3149945" y="10287000"/>
                </a:lnTo>
                <a:lnTo>
                  <a:pt x="2970956" y="10113828"/>
                </a:lnTo>
                <a:cubicBezTo>
                  <a:pt x="2529670" y="9648770"/>
                  <a:pt x="2148152" y="9127170"/>
                  <a:pt x="1838543" y="8560522"/>
                </a:cubicBezTo>
                <a:lnTo>
                  <a:pt x="1724466" y="8334921"/>
                </a:lnTo>
                <a:lnTo>
                  <a:pt x="1746474" y="8411187"/>
                </a:lnTo>
                <a:cubicBezTo>
                  <a:pt x="1763262" y="8466411"/>
                  <a:pt x="1783170" y="8522008"/>
                  <a:pt x="1814813" y="8585349"/>
                </a:cubicBezTo>
                <a:cubicBezTo>
                  <a:pt x="1814420" y="8567566"/>
                  <a:pt x="1825402" y="8581552"/>
                  <a:pt x="1839782" y="8588348"/>
                </a:cubicBezTo>
                <a:cubicBezTo>
                  <a:pt x="1869330" y="8637501"/>
                  <a:pt x="1877309" y="8676465"/>
                  <a:pt x="1888685" y="8708235"/>
                </a:cubicBezTo>
                <a:cubicBezTo>
                  <a:pt x="1900061" y="8740005"/>
                  <a:pt x="1915230" y="8782365"/>
                  <a:pt x="1955369" y="8827724"/>
                </a:cubicBezTo>
                <a:cubicBezTo>
                  <a:pt x="1966744" y="8859495"/>
                  <a:pt x="1948966" y="8859892"/>
                  <a:pt x="1971324" y="8905650"/>
                </a:cubicBezTo>
                <a:cubicBezTo>
                  <a:pt x="1993288" y="8933625"/>
                  <a:pt x="1996294" y="8908648"/>
                  <a:pt x="2018652" y="8954406"/>
                </a:cubicBezTo>
                <a:cubicBezTo>
                  <a:pt x="2023230" y="9000562"/>
                  <a:pt x="2074352" y="9059907"/>
                  <a:pt x="2111486" y="9130240"/>
                </a:cubicBezTo>
                <a:cubicBezTo>
                  <a:pt x="2104688" y="9144628"/>
                  <a:pt x="2141822" y="9214962"/>
                  <a:pt x="2170978" y="9246333"/>
                </a:cubicBezTo>
                <a:cubicBezTo>
                  <a:pt x="2167184" y="9235743"/>
                  <a:pt x="2167184" y="9235743"/>
                  <a:pt x="2167184" y="9235743"/>
                </a:cubicBezTo>
                <a:cubicBezTo>
                  <a:pt x="2163392" y="9225153"/>
                  <a:pt x="2156202" y="9221756"/>
                  <a:pt x="2166791" y="9217959"/>
                </a:cubicBezTo>
                <a:cubicBezTo>
                  <a:pt x="2166791" y="9217959"/>
                  <a:pt x="2170583" y="9228549"/>
                  <a:pt x="2177772" y="9231946"/>
                </a:cubicBezTo>
                <a:cubicBezTo>
                  <a:pt x="2188362" y="9228152"/>
                  <a:pt x="2188362" y="9228152"/>
                  <a:pt x="2188362" y="9228152"/>
                </a:cubicBezTo>
                <a:cubicBezTo>
                  <a:pt x="2210327" y="9256125"/>
                  <a:pt x="2200132" y="9277704"/>
                  <a:pt x="2192548" y="9256526"/>
                </a:cubicBezTo>
                <a:cubicBezTo>
                  <a:pt x="2196340" y="9267114"/>
                  <a:pt x="2196340" y="9267114"/>
                  <a:pt x="2196340" y="9267114"/>
                </a:cubicBezTo>
                <a:cubicBezTo>
                  <a:pt x="2200132" y="9277704"/>
                  <a:pt x="2196734" y="9284898"/>
                  <a:pt x="2196734" y="9284898"/>
                </a:cubicBezTo>
                <a:cubicBezTo>
                  <a:pt x="2189543" y="9281500"/>
                  <a:pt x="2185751" y="9270910"/>
                  <a:pt x="2178560" y="9267513"/>
                </a:cubicBezTo>
                <a:cubicBezTo>
                  <a:pt x="2156988" y="9257322"/>
                  <a:pt x="2131626" y="9236541"/>
                  <a:pt x="2153986" y="9282300"/>
                </a:cubicBezTo>
                <a:cubicBezTo>
                  <a:pt x="2102471" y="9205172"/>
                  <a:pt x="2069129" y="9145428"/>
                  <a:pt x="2046378" y="9081886"/>
                </a:cubicBezTo>
                <a:cubicBezTo>
                  <a:pt x="2013036" y="9022142"/>
                  <a:pt x="1994076" y="8969192"/>
                  <a:pt x="1956944" y="8898856"/>
                </a:cubicBezTo>
                <a:cubicBezTo>
                  <a:pt x="1946354" y="8902653"/>
                  <a:pt x="1957336" y="8916640"/>
                  <a:pt x="1946748" y="8920437"/>
                </a:cubicBezTo>
                <a:cubicBezTo>
                  <a:pt x="1913802" y="8878476"/>
                  <a:pt x="1899026" y="8853898"/>
                  <a:pt x="1880460" y="8818731"/>
                </a:cubicBezTo>
                <a:cubicBezTo>
                  <a:pt x="1869083" y="8786961"/>
                  <a:pt x="1850518" y="8751794"/>
                  <a:pt x="1824366" y="8695446"/>
                </a:cubicBezTo>
                <a:cubicBezTo>
                  <a:pt x="1831162" y="8681061"/>
                  <a:pt x="1805405" y="8642496"/>
                  <a:pt x="1797428" y="8603534"/>
                </a:cubicBezTo>
                <a:cubicBezTo>
                  <a:pt x="1797821" y="8621314"/>
                  <a:pt x="1794424" y="8628508"/>
                  <a:pt x="1779650" y="8603931"/>
                </a:cubicBezTo>
                <a:cubicBezTo>
                  <a:pt x="1760294" y="8533198"/>
                  <a:pt x="1697405" y="8424298"/>
                  <a:pt x="1706812" y="8367155"/>
                </a:cubicBezTo>
                <a:cubicBezTo>
                  <a:pt x="1662881" y="8311205"/>
                  <a:pt x="1639734" y="8229881"/>
                  <a:pt x="1627178" y="8144760"/>
                </a:cubicBezTo>
                <a:cubicBezTo>
                  <a:pt x="1619988" y="8141364"/>
                  <a:pt x="1619988" y="8141364"/>
                  <a:pt x="1619988" y="8141364"/>
                </a:cubicBezTo>
                <a:cubicBezTo>
                  <a:pt x="1619988" y="8141364"/>
                  <a:pt x="1623386" y="8134170"/>
                  <a:pt x="1623386" y="8134170"/>
                </a:cubicBezTo>
                <a:cubicBezTo>
                  <a:pt x="1619790" y="8132472"/>
                  <a:pt x="1617894" y="8127177"/>
                  <a:pt x="1616897" y="8122308"/>
                </a:cubicBezTo>
                <a:lnTo>
                  <a:pt x="1616332" y="8117499"/>
                </a:lnTo>
                <a:lnTo>
                  <a:pt x="1440302" y="7705850"/>
                </a:lnTo>
                <a:cubicBezTo>
                  <a:pt x="1267922" y="7263938"/>
                  <a:pt x="1136690" y="6801146"/>
                  <a:pt x="1051280" y="6321893"/>
                </a:cubicBezTo>
                <a:cubicBezTo>
                  <a:pt x="1038626" y="6309240"/>
                  <a:pt x="1038625" y="6283935"/>
                  <a:pt x="1038625" y="6258624"/>
                </a:cubicBezTo>
                <a:cubicBezTo>
                  <a:pt x="1019644" y="6151070"/>
                  <a:pt x="1003829" y="6043517"/>
                  <a:pt x="989593" y="5935962"/>
                </a:cubicBezTo>
                <a:lnTo>
                  <a:pt x="958919" y="5685665"/>
                </a:lnTo>
                <a:lnTo>
                  <a:pt x="957805" y="5679020"/>
                </a:lnTo>
                <a:lnTo>
                  <a:pt x="957656" y="5675358"/>
                </a:lnTo>
                <a:lnTo>
                  <a:pt x="950050" y="5613296"/>
                </a:lnTo>
                <a:lnTo>
                  <a:pt x="955616" y="5625239"/>
                </a:lnTo>
                <a:lnTo>
                  <a:pt x="954181" y="5589986"/>
                </a:lnTo>
                <a:cubicBezTo>
                  <a:pt x="946903" y="5532035"/>
                  <a:pt x="948833" y="5484063"/>
                  <a:pt x="941941" y="5416520"/>
                </a:cubicBezTo>
                <a:cubicBezTo>
                  <a:pt x="932347" y="5416137"/>
                  <a:pt x="936565" y="5430720"/>
                  <a:pt x="926971" y="5430338"/>
                </a:cubicBezTo>
                <a:cubicBezTo>
                  <a:pt x="914315" y="5386589"/>
                  <a:pt x="910483" y="5362410"/>
                  <a:pt x="907037" y="5328639"/>
                </a:cubicBezTo>
                <a:cubicBezTo>
                  <a:pt x="908197" y="5299856"/>
                  <a:pt x="904750" y="5266083"/>
                  <a:pt x="902077" y="5213123"/>
                </a:cubicBezTo>
                <a:cubicBezTo>
                  <a:pt x="912058" y="5203910"/>
                  <a:pt x="904006" y="5165150"/>
                  <a:pt x="910154" y="5131760"/>
                </a:cubicBezTo>
                <a:cubicBezTo>
                  <a:pt x="904778" y="5145960"/>
                  <a:pt x="899788" y="5150568"/>
                  <a:pt x="895957" y="5126390"/>
                </a:cubicBezTo>
                <a:cubicBezTo>
                  <a:pt x="903263" y="5064216"/>
                  <a:pt x="888320" y="4957913"/>
                  <a:pt x="914044" y="4915692"/>
                </a:cubicBezTo>
                <a:cubicBezTo>
                  <a:pt x="897173" y="4857362"/>
                  <a:pt x="904864" y="4785593"/>
                  <a:pt x="922153" y="4714206"/>
                </a:cubicBezTo>
                <a:cubicBezTo>
                  <a:pt x="917549" y="4709220"/>
                  <a:pt x="917549" y="4709220"/>
                  <a:pt x="917549" y="4709220"/>
                </a:cubicBezTo>
                <a:cubicBezTo>
                  <a:pt x="917549" y="4709220"/>
                  <a:pt x="922538" y="4704612"/>
                  <a:pt x="922538" y="4704612"/>
                </a:cubicBezTo>
                <a:cubicBezTo>
                  <a:pt x="917933" y="4699626"/>
                  <a:pt x="923311" y="4685424"/>
                  <a:pt x="923311" y="4685424"/>
                </a:cubicBezTo>
                <a:cubicBezTo>
                  <a:pt x="923698" y="4675830"/>
                  <a:pt x="928301" y="4680819"/>
                  <a:pt x="927916" y="4690412"/>
                </a:cubicBezTo>
                <a:cubicBezTo>
                  <a:pt x="932519" y="4695401"/>
                  <a:pt x="932519" y="4695401"/>
                  <a:pt x="927530" y="4700007"/>
                </a:cubicBezTo>
                <a:lnTo>
                  <a:pt x="933338" y="4669263"/>
                </a:lnTo>
                <a:lnTo>
                  <a:pt x="946591" y="4403777"/>
                </a:lnTo>
                <a:cubicBezTo>
                  <a:pt x="1026169" y="3391226"/>
                  <a:pt x="1304350" y="2440434"/>
                  <a:pt x="1747224" y="1576832"/>
                </a:cubicBezTo>
                <a:cubicBezTo>
                  <a:pt x="2039838" y="1039058"/>
                  <a:pt x="2396710" y="540825"/>
                  <a:pt x="2805480" y="94493"/>
                </a:cubicBezTo>
                <a:close/>
                <a:moveTo>
                  <a:pt x="1640016" y="0"/>
                </a:moveTo>
                <a:lnTo>
                  <a:pt x="1735528" y="0"/>
                </a:lnTo>
                <a:lnTo>
                  <a:pt x="1681926" y="81093"/>
                </a:lnTo>
                <a:cubicBezTo>
                  <a:pt x="1631794" y="144839"/>
                  <a:pt x="1581656" y="208580"/>
                  <a:pt x="1551839" y="267993"/>
                </a:cubicBezTo>
                <a:cubicBezTo>
                  <a:pt x="1583820" y="218729"/>
                  <a:pt x="1596140" y="226719"/>
                  <a:pt x="1604135" y="214406"/>
                </a:cubicBezTo>
                <a:lnTo>
                  <a:pt x="1604198" y="219425"/>
                </a:lnTo>
                <a:lnTo>
                  <a:pt x="1636301" y="176219"/>
                </a:lnTo>
                <a:lnTo>
                  <a:pt x="1783350" y="0"/>
                </a:lnTo>
                <a:lnTo>
                  <a:pt x="2826772" y="0"/>
                </a:lnTo>
                <a:lnTo>
                  <a:pt x="2746859" y="83717"/>
                </a:lnTo>
                <a:cubicBezTo>
                  <a:pt x="2721552" y="96371"/>
                  <a:pt x="2696242" y="134334"/>
                  <a:pt x="2658284" y="172292"/>
                </a:cubicBezTo>
                <a:cubicBezTo>
                  <a:pt x="2607670" y="235560"/>
                  <a:pt x="2544398" y="311481"/>
                  <a:pt x="2519093" y="349442"/>
                </a:cubicBezTo>
                <a:cubicBezTo>
                  <a:pt x="2531748" y="349442"/>
                  <a:pt x="2531748" y="349442"/>
                  <a:pt x="2544401" y="336788"/>
                </a:cubicBezTo>
                <a:cubicBezTo>
                  <a:pt x="2240716" y="729048"/>
                  <a:pt x="1962332" y="1146614"/>
                  <a:pt x="1747224" y="1576832"/>
                </a:cubicBezTo>
                <a:cubicBezTo>
                  <a:pt x="1329656" y="2336042"/>
                  <a:pt x="1051279" y="3183824"/>
                  <a:pt x="924742" y="4082226"/>
                </a:cubicBezTo>
                <a:cubicBezTo>
                  <a:pt x="886781" y="4360605"/>
                  <a:pt x="861475" y="4626326"/>
                  <a:pt x="848822" y="4904699"/>
                </a:cubicBezTo>
                <a:lnTo>
                  <a:pt x="848822" y="5259002"/>
                </a:lnTo>
                <a:lnTo>
                  <a:pt x="836168" y="5271650"/>
                </a:lnTo>
                <a:lnTo>
                  <a:pt x="836167" y="5309613"/>
                </a:lnTo>
                <a:cubicBezTo>
                  <a:pt x="836167" y="5322267"/>
                  <a:pt x="848822" y="5322267"/>
                  <a:pt x="848822" y="5322267"/>
                </a:cubicBezTo>
                <a:cubicBezTo>
                  <a:pt x="848821" y="5486760"/>
                  <a:pt x="861475" y="5638607"/>
                  <a:pt x="874127" y="5803103"/>
                </a:cubicBezTo>
                <a:cubicBezTo>
                  <a:pt x="1013315" y="7412471"/>
                  <a:pt x="1678816" y="8902222"/>
                  <a:pt x="2714376" y="10074994"/>
                </a:cubicBezTo>
                <a:lnTo>
                  <a:pt x="2912543" y="10287000"/>
                </a:lnTo>
                <a:lnTo>
                  <a:pt x="2242091" y="10287000"/>
                </a:lnTo>
                <a:lnTo>
                  <a:pt x="2206586" y="10246742"/>
                </a:lnTo>
                <a:lnTo>
                  <a:pt x="2073134" y="10110816"/>
                </a:lnTo>
                <a:lnTo>
                  <a:pt x="2072944" y="10110432"/>
                </a:lnTo>
                <a:cubicBezTo>
                  <a:pt x="2072944" y="10110432"/>
                  <a:pt x="2072944" y="10110432"/>
                  <a:pt x="2062562" y="10100046"/>
                </a:cubicBezTo>
                <a:lnTo>
                  <a:pt x="2073134" y="10110816"/>
                </a:lnTo>
                <a:lnTo>
                  <a:pt x="2083324" y="10131204"/>
                </a:lnTo>
                <a:cubicBezTo>
                  <a:pt x="2072942" y="10131204"/>
                  <a:pt x="2062562" y="10131204"/>
                  <a:pt x="2052182" y="10110432"/>
                </a:cubicBezTo>
                <a:cubicBezTo>
                  <a:pt x="2052182" y="10110432"/>
                  <a:pt x="2041802" y="10100046"/>
                  <a:pt x="2041802" y="10100046"/>
                </a:cubicBezTo>
                <a:cubicBezTo>
                  <a:pt x="2031422" y="10100046"/>
                  <a:pt x="2031422" y="10110432"/>
                  <a:pt x="2041802" y="10110432"/>
                </a:cubicBezTo>
                <a:cubicBezTo>
                  <a:pt x="2072942" y="10151974"/>
                  <a:pt x="2117057" y="10198708"/>
                  <a:pt x="2162470" y="10248039"/>
                </a:cubicBezTo>
                <a:lnTo>
                  <a:pt x="2195141" y="10287000"/>
                </a:lnTo>
                <a:lnTo>
                  <a:pt x="2149260" y="10287000"/>
                </a:lnTo>
                <a:lnTo>
                  <a:pt x="2124520" y="10248201"/>
                </a:lnTo>
                <a:cubicBezTo>
                  <a:pt x="2114464" y="10232460"/>
                  <a:pt x="2104084" y="10216882"/>
                  <a:pt x="2093704" y="10203902"/>
                </a:cubicBezTo>
                <a:cubicBezTo>
                  <a:pt x="1979524" y="10068892"/>
                  <a:pt x="1844580" y="9933880"/>
                  <a:pt x="1740782" y="9778100"/>
                </a:cubicBezTo>
                <a:cubicBezTo>
                  <a:pt x="1730400" y="9757332"/>
                  <a:pt x="1730402" y="9746946"/>
                  <a:pt x="1720022" y="9726174"/>
                </a:cubicBezTo>
                <a:cubicBezTo>
                  <a:pt x="1688880" y="9674248"/>
                  <a:pt x="1605842" y="9580779"/>
                  <a:pt x="1595462" y="9539236"/>
                </a:cubicBezTo>
                <a:cubicBezTo>
                  <a:pt x="1585080" y="9549622"/>
                  <a:pt x="1574700" y="9549622"/>
                  <a:pt x="1564320" y="9518468"/>
                </a:cubicBezTo>
                <a:cubicBezTo>
                  <a:pt x="1553940" y="9508083"/>
                  <a:pt x="1522800" y="9425000"/>
                  <a:pt x="1512419" y="9425000"/>
                </a:cubicBezTo>
                <a:cubicBezTo>
                  <a:pt x="1522800" y="9435384"/>
                  <a:pt x="1512420" y="9435386"/>
                  <a:pt x="1512419" y="9445772"/>
                </a:cubicBezTo>
                <a:lnTo>
                  <a:pt x="1496198" y="9418281"/>
                </a:lnTo>
                <a:lnTo>
                  <a:pt x="1485197" y="9418202"/>
                </a:lnTo>
                <a:cubicBezTo>
                  <a:pt x="1479634" y="9417075"/>
                  <a:pt x="1474356" y="9415347"/>
                  <a:pt x="1469904" y="9414448"/>
                </a:cubicBezTo>
                <a:cubicBezTo>
                  <a:pt x="1461001" y="9412650"/>
                  <a:pt x="1455400" y="9414168"/>
                  <a:pt x="1457402" y="9430466"/>
                </a:cubicBezTo>
                <a:cubicBezTo>
                  <a:pt x="1508168" y="9493694"/>
                  <a:pt x="1542696" y="9532455"/>
                  <a:pt x="1583290" y="9593630"/>
                </a:cubicBezTo>
                <a:cubicBezTo>
                  <a:pt x="1615763" y="9642572"/>
                  <a:pt x="1658408" y="9693564"/>
                  <a:pt x="1713180" y="9789388"/>
                </a:cubicBezTo>
                <a:cubicBezTo>
                  <a:pt x="1713180" y="9789388"/>
                  <a:pt x="1700950" y="9797514"/>
                  <a:pt x="1709069" y="9809750"/>
                </a:cubicBezTo>
                <a:cubicBezTo>
                  <a:pt x="1770008" y="9875034"/>
                  <a:pt x="1751717" y="9860744"/>
                  <a:pt x="1804538" y="9913796"/>
                </a:cubicBezTo>
                <a:cubicBezTo>
                  <a:pt x="1820774" y="9938265"/>
                  <a:pt x="1837012" y="9962733"/>
                  <a:pt x="1861366" y="9999440"/>
                </a:cubicBezTo>
                <a:cubicBezTo>
                  <a:pt x="1929450" y="10055574"/>
                  <a:pt x="1984790" y="10122376"/>
                  <a:pt x="2041901" y="10193510"/>
                </a:cubicBezTo>
                <a:lnTo>
                  <a:pt x="2117966" y="10287000"/>
                </a:lnTo>
                <a:lnTo>
                  <a:pt x="2016236" y="10287000"/>
                </a:lnTo>
                <a:lnTo>
                  <a:pt x="1972859" y="10233862"/>
                </a:lnTo>
                <a:cubicBezTo>
                  <a:pt x="1963714" y="10226716"/>
                  <a:pt x="1952024" y="10219058"/>
                  <a:pt x="1940588" y="10210128"/>
                </a:cubicBezTo>
                <a:lnTo>
                  <a:pt x="1917792" y="10186852"/>
                </a:lnTo>
                <a:lnTo>
                  <a:pt x="1917737" y="10185646"/>
                </a:lnTo>
                <a:cubicBezTo>
                  <a:pt x="1916981" y="10182844"/>
                  <a:pt x="1914948" y="10179784"/>
                  <a:pt x="1909860" y="10178757"/>
                </a:cubicBezTo>
                <a:lnTo>
                  <a:pt x="1917792" y="10186852"/>
                </a:lnTo>
                <a:lnTo>
                  <a:pt x="1917978" y="10190992"/>
                </a:lnTo>
                <a:cubicBezTo>
                  <a:pt x="1923068" y="10192020"/>
                  <a:pt x="1925098" y="10195080"/>
                  <a:pt x="1924584" y="10197622"/>
                </a:cubicBezTo>
                <a:lnTo>
                  <a:pt x="1920834" y="10199162"/>
                </a:lnTo>
                <a:lnTo>
                  <a:pt x="1651610" y="9866038"/>
                </a:lnTo>
                <a:lnTo>
                  <a:pt x="1658088" y="9852428"/>
                </a:lnTo>
                <a:cubicBezTo>
                  <a:pt x="1582968" y="9752492"/>
                  <a:pt x="1542377" y="9691316"/>
                  <a:pt x="1467258" y="9591382"/>
                </a:cubicBezTo>
                <a:cubicBezTo>
                  <a:pt x="1453078" y="9556731"/>
                  <a:pt x="1447015" y="9534316"/>
                  <a:pt x="1430779" y="9509848"/>
                </a:cubicBezTo>
                <a:cubicBezTo>
                  <a:pt x="1347538" y="9397677"/>
                  <a:pt x="1266356" y="9275326"/>
                  <a:pt x="1197406" y="9144856"/>
                </a:cubicBezTo>
                <a:cubicBezTo>
                  <a:pt x="1161901" y="9084705"/>
                  <a:pt x="1128943" y="9025072"/>
                  <a:pt x="1094453" y="8966456"/>
                </a:cubicBezTo>
                <a:lnTo>
                  <a:pt x="990553" y="8806798"/>
                </a:lnTo>
                <a:lnTo>
                  <a:pt x="990442" y="8806383"/>
                </a:lnTo>
                <a:cubicBezTo>
                  <a:pt x="990442" y="8806383"/>
                  <a:pt x="990442" y="8806383"/>
                  <a:pt x="982324" y="8794148"/>
                </a:cubicBezTo>
                <a:lnTo>
                  <a:pt x="990553" y="8806798"/>
                </a:lnTo>
                <a:lnTo>
                  <a:pt x="996503" y="8828799"/>
                </a:lnTo>
                <a:cubicBezTo>
                  <a:pt x="986329" y="8826744"/>
                  <a:pt x="976154" y="8824689"/>
                  <a:pt x="970094" y="8802273"/>
                </a:cubicBezTo>
                <a:cubicBezTo>
                  <a:pt x="970094" y="8802273"/>
                  <a:pt x="961973" y="8790038"/>
                  <a:pt x="961973" y="8790038"/>
                </a:cubicBezTo>
                <a:cubicBezTo>
                  <a:pt x="951800" y="8787982"/>
                  <a:pt x="949744" y="8798163"/>
                  <a:pt x="959918" y="8800218"/>
                </a:cubicBezTo>
                <a:cubicBezTo>
                  <a:pt x="1004516" y="8893988"/>
                  <a:pt x="1095872" y="9018393"/>
                  <a:pt x="1146532" y="9134578"/>
                </a:cubicBezTo>
                <a:cubicBezTo>
                  <a:pt x="1132246" y="9152878"/>
                  <a:pt x="1140364" y="9165116"/>
                  <a:pt x="1113953" y="9138590"/>
                </a:cubicBezTo>
                <a:cubicBezTo>
                  <a:pt x="1118065" y="9118233"/>
                  <a:pt x="1093709" y="9081526"/>
                  <a:pt x="1069355" y="9044823"/>
                </a:cubicBezTo>
                <a:cubicBezTo>
                  <a:pt x="1044893" y="9061070"/>
                  <a:pt x="1022702" y="8961231"/>
                  <a:pt x="992285" y="8902113"/>
                </a:cubicBezTo>
                <a:cubicBezTo>
                  <a:pt x="907099" y="8747169"/>
                  <a:pt x="801557" y="8588112"/>
                  <a:pt x="730658" y="8414864"/>
                </a:cubicBezTo>
                <a:cubicBezTo>
                  <a:pt x="724597" y="8392452"/>
                  <a:pt x="726652" y="8382272"/>
                  <a:pt x="720590" y="8359856"/>
                </a:cubicBezTo>
                <a:cubicBezTo>
                  <a:pt x="700346" y="8302793"/>
                  <a:pt x="637459" y="8194733"/>
                  <a:pt x="635510" y="8151957"/>
                </a:cubicBezTo>
                <a:cubicBezTo>
                  <a:pt x="623279" y="8160081"/>
                  <a:pt x="613103" y="8158026"/>
                  <a:pt x="609097" y="8125434"/>
                </a:cubicBezTo>
                <a:cubicBezTo>
                  <a:pt x="600979" y="8113199"/>
                  <a:pt x="586904" y="8025594"/>
                  <a:pt x="576730" y="8023539"/>
                </a:cubicBezTo>
                <a:cubicBezTo>
                  <a:pt x="584848" y="8035775"/>
                  <a:pt x="574673" y="8033718"/>
                  <a:pt x="572618" y="8043899"/>
                </a:cubicBezTo>
                <a:cubicBezTo>
                  <a:pt x="538196" y="7952186"/>
                  <a:pt x="528128" y="7897175"/>
                  <a:pt x="503882" y="7807515"/>
                </a:cubicBezTo>
                <a:cubicBezTo>
                  <a:pt x="546635" y="7805556"/>
                  <a:pt x="566768" y="7915575"/>
                  <a:pt x="584957" y="7982819"/>
                </a:cubicBezTo>
                <a:cubicBezTo>
                  <a:pt x="618457" y="8026670"/>
                  <a:pt x="642272" y="8079158"/>
                  <a:pt x="666584" y="8135721"/>
                </a:cubicBezTo>
                <a:lnTo>
                  <a:pt x="737858" y="8285064"/>
                </a:lnTo>
                <a:lnTo>
                  <a:pt x="741046" y="8311013"/>
                </a:lnTo>
                <a:cubicBezTo>
                  <a:pt x="741046" y="8311013"/>
                  <a:pt x="741046" y="8311013"/>
                  <a:pt x="751222" y="8313069"/>
                </a:cubicBezTo>
                <a:lnTo>
                  <a:pt x="737858" y="8285064"/>
                </a:lnTo>
                <a:lnTo>
                  <a:pt x="737039" y="8278418"/>
                </a:lnTo>
                <a:cubicBezTo>
                  <a:pt x="749272" y="8270292"/>
                  <a:pt x="757390" y="8282528"/>
                  <a:pt x="755335" y="8292708"/>
                </a:cubicBezTo>
                <a:cubicBezTo>
                  <a:pt x="765508" y="8294763"/>
                  <a:pt x="765508" y="8294763"/>
                  <a:pt x="765508" y="8294763"/>
                </a:cubicBezTo>
                <a:cubicBezTo>
                  <a:pt x="727078" y="8170454"/>
                  <a:pt x="672415" y="8021676"/>
                  <a:pt x="619700" y="7915673"/>
                </a:cubicBezTo>
                <a:lnTo>
                  <a:pt x="595768" y="7799183"/>
                </a:lnTo>
                <a:lnTo>
                  <a:pt x="566957" y="7711010"/>
                </a:lnTo>
                <a:lnTo>
                  <a:pt x="544270" y="7665315"/>
                </a:lnTo>
                <a:cubicBezTo>
                  <a:pt x="527885" y="7626243"/>
                  <a:pt x="510358" y="7574375"/>
                  <a:pt x="490513" y="7517186"/>
                </a:cubicBezTo>
                <a:cubicBezTo>
                  <a:pt x="450826" y="7402809"/>
                  <a:pt x="408526" y="7259183"/>
                  <a:pt x="368836" y="7144805"/>
                </a:cubicBezTo>
                <a:cubicBezTo>
                  <a:pt x="350299" y="7102242"/>
                  <a:pt x="339722" y="7066337"/>
                  <a:pt x="329147" y="7030430"/>
                </a:cubicBezTo>
                <a:cubicBezTo>
                  <a:pt x="286849" y="6886802"/>
                  <a:pt x="267137" y="6748517"/>
                  <a:pt x="240769" y="6618203"/>
                </a:cubicBezTo>
                <a:cubicBezTo>
                  <a:pt x="236137" y="6607562"/>
                  <a:pt x="229510" y="6595259"/>
                  <a:pt x="223714" y="6581958"/>
                </a:cubicBezTo>
                <a:lnTo>
                  <a:pt x="214768" y="6550631"/>
                </a:lnTo>
                <a:lnTo>
                  <a:pt x="215294" y="6549543"/>
                </a:lnTo>
                <a:cubicBezTo>
                  <a:pt x="215963" y="6546719"/>
                  <a:pt x="215638" y="6543062"/>
                  <a:pt x="211654" y="6539733"/>
                </a:cubicBezTo>
                <a:lnTo>
                  <a:pt x="214768" y="6550631"/>
                </a:lnTo>
                <a:lnTo>
                  <a:pt x="212959" y="6554360"/>
                </a:lnTo>
                <a:cubicBezTo>
                  <a:pt x="216941" y="6557687"/>
                  <a:pt x="217270" y="6561345"/>
                  <a:pt x="215606" y="6563334"/>
                </a:cubicBezTo>
                <a:lnTo>
                  <a:pt x="211577" y="6562901"/>
                </a:lnTo>
                <a:lnTo>
                  <a:pt x="133682" y="6141731"/>
                </a:lnTo>
                <a:lnTo>
                  <a:pt x="145867" y="6132851"/>
                </a:lnTo>
                <a:cubicBezTo>
                  <a:pt x="127462" y="6009194"/>
                  <a:pt x="120935" y="5936066"/>
                  <a:pt x="102532" y="5812410"/>
                </a:cubicBezTo>
                <a:cubicBezTo>
                  <a:pt x="106582" y="5775189"/>
                  <a:pt x="111940" y="5752595"/>
                  <a:pt x="109325" y="5723345"/>
                </a:cubicBezTo>
                <a:cubicBezTo>
                  <a:pt x="89617" y="5585060"/>
                  <a:pt x="76567" y="5438808"/>
                  <a:pt x="78142" y="5291246"/>
                </a:cubicBezTo>
                <a:cubicBezTo>
                  <a:pt x="75601" y="5221445"/>
                  <a:pt x="75049" y="5153312"/>
                  <a:pt x="72668" y="5085344"/>
                </a:cubicBezTo>
                <a:lnTo>
                  <a:pt x="57433" y="4895465"/>
                </a:lnTo>
                <a:lnTo>
                  <a:pt x="57532" y="4895049"/>
                </a:lnTo>
                <a:cubicBezTo>
                  <a:pt x="57532" y="4895049"/>
                  <a:pt x="57532" y="4895049"/>
                  <a:pt x="56227" y="4880423"/>
                </a:cubicBezTo>
                <a:lnTo>
                  <a:pt x="57433" y="4895465"/>
                </a:lnTo>
                <a:lnTo>
                  <a:pt x="52177" y="4917644"/>
                </a:lnTo>
                <a:cubicBezTo>
                  <a:pt x="44213" y="4910987"/>
                  <a:pt x="36247" y="4904330"/>
                  <a:pt x="41602" y="4881735"/>
                </a:cubicBezTo>
                <a:cubicBezTo>
                  <a:pt x="41602" y="4881735"/>
                  <a:pt x="40297" y="4867110"/>
                  <a:pt x="40297" y="4867110"/>
                </a:cubicBezTo>
                <a:cubicBezTo>
                  <a:pt x="32332" y="4860453"/>
                  <a:pt x="25672" y="4868423"/>
                  <a:pt x="33638" y="4875080"/>
                </a:cubicBezTo>
                <a:cubicBezTo>
                  <a:pt x="28147" y="4978769"/>
                  <a:pt x="49160" y="5131679"/>
                  <a:pt x="38317" y="5257962"/>
                </a:cubicBezTo>
                <a:cubicBezTo>
                  <a:pt x="17035" y="5267243"/>
                  <a:pt x="18338" y="5281868"/>
                  <a:pt x="7763" y="5245961"/>
                </a:cubicBezTo>
                <a:cubicBezTo>
                  <a:pt x="21083" y="5230025"/>
                  <a:pt x="17167" y="5186145"/>
                  <a:pt x="13253" y="5142273"/>
                </a:cubicBezTo>
                <a:cubicBezTo>
                  <a:pt x="-15996" y="5144895"/>
                  <a:pt x="12085" y="5046551"/>
                  <a:pt x="13523" y="4980081"/>
                </a:cubicBezTo>
                <a:cubicBezTo>
                  <a:pt x="12487" y="4803267"/>
                  <a:pt x="-4477" y="4613139"/>
                  <a:pt x="15772" y="4427040"/>
                </a:cubicBezTo>
                <a:cubicBezTo>
                  <a:pt x="21127" y="4404449"/>
                  <a:pt x="27787" y="4396479"/>
                  <a:pt x="33140" y="4373885"/>
                </a:cubicBezTo>
                <a:cubicBezTo>
                  <a:pt x="42544" y="4314074"/>
                  <a:pt x="38765" y="4189101"/>
                  <a:pt x="57440" y="4150566"/>
                </a:cubicBezTo>
                <a:cubicBezTo>
                  <a:pt x="42815" y="4151882"/>
                  <a:pt x="34852" y="4145225"/>
                  <a:pt x="46864" y="4114664"/>
                </a:cubicBezTo>
                <a:cubicBezTo>
                  <a:pt x="45886" y="4103694"/>
                  <a:pt x="62168" y="4053858"/>
                  <a:pt x="67012" y="4026818"/>
                </a:cubicBezTo>
                <a:lnTo>
                  <a:pt x="67000" y="4020699"/>
                </a:lnTo>
                <a:lnTo>
                  <a:pt x="65014" y="4025822"/>
                </a:lnTo>
                <a:cubicBezTo>
                  <a:pt x="64348" y="4027533"/>
                  <a:pt x="64348" y="4027533"/>
                  <a:pt x="64348" y="4027533"/>
                </a:cubicBezTo>
                <a:lnTo>
                  <a:pt x="61525" y="4021134"/>
                </a:lnTo>
                <a:lnTo>
                  <a:pt x="53659" y="4025597"/>
                </a:lnTo>
                <a:lnTo>
                  <a:pt x="56329" y="4009362"/>
                </a:lnTo>
                <a:lnTo>
                  <a:pt x="51775" y="3999042"/>
                </a:lnTo>
                <a:cubicBezTo>
                  <a:pt x="57086" y="3985355"/>
                  <a:pt x="57086" y="3985355"/>
                  <a:pt x="57086" y="3985355"/>
                </a:cubicBezTo>
                <a:cubicBezTo>
                  <a:pt x="57086" y="3985355"/>
                  <a:pt x="57086" y="3985355"/>
                  <a:pt x="58274" y="3984828"/>
                </a:cubicBezTo>
                <a:lnTo>
                  <a:pt x="60529" y="3983834"/>
                </a:lnTo>
                <a:lnTo>
                  <a:pt x="62828" y="3969863"/>
                </a:lnTo>
                <a:lnTo>
                  <a:pt x="56248" y="3950091"/>
                </a:lnTo>
                <a:cubicBezTo>
                  <a:pt x="51574" y="3906947"/>
                  <a:pt x="62270" y="3829898"/>
                  <a:pt x="73595" y="3739805"/>
                </a:cubicBezTo>
                <a:cubicBezTo>
                  <a:pt x="88697" y="3619683"/>
                  <a:pt x="114418" y="3472184"/>
                  <a:pt x="129517" y="3352061"/>
                </a:cubicBezTo>
                <a:cubicBezTo>
                  <a:pt x="131758" y="3305691"/>
                  <a:pt x="138187" y="3268815"/>
                  <a:pt x="144617" y="3231939"/>
                </a:cubicBezTo>
                <a:cubicBezTo>
                  <a:pt x="170339" y="3084440"/>
                  <a:pt x="213943" y="2951736"/>
                  <a:pt x="248047" y="2823230"/>
                </a:cubicBezTo>
                <a:cubicBezTo>
                  <a:pt x="248606" y="2811638"/>
                  <a:pt x="248120" y="2797671"/>
                  <a:pt x="248816" y="2783181"/>
                </a:cubicBezTo>
                <a:lnTo>
                  <a:pt x="254678" y="2751132"/>
                </a:lnTo>
                <a:lnTo>
                  <a:pt x="255632" y="2750391"/>
                </a:lnTo>
                <a:cubicBezTo>
                  <a:pt x="257483" y="2748155"/>
                  <a:pt x="258811" y="2744733"/>
                  <a:pt x="256715" y="2739984"/>
                </a:cubicBezTo>
                <a:lnTo>
                  <a:pt x="254678" y="2751132"/>
                </a:lnTo>
                <a:lnTo>
                  <a:pt x="251404" y="2753673"/>
                </a:lnTo>
                <a:cubicBezTo>
                  <a:pt x="253499" y="2758421"/>
                  <a:pt x="252173" y="2761847"/>
                  <a:pt x="249802" y="2762892"/>
                </a:cubicBezTo>
                <a:lnTo>
                  <a:pt x="246382" y="2760717"/>
                </a:lnTo>
                <a:lnTo>
                  <a:pt x="363172" y="2348637"/>
                </a:lnTo>
                <a:lnTo>
                  <a:pt x="378028" y="2346074"/>
                </a:lnTo>
                <a:cubicBezTo>
                  <a:pt x="416323" y="2227064"/>
                  <a:pt x="442874" y="2158616"/>
                  <a:pt x="481169" y="2039606"/>
                </a:cubicBezTo>
                <a:cubicBezTo>
                  <a:pt x="501292" y="2008034"/>
                  <a:pt x="516106" y="1990151"/>
                  <a:pt x="526723" y="1962774"/>
                </a:cubicBezTo>
                <a:cubicBezTo>
                  <a:pt x="570329" y="1830071"/>
                  <a:pt x="623435" y="1693178"/>
                  <a:pt x="690233" y="1561589"/>
                </a:cubicBezTo>
                <a:cubicBezTo>
                  <a:pt x="718880" y="1497890"/>
                  <a:pt x="748577" y="1436565"/>
                  <a:pt x="776561" y="1374578"/>
                </a:cubicBezTo>
                <a:lnTo>
                  <a:pt x="847036" y="1197606"/>
                </a:lnTo>
                <a:lnTo>
                  <a:pt x="847310" y="1197278"/>
                </a:lnTo>
                <a:cubicBezTo>
                  <a:pt x="847310" y="1197278"/>
                  <a:pt x="847310" y="1197278"/>
                  <a:pt x="852622" y="1183587"/>
                </a:cubicBezTo>
                <a:lnTo>
                  <a:pt x="847036" y="1197606"/>
                </a:lnTo>
                <a:lnTo>
                  <a:pt x="832498" y="1215161"/>
                </a:lnTo>
                <a:cubicBezTo>
                  <a:pt x="828308" y="1205664"/>
                  <a:pt x="824116" y="1196169"/>
                  <a:pt x="838928" y="1178285"/>
                </a:cubicBezTo>
                <a:cubicBezTo>
                  <a:pt x="838928" y="1178285"/>
                  <a:pt x="844240" y="1164594"/>
                  <a:pt x="844240" y="1164594"/>
                </a:cubicBezTo>
                <a:cubicBezTo>
                  <a:pt x="840050" y="1155098"/>
                  <a:pt x="830546" y="1159292"/>
                  <a:pt x="834739" y="1168788"/>
                </a:cubicBezTo>
                <a:cubicBezTo>
                  <a:pt x="783872" y="1259310"/>
                  <a:pt x="734956" y="1405701"/>
                  <a:pt x="669278" y="1514108"/>
                </a:cubicBezTo>
                <a:cubicBezTo>
                  <a:pt x="646087" y="1512995"/>
                  <a:pt x="640775" y="1526684"/>
                  <a:pt x="647206" y="1489808"/>
                </a:cubicBezTo>
                <a:cubicBezTo>
                  <a:pt x="666206" y="1481423"/>
                  <a:pt x="682141" y="1440354"/>
                  <a:pt x="698071" y="1399286"/>
                </a:cubicBezTo>
                <a:cubicBezTo>
                  <a:pt x="670687" y="1388678"/>
                  <a:pt x="739438" y="1312958"/>
                  <a:pt x="770180" y="1254008"/>
                </a:cubicBezTo>
                <a:cubicBezTo>
                  <a:pt x="847600" y="1095041"/>
                  <a:pt x="916636" y="917075"/>
                  <a:pt x="1017248" y="759218"/>
                </a:cubicBezTo>
                <a:cubicBezTo>
                  <a:pt x="1032058" y="741336"/>
                  <a:pt x="1041560" y="737144"/>
                  <a:pt x="1056373" y="719261"/>
                </a:cubicBezTo>
                <a:cubicBezTo>
                  <a:pt x="1091308" y="669806"/>
                  <a:pt x="1143295" y="556101"/>
                  <a:pt x="1177109" y="529832"/>
                </a:cubicBezTo>
                <a:cubicBezTo>
                  <a:pt x="1163416" y="524528"/>
                  <a:pt x="1159226" y="515031"/>
                  <a:pt x="1183537" y="492956"/>
                </a:cubicBezTo>
                <a:cubicBezTo>
                  <a:pt x="1188850" y="479267"/>
                  <a:pt x="1252286" y="417234"/>
                  <a:pt x="1248095" y="407736"/>
                </a:cubicBezTo>
                <a:cubicBezTo>
                  <a:pt x="1242784" y="421427"/>
                  <a:pt x="1238594" y="411930"/>
                  <a:pt x="1229092" y="416123"/>
                </a:cubicBezTo>
                <a:cubicBezTo>
                  <a:pt x="1284149" y="335099"/>
                  <a:pt x="1323278" y="295140"/>
                  <a:pt x="1382525" y="223613"/>
                </a:cubicBezTo>
                <a:cubicBezTo>
                  <a:pt x="1408789" y="257405"/>
                  <a:pt x="1330538" y="337317"/>
                  <a:pt x="1286102" y="390965"/>
                </a:cubicBezTo>
                <a:cubicBezTo>
                  <a:pt x="1269610" y="443627"/>
                  <a:pt x="1240474" y="493356"/>
                  <a:pt x="1208299" y="545849"/>
                </a:cubicBezTo>
                <a:lnTo>
                  <a:pt x="1127428" y="690221"/>
                </a:lnTo>
                <a:lnTo>
                  <a:pt x="1108069" y="707793"/>
                </a:lnTo>
                <a:cubicBezTo>
                  <a:pt x="1108069" y="707793"/>
                  <a:pt x="1108069" y="707793"/>
                  <a:pt x="1112260" y="717290"/>
                </a:cubicBezTo>
                <a:lnTo>
                  <a:pt x="1127428" y="690221"/>
                </a:lnTo>
                <a:lnTo>
                  <a:pt x="1132385" y="685718"/>
                </a:lnTo>
                <a:cubicBezTo>
                  <a:pt x="1146076" y="691020"/>
                  <a:pt x="1140766" y="704711"/>
                  <a:pt x="1131265" y="708903"/>
                </a:cubicBezTo>
                <a:cubicBezTo>
                  <a:pt x="1135454" y="718400"/>
                  <a:pt x="1135454" y="718400"/>
                  <a:pt x="1135454" y="718400"/>
                </a:cubicBezTo>
                <a:cubicBezTo>
                  <a:pt x="1175140" y="666849"/>
                  <a:pt x="1217480" y="608454"/>
                  <a:pt x="1256921" y="549921"/>
                </a:cubicBezTo>
                <a:lnTo>
                  <a:pt x="1309982" y="467855"/>
                </a:lnTo>
                <a:lnTo>
                  <a:pt x="1323848" y="443909"/>
                </a:lnTo>
                <a:lnTo>
                  <a:pt x="1324727" y="443033"/>
                </a:lnTo>
                <a:lnTo>
                  <a:pt x="1360994" y="380607"/>
                </a:lnTo>
                <a:lnTo>
                  <a:pt x="1424365" y="313029"/>
                </a:lnTo>
                <a:lnTo>
                  <a:pt x="1496720" y="196157"/>
                </a:lnTo>
                <a:cubicBezTo>
                  <a:pt x="1536966" y="135848"/>
                  <a:pt x="1580024" y="76266"/>
                  <a:pt x="1626158" y="1868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defPPr/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90" r:id="rId5"/>
    <p:sldLayoutId id="2147483678" r:id="rId6"/>
    <p:sldLayoutId id="2147483691" r:id="rId7"/>
    <p:sldLayoutId id="2147483680" r:id="rId8"/>
    <p:sldLayoutId id="2147483681" r:id="rId9"/>
    <p:sldLayoutId id="2147483684" r:id="rId10"/>
    <p:sldLayoutId id="2147483694" r:id="rId11"/>
    <p:sldLayoutId id="2147483695" r:id="rId12"/>
    <p:sldLayoutId id="2147483672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</p:sldLayoutIdLst>
  <p:transition/>
  <p:hf hdr="0" ftr="0" dt="0"/>
  <p:txStyles>
    <p:titleStyle>
      <a:defPPr/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10" Type="http://schemas.openxmlformats.org/officeDocument/2006/relationships/image" Target="../media/image8.svg"/><Relationship Id="rId4" Type="http://schemas.openxmlformats.org/officeDocument/2006/relationships/image" Target="../media/image25.sv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9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what-you-can-and-cannot-do-with-our-template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5" Type="http://schemas.openxmlformats.org/officeDocument/2006/relationships/hyperlink" Target="https://www.slidesppt.net/tutorials-and-tips/" TargetMode="External"/><Relationship Id="rId4" Type="http://schemas.openxmlformats.org/officeDocument/2006/relationships/hyperlink" Target="https://www.slidesppt.net/frequently-asked-questions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7E56578C-F7DF-4F62-832C-8DCE65C190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4"/>
          <a:stretch>
            <a:fillRect/>
          </a:stretch>
        </p:blipFill>
        <p:spPr>
          <a:xfrm>
            <a:off x="0" y="10022"/>
            <a:ext cx="12204023" cy="6875906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6D2C3E0E-155B-4F8C-8E74-2981EB5E6263}"/>
              </a:ext>
            </a:extLst>
          </p:cNvPr>
          <p:cNvSpPr/>
          <p:nvPr/>
        </p:nvSpPr>
        <p:spPr>
          <a:xfrm>
            <a:off x="0" y="0"/>
            <a:ext cx="6846194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  <a:lumMod val="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LID4096" dirty="0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6C481872-2F56-4F0C-9883-57ABBC457C12}"/>
              </a:ext>
            </a:extLst>
          </p:cNvPr>
          <p:cNvSpPr/>
          <p:nvPr/>
        </p:nvSpPr>
        <p:spPr>
          <a:xfrm rot="10800000">
            <a:off x="6079568" y="-9028"/>
            <a:ext cx="6124455" cy="4629154"/>
          </a:xfrm>
          <a:custGeom>
            <a:avLst/>
            <a:gdLst>
              <a:gd name="connsiteX0" fmla="*/ 0 w 5300420"/>
              <a:gd name="connsiteY0" fmla="*/ 0 h 4006312"/>
              <a:gd name="connsiteX1" fmla="*/ 2650210 w 5300420"/>
              <a:gd name="connsiteY1" fmla="*/ 0 h 4006312"/>
              <a:gd name="connsiteX2" fmla="*/ 5300420 w 5300420"/>
              <a:gd name="connsiteY2" fmla="*/ 2650210 h 4006312"/>
              <a:gd name="connsiteX3" fmla="*/ 4980554 w 5300420"/>
              <a:gd name="connsiteY3" fmla="*/ 3913458 h 4006312"/>
              <a:gd name="connsiteX4" fmla="*/ 4924144 w 5300420"/>
              <a:gd name="connsiteY4" fmla="*/ 4006312 h 4006312"/>
              <a:gd name="connsiteX5" fmla="*/ 0 w 5300420"/>
              <a:gd name="connsiteY5" fmla="*/ 4006312 h 4006312"/>
              <a:gd name="connsiteX6" fmla="*/ 0 w 5300420"/>
              <a:gd name="connsiteY6" fmla="*/ 0 h 4006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00420" h="4006312">
                <a:moveTo>
                  <a:pt x="0" y="0"/>
                </a:moveTo>
                <a:lnTo>
                  <a:pt x="2650210" y="0"/>
                </a:lnTo>
                <a:cubicBezTo>
                  <a:pt x="4113881" y="0"/>
                  <a:pt x="5300420" y="1186539"/>
                  <a:pt x="5300420" y="2650210"/>
                </a:cubicBezTo>
                <a:cubicBezTo>
                  <a:pt x="5300420" y="3107607"/>
                  <a:pt x="5184547" y="3537940"/>
                  <a:pt x="4980554" y="3913458"/>
                </a:cubicBezTo>
                <a:lnTo>
                  <a:pt x="4924144" y="4006312"/>
                </a:lnTo>
                <a:lnTo>
                  <a:pt x="0" y="400631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467C10-8112-4C99-B6C5-B5AC086C6505}"/>
              </a:ext>
            </a:extLst>
          </p:cNvPr>
          <p:cNvSpPr txBox="1"/>
          <p:nvPr/>
        </p:nvSpPr>
        <p:spPr>
          <a:xfrm>
            <a:off x="1367799" y="4212331"/>
            <a:ext cx="411059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Free Templates</a:t>
            </a:r>
            <a:endParaRPr lang="ko-KR" altLang="en-US" sz="4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05F550-6855-4358-9A4D-70E8B4B155C4}"/>
              </a:ext>
            </a:extLst>
          </p:cNvPr>
          <p:cNvSpPr txBox="1"/>
          <p:nvPr/>
        </p:nvSpPr>
        <p:spPr>
          <a:xfrm>
            <a:off x="1663488" y="5121451"/>
            <a:ext cx="3334814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anose="020B0604020202020204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54" name="Grupo 53">
            <a:extLst>
              <a:ext uri="{FF2B5EF4-FFF2-40B4-BE49-F238E27FC236}">
                <a16:creationId xmlns:a16="http://schemas.microsoft.com/office/drawing/2014/main" id="{A5AA9785-3DA6-4356-B635-BB8BFEF28ABC}"/>
              </a:ext>
            </a:extLst>
          </p:cNvPr>
          <p:cNvGrpSpPr/>
          <p:nvPr/>
        </p:nvGrpSpPr>
        <p:grpSpPr>
          <a:xfrm>
            <a:off x="-25730" y="2672271"/>
            <a:ext cx="6400800" cy="1572993"/>
            <a:chOff x="-19700" y="3472012"/>
            <a:chExt cx="4508889" cy="923330"/>
          </a:xfrm>
        </p:grpSpPr>
        <p:grpSp>
          <p:nvGrpSpPr>
            <p:cNvPr id="53" name="Grupo 52">
              <a:extLst>
                <a:ext uri="{FF2B5EF4-FFF2-40B4-BE49-F238E27FC236}">
                  <a16:creationId xmlns:a16="http://schemas.microsoft.com/office/drawing/2014/main" id="{274B98E7-576D-4605-A137-7384C367D608}"/>
                </a:ext>
              </a:extLst>
            </p:cNvPr>
            <p:cNvGrpSpPr/>
            <p:nvPr/>
          </p:nvGrpSpPr>
          <p:grpSpPr>
            <a:xfrm>
              <a:off x="-19700" y="3508513"/>
              <a:ext cx="4508889" cy="777769"/>
              <a:chOff x="-5286374" y="3293373"/>
              <a:chExt cx="6388343" cy="1101969"/>
            </a:xfrm>
          </p:grpSpPr>
          <p:sp>
            <p:nvSpPr>
              <p:cNvPr id="51" name="Diagrama de flujo: retraso 50">
                <a:extLst>
                  <a:ext uri="{FF2B5EF4-FFF2-40B4-BE49-F238E27FC236}">
                    <a16:creationId xmlns:a16="http://schemas.microsoft.com/office/drawing/2014/main" id="{7338D7D9-6734-4FD1-8866-CDD45DCDD199}"/>
                  </a:ext>
                </a:extLst>
              </p:cNvPr>
              <p:cNvSpPr/>
              <p:nvPr/>
            </p:nvSpPr>
            <p:spPr>
              <a:xfrm>
                <a:off x="-248478" y="3293373"/>
                <a:ext cx="1350447" cy="1101969"/>
              </a:xfrm>
              <a:prstGeom prst="flowChartDelay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LID4096"/>
              </a:p>
            </p:txBody>
          </p:sp>
          <p:sp>
            <p:nvSpPr>
              <p:cNvPr id="52" name="Rectángulo 51">
                <a:extLst>
                  <a:ext uri="{FF2B5EF4-FFF2-40B4-BE49-F238E27FC236}">
                    <a16:creationId xmlns:a16="http://schemas.microsoft.com/office/drawing/2014/main" id="{DE983E99-4650-4303-A050-F64C4916249C}"/>
                  </a:ext>
                </a:extLst>
              </p:cNvPr>
              <p:cNvSpPr/>
              <p:nvPr/>
            </p:nvSpPr>
            <p:spPr>
              <a:xfrm>
                <a:off x="-5286374" y="3293373"/>
                <a:ext cx="5286374" cy="110196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LID4096"/>
              </a:p>
            </p:txBody>
          </p:sp>
        </p:grpSp>
        <p:sp>
          <p:nvSpPr>
            <p:cNvPr id="36" name="TextBox 2">
              <a:extLst>
                <a:ext uri="{FF2B5EF4-FFF2-40B4-BE49-F238E27FC236}">
                  <a16:creationId xmlns:a16="http://schemas.microsoft.com/office/drawing/2014/main" id="{C2049D22-BDAA-4F5E-A5AC-0E45839CA422}"/>
                </a:ext>
              </a:extLst>
            </p:cNvPr>
            <p:cNvSpPr txBox="1"/>
            <p:nvPr/>
          </p:nvSpPr>
          <p:spPr>
            <a:xfrm>
              <a:off x="1400707" y="3472012"/>
              <a:ext cx="306107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 algn="ctr"/>
              <a:r>
                <a:rPr lang="en-US" sz="5400" b="1">
                  <a:solidFill>
                    <a:schemeClr val="bg1"/>
                  </a:solidFill>
                  <a:latin typeface="Arial Black" panose="020B0A04020102020204" pitchFamily="34" charset="0"/>
                </a:rPr>
                <a:t>MOON</a:t>
              </a:r>
              <a:endParaRPr lang="ko-KR" altLang="en-US" sz="54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6" name="TextBox 2">
            <a:extLst>
              <a:ext uri="{FF2B5EF4-FFF2-40B4-BE49-F238E27FC236}">
                <a16:creationId xmlns:a16="http://schemas.microsoft.com/office/drawing/2014/main" id="{4F0FF1CD-0E8C-4D19-A355-5E751832D7D5}"/>
              </a:ext>
            </a:extLst>
          </p:cNvPr>
          <p:cNvSpPr txBox="1"/>
          <p:nvPr/>
        </p:nvSpPr>
        <p:spPr>
          <a:xfrm>
            <a:off x="645986" y="2866727"/>
            <a:ext cx="550276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US" sz="7200" b="1" dirty="0">
                <a:latin typeface="Arial Black" panose="020B0A04020102020204" pitchFamily="34" charset="0"/>
              </a:rPr>
              <a:t>VULTURE</a:t>
            </a:r>
            <a:endParaRPr lang="ko-KR" altLang="en-US" sz="72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59">
            <a:extLst>
              <a:ext uri="{FF2B5EF4-FFF2-40B4-BE49-F238E27FC236}">
                <a16:creationId xmlns:a16="http://schemas.microsoft.com/office/drawing/2014/main" id="{C9720CB4-987F-4A69-864E-5D1608BE1134}"/>
              </a:ext>
            </a:extLst>
          </p:cNvPr>
          <p:cNvSpPr txBox="1"/>
          <p:nvPr/>
        </p:nvSpPr>
        <p:spPr>
          <a:xfrm>
            <a:off x="9930636" y="6471985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/>
            <a:r>
              <a:rPr lang="en-US" altLang="ko-KR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Gráfico 10">
            <a:extLst>
              <a:ext uri="{FF2B5EF4-FFF2-40B4-BE49-F238E27FC236}">
                <a16:creationId xmlns:a16="http://schemas.microsoft.com/office/drawing/2014/main" id="{8036CB38-CF2D-452E-8460-654D68D06DC1}"/>
              </a:ext>
            </a:extLst>
          </p:cNvPr>
          <p:cNvGrpSpPr/>
          <p:nvPr/>
        </p:nvGrpSpPr>
        <p:grpSpPr>
          <a:xfrm>
            <a:off x="11323778" y="78238"/>
            <a:ext cx="764220" cy="764220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64" name="Forma libre: forma 30">
              <a:extLst>
                <a:ext uri="{FF2B5EF4-FFF2-40B4-BE49-F238E27FC236}">
                  <a16:creationId xmlns:a16="http://schemas.microsoft.com/office/drawing/2014/main" id="{F21C0904-D7CD-4C13-9C12-9F63A4D31FDB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tx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/>
            </a:p>
          </p:txBody>
        </p:sp>
        <p:sp>
          <p:nvSpPr>
            <p:cNvPr id="65" name="Forma libre: forma 31">
              <a:extLst>
                <a:ext uri="{FF2B5EF4-FFF2-40B4-BE49-F238E27FC236}">
                  <a16:creationId xmlns:a16="http://schemas.microsoft.com/office/drawing/2014/main" id="{57ADBA0C-3A67-4AFF-BBCE-00E812983FC7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chemeClr val="bg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E1D77D02-A603-42CB-99EC-62A98A3F9D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1084" y="794516"/>
            <a:ext cx="5513447" cy="6047875"/>
          </a:xfrm>
          <a:prstGeom prst="rect">
            <a:avLst/>
          </a:prstGeom>
        </p:spPr>
      </p:pic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93119380-E098-423E-BAF6-4DCD2F942B5D}"/>
              </a:ext>
            </a:extLst>
          </p:cNvPr>
          <p:cNvSpPr/>
          <p:nvPr/>
        </p:nvSpPr>
        <p:spPr>
          <a:xfrm>
            <a:off x="2757612" y="875861"/>
            <a:ext cx="1383694" cy="1812658"/>
          </a:xfrm>
          <a:custGeom>
            <a:avLst/>
            <a:gdLst>
              <a:gd name="connsiteX0" fmla="*/ 592060 w 1383694"/>
              <a:gd name="connsiteY0" fmla="*/ 1395663 h 1812658"/>
              <a:gd name="connsiteX1" fmla="*/ 503409 w 1383694"/>
              <a:gd name="connsiteY1" fmla="*/ 1366911 h 1812658"/>
              <a:gd name="connsiteX2" fmla="*/ 493140 w 1383694"/>
              <a:gd name="connsiteY2" fmla="*/ 1366911 h 1812658"/>
              <a:gd name="connsiteX3" fmla="*/ 435980 w 1383694"/>
              <a:gd name="connsiteY3" fmla="*/ 1414831 h 1812658"/>
              <a:gd name="connsiteX4" fmla="*/ 395933 w 1383694"/>
              <a:gd name="connsiteY4" fmla="*/ 1427837 h 1812658"/>
              <a:gd name="connsiteX5" fmla="*/ 394564 w 1383694"/>
              <a:gd name="connsiteY5" fmla="*/ 1429207 h 1812658"/>
              <a:gd name="connsiteX6" fmla="*/ 382241 w 1383694"/>
              <a:gd name="connsiteY6" fmla="*/ 1436394 h 1812658"/>
              <a:gd name="connsiteX7" fmla="*/ 370262 w 1383694"/>
              <a:gd name="connsiteY7" fmla="*/ 1437079 h 1812658"/>
              <a:gd name="connsiteX8" fmla="*/ 343221 w 1383694"/>
              <a:gd name="connsiteY8" fmla="*/ 1490475 h 1812658"/>
              <a:gd name="connsiteX9" fmla="*/ 330215 w 1383694"/>
              <a:gd name="connsiteY9" fmla="*/ 1512723 h 1812658"/>
              <a:gd name="connsiteX10" fmla="*/ 225477 w 1383694"/>
              <a:gd name="connsiteY10" fmla="*/ 1700635 h 1812658"/>
              <a:gd name="connsiteX11" fmla="*/ 215208 w 1383694"/>
              <a:gd name="connsiteY11" fmla="*/ 1711246 h 1812658"/>
              <a:gd name="connsiteX12" fmla="*/ 169343 w 1383694"/>
              <a:gd name="connsiteY12" fmla="*/ 1739655 h 1812658"/>
              <a:gd name="connsiteX13" fmla="*/ 161813 w 1383694"/>
              <a:gd name="connsiteY13" fmla="*/ 1754716 h 1812658"/>
              <a:gd name="connsiteX14" fmla="*/ 106706 w 1383694"/>
              <a:gd name="connsiteY14" fmla="*/ 1788944 h 1812658"/>
              <a:gd name="connsiteX15" fmla="*/ 97464 w 1383694"/>
              <a:gd name="connsiteY15" fmla="*/ 1797501 h 1812658"/>
              <a:gd name="connsiteX16" fmla="*/ 31404 w 1383694"/>
              <a:gd name="connsiteY16" fmla="*/ 1812219 h 1812658"/>
              <a:gd name="connsiteX17" fmla="*/ 941 w 1383694"/>
              <a:gd name="connsiteY17" fmla="*/ 1780044 h 1812658"/>
              <a:gd name="connsiteX18" fmla="*/ 24558 w 1383694"/>
              <a:gd name="connsiteY18" fmla="*/ 1631494 h 1812658"/>
              <a:gd name="connsiteX19" fmla="*/ 32431 w 1383694"/>
              <a:gd name="connsiteY19" fmla="*/ 1548320 h 1812658"/>
              <a:gd name="connsiteX20" fmla="*/ 67686 w 1383694"/>
              <a:gd name="connsiteY20" fmla="*/ 1442555 h 1812658"/>
              <a:gd name="connsiteX21" fmla="*/ 73504 w 1383694"/>
              <a:gd name="connsiteY21" fmla="*/ 1418938 h 1812658"/>
              <a:gd name="connsiteX22" fmla="*/ 97464 w 1383694"/>
              <a:gd name="connsiteY22" fmla="*/ 1311462 h 1812658"/>
              <a:gd name="connsiteX23" fmla="*/ 119712 w 1383694"/>
              <a:gd name="connsiteY23" fmla="*/ 1256013 h 1812658"/>
              <a:gd name="connsiteX24" fmla="*/ 115263 w 1383694"/>
              <a:gd name="connsiteY24" fmla="*/ 1231711 h 1812658"/>
              <a:gd name="connsiteX25" fmla="*/ 112182 w 1383694"/>
              <a:gd name="connsiteY25" fmla="*/ 1178315 h 1812658"/>
              <a:gd name="connsiteX26" fmla="*/ 118343 w 1383694"/>
              <a:gd name="connsiteY26" fmla="*/ 1159147 h 1812658"/>
              <a:gd name="connsiteX27" fmla="*/ 158048 w 1383694"/>
              <a:gd name="connsiteY27" fmla="*/ 1005805 h 1812658"/>
              <a:gd name="connsiteX28" fmla="*/ 226504 w 1383694"/>
              <a:gd name="connsiteY28" fmla="*/ 861705 h 1812658"/>
              <a:gd name="connsiteX29" fmla="*/ 242591 w 1383694"/>
              <a:gd name="connsiteY29" fmla="*/ 836034 h 1812658"/>
              <a:gd name="connsiteX30" fmla="*/ 355201 w 1383694"/>
              <a:gd name="connsiteY30" fmla="*/ 639907 h 1812658"/>
              <a:gd name="connsiteX31" fmla="*/ 378134 w 1383694"/>
              <a:gd name="connsiteY31" fmla="*/ 614236 h 1812658"/>
              <a:gd name="connsiteX32" fmla="*/ 501013 w 1383694"/>
              <a:gd name="connsiteY32" fmla="*/ 507102 h 1812658"/>
              <a:gd name="connsiteX33" fmla="*/ 520181 w 1383694"/>
              <a:gd name="connsiteY33" fmla="*/ 495122 h 1812658"/>
              <a:gd name="connsiteX34" fmla="*/ 652301 w 1383694"/>
              <a:gd name="connsiteY34" fmla="*/ 408868 h 1812658"/>
              <a:gd name="connsiteX35" fmla="*/ 809065 w 1383694"/>
              <a:gd name="connsiteY35" fmla="*/ 360606 h 1812658"/>
              <a:gd name="connsiteX36" fmla="*/ 846032 w 1383694"/>
              <a:gd name="connsiteY36" fmla="*/ 355130 h 1812658"/>
              <a:gd name="connsiteX37" fmla="*/ 918595 w 1383694"/>
              <a:gd name="connsiteY37" fmla="*/ 297626 h 1812658"/>
              <a:gd name="connsiteX38" fmla="*/ 951454 w 1383694"/>
              <a:gd name="connsiteY38" fmla="*/ 262372 h 1812658"/>
              <a:gd name="connsiteX39" fmla="*/ 998004 w 1383694"/>
              <a:gd name="connsiteY39" fmla="*/ 251076 h 1812658"/>
              <a:gd name="connsiteX40" fmla="*/ 963776 w 1383694"/>
              <a:gd name="connsiteY40" fmla="*/ 202472 h 1812658"/>
              <a:gd name="connsiteX41" fmla="*/ 921334 w 1383694"/>
              <a:gd name="connsiteY41" fmla="*/ 76513 h 1812658"/>
              <a:gd name="connsiteX42" fmla="*/ 1021964 w 1383694"/>
              <a:gd name="connsiteY42" fmla="*/ 185 h 1812658"/>
              <a:gd name="connsiteX43" fmla="*/ 1157850 w 1383694"/>
              <a:gd name="connsiteY43" fmla="*/ 30648 h 1812658"/>
              <a:gd name="connsiteX44" fmla="*/ 1212614 w 1383694"/>
              <a:gd name="connsiteY44" fmla="*/ 68983 h 1812658"/>
              <a:gd name="connsiteX45" fmla="*/ 1338916 w 1383694"/>
              <a:gd name="connsiteY45" fmla="*/ 152500 h 1812658"/>
              <a:gd name="connsiteX46" fmla="*/ 1377936 w 1383694"/>
              <a:gd name="connsiteY46" fmla="*/ 190493 h 1812658"/>
              <a:gd name="connsiteX47" fmla="*/ 1358768 w 1383694"/>
              <a:gd name="connsiteY47" fmla="*/ 254841 h 1812658"/>
              <a:gd name="connsiteX48" fmla="*/ 1329332 w 1383694"/>
              <a:gd name="connsiteY48" fmla="*/ 226090 h 1812658"/>
              <a:gd name="connsiteX49" fmla="*/ 1216037 w 1383694"/>
              <a:gd name="connsiteY49" fmla="*/ 207264 h 1812658"/>
              <a:gd name="connsiteX50" fmla="*/ 1312903 w 1383694"/>
              <a:gd name="connsiteY50" fmla="*/ 279486 h 1812658"/>
              <a:gd name="connsiteX51" fmla="*/ 1361507 w 1383694"/>
              <a:gd name="connsiteY51" fmla="*/ 398257 h 1812658"/>
              <a:gd name="connsiteX52" fmla="*/ 1363560 w 1383694"/>
              <a:gd name="connsiteY52" fmla="*/ 464317 h 1812658"/>
              <a:gd name="connsiteX53" fmla="*/ 1326594 w 1383694"/>
              <a:gd name="connsiteY53" fmla="*/ 551599 h 1812658"/>
              <a:gd name="connsiteX54" fmla="*/ 1301265 w 1383694"/>
              <a:gd name="connsiteY54" fmla="*/ 577612 h 1812658"/>
              <a:gd name="connsiteX55" fmla="*/ 1274910 w 1383694"/>
              <a:gd name="connsiteY55" fmla="*/ 616974 h 1812658"/>
              <a:gd name="connsiteX56" fmla="*/ 1242735 w 1383694"/>
              <a:gd name="connsiteY56" fmla="*/ 671739 h 1812658"/>
              <a:gd name="connsiteX57" fmla="*/ 1222541 w 1383694"/>
              <a:gd name="connsiteY57" fmla="*/ 683377 h 1812658"/>
              <a:gd name="connsiteX58" fmla="*/ 1211245 w 1383694"/>
              <a:gd name="connsiteY58" fmla="*/ 715551 h 1812658"/>
              <a:gd name="connsiteX59" fmla="*/ 1193447 w 1383694"/>
              <a:gd name="connsiteY59" fmla="*/ 771001 h 1812658"/>
              <a:gd name="connsiteX60" fmla="*/ 1180782 w 1383694"/>
              <a:gd name="connsiteY60" fmla="*/ 760390 h 1812658"/>
              <a:gd name="connsiteX61" fmla="*/ 1172910 w 1383694"/>
              <a:gd name="connsiteY61" fmla="*/ 775108 h 1812658"/>
              <a:gd name="connsiteX62" fmla="*/ 1125333 w 1383694"/>
              <a:gd name="connsiteY62" fmla="*/ 842880 h 1812658"/>
              <a:gd name="connsiteX63" fmla="*/ 1111299 w 1383694"/>
              <a:gd name="connsiteY63" fmla="*/ 854517 h 1812658"/>
              <a:gd name="connsiteX64" fmla="*/ 1091105 w 1383694"/>
              <a:gd name="connsiteY64" fmla="*/ 865813 h 1812658"/>
              <a:gd name="connsiteX65" fmla="*/ 1060642 w 1383694"/>
              <a:gd name="connsiteY65" fmla="*/ 896275 h 1812658"/>
              <a:gd name="connsiteX66" fmla="*/ 1052427 w 1383694"/>
              <a:gd name="connsiteY66" fmla="*/ 912705 h 1812658"/>
              <a:gd name="connsiteX67" fmla="*/ 1044555 w 1383694"/>
              <a:gd name="connsiteY67" fmla="*/ 894222 h 1812658"/>
              <a:gd name="connsiteX68" fmla="*/ 1032575 w 1383694"/>
              <a:gd name="connsiteY68" fmla="*/ 906202 h 1812658"/>
              <a:gd name="connsiteX69" fmla="*/ 917911 w 1383694"/>
              <a:gd name="connsiteY69" fmla="*/ 1123550 h 1812658"/>
              <a:gd name="connsiteX70" fmla="*/ 914830 w 1383694"/>
              <a:gd name="connsiteY70" fmla="*/ 1146825 h 1812658"/>
              <a:gd name="connsiteX71" fmla="*/ 895663 w 1383694"/>
              <a:gd name="connsiteY71" fmla="*/ 1207409 h 1812658"/>
              <a:gd name="connsiteX72" fmla="*/ 898058 w 1383694"/>
              <a:gd name="connsiteY72" fmla="*/ 1218704 h 1812658"/>
              <a:gd name="connsiteX73" fmla="*/ 885394 w 1383694"/>
              <a:gd name="connsiteY73" fmla="*/ 1251221 h 1812658"/>
              <a:gd name="connsiteX74" fmla="*/ 882656 w 1383694"/>
              <a:gd name="connsiteY74" fmla="*/ 1257039 h 1812658"/>
              <a:gd name="connsiteX75" fmla="*/ 880944 w 1383694"/>
              <a:gd name="connsiteY75" fmla="*/ 1323442 h 1812658"/>
              <a:gd name="connsiteX76" fmla="*/ 877864 w 1383694"/>
              <a:gd name="connsiteY76" fmla="*/ 1334053 h 1812658"/>
              <a:gd name="connsiteX77" fmla="*/ 861434 w 1383694"/>
              <a:gd name="connsiteY77" fmla="*/ 1361435 h 1812658"/>
              <a:gd name="connsiteX78" fmla="*/ 870676 w 1383694"/>
              <a:gd name="connsiteY78" fmla="*/ 1420992 h 1812658"/>
              <a:gd name="connsiteX79" fmla="*/ 942897 w 1383694"/>
              <a:gd name="connsiteY79" fmla="*/ 1453508 h 1812658"/>
              <a:gd name="connsiteX80" fmla="*/ 1009300 w 1383694"/>
              <a:gd name="connsiteY80" fmla="*/ 1460696 h 1812658"/>
              <a:gd name="connsiteX81" fmla="*/ 1020937 w 1383694"/>
              <a:gd name="connsiteY81" fmla="*/ 1490817 h 1812658"/>
              <a:gd name="connsiteX82" fmla="*/ 958300 w 1383694"/>
              <a:gd name="connsiteY82" fmla="*/ 1488079 h 1812658"/>
              <a:gd name="connsiteX83" fmla="*/ 1057561 w 1383694"/>
              <a:gd name="connsiteY83" fmla="*/ 1528810 h 1812658"/>
              <a:gd name="connsiteX84" fmla="*/ 1080836 w 1383694"/>
              <a:gd name="connsiteY84" fmla="*/ 1553112 h 1812658"/>
              <a:gd name="connsiteX85" fmla="*/ 1069541 w 1383694"/>
              <a:gd name="connsiteY85" fmla="*/ 1613696 h 1812658"/>
              <a:gd name="connsiteX86" fmla="*/ 1064407 w 1383694"/>
              <a:gd name="connsiteY86" fmla="*/ 1613696 h 1812658"/>
              <a:gd name="connsiteX87" fmla="*/ 1061669 w 1383694"/>
              <a:gd name="connsiteY87" fmla="*/ 1604454 h 1812658"/>
              <a:gd name="connsiteX88" fmla="*/ 1046608 w 1383694"/>
              <a:gd name="connsiteY88" fmla="*/ 1582206 h 1812658"/>
              <a:gd name="connsiteX89" fmla="*/ 1020595 w 1383694"/>
              <a:gd name="connsiteY89" fmla="*/ 1571595 h 1812658"/>
              <a:gd name="connsiteX90" fmla="*/ 984998 w 1383694"/>
              <a:gd name="connsiteY90" fmla="*/ 1550374 h 1812658"/>
              <a:gd name="connsiteX91" fmla="*/ 927837 w 1383694"/>
              <a:gd name="connsiteY91" fmla="*/ 1530522 h 1812658"/>
              <a:gd name="connsiteX92" fmla="*/ 952481 w 1383694"/>
              <a:gd name="connsiteY92" fmla="*/ 1593501 h 1812658"/>
              <a:gd name="connsiteX93" fmla="*/ 936394 w 1383694"/>
              <a:gd name="connsiteY93" fmla="*/ 1622595 h 1812658"/>
              <a:gd name="connsiteX94" fmla="*/ 904562 w 1383694"/>
              <a:gd name="connsiteY94" fmla="*/ 1586656 h 1812658"/>
              <a:gd name="connsiteX95" fmla="*/ 776549 w 1383694"/>
              <a:gd name="connsiteY95" fmla="*/ 1522307 h 1812658"/>
              <a:gd name="connsiteX96" fmla="*/ 755670 w 1383694"/>
              <a:gd name="connsiteY96" fmla="*/ 1522307 h 1812658"/>
              <a:gd name="connsiteX97" fmla="*/ 674891 w 1383694"/>
              <a:gd name="connsiteY97" fmla="*/ 1530179 h 1812658"/>
              <a:gd name="connsiteX98" fmla="*/ 661543 w 1383694"/>
              <a:gd name="connsiteY98" fmla="*/ 1530179 h 1812658"/>
              <a:gd name="connsiteX99" fmla="*/ 659831 w 1383694"/>
              <a:gd name="connsiteY99" fmla="*/ 1516830 h 1812658"/>
              <a:gd name="connsiteX100" fmla="*/ 719388 w 1383694"/>
              <a:gd name="connsiteY100" fmla="*/ 1476441 h 1812658"/>
              <a:gd name="connsiteX101" fmla="*/ 777918 w 1383694"/>
              <a:gd name="connsiteY101" fmla="*/ 1474388 h 1812658"/>
              <a:gd name="connsiteX102" fmla="*/ 803589 w 1383694"/>
              <a:gd name="connsiteY102" fmla="*/ 1445294 h 1812658"/>
              <a:gd name="connsiteX103" fmla="*/ 789898 w 1383694"/>
              <a:gd name="connsiteY103" fmla="*/ 1361777 h 1812658"/>
              <a:gd name="connsiteX104" fmla="*/ 772441 w 1383694"/>
              <a:gd name="connsiteY104" fmla="*/ 1331657 h 1812658"/>
              <a:gd name="connsiteX105" fmla="*/ 756697 w 1383694"/>
              <a:gd name="connsiteY105" fmla="*/ 1313516 h 1812658"/>
              <a:gd name="connsiteX106" fmla="*/ 726918 w 1383694"/>
              <a:gd name="connsiteY106" fmla="*/ 1321046 h 1812658"/>
              <a:gd name="connsiteX107" fmla="*/ 726918 w 1383694"/>
              <a:gd name="connsiteY107" fmla="*/ 1282368 h 1812658"/>
              <a:gd name="connsiteX108" fmla="*/ 716650 w 1383694"/>
              <a:gd name="connsiteY108" fmla="*/ 1290241 h 1812658"/>
              <a:gd name="connsiteX109" fmla="*/ 690979 w 1383694"/>
              <a:gd name="connsiteY109" fmla="*/ 1288187 h 1812658"/>
              <a:gd name="connsiteX110" fmla="*/ 690979 w 1383694"/>
              <a:gd name="connsiteY110" fmla="*/ 1316596 h 1812658"/>
              <a:gd name="connsiteX111" fmla="*/ 701589 w 1383694"/>
              <a:gd name="connsiteY111" fmla="*/ 1327549 h 1812658"/>
              <a:gd name="connsiteX112" fmla="*/ 696455 w 1383694"/>
              <a:gd name="connsiteY112" fmla="*/ 1333026 h 1812658"/>
              <a:gd name="connsiteX113" fmla="*/ 683448 w 1383694"/>
              <a:gd name="connsiteY113" fmla="*/ 1345690 h 1812658"/>
              <a:gd name="connsiteX114" fmla="*/ 695086 w 1383694"/>
              <a:gd name="connsiteY114" fmla="*/ 1352878 h 1812658"/>
              <a:gd name="connsiteX115" fmla="*/ 767650 w 1383694"/>
              <a:gd name="connsiteY115" fmla="*/ 1373757 h 1812658"/>
              <a:gd name="connsiteX116" fmla="*/ 784764 w 1383694"/>
              <a:gd name="connsiteY116" fmla="*/ 1404905 h 1812658"/>
              <a:gd name="connsiteX117" fmla="*/ 684133 w 1383694"/>
              <a:gd name="connsiteY117" fmla="*/ 1388817 h 1812658"/>
              <a:gd name="connsiteX118" fmla="*/ 696113 w 1383694"/>
              <a:gd name="connsiteY118" fmla="*/ 1431260 h 1812658"/>
              <a:gd name="connsiteX119" fmla="*/ 662912 w 1383694"/>
              <a:gd name="connsiteY119" fmla="*/ 1415858 h 1812658"/>
              <a:gd name="connsiteX120" fmla="*/ 618415 w 1383694"/>
              <a:gd name="connsiteY120" fmla="*/ 1400113 h 1812658"/>
              <a:gd name="connsiteX121" fmla="*/ 591375 w 1383694"/>
              <a:gd name="connsiteY121" fmla="*/ 1396348 h 1812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383694" h="1812658">
                <a:moveTo>
                  <a:pt x="592060" y="1395663"/>
                </a:moveTo>
                <a:cubicBezTo>
                  <a:pt x="565019" y="1378549"/>
                  <a:pt x="531818" y="1379576"/>
                  <a:pt x="503409" y="1366911"/>
                </a:cubicBezTo>
                <a:cubicBezTo>
                  <a:pt x="500328" y="1365542"/>
                  <a:pt x="494510" y="1365200"/>
                  <a:pt x="493140" y="1366911"/>
                </a:cubicBezTo>
                <a:cubicBezTo>
                  <a:pt x="477053" y="1386764"/>
                  <a:pt x="443167" y="1384710"/>
                  <a:pt x="435980" y="1414831"/>
                </a:cubicBezTo>
                <a:cubicBezTo>
                  <a:pt x="416127" y="1399086"/>
                  <a:pt x="407570" y="1417911"/>
                  <a:pt x="395933" y="1427837"/>
                </a:cubicBezTo>
                <a:cubicBezTo>
                  <a:pt x="395933" y="1427837"/>
                  <a:pt x="394564" y="1429207"/>
                  <a:pt x="394564" y="1429207"/>
                </a:cubicBezTo>
                <a:cubicBezTo>
                  <a:pt x="390456" y="1431603"/>
                  <a:pt x="388403" y="1437764"/>
                  <a:pt x="382241" y="1436394"/>
                </a:cubicBezTo>
                <a:cubicBezTo>
                  <a:pt x="377792" y="1427153"/>
                  <a:pt x="374027" y="1429207"/>
                  <a:pt x="370262" y="1437079"/>
                </a:cubicBezTo>
                <a:cubicBezTo>
                  <a:pt x="361362" y="1454878"/>
                  <a:pt x="352121" y="1472676"/>
                  <a:pt x="343221" y="1490475"/>
                </a:cubicBezTo>
                <a:cubicBezTo>
                  <a:pt x="338772" y="1498005"/>
                  <a:pt x="334664" y="1505193"/>
                  <a:pt x="330215" y="1512723"/>
                </a:cubicBezTo>
                <a:cubicBezTo>
                  <a:pt x="299410" y="1577756"/>
                  <a:pt x="265181" y="1640736"/>
                  <a:pt x="225477" y="1700635"/>
                </a:cubicBezTo>
                <a:cubicBezTo>
                  <a:pt x="222054" y="1704058"/>
                  <a:pt x="218631" y="1707823"/>
                  <a:pt x="215208" y="1711246"/>
                </a:cubicBezTo>
                <a:cubicBezTo>
                  <a:pt x="198437" y="1718092"/>
                  <a:pt x="192960" y="1742736"/>
                  <a:pt x="169343" y="1739655"/>
                </a:cubicBezTo>
                <a:cubicBezTo>
                  <a:pt x="167631" y="1739655"/>
                  <a:pt x="164209" y="1749581"/>
                  <a:pt x="161813" y="1754716"/>
                </a:cubicBezTo>
                <a:cubicBezTo>
                  <a:pt x="146752" y="1771145"/>
                  <a:pt x="136826" y="1795789"/>
                  <a:pt x="106706" y="1788944"/>
                </a:cubicBezTo>
                <a:cubicBezTo>
                  <a:pt x="104310" y="1788259"/>
                  <a:pt x="100544" y="1794420"/>
                  <a:pt x="97464" y="1797501"/>
                </a:cubicBezTo>
                <a:cubicBezTo>
                  <a:pt x="75558" y="1802635"/>
                  <a:pt x="53652" y="1809138"/>
                  <a:pt x="31404" y="1812219"/>
                </a:cubicBezTo>
                <a:cubicBezTo>
                  <a:pt x="8129" y="1815642"/>
                  <a:pt x="2652" y="1798527"/>
                  <a:pt x="941" y="1780044"/>
                </a:cubicBezTo>
                <a:cubicBezTo>
                  <a:pt x="-3851" y="1728360"/>
                  <a:pt x="10525" y="1679756"/>
                  <a:pt x="24558" y="1631494"/>
                </a:cubicBezTo>
                <a:cubicBezTo>
                  <a:pt x="32431" y="1604112"/>
                  <a:pt x="25243" y="1576045"/>
                  <a:pt x="32431" y="1548320"/>
                </a:cubicBezTo>
                <a:cubicBezTo>
                  <a:pt x="41672" y="1512038"/>
                  <a:pt x="50914" y="1476099"/>
                  <a:pt x="67686" y="1442555"/>
                </a:cubicBezTo>
                <a:cubicBezTo>
                  <a:pt x="71451" y="1434683"/>
                  <a:pt x="75900" y="1426468"/>
                  <a:pt x="73504" y="1418938"/>
                </a:cubicBezTo>
                <a:cubicBezTo>
                  <a:pt x="60840" y="1378207"/>
                  <a:pt x="87538" y="1346717"/>
                  <a:pt x="97464" y="1311462"/>
                </a:cubicBezTo>
                <a:cubicBezTo>
                  <a:pt x="102940" y="1292294"/>
                  <a:pt x="112524" y="1274496"/>
                  <a:pt x="119712" y="1256013"/>
                </a:cubicBezTo>
                <a:cubicBezTo>
                  <a:pt x="123135" y="1247113"/>
                  <a:pt x="125189" y="1240952"/>
                  <a:pt x="115263" y="1231711"/>
                </a:cubicBezTo>
                <a:cubicBezTo>
                  <a:pt x="100544" y="1217335"/>
                  <a:pt x="109786" y="1196456"/>
                  <a:pt x="112182" y="1178315"/>
                </a:cubicBezTo>
                <a:cubicBezTo>
                  <a:pt x="113209" y="1171812"/>
                  <a:pt x="118685" y="1165308"/>
                  <a:pt x="118343" y="1159147"/>
                </a:cubicBezTo>
                <a:cubicBezTo>
                  <a:pt x="115263" y="1103355"/>
                  <a:pt x="146068" y="1056805"/>
                  <a:pt x="158048" y="1005805"/>
                </a:cubicBezTo>
                <a:cubicBezTo>
                  <a:pt x="171054" y="951383"/>
                  <a:pt x="199121" y="907571"/>
                  <a:pt x="226504" y="861705"/>
                </a:cubicBezTo>
                <a:cubicBezTo>
                  <a:pt x="236772" y="856229"/>
                  <a:pt x="236088" y="843907"/>
                  <a:pt x="242591" y="836034"/>
                </a:cubicBezTo>
                <a:cubicBezTo>
                  <a:pt x="284007" y="772712"/>
                  <a:pt x="308309" y="700149"/>
                  <a:pt x="355201" y="639907"/>
                </a:cubicBezTo>
                <a:cubicBezTo>
                  <a:pt x="366497" y="634431"/>
                  <a:pt x="371631" y="623820"/>
                  <a:pt x="378134" y="614236"/>
                </a:cubicBezTo>
                <a:cubicBezTo>
                  <a:pt x="416127" y="575216"/>
                  <a:pt x="453094" y="534827"/>
                  <a:pt x="501013" y="507102"/>
                </a:cubicBezTo>
                <a:cubicBezTo>
                  <a:pt x="509228" y="505733"/>
                  <a:pt x="515046" y="500941"/>
                  <a:pt x="520181" y="495122"/>
                </a:cubicBezTo>
                <a:cubicBezTo>
                  <a:pt x="566388" y="469794"/>
                  <a:pt x="605409" y="434197"/>
                  <a:pt x="652301" y="408868"/>
                </a:cubicBezTo>
                <a:cubicBezTo>
                  <a:pt x="701932" y="381828"/>
                  <a:pt x="755670" y="372928"/>
                  <a:pt x="809065" y="360606"/>
                </a:cubicBezTo>
                <a:cubicBezTo>
                  <a:pt x="821388" y="357868"/>
                  <a:pt x="833710" y="355814"/>
                  <a:pt x="846032" y="355130"/>
                </a:cubicBezTo>
                <a:cubicBezTo>
                  <a:pt x="891897" y="352049"/>
                  <a:pt x="905931" y="341438"/>
                  <a:pt x="918595" y="297626"/>
                </a:cubicBezTo>
                <a:cubicBezTo>
                  <a:pt x="923730" y="279828"/>
                  <a:pt x="933313" y="270929"/>
                  <a:pt x="951454" y="262372"/>
                </a:cubicBezTo>
                <a:cubicBezTo>
                  <a:pt x="966857" y="255184"/>
                  <a:pt x="981917" y="256211"/>
                  <a:pt x="998004" y="251076"/>
                </a:cubicBezTo>
                <a:cubicBezTo>
                  <a:pt x="990474" y="231224"/>
                  <a:pt x="979864" y="215137"/>
                  <a:pt x="963776" y="202472"/>
                </a:cubicBezTo>
                <a:cubicBezTo>
                  <a:pt x="922360" y="169614"/>
                  <a:pt x="916199" y="123748"/>
                  <a:pt x="921334" y="76513"/>
                </a:cubicBezTo>
                <a:cubicBezTo>
                  <a:pt x="926125" y="33728"/>
                  <a:pt x="971307" y="2581"/>
                  <a:pt x="1021964" y="185"/>
                </a:cubicBezTo>
                <a:cubicBezTo>
                  <a:pt x="1070226" y="-1869"/>
                  <a:pt x="1114038" y="13533"/>
                  <a:pt x="1157850" y="30648"/>
                </a:cubicBezTo>
                <a:cubicBezTo>
                  <a:pt x="1180098" y="39205"/>
                  <a:pt x="1195843" y="53580"/>
                  <a:pt x="1212614" y="68983"/>
                </a:cubicBezTo>
                <a:cubicBezTo>
                  <a:pt x="1249923" y="103553"/>
                  <a:pt x="1290997" y="132990"/>
                  <a:pt x="1338916" y="152500"/>
                </a:cubicBezTo>
                <a:cubicBezTo>
                  <a:pt x="1355688" y="159345"/>
                  <a:pt x="1370406" y="171667"/>
                  <a:pt x="1377936" y="190493"/>
                </a:cubicBezTo>
                <a:cubicBezTo>
                  <a:pt x="1388889" y="217191"/>
                  <a:pt x="1385124" y="233962"/>
                  <a:pt x="1358768" y="254841"/>
                </a:cubicBezTo>
                <a:cubicBezTo>
                  <a:pt x="1358084" y="235331"/>
                  <a:pt x="1351238" y="221640"/>
                  <a:pt x="1329332" y="226090"/>
                </a:cubicBezTo>
                <a:cubicBezTo>
                  <a:pt x="1293050" y="213083"/>
                  <a:pt x="1255742" y="205553"/>
                  <a:pt x="1216037" y="207264"/>
                </a:cubicBezTo>
                <a:cubicBezTo>
                  <a:pt x="1246843" y="233962"/>
                  <a:pt x="1291339" y="241492"/>
                  <a:pt x="1312903" y="279486"/>
                </a:cubicBezTo>
                <a:cubicBezTo>
                  <a:pt x="1328990" y="319190"/>
                  <a:pt x="1343366" y="359579"/>
                  <a:pt x="1361507" y="398257"/>
                </a:cubicBezTo>
                <a:cubicBezTo>
                  <a:pt x="1372117" y="420848"/>
                  <a:pt x="1370064" y="447888"/>
                  <a:pt x="1363560" y="464317"/>
                </a:cubicBezTo>
                <a:cubicBezTo>
                  <a:pt x="1352265" y="493753"/>
                  <a:pt x="1347131" y="528666"/>
                  <a:pt x="1326594" y="551599"/>
                </a:cubicBezTo>
                <a:cubicBezTo>
                  <a:pt x="1319748" y="559129"/>
                  <a:pt x="1308111" y="567001"/>
                  <a:pt x="1301265" y="577612"/>
                </a:cubicBezTo>
                <a:cubicBezTo>
                  <a:pt x="1292708" y="590961"/>
                  <a:pt x="1281071" y="602941"/>
                  <a:pt x="1274910" y="616974"/>
                </a:cubicBezTo>
                <a:cubicBezTo>
                  <a:pt x="1266010" y="636827"/>
                  <a:pt x="1247869" y="650518"/>
                  <a:pt x="1242735" y="671739"/>
                </a:cubicBezTo>
                <a:cubicBezTo>
                  <a:pt x="1235890" y="675505"/>
                  <a:pt x="1224937" y="669686"/>
                  <a:pt x="1222541" y="683377"/>
                </a:cubicBezTo>
                <a:cubicBezTo>
                  <a:pt x="1220487" y="694330"/>
                  <a:pt x="1215010" y="704940"/>
                  <a:pt x="1211245" y="715551"/>
                </a:cubicBezTo>
                <a:cubicBezTo>
                  <a:pt x="1203373" y="733692"/>
                  <a:pt x="1191393" y="750464"/>
                  <a:pt x="1193447" y="771001"/>
                </a:cubicBezTo>
                <a:cubicBezTo>
                  <a:pt x="1181809" y="774081"/>
                  <a:pt x="1186943" y="759706"/>
                  <a:pt x="1180782" y="760390"/>
                </a:cubicBezTo>
                <a:cubicBezTo>
                  <a:pt x="1173252" y="761417"/>
                  <a:pt x="1173937" y="768947"/>
                  <a:pt x="1172910" y="775108"/>
                </a:cubicBezTo>
                <a:cubicBezTo>
                  <a:pt x="1167433" y="804887"/>
                  <a:pt x="1152715" y="828162"/>
                  <a:pt x="1125333" y="842880"/>
                </a:cubicBezTo>
                <a:cubicBezTo>
                  <a:pt x="1120199" y="845618"/>
                  <a:pt x="1114722" y="849725"/>
                  <a:pt x="1111299" y="854517"/>
                </a:cubicBezTo>
                <a:cubicBezTo>
                  <a:pt x="1106165" y="861705"/>
                  <a:pt x="1109588" y="882584"/>
                  <a:pt x="1091105" y="865813"/>
                </a:cubicBezTo>
                <a:cubicBezTo>
                  <a:pt x="1083232" y="878135"/>
                  <a:pt x="1066803" y="882242"/>
                  <a:pt x="1060642" y="896275"/>
                </a:cubicBezTo>
                <a:cubicBezTo>
                  <a:pt x="1058246" y="901752"/>
                  <a:pt x="1055165" y="906886"/>
                  <a:pt x="1052427" y="912705"/>
                </a:cubicBezTo>
                <a:cubicBezTo>
                  <a:pt x="1045924" y="907228"/>
                  <a:pt x="1054481" y="895933"/>
                  <a:pt x="1044555" y="894222"/>
                </a:cubicBezTo>
                <a:cubicBezTo>
                  <a:pt x="1037709" y="892853"/>
                  <a:pt x="1035998" y="901067"/>
                  <a:pt x="1032575" y="906202"/>
                </a:cubicBezTo>
                <a:cubicBezTo>
                  <a:pt x="986709" y="974658"/>
                  <a:pt x="949401" y="1047563"/>
                  <a:pt x="917911" y="1123550"/>
                </a:cubicBezTo>
                <a:cubicBezTo>
                  <a:pt x="914488" y="1131765"/>
                  <a:pt x="914488" y="1138952"/>
                  <a:pt x="914830" y="1146825"/>
                </a:cubicBezTo>
                <a:cubicBezTo>
                  <a:pt x="916199" y="1169415"/>
                  <a:pt x="919622" y="1192690"/>
                  <a:pt x="895663" y="1207409"/>
                </a:cubicBezTo>
                <a:cubicBezTo>
                  <a:pt x="894636" y="1208093"/>
                  <a:pt x="899085" y="1215281"/>
                  <a:pt x="898058" y="1218704"/>
                </a:cubicBezTo>
                <a:cubicBezTo>
                  <a:pt x="894293" y="1229657"/>
                  <a:pt x="910038" y="1248482"/>
                  <a:pt x="885394" y="1251221"/>
                </a:cubicBezTo>
                <a:cubicBezTo>
                  <a:pt x="884367" y="1251221"/>
                  <a:pt x="882314" y="1255670"/>
                  <a:pt x="882656" y="1257039"/>
                </a:cubicBezTo>
                <a:cubicBezTo>
                  <a:pt x="889501" y="1279288"/>
                  <a:pt x="866226" y="1300851"/>
                  <a:pt x="880944" y="1323442"/>
                </a:cubicBezTo>
                <a:cubicBezTo>
                  <a:pt x="882998" y="1326522"/>
                  <a:pt x="883340" y="1334737"/>
                  <a:pt x="877864" y="1334053"/>
                </a:cubicBezTo>
                <a:cubicBezTo>
                  <a:pt x="848428" y="1329261"/>
                  <a:pt x="862804" y="1351167"/>
                  <a:pt x="861434" y="1361435"/>
                </a:cubicBezTo>
                <a:cubicBezTo>
                  <a:pt x="859038" y="1381972"/>
                  <a:pt x="864515" y="1401482"/>
                  <a:pt x="870676" y="1420992"/>
                </a:cubicBezTo>
                <a:cubicBezTo>
                  <a:pt x="881971" y="1456247"/>
                  <a:pt x="906958" y="1469253"/>
                  <a:pt x="942897" y="1453508"/>
                </a:cubicBezTo>
                <a:cubicBezTo>
                  <a:pt x="967541" y="1442555"/>
                  <a:pt x="988421" y="1446663"/>
                  <a:pt x="1009300" y="1460696"/>
                </a:cubicBezTo>
                <a:cubicBezTo>
                  <a:pt x="1018884" y="1467200"/>
                  <a:pt x="1024360" y="1475757"/>
                  <a:pt x="1020937" y="1490817"/>
                </a:cubicBezTo>
                <a:cubicBezTo>
                  <a:pt x="1001770" y="1457616"/>
                  <a:pt x="983629" y="1487737"/>
                  <a:pt x="958300" y="1488079"/>
                </a:cubicBezTo>
                <a:cubicBezTo>
                  <a:pt x="993213" y="1508616"/>
                  <a:pt x="1023333" y="1524018"/>
                  <a:pt x="1057561" y="1528810"/>
                </a:cubicBezTo>
                <a:cubicBezTo>
                  <a:pt x="1072622" y="1530864"/>
                  <a:pt x="1081521" y="1539079"/>
                  <a:pt x="1080836" y="1553112"/>
                </a:cubicBezTo>
                <a:cubicBezTo>
                  <a:pt x="1080152" y="1573649"/>
                  <a:pt x="1090078" y="1596239"/>
                  <a:pt x="1069541" y="1613696"/>
                </a:cubicBezTo>
                <a:cubicBezTo>
                  <a:pt x="1066118" y="1616434"/>
                  <a:pt x="1066118" y="1614380"/>
                  <a:pt x="1064407" y="1613696"/>
                </a:cubicBezTo>
                <a:cubicBezTo>
                  <a:pt x="1060300" y="1611642"/>
                  <a:pt x="1059957" y="1607192"/>
                  <a:pt x="1061669" y="1604454"/>
                </a:cubicBezTo>
                <a:cubicBezTo>
                  <a:pt x="1075018" y="1584260"/>
                  <a:pt x="1062011" y="1582206"/>
                  <a:pt x="1046608" y="1582206"/>
                </a:cubicBezTo>
                <a:cubicBezTo>
                  <a:pt x="1036340" y="1582206"/>
                  <a:pt x="1027098" y="1579125"/>
                  <a:pt x="1020595" y="1571595"/>
                </a:cubicBezTo>
                <a:cubicBezTo>
                  <a:pt x="1011011" y="1560300"/>
                  <a:pt x="998347" y="1555166"/>
                  <a:pt x="984998" y="1550374"/>
                </a:cubicBezTo>
                <a:cubicBezTo>
                  <a:pt x="968568" y="1537709"/>
                  <a:pt x="950085" y="1529837"/>
                  <a:pt x="927837" y="1530522"/>
                </a:cubicBezTo>
                <a:cubicBezTo>
                  <a:pt x="949743" y="1546951"/>
                  <a:pt x="955904" y="1568515"/>
                  <a:pt x="952481" y="1593501"/>
                </a:cubicBezTo>
                <a:cubicBezTo>
                  <a:pt x="946320" y="1602743"/>
                  <a:pt x="947005" y="1615749"/>
                  <a:pt x="936394" y="1622595"/>
                </a:cubicBezTo>
                <a:cubicBezTo>
                  <a:pt x="930462" y="1603883"/>
                  <a:pt x="919851" y="1591903"/>
                  <a:pt x="904562" y="1586656"/>
                </a:cubicBezTo>
                <a:cubicBezTo>
                  <a:pt x="877864" y="1533260"/>
                  <a:pt x="829945" y="1522649"/>
                  <a:pt x="776549" y="1522307"/>
                </a:cubicBezTo>
                <a:cubicBezTo>
                  <a:pt x="769361" y="1522307"/>
                  <a:pt x="760804" y="1525045"/>
                  <a:pt x="755670" y="1522307"/>
                </a:cubicBezTo>
                <a:cubicBezTo>
                  <a:pt x="726576" y="1504851"/>
                  <a:pt x="701247" y="1523676"/>
                  <a:pt x="674891" y="1530179"/>
                </a:cubicBezTo>
                <a:cubicBezTo>
                  <a:pt x="669757" y="1531548"/>
                  <a:pt x="666334" y="1535656"/>
                  <a:pt x="661543" y="1530179"/>
                </a:cubicBezTo>
                <a:cubicBezTo>
                  <a:pt x="657435" y="1526072"/>
                  <a:pt x="657777" y="1522991"/>
                  <a:pt x="659831" y="1516830"/>
                </a:cubicBezTo>
                <a:cubicBezTo>
                  <a:pt x="674891" y="1473703"/>
                  <a:pt x="688240" y="1473018"/>
                  <a:pt x="719388" y="1476441"/>
                </a:cubicBezTo>
                <a:cubicBezTo>
                  <a:pt x="738556" y="1478495"/>
                  <a:pt x="758750" y="1477468"/>
                  <a:pt x="777918" y="1474388"/>
                </a:cubicBezTo>
                <a:cubicBezTo>
                  <a:pt x="791951" y="1471992"/>
                  <a:pt x="802562" y="1463777"/>
                  <a:pt x="803589" y="1445294"/>
                </a:cubicBezTo>
                <a:cubicBezTo>
                  <a:pt x="804958" y="1416200"/>
                  <a:pt x="798797" y="1388817"/>
                  <a:pt x="789898" y="1361777"/>
                </a:cubicBezTo>
                <a:cubicBezTo>
                  <a:pt x="786475" y="1351167"/>
                  <a:pt x="763200" y="1351851"/>
                  <a:pt x="772441" y="1331657"/>
                </a:cubicBezTo>
                <a:cubicBezTo>
                  <a:pt x="773811" y="1328576"/>
                  <a:pt x="749509" y="1331657"/>
                  <a:pt x="756697" y="1313516"/>
                </a:cubicBezTo>
                <a:cubicBezTo>
                  <a:pt x="746086" y="1323442"/>
                  <a:pt x="739583" y="1289214"/>
                  <a:pt x="726918" y="1321046"/>
                </a:cubicBezTo>
                <a:lnTo>
                  <a:pt x="726918" y="1282368"/>
                </a:lnTo>
                <a:cubicBezTo>
                  <a:pt x="718019" y="1279630"/>
                  <a:pt x="717334" y="1292637"/>
                  <a:pt x="716650" y="1290241"/>
                </a:cubicBezTo>
                <a:cubicBezTo>
                  <a:pt x="709462" y="1263885"/>
                  <a:pt x="698167" y="1300851"/>
                  <a:pt x="690979" y="1288187"/>
                </a:cubicBezTo>
                <a:cubicBezTo>
                  <a:pt x="690294" y="1297771"/>
                  <a:pt x="664281" y="1307012"/>
                  <a:pt x="690979" y="1316596"/>
                </a:cubicBezTo>
                <a:cubicBezTo>
                  <a:pt x="696113" y="1318650"/>
                  <a:pt x="700562" y="1321730"/>
                  <a:pt x="701589" y="1327549"/>
                </a:cubicBezTo>
                <a:cubicBezTo>
                  <a:pt x="699878" y="1329261"/>
                  <a:pt x="698167" y="1331314"/>
                  <a:pt x="696455" y="1333026"/>
                </a:cubicBezTo>
                <a:cubicBezTo>
                  <a:pt x="687556" y="1332341"/>
                  <a:pt x="683448" y="1336791"/>
                  <a:pt x="683448" y="1345690"/>
                </a:cubicBezTo>
                <a:cubicBezTo>
                  <a:pt x="683448" y="1354247"/>
                  <a:pt x="690979" y="1350482"/>
                  <a:pt x="695086" y="1352878"/>
                </a:cubicBezTo>
                <a:cubicBezTo>
                  <a:pt x="717677" y="1365542"/>
                  <a:pt x="746428" y="1354932"/>
                  <a:pt x="767650" y="1373757"/>
                </a:cubicBezTo>
                <a:cubicBezTo>
                  <a:pt x="778260" y="1383341"/>
                  <a:pt x="785106" y="1392925"/>
                  <a:pt x="784764" y="1404905"/>
                </a:cubicBezTo>
                <a:cubicBezTo>
                  <a:pt x="752589" y="1393609"/>
                  <a:pt x="718019" y="1409012"/>
                  <a:pt x="684133" y="1388817"/>
                </a:cubicBezTo>
                <a:cubicBezTo>
                  <a:pt x="691321" y="1406616"/>
                  <a:pt x="703985" y="1415173"/>
                  <a:pt x="696113" y="1431260"/>
                </a:cubicBezTo>
                <a:cubicBezTo>
                  <a:pt x="688583" y="1417227"/>
                  <a:pt x="676603" y="1413462"/>
                  <a:pt x="662912" y="1415858"/>
                </a:cubicBezTo>
                <a:cubicBezTo>
                  <a:pt x="645113" y="1418596"/>
                  <a:pt x="630737" y="1412093"/>
                  <a:pt x="618415" y="1400113"/>
                </a:cubicBezTo>
                <a:cubicBezTo>
                  <a:pt x="609516" y="1398744"/>
                  <a:pt x="600274" y="1397717"/>
                  <a:pt x="591375" y="1396348"/>
                </a:cubicBezTo>
                <a:close/>
              </a:path>
            </a:pathLst>
          </a:custGeom>
          <a:solidFill>
            <a:srgbClr val="060607"/>
          </a:solidFill>
          <a:ln w="3420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235815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D0BB8120-1DE9-498B-87A1-03B45605C52C}"/>
              </a:ext>
            </a:extLst>
          </p:cNvPr>
          <p:cNvSpPr/>
          <p:nvPr/>
        </p:nvSpPr>
        <p:spPr>
          <a:xfrm>
            <a:off x="0" y="0"/>
            <a:ext cx="8670664" cy="6858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0"/>
                  <a:alpha val="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LID4096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10565412-D9EE-46F8-B93E-58F2EFB3FF24}"/>
              </a:ext>
            </a:extLst>
          </p:cNvPr>
          <p:cNvGrpSpPr/>
          <p:nvPr/>
        </p:nvGrpSpPr>
        <p:grpSpPr>
          <a:xfrm>
            <a:off x="22070" y="238906"/>
            <a:ext cx="6400245" cy="1310642"/>
            <a:chOff x="-19700" y="3472012"/>
            <a:chExt cx="4508889" cy="923330"/>
          </a:xfrm>
        </p:grpSpPr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0A7EF121-1CBF-46C4-AEA0-FB82B4C9BE97}"/>
                </a:ext>
              </a:extLst>
            </p:cNvPr>
            <p:cNvGrpSpPr/>
            <p:nvPr/>
          </p:nvGrpSpPr>
          <p:grpSpPr>
            <a:xfrm>
              <a:off x="-19700" y="3508513"/>
              <a:ext cx="4508889" cy="777769"/>
              <a:chOff x="-5286374" y="3293373"/>
              <a:chExt cx="6388343" cy="1101969"/>
            </a:xfrm>
          </p:grpSpPr>
          <p:sp>
            <p:nvSpPr>
              <p:cNvPr id="27" name="Diagrama de flujo: retraso 26">
                <a:extLst>
                  <a:ext uri="{FF2B5EF4-FFF2-40B4-BE49-F238E27FC236}">
                    <a16:creationId xmlns:a16="http://schemas.microsoft.com/office/drawing/2014/main" id="{DE8F9D73-C6CF-48BA-BEA2-66173603F189}"/>
                  </a:ext>
                </a:extLst>
              </p:cNvPr>
              <p:cNvSpPr/>
              <p:nvPr/>
            </p:nvSpPr>
            <p:spPr>
              <a:xfrm>
                <a:off x="-248478" y="3293373"/>
                <a:ext cx="1350447" cy="1101969"/>
              </a:xfrm>
              <a:prstGeom prst="flowChartDelay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LID4096"/>
              </a:p>
            </p:txBody>
          </p:sp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id="{25AAB2A6-391C-4EDE-A718-C061D2C30832}"/>
                  </a:ext>
                </a:extLst>
              </p:cNvPr>
              <p:cNvSpPr/>
              <p:nvPr/>
            </p:nvSpPr>
            <p:spPr>
              <a:xfrm>
                <a:off x="-5286374" y="3293373"/>
                <a:ext cx="5286374" cy="110196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LID4096"/>
              </a:p>
            </p:txBody>
          </p:sp>
        </p:grpSp>
        <p:sp>
          <p:nvSpPr>
            <p:cNvPr id="26" name="TextBox 2">
              <a:extLst>
                <a:ext uri="{FF2B5EF4-FFF2-40B4-BE49-F238E27FC236}">
                  <a16:creationId xmlns:a16="http://schemas.microsoft.com/office/drawing/2014/main" id="{4D8EEF7F-90F1-4AA2-95DA-1C3C9EB2E8B9}"/>
                </a:ext>
              </a:extLst>
            </p:cNvPr>
            <p:cNvSpPr txBox="1"/>
            <p:nvPr/>
          </p:nvSpPr>
          <p:spPr>
            <a:xfrm>
              <a:off x="1400707" y="3472012"/>
              <a:ext cx="3061074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 algn="ctr"/>
              <a:r>
                <a:rPr lang="en-US" sz="5400" b="1">
                  <a:solidFill>
                    <a:schemeClr val="bg1"/>
                  </a:solidFill>
                  <a:latin typeface="Arial Black" panose="020B0A04020102020204" pitchFamily="34" charset="0"/>
                </a:rPr>
                <a:t>MOON</a:t>
              </a:r>
              <a:endParaRPr lang="ko-KR" altLang="en-US" sz="54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BE623C2-49FA-497B-BE26-8E4E6485EB2B}"/>
              </a:ext>
            </a:extLst>
          </p:cNvPr>
          <p:cNvSpPr txBox="1"/>
          <p:nvPr/>
        </p:nvSpPr>
        <p:spPr>
          <a:xfrm>
            <a:off x="900906" y="508471"/>
            <a:ext cx="755460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US" altLang="ko-KR" sz="3600" b="1" dirty="0">
                <a:cs typeface="Arial" panose="020B0604020202020204" pitchFamily="34" charset="0"/>
              </a:rPr>
              <a:t>INFOGRAPHIC STYLE</a:t>
            </a:r>
            <a:endParaRPr lang="ko-KR" altLang="en-US" sz="3600" b="1" dirty="0"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261CF7-EEC5-410E-BED8-2D73B03904EC}"/>
              </a:ext>
            </a:extLst>
          </p:cNvPr>
          <p:cNvSpPr txBox="1"/>
          <p:nvPr/>
        </p:nvSpPr>
        <p:spPr>
          <a:xfrm>
            <a:off x="900907" y="1692055"/>
            <a:ext cx="5482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 b="1">
                <a:solidFill>
                  <a:schemeClr val="bg1"/>
                </a:solidFill>
                <a:ea typeface="FZShuTi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27BB02-3D7F-4035-9116-84A6803E89CE}"/>
              </a:ext>
            </a:extLst>
          </p:cNvPr>
          <p:cNvSpPr txBox="1"/>
          <p:nvPr/>
        </p:nvSpPr>
        <p:spPr>
          <a:xfrm>
            <a:off x="796986" y="2395684"/>
            <a:ext cx="1263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4000" b="1"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  <a:endParaRPr lang="ko-KR" alt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1394C3-7FA3-4D42-9704-4FB886057197}"/>
              </a:ext>
            </a:extLst>
          </p:cNvPr>
          <p:cNvSpPr txBox="1"/>
          <p:nvPr/>
        </p:nvSpPr>
        <p:spPr>
          <a:xfrm>
            <a:off x="2031815" y="2334129"/>
            <a:ext cx="4851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AB0630-EDF4-4CE8-A961-67FA37ECC2C0}"/>
              </a:ext>
            </a:extLst>
          </p:cNvPr>
          <p:cNvSpPr/>
          <p:nvPr/>
        </p:nvSpPr>
        <p:spPr>
          <a:xfrm>
            <a:off x="990887" y="3535219"/>
            <a:ext cx="576064" cy="576064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5D36AF-C6CD-4246-A77A-5DC10DB374EC}"/>
              </a:ext>
            </a:extLst>
          </p:cNvPr>
          <p:cNvSpPr txBox="1"/>
          <p:nvPr/>
        </p:nvSpPr>
        <p:spPr>
          <a:xfrm>
            <a:off x="1745795" y="3500088"/>
            <a:ext cx="392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/>
              <a:t>Example Text : Get a modern PowerPoint  Presentation that is beautifully designed. </a:t>
            </a:r>
            <a:r>
              <a:rPr lang="en-US" altLang="ko-KR" sz="1200">
                <a:cs typeface="Arial" panose="020B0604020202020204" pitchFamily="34" charset="0"/>
              </a:rPr>
              <a:t>Easy to change colors, photos and Text. </a:t>
            </a:r>
            <a:endParaRPr lang="ko-KR" altLang="en-US" sz="12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09396E-AAC5-478F-9DA2-4380058EBB83}"/>
              </a:ext>
            </a:extLst>
          </p:cNvPr>
          <p:cNvSpPr/>
          <p:nvPr/>
        </p:nvSpPr>
        <p:spPr>
          <a:xfrm>
            <a:off x="990991" y="4516287"/>
            <a:ext cx="576064" cy="576064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7593FA-A2E2-41BB-846A-7C3E36EC9DEB}"/>
              </a:ext>
            </a:extLst>
          </p:cNvPr>
          <p:cNvSpPr txBox="1"/>
          <p:nvPr/>
        </p:nvSpPr>
        <p:spPr>
          <a:xfrm>
            <a:off x="1745795" y="4481156"/>
            <a:ext cx="392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/>
              <a:t>Example Text : Get a modern PowerPoint  Presentation that is beautifully designed. </a:t>
            </a:r>
            <a:r>
              <a:rPr lang="en-US" altLang="ko-KR" sz="1200">
                <a:cs typeface="Arial" panose="020B0604020202020204" pitchFamily="34" charset="0"/>
              </a:rPr>
              <a:t>Easy to change colors, photos and Text. </a:t>
            </a:r>
            <a:endParaRPr lang="ko-KR" altLang="en-US" sz="1200"/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DC251492-EBB8-458F-AFB4-4B4D949181A9}"/>
              </a:ext>
            </a:extLst>
          </p:cNvPr>
          <p:cNvSpPr/>
          <p:nvPr/>
        </p:nvSpPr>
        <p:spPr>
          <a:xfrm>
            <a:off x="1170651" y="4658786"/>
            <a:ext cx="228398" cy="302259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CA562531-5B39-44E4-A647-C7B46449D5E3}"/>
              </a:ext>
            </a:extLst>
          </p:cNvPr>
          <p:cNvSpPr/>
          <p:nvPr/>
        </p:nvSpPr>
        <p:spPr>
          <a:xfrm>
            <a:off x="1073658" y="3695744"/>
            <a:ext cx="387771" cy="26265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533F10C-4463-441D-B67F-5502B54257CE}"/>
              </a:ext>
            </a:extLst>
          </p:cNvPr>
          <p:cNvSpPr/>
          <p:nvPr/>
        </p:nvSpPr>
        <p:spPr>
          <a:xfrm>
            <a:off x="981863" y="5497355"/>
            <a:ext cx="576064" cy="576064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BACE8B-63DE-4CB6-AB16-44E8E4DE6F08}"/>
              </a:ext>
            </a:extLst>
          </p:cNvPr>
          <p:cNvSpPr txBox="1"/>
          <p:nvPr/>
        </p:nvSpPr>
        <p:spPr>
          <a:xfrm>
            <a:off x="1736771" y="5462224"/>
            <a:ext cx="392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/>
              <a:t>Example Text : Get a modern PowerPoint  Presentation that is beautifully designed. </a:t>
            </a:r>
            <a:r>
              <a:rPr lang="en-US" altLang="ko-KR" sz="1200">
                <a:cs typeface="Arial" panose="020B0604020202020204" pitchFamily="34" charset="0"/>
              </a:rPr>
              <a:t>Easy to change colors, photos and Text. </a:t>
            </a:r>
            <a:endParaRPr lang="ko-KR" altLang="en-US" sz="1200"/>
          </a:p>
        </p:txBody>
      </p:sp>
      <p:sp>
        <p:nvSpPr>
          <p:cNvPr id="16" name="Rounded Rectangle 27">
            <a:extLst>
              <a:ext uri="{FF2B5EF4-FFF2-40B4-BE49-F238E27FC236}">
                <a16:creationId xmlns:a16="http://schemas.microsoft.com/office/drawing/2014/main" id="{E9C157BA-5340-4FFE-BB12-2A1001BBB98D}"/>
              </a:ext>
            </a:extLst>
          </p:cNvPr>
          <p:cNvSpPr/>
          <p:nvPr/>
        </p:nvSpPr>
        <p:spPr>
          <a:xfrm>
            <a:off x="1102358" y="5658503"/>
            <a:ext cx="330370" cy="25376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B813082-394D-4D56-8119-88E9C06804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2781" y="342900"/>
            <a:ext cx="757922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EF3BFBA-562B-4FBC-8C3C-C63168255D09}"/>
              </a:ext>
            </a:extLst>
          </p:cNvPr>
          <p:cNvSpPr txBox="1"/>
          <p:nvPr/>
        </p:nvSpPr>
        <p:spPr>
          <a:xfrm>
            <a:off x="8173167" y="780015"/>
            <a:ext cx="3396372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>
            <a:defPPr/>
          </a:lstStyle>
          <a:p>
            <a:r>
              <a:rPr lang="en-US" altLang="ko-KR" sz="2800">
                <a:latin typeface="+mj-lt"/>
              </a:rPr>
              <a:t>We Create</a:t>
            </a:r>
          </a:p>
          <a:p>
            <a:r>
              <a:rPr lang="en-US" altLang="ko-KR" sz="2800">
                <a:latin typeface="+mj-lt"/>
              </a:rPr>
              <a:t>Quality Professional </a:t>
            </a:r>
          </a:p>
          <a:p>
            <a:r>
              <a:rPr lang="en-US" altLang="ko-KR" sz="2800">
                <a:latin typeface="+mj-lt"/>
              </a:rPr>
              <a:t>PPT Presentation</a:t>
            </a:r>
            <a:endParaRPr lang="ko-KR" altLang="en-US" sz="2800">
              <a:latin typeface="+mj-lt"/>
            </a:endParaRPr>
          </a:p>
        </p:txBody>
      </p:sp>
      <p:sp>
        <p:nvSpPr>
          <p:cNvPr id="10" name="직사각형 5">
            <a:extLst>
              <a:ext uri="{FF2B5EF4-FFF2-40B4-BE49-F238E27FC236}">
                <a16:creationId xmlns:a16="http://schemas.microsoft.com/office/drawing/2014/main" id="{D65F6521-FF8A-419E-B10C-EC8143216BAD}"/>
              </a:ext>
            </a:extLst>
          </p:cNvPr>
          <p:cNvSpPr/>
          <p:nvPr/>
        </p:nvSpPr>
        <p:spPr>
          <a:xfrm>
            <a:off x="8173167" y="2512231"/>
            <a:ext cx="3396372" cy="3046988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r>
              <a:rPr lang="en-US" altLang="ko-KR" sz="1200"/>
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>
                <a:cs typeface="Arial" panose="020B0604020202020204" pitchFamily="34" charset="0"/>
              </a:rPr>
              <a:t>You can simply impress your audience and add a unique zing and appeal to your Presentations.</a:t>
            </a:r>
            <a:r>
              <a:rPr lang="en-US" altLang="ko-KR" sz="1200"/>
              <a:t>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/>
          </a:p>
          <a:p>
            <a:r>
              <a:rPr lang="en-US" altLang="ko-KR" sz="1200"/>
              <a:t>I hope and I believe that this Template will your Time, Money and Reputation. Easy to change colors, photos and Text.</a:t>
            </a:r>
            <a:endParaRPr lang="ko-KR" altLang="en-US" sz="12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42B0F9-68B4-4D84-BFAC-1C180BDBEE17}"/>
              </a:ext>
            </a:extLst>
          </p:cNvPr>
          <p:cNvSpPr txBox="1"/>
          <p:nvPr/>
        </p:nvSpPr>
        <p:spPr>
          <a:xfrm>
            <a:off x="870111" y="857088"/>
            <a:ext cx="6589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4400" b="1">
                <a:cs typeface="Arial" panose="020B0604020202020204" pitchFamily="34" charset="0"/>
              </a:rPr>
              <a:t>NO.1 Presentation</a:t>
            </a:r>
            <a:endParaRPr lang="ko-KR" altLang="en-US" sz="4400" b="1"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BC6A07-6FB3-4761-9B0F-CC5D41F3DF60}"/>
              </a:ext>
            </a:extLst>
          </p:cNvPr>
          <p:cNvSpPr txBox="1"/>
          <p:nvPr/>
        </p:nvSpPr>
        <p:spPr>
          <a:xfrm>
            <a:off x="870111" y="518405"/>
            <a:ext cx="6589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2800" b="1">
                <a:cs typeface="Arial" panose="020B0604020202020204" pitchFamily="34" charset="0"/>
              </a:rPr>
              <a:t>Modern  PowerPoint  Presentation</a:t>
            </a:r>
            <a:endParaRPr lang="ko-KR" altLang="en-US" sz="2800" b="1"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22C446A-E2BA-4D75-A093-80567E921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6089" y="5616127"/>
            <a:ext cx="2035911" cy="124187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935A455-7932-4E8E-9D24-C4B0AF2F42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65212"/>
            <a:ext cx="7459980" cy="489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067B636B-F919-43E7-B9C6-8C115EA61928}"/>
              </a:ext>
            </a:extLst>
          </p:cNvPr>
          <p:cNvSpPr/>
          <p:nvPr/>
        </p:nvSpPr>
        <p:spPr>
          <a:xfrm>
            <a:off x="0" y="6267976"/>
            <a:ext cx="12192000" cy="597572"/>
          </a:xfrm>
          <a:custGeom>
            <a:avLst/>
            <a:gdLst>
              <a:gd name="connsiteX0" fmla="*/ 9343788 w 11388216"/>
              <a:gd name="connsiteY0" fmla="*/ 874 h 1033287"/>
              <a:gd name="connsiteX1" fmla="*/ 9954932 w 11388216"/>
              <a:gd name="connsiteY1" fmla="*/ 307423 h 1033287"/>
              <a:gd name="connsiteX2" fmla="*/ 10869332 w 11388216"/>
              <a:gd name="connsiteY2" fmla="*/ 859873 h 1033287"/>
              <a:gd name="connsiteX3" fmla="*/ 11261941 w 11388216"/>
              <a:gd name="connsiteY3" fmla="*/ 949319 h 1033287"/>
              <a:gd name="connsiteX4" fmla="*/ 11388216 w 11388216"/>
              <a:gd name="connsiteY4" fmla="*/ 966290 h 1033287"/>
              <a:gd name="connsiteX5" fmla="*/ 11388216 w 11388216"/>
              <a:gd name="connsiteY5" fmla="*/ 1033287 h 1033287"/>
              <a:gd name="connsiteX6" fmla="*/ 0 w 11388216"/>
              <a:gd name="connsiteY6" fmla="*/ 1033287 h 1033287"/>
              <a:gd name="connsiteX7" fmla="*/ 34645 w 11388216"/>
              <a:gd name="connsiteY7" fmla="*/ 1019417 h 1033287"/>
              <a:gd name="connsiteX8" fmla="*/ 448982 w 11388216"/>
              <a:gd name="connsiteY8" fmla="*/ 821773 h 1033287"/>
              <a:gd name="connsiteX9" fmla="*/ 1572932 w 11388216"/>
              <a:gd name="connsiteY9" fmla="*/ 116923 h 1033287"/>
              <a:gd name="connsiteX10" fmla="*/ 2144432 w 11388216"/>
              <a:gd name="connsiteY10" fmla="*/ 21673 h 1033287"/>
              <a:gd name="connsiteX11" fmla="*/ 2906432 w 11388216"/>
              <a:gd name="connsiteY11" fmla="*/ 193123 h 1033287"/>
              <a:gd name="connsiteX12" fmla="*/ 3725582 w 11388216"/>
              <a:gd name="connsiteY12" fmla="*/ 631273 h 1033287"/>
              <a:gd name="connsiteX13" fmla="*/ 5459132 w 11388216"/>
              <a:gd name="connsiteY13" fmla="*/ 497923 h 1033287"/>
              <a:gd name="connsiteX14" fmla="*/ 6506882 w 11388216"/>
              <a:gd name="connsiteY14" fmla="*/ 859873 h 1033287"/>
              <a:gd name="connsiteX15" fmla="*/ 7630832 w 11388216"/>
              <a:gd name="connsiteY15" fmla="*/ 878923 h 1033287"/>
              <a:gd name="connsiteX16" fmla="*/ 9211982 w 11388216"/>
              <a:gd name="connsiteY16" fmla="*/ 21673 h 1033287"/>
              <a:gd name="connsiteX17" fmla="*/ 9343788 w 11388216"/>
              <a:gd name="connsiteY17" fmla="*/ 874 h 1033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388216" h="1033287">
                <a:moveTo>
                  <a:pt x="9343788" y="874"/>
                </a:moveTo>
                <a:cubicBezTo>
                  <a:pt x="9622252" y="-14839"/>
                  <a:pt x="9713235" y="185186"/>
                  <a:pt x="9954932" y="307423"/>
                </a:cubicBezTo>
                <a:cubicBezTo>
                  <a:pt x="10231157" y="447123"/>
                  <a:pt x="10672482" y="723348"/>
                  <a:pt x="10869332" y="859873"/>
                </a:cubicBezTo>
                <a:cubicBezTo>
                  <a:pt x="10918544" y="894004"/>
                  <a:pt x="11078882" y="923373"/>
                  <a:pt x="11261941" y="949319"/>
                </a:cubicBezTo>
                <a:lnTo>
                  <a:pt x="11388216" y="966290"/>
                </a:lnTo>
                <a:lnTo>
                  <a:pt x="11388216" y="1033287"/>
                </a:lnTo>
                <a:lnTo>
                  <a:pt x="0" y="1033287"/>
                </a:lnTo>
                <a:lnTo>
                  <a:pt x="34645" y="1019417"/>
                </a:lnTo>
                <a:cubicBezTo>
                  <a:pt x="156088" y="969411"/>
                  <a:pt x="294995" y="907498"/>
                  <a:pt x="448982" y="821773"/>
                </a:cubicBezTo>
                <a:cubicBezTo>
                  <a:pt x="756957" y="650323"/>
                  <a:pt x="1290357" y="250273"/>
                  <a:pt x="1572932" y="116923"/>
                </a:cubicBezTo>
                <a:cubicBezTo>
                  <a:pt x="1855507" y="-16427"/>
                  <a:pt x="1922182" y="8973"/>
                  <a:pt x="2144432" y="21673"/>
                </a:cubicBezTo>
                <a:cubicBezTo>
                  <a:pt x="2366682" y="34373"/>
                  <a:pt x="2642907" y="91523"/>
                  <a:pt x="2906432" y="193123"/>
                </a:cubicBezTo>
                <a:cubicBezTo>
                  <a:pt x="3169957" y="294723"/>
                  <a:pt x="3300132" y="580473"/>
                  <a:pt x="3725582" y="631273"/>
                </a:cubicBezTo>
                <a:cubicBezTo>
                  <a:pt x="4151032" y="682073"/>
                  <a:pt x="4995582" y="459823"/>
                  <a:pt x="5459132" y="497923"/>
                </a:cubicBezTo>
                <a:cubicBezTo>
                  <a:pt x="5922682" y="536023"/>
                  <a:pt x="6144932" y="796373"/>
                  <a:pt x="6506882" y="859873"/>
                </a:cubicBezTo>
                <a:cubicBezTo>
                  <a:pt x="6868832" y="923373"/>
                  <a:pt x="7179982" y="1018623"/>
                  <a:pt x="7630832" y="878923"/>
                </a:cubicBezTo>
                <a:cubicBezTo>
                  <a:pt x="8081682" y="739223"/>
                  <a:pt x="8824632" y="116923"/>
                  <a:pt x="9211982" y="21673"/>
                </a:cubicBezTo>
                <a:cubicBezTo>
                  <a:pt x="9260401" y="9767"/>
                  <a:pt x="9304007" y="3119"/>
                  <a:pt x="9343788" y="874"/>
                </a:cubicBezTo>
                <a:close/>
              </a:path>
            </a:pathLst>
          </a:custGeom>
          <a:solidFill>
            <a:srgbClr val="D2D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71376" y="1118557"/>
            <a:ext cx="5726864" cy="724247"/>
          </a:xfrm>
          <a:prstGeom prst="rect">
            <a:avLst/>
          </a:prstGeom>
        </p:spPr>
        <p:txBody>
          <a:bodyPr/>
          <a:lstStyle>
            <a:defPPr/>
          </a:lstStyle>
          <a:p>
            <a:pPr marL="0" indent="0">
              <a:buNone/>
            </a:pPr>
            <a:r>
              <a:rPr lang="en-US" sz="4800" b="1" dirty="0">
                <a:solidFill>
                  <a:schemeClr val="tx1"/>
                </a:solidFill>
              </a:rPr>
              <a:t>INFOGRAPHIC STYLE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84F8E43-652F-4C0D-95BB-BDA89DC7CA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6663" y="3045767"/>
            <a:ext cx="2616290" cy="23967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B9BFA3-EAFB-4D6D-B0AF-E9CD478E630A}"/>
              </a:ext>
            </a:extLst>
          </p:cNvPr>
          <p:cNvSpPr txBox="1"/>
          <p:nvPr/>
        </p:nvSpPr>
        <p:spPr>
          <a:xfrm>
            <a:off x="6680000" y="1209340"/>
            <a:ext cx="441301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GB" altLang="ko-KR" sz="3200">
                <a:cs typeface="Arial" panose="020B0604020202020204" pitchFamily="34" charset="0"/>
              </a:rPr>
              <a:t>Layout</a:t>
            </a:r>
          </a:p>
          <a:p>
            <a:pPr algn="ctr"/>
            <a:r>
              <a:rPr lang="en-GB" altLang="ko-KR" sz="3200">
                <a:cs typeface="Arial" panose="020B0604020202020204" pitchFamily="34" charset="0"/>
              </a:rPr>
              <a:t>Clean Text Slide </a:t>
            </a:r>
          </a:p>
          <a:p>
            <a:pPr algn="ctr"/>
            <a:r>
              <a:rPr lang="en-GB" altLang="ko-KR" sz="3200">
                <a:cs typeface="Arial" panose="020B0604020202020204" pitchFamily="34" charset="0"/>
              </a:rPr>
              <a:t>for your Presentation</a:t>
            </a:r>
            <a:endParaRPr lang="ko-KR" altLang="en-US" sz="3200"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ECE91D2-A4A0-41DF-B117-794E64767607}"/>
              </a:ext>
            </a:extLst>
          </p:cNvPr>
          <p:cNvGrpSpPr/>
          <p:nvPr/>
        </p:nvGrpSpPr>
        <p:grpSpPr>
          <a:xfrm>
            <a:off x="1682990" y="2375706"/>
            <a:ext cx="589085" cy="589085"/>
            <a:chOff x="1582614" y="2839915"/>
            <a:chExt cx="589085" cy="58908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3B6A336-08D5-40BA-A8E3-64655AABFE5A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4DB0A48-5DA8-4B10-AC4D-AE9721483E44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A4DF443-F022-4049-BC2E-CE9D1951D6A1}"/>
              </a:ext>
            </a:extLst>
          </p:cNvPr>
          <p:cNvGrpSpPr/>
          <p:nvPr/>
        </p:nvGrpSpPr>
        <p:grpSpPr>
          <a:xfrm rot="5400000">
            <a:off x="4536113" y="2375706"/>
            <a:ext cx="589085" cy="589085"/>
            <a:chOff x="1582614" y="2839915"/>
            <a:chExt cx="589085" cy="58908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44A06E-E344-43AE-BF00-DA36D06D388F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9E2B5A-BD25-40DE-B622-F8AAFA512AFF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BFB9E0-83E4-40D1-9268-CB79EC60E8C1}"/>
              </a:ext>
            </a:extLst>
          </p:cNvPr>
          <p:cNvGrpSpPr/>
          <p:nvPr/>
        </p:nvGrpSpPr>
        <p:grpSpPr>
          <a:xfrm flipV="1">
            <a:off x="1682990" y="5224373"/>
            <a:ext cx="589085" cy="589085"/>
            <a:chOff x="1582614" y="2839915"/>
            <a:chExt cx="589085" cy="58908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62FDE6-FC3C-457A-8D8E-B16D55F79666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1874BCE-C4DD-4671-A5A6-7B196F1DF1D0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45852D6-1FF8-44D1-8B75-EFD3E326F207}"/>
              </a:ext>
            </a:extLst>
          </p:cNvPr>
          <p:cNvGrpSpPr/>
          <p:nvPr/>
        </p:nvGrpSpPr>
        <p:grpSpPr>
          <a:xfrm rot="16200000" flipV="1">
            <a:off x="4536113" y="5224373"/>
            <a:ext cx="589085" cy="589085"/>
            <a:chOff x="1582614" y="2839915"/>
            <a:chExt cx="589085" cy="58908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0DDDE15-2979-494B-9005-E77B0022DE17}"/>
                </a:ext>
              </a:extLst>
            </p:cNvPr>
            <p:cNvSpPr/>
            <p:nvPr/>
          </p:nvSpPr>
          <p:spPr>
            <a:xfrm>
              <a:off x="1582614" y="2839915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55AECE9-AD4D-469A-BFC1-0000786D2B0F}"/>
                </a:ext>
              </a:extLst>
            </p:cNvPr>
            <p:cNvSpPr/>
            <p:nvPr/>
          </p:nvSpPr>
          <p:spPr>
            <a:xfrm rot="5400000">
              <a:off x="1808577" y="2613952"/>
              <a:ext cx="137160" cy="5890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8F73EB7-1719-4264-8CEA-B95847B16B9D}"/>
              </a:ext>
            </a:extLst>
          </p:cNvPr>
          <p:cNvSpPr txBox="1"/>
          <p:nvPr/>
        </p:nvSpPr>
        <p:spPr>
          <a:xfrm>
            <a:off x="6680000" y="2964791"/>
            <a:ext cx="44130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>
                <a:cs typeface="Arial" panose="020B0604020202020204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pPr algn="ctr"/>
            <a:endParaRPr lang="en-US" altLang="ko-KR">
              <a:cs typeface="Arial" panose="020B0604020202020204" pitchFamily="34" charset="0"/>
            </a:endParaRPr>
          </a:p>
          <a:p>
            <a:pPr algn="ctr"/>
            <a:r>
              <a:rPr lang="en-US" altLang="ko-KR">
                <a:cs typeface="Arial" panose="020B0604020202020204" pitchFamily="34" charset="0"/>
              </a:rPr>
              <a:t>Get a modern PowerPoint  Presentation that is beautifully designed.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74AD68CC-822C-4661-AF7B-A4B964D10E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70248"/>
            <a:ext cx="6398240" cy="4187752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B4AAF4BC-3B0A-49B7-8118-B08348013C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93010" y="6150510"/>
            <a:ext cx="1055321" cy="68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9A2F634-032B-484C-8C9B-B716A01F7514}"/>
              </a:ext>
            </a:extLst>
          </p:cNvPr>
          <p:cNvGrpSpPr/>
          <p:nvPr/>
        </p:nvGrpSpPr>
        <p:grpSpPr>
          <a:xfrm>
            <a:off x="2938935" y="2104011"/>
            <a:ext cx="1569679" cy="2214562"/>
            <a:chOff x="2051720" y="2290328"/>
            <a:chExt cx="1484846" cy="2094876"/>
          </a:xfrm>
          <a:solidFill>
            <a:schemeClr val="bg1">
              <a:lumMod val="85000"/>
            </a:schemeClr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E14C1D2-B8AC-412E-9352-A5D868A39961}"/>
                </a:ext>
              </a:extLst>
            </p:cNvPr>
            <p:cNvSpPr/>
            <p:nvPr/>
          </p:nvSpPr>
          <p:spPr>
            <a:xfrm>
              <a:off x="2051720" y="3282923"/>
              <a:ext cx="748982" cy="748982"/>
            </a:xfrm>
            <a:prstGeom prst="ellipse">
              <a:avLst/>
            </a:prstGeom>
            <a:grpFill/>
            <a:ln w="38100">
              <a:solidFill>
                <a:schemeClr val="accent3"/>
              </a:solidFill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48519E5-ADF0-498C-9E49-518BCBABC9F6}"/>
                </a:ext>
              </a:extLst>
            </p:cNvPr>
            <p:cNvSpPr/>
            <p:nvPr/>
          </p:nvSpPr>
          <p:spPr>
            <a:xfrm>
              <a:off x="2503258" y="2290328"/>
              <a:ext cx="748982" cy="748982"/>
            </a:xfrm>
            <a:prstGeom prst="ellipse">
              <a:avLst/>
            </a:prstGeom>
            <a:grpFill/>
            <a:ln w="38100">
              <a:solidFill>
                <a:schemeClr val="accent3"/>
              </a:solidFill>
            </a:ln>
            <a:effectLst>
              <a:innerShdw blurRad="101600" dist="88900" dir="13500000">
                <a:prstClr val="black">
                  <a:alpha val="5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3570B56-6A65-444B-B579-29604BF10910}"/>
                </a:ext>
              </a:extLst>
            </p:cNvPr>
            <p:cNvCxnSpPr>
              <a:cxnSpLocks/>
              <a:endCxn id="6" idx="5"/>
            </p:cNvCxnSpPr>
            <p:nvPr/>
          </p:nvCxnSpPr>
          <p:spPr>
            <a:xfrm flipH="1" flipV="1">
              <a:off x="3142554" y="2929624"/>
              <a:ext cx="394012" cy="321401"/>
            </a:xfrm>
            <a:prstGeom prst="line">
              <a:avLst/>
            </a:prstGeom>
            <a:grpFill/>
            <a:ln w="508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34FC5BF-2886-4182-B93D-740FB7582F20}"/>
                </a:ext>
              </a:extLst>
            </p:cNvPr>
            <p:cNvCxnSpPr>
              <a:cxnSpLocks/>
              <a:endCxn id="5" idx="6"/>
            </p:cNvCxnSpPr>
            <p:nvPr/>
          </p:nvCxnSpPr>
          <p:spPr>
            <a:xfrm flipH="1">
              <a:off x="2800702" y="3652838"/>
              <a:ext cx="569427" cy="4576"/>
            </a:xfrm>
            <a:prstGeom prst="line">
              <a:avLst/>
            </a:prstGeom>
            <a:grpFill/>
            <a:ln w="508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4F08153-BDBB-47E3-A2CA-F3BE128F3F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42554" y="4054651"/>
              <a:ext cx="394012" cy="330553"/>
            </a:xfrm>
            <a:prstGeom prst="line">
              <a:avLst/>
            </a:prstGeom>
            <a:grpFill/>
            <a:ln w="508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BF1CDC1-9FAD-4FA5-8117-F47458DD4A5F}"/>
              </a:ext>
            </a:extLst>
          </p:cNvPr>
          <p:cNvGrpSpPr/>
          <p:nvPr/>
        </p:nvGrpSpPr>
        <p:grpSpPr>
          <a:xfrm flipH="1">
            <a:off x="7696360" y="2099335"/>
            <a:ext cx="1569679" cy="2223911"/>
            <a:chOff x="2051720" y="2281484"/>
            <a:chExt cx="1484846" cy="2103720"/>
          </a:xfrm>
          <a:solidFill>
            <a:schemeClr val="bg1">
              <a:lumMod val="75000"/>
            </a:schemeClr>
          </a:solidFill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2BA2C2F-7AD8-435A-A232-C65671A780CD}"/>
                </a:ext>
              </a:extLst>
            </p:cNvPr>
            <p:cNvSpPr/>
            <p:nvPr/>
          </p:nvSpPr>
          <p:spPr>
            <a:xfrm>
              <a:off x="2051720" y="3282923"/>
              <a:ext cx="748982" cy="748982"/>
            </a:xfrm>
            <a:prstGeom prst="ellipse">
              <a:avLst/>
            </a:prstGeom>
            <a:grpFill/>
            <a:ln w="38100">
              <a:solidFill>
                <a:schemeClr val="accent4"/>
              </a:solidFill>
            </a:ln>
            <a:effectLst>
              <a:innerShdw blurRad="127000" dist="127000" dir="19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2D7F64E-CC32-41ED-A7AF-5A940B82FC7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42554" y="2929624"/>
              <a:ext cx="394012" cy="321401"/>
            </a:xfrm>
            <a:prstGeom prst="line">
              <a:avLst/>
            </a:prstGeom>
            <a:grpFill/>
            <a:ln w="508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918052-4355-40A1-817F-1CB9B8E6FA95}"/>
                </a:ext>
              </a:extLst>
            </p:cNvPr>
            <p:cNvCxnSpPr>
              <a:cxnSpLocks/>
              <a:endCxn id="13" idx="6"/>
            </p:cNvCxnSpPr>
            <p:nvPr/>
          </p:nvCxnSpPr>
          <p:spPr>
            <a:xfrm flipH="1">
              <a:off x="2800702" y="3652838"/>
              <a:ext cx="569427" cy="4576"/>
            </a:xfrm>
            <a:prstGeom prst="line">
              <a:avLst/>
            </a:prstGeom>
            <a:grpFill/>
            <a:ln w="508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21681E4-EA65-424E-8385-87BE6F4A0C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42554" y="4054651"/>
              <a:ext cx="394012" cy="330553"/>
            </a:xfrm>
            <a:prstGeom prst="line">
              <a:avLst/>
            </a:prstGeom>
            <a:grpFill/>
            <a:ln w="508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29D3B74-93A9-4764-88E5-AEC22569E4F5}"/>
                </a:ext>
              </a:extLst>
            </p:cNvPr>
            <p:cNvSpPr/>
            <p:nvPr/>
          </p:nvSpPr>
          <p:spPr>
            <a:xfrm>
              <a:off x="2515710" y="2281484"/>
              <a:ext cx="748982" cy="748982"/>
            </a:xfrm>
            <a:prstGeom prst="ellipse">
              <a:avLst/>
            </a:prstGeom>
            <a:grpFill/>
            <a:ln w="38100">
              <a:solidFill>
                <a:schemeClr val="accent4"/>
              </a:solidFill>
            </a:ln>
            <a:effectLst>
              <a:innerShdw blurRad="127000" dist="127000" dir="19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A448C9-3B5E-4207-863C-CB0C3D554C21}"/>
              </a:ext>
            </a:extLst>
          </p:cNvPr>
          <p:cNvGrpSpPr/>
          <p:nvPr/>
        </p:nvGrpSpPr>
        <p:grpSpPr>
          <a:xfrm>
            <a:off x="8887337" y="2057833"/>
            <a:ext cx="2012872" cy="870780"/>
            <a:chOff x="1696746" y="1788479"/>
            <a:chExt cx="1371977" cy="87078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9370343-D8E3-4802-AED2-11D541CD4ECC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9A1257D-36C3-4601-9ADE-444A58BFE26B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r>
                <a:rPr lang="en-US" altLang="ko-KR" sz="1200" b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Contents Title</a:t>
              </a:r>
              <a:endParaRPr lang="ko-KR" altLang="en-US" sz="1200" b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CDF89ED-1AE3-4DE9-834B-7C1EB34B2983}"/>
              </a:ext>
            </a:extLst>
          </p:cNvPr>
          <p:cNvGrpSpPr/>
          <p:nvPr/>
        </p:nvGrpSpPr>
        <p:grpSpPr>
          <a:xfrm>
            <a:off x="9355574" y="3111838"/>
            <a:ext cx="2012872" cy="870780"/>
            <a:chOff x="1696746" y="1788479"/>
            <a:chExt cx="1371977" cy="87078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12A575D-BD4E-4211-BA6F-AF6987350C0A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B176D1F-1C38-43D9-BE67-56B3EEB50522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r>
                <a:rPr lang="en-US" altLang="ko-KR" sz="1200" b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Contents Title</a:t>
              </a:r>
              <a:endParaRPr lang="ko-KR" altLang="en-US" sz="1200" b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A657F6B-189B-46D2-8BF4-9BC6C3EE4588}"/>
              </a:ext>
            </a:extLst>
          </p:cNvPr>
          <p:cNvGrpSpPr/>
          <p:nvPr/>
        </p:nvGrpSpPr>
        <p:grpSpPr>
          <a:xfrm>
            <a:off x="8887337" y="4165843"/>
            <a:ext cx="2012872" cy="870780"/>
            <a:chOff x="1696746" y="1788479"/>
            <a:chExt cx="1371977" cy="87078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41B20FE-77BD-4B32-9B0E-C6521EF3A407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73CEA89-9C4A-429E-B1F2-0D2A80963C25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r>
                <a:rPr lang="en-US" altLang="ko-KR" sz="1200" b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Contents Title</a:t>
              </a:r>
              <a:endParaRPr lang="ko-KR" altLang="en-US" sz="1200" b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A1A4296-77C9-4045-ABDC-D1A42C7E5707}"/>
              </a:ext>
            </a:extLst>
          </p:cNvPr>
          <p:cNvGrpSpPr/>
          <p:nvPr/>
        </p:nvGrpSpPr>
        <p:grpSpPr>
          <a:xfrm>
            <a:off x="1318296" y="2057833"/>
            <a:ext cx="1975499" cy="870780"/>
            <a:chOff x="1696746" y="1788479"/>
            <a:chExt cx="1371977" cy="87078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D0296A7-9BDF-4C17-B20E-E6156CD10DC9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20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960E588-4ADD-4051-ACEC-F99F1B79B2A1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pPr algn="r"/>
              <a:r>
                <a:rPr lang="en-US" altLang="ko-KR" sz="1200" b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Contents Title</a:t>
              </a:r>
              <a:endParaRPr lang="ko-KR" altLang="en-US" sz="1200" b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2C2871D-F41C-4C74-A09D-E045C97A974A}"/>
              </a:ext>
            </a:extLst>
          </p:cNvPr>
          <p:cNvGrpSpPr/>
          <p:nvPr/>
        </p:nvGrpSpPr>
        <p:grpSpPr>
          <a:xfrm>
            <a:off x="845846" y="3111838"/>
            <a:ext cx="1975499" cy="870780"/>
            <a:chOff x="1696746" y="1788479"/>
            <a:chExt cx="1371977" cy="87078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A491521-E083-48B2-AA32-572E08AFDF42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20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519C89A-A65B-4331-8293-65051847099F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pPr algn="r"/>
              <a:r>
                <a:rPr lang="en-US" altLang="ko-KR" sz="1200" b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Contents Title</a:t>
              </a:r>
              <a:endParaRPr lang="ko-KR" altLang="en-US" sz="1200" b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B495A3E-682C-4DD5-9EC0-921C69768E9C}"/>
              </a:ext>
            </a:extLst>
          </p:cNvPr>
          <p:cNvGrpSpPr/>
          <p:nvPr/>
        </p:nvGrpSpPr>
        <p:grpSpPr>
          <a:xfrm>
            <a:off x="1318296" y="4165843"/>
            <a:ext cx="1975499" cy="870780"/>
            <a:chOff x="1696746" y="1788479"/>
            <a:chExt cx="1371977" cy="87078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20187C8-9202-459F-AF32-19CFD88EB569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20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CC357F5-C8F0-4CD2-9E5C-9F1FCA06E497}"/>
                </a:ext>
              </a:extLst>
            </p:cNvPr>
            <p:cNvSpPr txBox="1"/>
            <p:nvPr/>
          </p:nvSpPr>
          <p:spPr>
            <a:xfrm>
              <a:off x="1696746" y="1788479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pPr algn="r"/>
              <a:r>
                <a:rPr lang="en-US" altLang="ko-KR" sz="1200" b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Contents Title</a:t>
              </a:r>
              <a:endParaRPr lang="ko-KR" altLang="en-US" sz="1200" b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40F6DEA-A8E4-4FB1-B4E4-C7A3FFC8BEFD}"/>
              </a:ext>
            </a:extLst>
          </p:cNvPr>
          <p:cNvGrpSpPr/>
          <p:nvPr/>
        </p:nvGrpSpPr>
        <p:grpSpPr>
          <a:xfrm>
            <a:off x="3010476" y="5224561"/>
            <a:ext cx="2986457" cy="1077218"/>
            <a:chOff x="1353016" y="1766707"/>
            <a:chExt cx="2452106" cy="107721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E70B600-5857-4B35-BEDA-5D8D0031AE32}"/>
                </a:ext>
              </a:extLst>
            </p:cNvPr>
            <p:cNvSpPr txBox="1"/>
            <p:nvPr/>
          </p:nvSpPr>
          <p:spPr>
            <a:xfrm>
              <a:off x="1364066" y="2012928"/>
              <a:ext cx="2439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20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98A2FB8-7D52-415A-8C44-B1D026292EE1}"/>
                </a:ext>
              </a:extLst>
            </p:cNvPr>
            <p:cNvSpPr txBox="1"/>
            <p:nvPr/>
          </p:nvSpPr>
          <p:spPr>
            <a:xfrm>
              <a:off x="1353016" y="1766707"/>
              <a:ext cx="245210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pPr algn="r"/>
              <a:r>
                <a:rPr lang="en-US" altLang="ko-KR" sz="1200" b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Contents Title</a:t>
              </a:r>
              <a:endParaRPr lang="ko-KR" altLang="en-US" sz="1200" b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FF9492F-DBC6-4806-A396-C5256C222B40}"/>
              </a:ext>
            </a:extLst>
          </p:cNvPr>
          <p:cNvGrpSpPr/>
          <p:nvPr/>
        </p:nvGrpSpPr>
        <p:grpSpPr>
          <a:xfrm>
            <a:off x="6187235" y="5223217"/>
            <a:ext cx="2986457" cy="1077218"/>
            <a:chOff x="1353016" y="1766707"/>
            <a:chExt cx="2452106" cy="107721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1908482-1257-4572-AFF6-8A1399AE789B}"/>
                </a:ext>
              </a:extLst>
            </p:cNvPr>
            <p:cNvSpPr txBox="1"/>
            <p:nvPr/>
          </p:nvSpPr>
          <p:spPr>
            <a:xfrm>
              <a:off x="1364066" y="2012928"/>
              <a:ext cx="2439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55AA794-21D2-4876-B363-F1FD20DF1FF9}"/>
                </a:ext>
              </a:extLst>
            </p:cNvPr>
            <p:cNvSpPr txBox="1"/>
            <p:nvPr/>
          </p:nvSpPr>
          <p:spPr>
            <a:xfrm>
              <a:off x="1353016" y="1766707"/>
              <a:ext cx="245210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r>
                <a:rPr lang="en-US" altLang="ko-KR" sz="1200" b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Contents Title</a:t>
              </a:r>
              <a:endParaRPr lang="ko-KR" altLang="en-US" sz="1200" b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8" name="Rounded Rectangle 27">
            <a:extLst>
              <a:ext uri="{FF2B5EF4-FFF2-40B4-BE49-F238E27FC236}">
                <a16:creationId xmlns:a16="http://schemas.microsoft.com/office/drawing/2014/main" id="{4FDE8370-26CF-456B-95DF-3CCD8D910D3F}"/>
              </a:ext>
            </a:extLst>
          </p:cNvPr>
          <p:cNvSpPr/>
          <p:nvPr/>
        </p:nvSpPr>
        <p:spPr>
          <a:xfrm>
            <a:off x="8265530" y="447606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9" name="Rounded Rectangle 7">
            <a:extLst>
              <a:ext uri="{FF2B5EF4-FFF2-40B4-BE49-F238E27FC236}">
                <a16:creationId xmlns:a16="http://schemas.microsoft.com/office/drawing/2014/main" id="{4CB08445-5C86-437E-B38D-484A3545076B}"/>
              </a:ext>
            </a:extLst>
          </p:cNvPr>
          <p:cNvSpPr/>
          <p:nvPr/>
        </p:nvSpPr>
        <p:spPr>
          <a:xfrm>
            <a:off x="8720548" y="3397675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0" name="Rectangle 16">
            <a:extLst>
              <a:ext uri="{FF2B5EF4-FFF2-40B4-BE49-F238E27FC236}">
                <a16:creationId xmlns:a16="http://schemas.microsoft.com/office/drawing/2014/main" id="{D87287B4-4940-4D78-90F8-9B5BA83B569F}"/>
              </a:ext>
            </a:extLst>
          </p:cNvPr>
          <p:cNvSpPr/>
          <p:nvPr/>
        </p:nvSpPr>
        <p:spPr>
          <a:xfrm>
            <a:off x="3626548" y="4473670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1" name="Block Arc 10">
            <a:extLst>
              <a:ext uri="{FF2B5EF4-FFF2-40B4-BE49-F238E27FC236}">
                <a16:creationId xmlns:a16="http://schemas.microsoft.com/office/drawing/2014/main" id="{E9AA63CD-4C96-486F-A994-356DE4E15653}"/>
              </a:ext>
            </a:extLst>
          </p:cNvPr>
          <p:cNvSpPr/>
          <p:nvPr/>
        </p:nvSpPr>
        <p:spPr>
          <a:xfrm>
            <a:off x="8177062" y="2367374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2" name="Round Same Side Corner Rectangle 36">
            <a:extLst>
              <a:ext uri="{FF2B5EF4-FFF2-40B4-BE49-F238E27FC236}">
                <a16:creationId xmlns:a16="http://schemas.microsoft.com/office/drawing/2014/main" id="{1FC4F753-A059-452B-9040-8DC1E83603B3}"/>
              </a:ext>
            </a:extLst>
          </p:cNvPr>
          <p:cNvSpPr>
            <a:spLocks noChangeAspect="1"/>
          </p:cNvSpPr>
          <p:nvPr/>
        </p:nvSpPr>
        <p:spPr>
          <a:xfrm>
            <a:off x="3621204" y="2351391"/>
            <a:ext cx="381905" cy="30194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3" name="Oval 21">
            <a:extLst>
              <a:ext uri="{FF2B5EF4-FFF2-40B4-BE49-F238E27FC236}">
                <a16:creationId xmlns:a16="http://schemas.microsoft.com/office/drawing/2014/main" id="{55D334A8-61DC-44AA-9129-C6EE0D26070A}"/>
              </a:ext>
            </a:extLst>
          </p:cNvPr>
          <p:cNvSpPr>
            <a:spLocks noChangeAspect="1"/>
          </p:cNvSpPr>
          <p:nvPr/>
        </p:nvSpPr>
        <p:spPr>
          <a:xfrm>
            <a:off x="3158524" y="3365462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54" name="Grupo 53">
            <a:extLst>
              <a:ext uri="{FF2B5EF4-FFF2-40B4-BE49-F238E27FC236}">
                <a16:creationId xmlns:a16="http://schemas.microsoft.com/office/drawing/2014/main" id="{2DB859B6-8694-4FF9-8121-ACB344FCA7CD}"/>
              </a:ext>
            </a:extLst>
          </p:cNvPr>
          <p:cNvGrpSpPr/>
          <p:nvPr/>
        </p:nvGrpSpPr>
        <p:grpSpPr>
          <a:xfrm>
            <a:off x="11969" y="199794"/>
            <a:ext cx="3797003" cy="654971"/>
            <a:chOff x="-5286374" y="3293373"/>
            <a:chExt cx="6388343" cy="1101969"/>
          </a:xfrm>
          <a:solidFill>
            <a:schemeClr val="bg1">
              <a:lumMod val="65000"/>
            </a:schemeClr>
          </a:solidFill>
        </p:grpSpPr>
        <p:sp>
          <p:nvSpPr>
            <p:cNvPr id="55" name="Diagrama de flujo: retraso 54">
              <a:extLst>
                <a:ext uri="{FF2B5EF4-FFF2-40B4-BE49-F238E27FC236}">
                  <a16:creationId xmlns:a16="http://schemas.microsoft.com/office/drawing/2014/main" id="{924949FA-10FE-47FA-9849-B2237F1B61BC}"/>
                </a:ext>
              </a:extLst>
            </p:cNvPr>
            <p:cNvSpPr/>
            <p:nvPr/>
          </p:nvSpPr>
          <p:spPr>
            <a:xfrm>
              <a:off x="-248478" y="3293373"/>
              <a:ext cx="1350447" cy="1101969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LID4096"/>
            </a:p>
          </p:txBody>
        </p:sp>
        <p:sp>
          <p:nvSpPr>
            <p:cNvPr id="56" name="Rectángulo 55">
              <a:extLst>
                <a:ext uri="{FF2B5EF4-FFF2-40B4-BE49-F238E27FC236}">
                  <a16:creationId xmlns:a16="http://schemas.microsoft.com/office/drawing/2014/main" id="{98AC37AD-67E8-4795-8C60-868FEB6289CC}"/>
                </a:ext>
              </a:extLst>
            </p:cNvPr>
            <p:cNvSpPr/>
            <p:nvPr/>
          </p:nvSpPr>
          <p:spPr>
            <a:xfrm>
              <a:off x="-5286374" y="3293373"/>
              <a:ext cx="5286374" cy="1101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LID4096"/>
            </a:p>
          </p:txBody>
        </p:sp>
      </p:grpSp>
      <p:sp>
        <p:nvSpPr>
          <p:cNvPr id="60" name="Text Placeholder 1">
            <a:extLst>
              <a:ext uri="{FF2B5EF4-FFF2-40B4-BE49-F238E27FC236}">
                <a16:creationId xmlns:a16="http://schemas.microsoft.com/office/drawing/2014/main" id="{9DF6EA00-181D-49D6-A77F-E6EF6F49D51F}"/>
              </a:ext>
            </a:extLst>
          </p:cNvPr>
          <p:cNvSpPr txBox="1"/>
          <p:nvPr/>
        </p:nvSpPr>
        <p:spPr>
          <a:xfrm>
            <a:off x="209574" y="246377"/>
            <a:ext cx="6231594" cy="724247"/>
          </a:xfrm>
          <a:prstGeom prst="rect">
            <a:avLst/>
          </a:prstGeom>
        </p:spPr>
        <p:txBody>
          <a:bodyPr/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63" name="Rectángulo: esquinas redondeadas 62">
            <a:extLst>
              <a:ext uri="{FF2B5EF4-FFF2-40B4-BE49-F238E27FC236}">
                <a16:creationId xmlns:a16="http://schemas.microsoft.com/office/drawing/2014/main" id="{6209280B-E4B6-403C-8BF0-78BB7BB502F6}"/>
              </a:ext>
            </a:extLst>
          </p:cNvPr>
          <p:cNvSpPr/>
          <p:nvPr/>
        </p:nvSpPr>
        <p:spPr>
          <a:xfrm>
            <a:off x="381000" y="1276350"/>
            <a:ext cx="11391900" cy="5335273"/>
          </a:xfrm>
          <a:prstGeom prst="roundRect">
            <a:avLst/>
          </a:prstGeom>
          <a:noFill/>
          <a:ln w="5715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LID4096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BEABB1D-80A8-4ABB-8914-4BCC62E062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5010" y="2551930"/>
            <a:ext cx="4701062" cy="247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69641D-AE9F-45AE-BDD1-EA8DEB932396}"/>
              </a:ext>
            </a:extLst>
          </p:cNvPr>
          <p:cNvCxnSpPr/>
          <p:nvPr/>
        </p:nvCxnSpPr>
        <p:spPr>
          <a:xfrm>
            <a:off x="0" y="1047750"/>
            <a:ext cx="319087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2AF976-EA9A-40FC-90BA-28D605302BF9}"/>
              </a:ext>
            </a:extLst>
          </p:cNvPr>
          <p:cNvCxnSpPr/>
          <p:nvPr/>
        </p:nvCxnSpPr>
        <p:spPr>
          <a:xfrm>
            <a:off x="3190875" y="1047750"/>
            <a:ext cx="1619250" cy="454342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64B167-6379-47C0-9598-AB08FE75E293}"/>
              </a:ext>
            </a:extLst>
          </p:cNvPr>
          <p:cNvCxnSpPr/>
          <p:nvPr/>
        </p:nvCxnSpPr>
        <p:spPr>
          <a:xfrm flipH="1">
            <a:off x="5019675" y="6105527"/>
            <a:ext cx="7172325" cy="66673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B070FD-2C57-49C3-BA24-57F787DA67D1}"/>
              </a:ext>
            </a:extLst>
          </p:cNvPr>
          <p:cNvCxnSpPr/>
          <p:nvPr/>
        </p:nvCxnSpPr>
        <p:spPr>
          <a:xfrm>
            <a:off x="5019675" y="6172200"/>
            <a:ext cx="237711" cy="6858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41160E-D75B-479D-B9A4-5F177D5D0E89}"/>
              </a:ext>
            </a:extLst>
          </p:cNvPr>
          <p:cNvCxnSpPr/>
          <p:nvPr/>
        </p:nvCxnSpPr>
        <p:spPr>
          <a:xfrm flipV="1">
            <a:off x="3701562" y="1638300"/>
            <a:ext cx="8520534" cy="7052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E393D1-2F14-4AA0-9815-64B03F19A582}"/>
              </a:ext>
            </a:extLst>
          </p:cNvPr>
          <p:cNvCxnSpPr/>
          <p:nvPr/>
        </p:nvCxnSpPr>
        <p:spPr>
          <a:xfrm>
            <a:off x="3079698" y="62569"/>
            <a:ext cx="621864" cy="157572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72F911-9313-4330-BB22-32D6EF3EB6F0}"/>
              </a:ext>
            </a:extLst>
          </p:cNvPr>
          <p:cNvCxnSpPr/>
          <p:nvPr/>
        </p:nvCxnSpPr>
        <p:spPr>
          <a:xfrm>
            <a:off x="0" y="5591176"/>
            <a:ext cx="481012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83FB551-C747-40E2-82A3-3DDB8C532AA2}"/>
              </a:ext>
            </a:extLst>
          </p:cNvPr>
          <p:cNvSpPr txBox="1"/>
          <p:nvPr/>
        </p:nvSpPr>
        <p:spPr>
          <a:xfrm>
            <a:off x="905987" y="5822901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dist"/>
            <a:r>
              <a:rPr lang="en-US" altLang="ko-KR" sz="4400" b="1">
                <a:solidFill>
                  <a:schemeClr val="accent2"/>
                </a:solidFill>
                <a:cs typeface="Arial" panose="020B0604020202020204" pitchFamily="34" charset="0"/>
              </a:rPr>
              <a:t>AWESOME</a:t>
            </a:r>
          </a:p>
        </p:txBody>
      </p:sp>
      <p:grpSp>
        <p:nvGrpSpPr>
          <p:cNvPr id="37" name="Group 18">
            <a:extLst>
              <a:ext uri="{FF2B5EF4-FFF2-40B4-BE49-F238E27FC236}">
                <a16:creationId xmlns:a16="http://schemas.microsoft.com/office/drawing/2014/main" id="{25A58504-23A5-493C-97C6-AEACF6D90621}"/>
              </a:ext>
            </a:extLst>
          </p:cNvPr>
          <p:cNvGrpSpPr/>
          <p:nvPr/>
        </p:nvGrpSpPr>
        <p:grpSpPr>
          <a:xfrm>
            <a:off x="6195706" y="155471"/>
            <a:ext cx="5925956" cy="1375703"/>
            <a:chOff x="4822352" y="1916832"/>
            <a:chExt cx="3422056" cy="1375703"/>
          </a:xfrm>
        </p:grpSpPr>
        <p:sp>
          <p:nvSpPr>
            <p:cNvPr id="38" name="Text Placeholder 10">
              <a:extLst>
                <a:ext uri="{FF2B5EF4-FFF2-40B4-BE49-F238E27FC236}">
                  <a16:creationId xmlns:a16="http://schemas.microsoft.com/office/drawing/2014/main" id="{93C2D21B-CF97-4DE9-B4D3-449C2A5BB393}"/>
                </a:ext>
              </a:extLst>
            </p:cNvPr>
            <p:cNvSpPr txBox="1"/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defPPr/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>
                  <a:solidFill>
                    <a:schemeClr val="accent1"/>
                  </a:solidFill>
                  <a:cs typeface="Arial" panose="020B0604020202020204" pitchFamily="34" charset="0"/>
                </a:rPr>
                <a:t>Portfolio  Designed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4919167-8137-4E4F-B47B-8080F694E204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>
                <a:solidFill>
                  <a:schemeClr val="bg1"/>
                </a:solidFill>
                <a:cs typeface="Arial" panose="020B0604020202020204" pitchFamily="34" charset="0"/>
              </a:endParaRPr>
            </a:p>
            <a:p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ko-KR" altLang="en-US" sz="1200">
                  <a:solidFill>
                    <a:schemeClr val="bg1"/>
                  </a:solidFill>
                  <a:cs typeface="Arial" panose="020B0604020202020204" pitchFamily="34" charset="0"/>
                </a:rPr>
                <a:t>        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1529A24-45E6-4FEA-9333-346B3C42286F}"/>
              </a:ext>
            </a:extLst>
          </p:cNvPr>
          <p:cNvGrpSpPr/>
          <p:nvPr/>
        </p:nvGrpSpPr>
        <p:grpSpPr>
          <a:xfrm>
            <a:off x="9229022" y="4001590"/>
            <a:ext cx="2698694" cy="1259750"/>
            <a:chOff x="3116849" y="5179978"/>
            <a:chExt cx="2924863" cy="1365325"/>
          </a:xfrm>
          <a:solidFill>
            <a:schemeClr val="bg1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D700ADE-50F7-4052-B23C-6EE32F4BA772}"/>
                </a:ext>
              </a:extLst>
            </p:cNvPr>
            <p:cNvSpPr/>
            <p:nvPr/>
          </p:nvSpPr>
          <p:spPr>
            <a:xfrm>
              <a:off x="3116849" y="5179978"/>
              <a:ext cx="1140064" cy="1057049"/>
            </a:xfrm>
            <a:custGeom>
              <a:avLst/>
              <a:gdLst>
                <a:gd name="connsiteX0" fmla="*/ 323153 w 1140063"/>
                <a:gd name="connsiteY0" fmla="*/ 519398 h 1057049"/>
                <a:gd name="connsiteX1" fmla="*/ 198632 w 1140063"/>
                <a:gd name="connsiteY1" fmla="*/ 487299 h 1057049"/>
                <a:gd name="connsiteX2" fmla="*/ 44225 w 1140063"/>
                <a:gd name="connsiteY2" fmla="*/ 392663 h 1057049"/>
                <a:gd name="connsiteX3" fmla="*/ 60274 w 1140063"/>
                <a:gd name="connsiteY3" fmla="*/ 125357 h 1057049"/>
                <a:gd name="connsiteX4" fmla="*/ 319833 w 1140063"/>
                <a:gd name="connsiteY4" fmla="*/ 6923 h 1057049"/>
                <a:gd name="connsiteX5" fmla="*/ 608169 w 1140063"/>
                <a:gd name="connsiteY5" fmla="*/ 22972 h 1057049"/>
                <a:gd name="connsiteX6" fmla="*/ 882117 w 1140063"/>
                <a:gd name="connsiteY6" fmla="*/ 135318 h 1057049"/>
                <a:gd name="connsiteX7" fmla="*/ 930265 w 1140063"/>
                <a:gd name="connsiteY7" fmla="*/ 143066 h 1057049"/>
                <a:gd name="connsiteX8" fmla="*/ 1085225 w 1140063"/>
                <a:gd name="connsiteY8" fmla="*/ 144173 h 1057049"/>
                <a:gd name="connsiteX9" fmla="*/ 1118431 w 1140063"/>
                <a:gd name="connsiteY9" fmla="*/ 264821 h 1057049"/>
                <a:gd name="connsiteX10" fmla="*/ 1080244 w 1140063"/>
                <a:gd name="connsiteY10" fmla="*/ 305221 h 1057049"/>
                <a:gd name="connsiteX11" fmla="*/ 1108469 w 1140063"/>
                <a:gd name="connsiteY11" fmla="*/ 350602 h 1057049"/>
                <a:gd name="connsiteX12" fmla="*/ 1143335 w 1140063"/>
                <a:gd name="connsiteY12" fmla="*/ 463502 h 1057049"/>
                <a:gd name="connsiteX13" fmla="*/ 1134480 w 1140063"/>
                <a:gd name="connsiteY13" fmla="*/ 481212 h 1057049"/>
                <a:gd name="connsiteX14" fmla="*/ 1123412 w 1140063"/>
                <a:gd name="connsiteY14" fmla="*/ 464609 h 1057049"/>
                <a:gd name="connsiteX15" fmla="*/ 1094633 w 1140063"/>
                <a:gd name="connsiteY15" fmla="*/ 354476 h 1057049"/>
                <a:gd name="connsiteX16" fmla="*/ 1072496 w 1140063"/>
                <a:gd name="connsiteY16" fmla="*/ 319610 h 1057049"/>
                <a:gd name="connsiteX17" fmla="*/ 1058107 w 1140063"/>
                <a:gd name="connsiteY17" fmla="*/ 317950 h 1057049"/>
                <a:gd name="connsiteX18" fmla="*/ 797995 w 1140063"/>
                <a:gd name="connsiteY18" fmla="*/ 451326 h 1057049"/>
                <a:gd name="connsiteX19" fmla="*/ 537330 w 1140063"/>
                <a:gd name="connsiteY19" fmla="*/ 516631 h 1057049"/>
                <a:gd name="connsiteX20" fmla="*/ 436606 w 1140063"/>
                <a:gd name="connsiteY20" fmla="*/ 524932 h 1057049"/>
                <a:gd name="connsiteX21" fmla="*/ 420003 w 1140063"/>
                <a:gd name="connsiteY21" fmla="*/ 534341 h 1057049"/>
                <a:gd name="connsiteX22" fmla="*/ 337542 w 1140063"/>
                <a:gd name="connsiteY22" fmla="*/ 705904 h 1057049"/>
                <a:gd name="connsiteX23" fmla="*/ 333668 w 1140063"/>
                <a:gd name="connsiteY23" fmla="*/ 912886 h 1057049"/>
                <a:gd name="connsiteX24" fmla="*/ 493056 w 1140063"/>
                <a:gd name="connsiteY24" fmla="*/ 1044049 h 1057049"/>
                <a:gd name="connsiteX25" fmla="*/ 781393 w 1140063"/>
                <a:gd name="connsiteY25" fmla="*/ 979851 h 1057049"/>
                <a:gd name="connsiteX26" fmla="*/ 993909 w 1140063"/>
                <a:gd name="connsiteY26" fmla="*/ 730255 h 1057049"/>
                <a:gd name="connsiteX27" fmla="*/ 1017153 w 1140063"/>
                <a:gd name="connsiteY27" fmla="*/ 584703 h 1057049"/>
                <a:gd name="connsiteX28" fmla="*/ 908681 w 1140063"/>
                <a:gd name="connsiteY28" fmla="*/ 493940 h 1057049"/>
                <a:gd name="connsiteX29" fmla="*/ 747080 w 1140063"/>
                <a:gd name="connsiteY29" fmla="*/ 553157 h 1057049"/>
                <a:gd name="connsiteX30" fmla="*/ 648016 w 1140063"/>
                <a:gd name="connsiteY30" fmla="*/ 650007 h 1057049"/>
                <a:gd name="connsiteX31" fmla="*/ 599868 w 1140063"/>
                <a:gd name="connsiteY31" fmla="*/ 784491 h 1057049"/>
                <a:gd name="connsiteX32" fmla="*/ 614257 w 1140063"/>
                <a:gd name="connsiteY32" fmla="*/ 772315 h 1057049"/>
                <a:gd name="connsiteX33" fmla="*/ 660745 w 1140063"/>
                <a:gd name="connsiteY33" fmla="*/ 761800 h 1057049"/>
                <a:gd name="connsiteX34" fmla="*/ 682329 w 1140063"/>
                <a:gd name="connsiteY34" fmla="*/ 798326 h 1057049"/>
                <a:gd name="connsiteX35" fmla="*/ 617577 w 1140063"/>
                <a:gd name="connsiteY35" fmla="*/ 854223 h 1057049"/>
                <a:gd name="connsiteX36" fmla="*/ 587692 w 1140063"/>
                <a:gd name="connsiteY36" fmla="*/ 825998 h 1057049"/>
                <a:gd name="connsiteX37" fmla="*/ 618131 w 1140063"/>
                <a:gd name="connsiteY37" fmla="*/ 662736 h 1057049"/>
                <a:gd name="connsiteX38" fmla="*/ 813491 w 1140063"/>
                <a:gd name="connsiteY38" fmla="*/ 498921 h 1057049"/>
                <a:gd name="connsiteX39" fmla="*/ 939673 w 1140063"/>
                <a:gd name="connsiteY39" fmla="*/ 486192 h 1057049"/>
                <a:gd name="connsiteX40" fmla="*/ 1029882 w 1140063"/>
                <a:gd name="connsiteY40" fmla="*/ 572527 h 1057049"/>
                <a:gd name="connsiteX41" fmla="*/ 990589 w 1140063"/>
                <a:gd name="connsiteY41" fmla="*/ 808841 h 1057049"/>
                <a:gd name="connsiteX42" fmla="*/ 607062 w 1140063"/>
                <a:gd name="connsiteY42" fmla="*/ 1056778 h 1057049"/>
                <a:gd name="connsiteX43" fmla="*/ 377943 w 1140063"/>
                <a:gd name="connsiteY43" fmla="*/ 1010290 h 1057049"/>
                <a:gd name="connsiteX44" fmla="*/ 246780 w 1140063"/>
                <a:gd name="connsiteY44" fmla="*/ 769548 h 1057049"/>
                <a:gd name="connsiteX45" fmla="*/ 309871 w 1140063"/>
                <a:gd name="connsiteY45" fmla="*/ 538215 h 1057049"/>
                <a:gd name="connsiteX46" fmla="*/ 323153 w 1140063"/>
                <a:gd name="connsiteY46" fmla="*/ 519398 h 1057049"/>
                <a:gd name="connsiteX47" fmla="*/ 878243 w 1140063"/>
                <a:gd name="connsiteY47" fmla="*/ 149708 h 1057049"/>
                <a:gd name="connsiteX48" fmla="*/ 879350 w 1140063"/>
                <a:gd name="connsiteY48" fmla="*/ 145280 h 1057049"/>
                <a:gd name="connsiteX49" fmla="*/ 788034 w 1140063"/>
                <a:gd name="connsiteY49" fmla="*/ 104326 h 1057049"/>
                <a:gd name="connsiteX50" fmla="*/ 500804 w 1140063"/>
                <a:gd name="connsiteY50" fmla="*/ 40129 h 1057049"/>
                <a:gd name="connsiteX51" fmla="*/ 233498 w 1140063"/>
                <a:gd name="connsiteY51" fmla="*/ 69460 h 1057049"/>
                <a:gd name="connsiteX52" fmla="*/ 68022 w 1140063"/>
                <a:gd name="connsiteY52" fmla="*/ 180146 h 1057049"/>
                <a:gd name="connsiteX53" fmla="*/ 83518 w 1140063"/>
                <a:gd name="connsiteY53" fmla="*/ 413693 h 1057049"/>
                <a:gd name="connsiteX54" fmla="*/ 132774 w 1140063"/>
                <a:gd name="connsiteY54" fmla="*/ 448559 h 1057049"/>
                <a:gd name="connsiteX55" fmla="*/ 320939 w 1140063"/>
                <a:gd name="connsiteY55" fmla="*/ 506116 h 1057049"/>
                <a:gd name="connsiteX56" fmla="*/ 336989 w 1140063"/>
                <a:gd name="connsiteY56" fmla="*/ 497261 h 1057049"/>
                <a:gd name="connsiteX57" fmla="*/ 759809 w 1140063"/>
                <a:gd name="connsiteY57" fmla="*/ 188448 h 1057049"/>
                <a:gd name="connsiteX58" fmla="*/ 878243 w 1140063"/>
                <a:gd name="connsiteY58" fmla="*/ 149708 h 1057049"/>
                <a:gd name="connsiteX59" fmla="*/ 440480 w 1140063"/>
                <a:gd name="connsiteY59" fmla="*/ 506669 h 1057049"/>
                <a:gd name="connsiteX60" fmla="*/ 442141 w 1140063"/>
                <a:gd name="connsiteY60" fmla="*/ 511650 h 1057049"/>
                <a:gd name="connsiteX61" fmla="*/ 524601 w 1140063"/>
                <a:gd name="connsiteY61" fmla="*/ 503902 h 1057049"/>
                <a:gd name="connsiteX62" fmla="*/ 851124 w 1140063"/>
                <a:gd name="connsiteY62" fmla="*/ 415907 h 1057049"/>
                <a:gd name="connsiteX63" fmla="*/ 1046485 w 1140063"/>
                <a:gd name="connsiteY63" fmla="*/ 310755 h 1057049"/>
                <a:gd name="connsiteX64" fmla="*/ 1049252 w 1140063"/>
                <a:gd name="connsiteY64" fmla="*/ 284191 h 1057049"/>
                <a:gd name="connsiteX65" fmla="*/ 915876 w 1140063"/>
                <a:gd name="connsiteY65" fmla="*/ 169078 h 1057049"/>
                <a:gd name="connsiteX66" fmla="*/ 897059 w 1140063"/>
                <a:gd name="connsiteY66" fmla="*/ 166310 h 1057049"/>
                <a:gd name="connsiteX67" fmla="*/ 812938 w 1140063"/>
                <a:gd name="connsiteY67" fmla="*/ 198963 h 1057049"/>
                <a:gd name="connsiteX68" fmla="*/ 572750 w 1140063"/>
                <a:gd name="connsiteY68" fmla="*/ 358904 h 1057049"/>
                <a:gd name="connsiteX69" fmla="*/ 440480 w 1140063"/>
                <a:gd name="connsiteY69" fmla="*/ 506669 h 1057049"/>
                <a:gd name="connsiteX70" fmla="*/ 1070836 w 1140063"/>
                <a:gd name="connsiteY70" fmla="*/ 292492 h 1057049"/>
                <a:gd name="connsiteX71" fmla="*/ 1124519 w 1140063"/>
                <a:gd name="connsiteY71" fmla="*/ 226081 h 1057049"/>
                <a:gd name="connsiteX72" fmla="*/ 1091313 w 1140063"/>
                <a:gd name="connsiteY72" fmla="*/ 156349 h 1057049"/>
                <a:gd name="connsiteX73" fmla="*/ 924730 w 1140063"/>
                <a:gd name="connsiteY73" fmla="*/ 160223 h 1057049"/>
                <a:gd name="connsiteX74" fmla="*/ 1070836 w 1140063"/>
                <a:gd name="connsiteY74" fmla="*/ 292492 h 105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140063" h="1057049">
                  <a:moveTo>
                    <a:pt x="323153" y="519398"/>
                  </a:moveTo>
                  <a:cubicBezTo>
                    <a:pt x="279986" y="508329"/>
                    <a:pt x="239032" y="499475"/>
                    <a:pt x="198632" y="487299"/>
                  </a:cubicBezTo>
                  <a:cubicBezTo>
                    <a:pt x="138861" y="469589"/>
                    <a:pt x="84072" y="441918"/>
                    <a:pt x="44225" y="392663"/>
                  </a:cubicBezTo>
                  <a:cubicBezTo>
                    <a:pt x="-20526" y="311862"/>
                    <a:pt x="-13332" y="198409"/>
                    <a:pt x="60274" y="125357"/>
                  </a:cubicBezTo>
                  <a:cubicBezTo>
                    <a:pt x="132220" y="54518"/>
                    <a:pt x="221876" y="20759"/>
                    <a:pt x="319833" y="6923"/>
                  </a:cubicBezTo>
                  <a:cubicBezTo>
                    <a:pt x="416683" y="-6360"/>
                    <a:pt x="512979" y="-272"/>
                    <a:pt x="608169" y="22972"/>
                  </a:cubicBezTo>
                  <a:cubicBezTo>
                    <a:pt x="705019" y="46216"/>
                    <a:pt x="796888" y="83296"/>
                    <a:pt x="882117" y="135318"/>
                  </a:cubicBezTo>
                  <a:cubicBezTo>
                    <a:pt x="897613" y="144727"/>
                    <a:pt x="911448" y="147494"/>
                    <a:pt x="930265" y="143066"/>
                  </a:cubicBezTo>
                  <a:cubicBezTo>
                    <a:pt x="981734" y="131998"/>
                    <a:pt x="1033756" y="130338"/>
                    <a:pt x="1085225" y="144173"/>
                  </a:cubicBezTo>
                  <a:cubicBezTo>
                    <a:pt x="1153850" y="162436"/>
                    <a:pt x="1152190" y="224420"/>
                    <a:pt x="1118431" y="264821"/>
                  </a:cubicBezTo>
                  <a:cubicBezTo>
                    <a:pt x="1106809" y="278103"/>
                    <a:pt x="1094080" y="290832"/>
                    <a:pt x="1080244" y="305221"/>
                  </a:cubicBezTo>
                  <a:cubicBezTo>
                    <a:pt x="1089099" y="319610"/>
                    <a:pt x="1099061" y="334553"/>
                    <a:pt x="1108469" y="350602"/>
                  </a:cubicBezTo>
                  <a:cubicBezTo>
                    <a:pt x="1128393" y="385468"/>
                    <a:pt x="1144995" y="421995"/>
                    <a:pt x="1143335" y="463502"/>
                  </a:cubicBezTo>
                  <a:cubicBezTo>
                    <a:pt x="1143335" y="469589"/>
                    <a:pt x="1137801" y="475677"/>
                    <a:pt x="1134480" y="481212"/>
                  </a:cubicBezTo>
                  <a:cubicBezTo>
                    <a:pt x="1130606" y="475677"/>
                    <a:pt x="1123965" y="470143"/>
                    <a:pt x="1123412" y="464609"/>
                  </a:cubicBezTo>
                  <a:cubicBezTo>
                    <a:pt x="1122305" y="425869"/>
                    <a:pt x="1113450" y="388789"/>
                    <a:pt x="1094633" y="354476"/>
                  </a:cubicBezTo>
                  <a:cubicBezTo>
                    <a:pt x="1087992" y="342301"/>
                    <a:pt x="1080798" y="330679"/>
                    <a:pt x="1072496" y="319610"/>
                  </a:cubicBezTo>
                  <a:cubicBezTo>
                    <a:pt x="1070283" y="316843"/>
                    <a:pt x="1061428" y="315736"/>
                    <a:pt x="1058107" y="317950"/>
                  </a:cubicBezTo>
                  <a:cubicBezTo>
                    <a:pt x="980073" y="379381"/>
                    <a:pt x="890418" y="417567"/>
                    <a:pt x="797995" y="451326"/>
                  </a:cubicBezTo>
                  <a:cubicBezTo>
                    <a:pt x="713321" y="481765"/>
                    <a:pt x="626432" y="505009"/>
                    <a:pt x="537330" y="516631"/>
                  </a:cubicBezTo>
                  <a:cubicBezTo>
                    <a:pt x="504124" y="521058"/>
                    <a:pt x="470365" y="521612"/>
                    <a:pt x="436606" y="524932"/>
                  </a:cubicBezTo>
                  <a:cubicBezTo>
                    <a:pt x="430518" y="525486"/>
                    <a:pt x="423324" y="529360"/>
                    <a:pt x="420003" y="534341"/>
                  </a:cubicBezTo>
                  <a:cubicBezTo>
                    <a:pt x="384031" y="587470"/>
                    <a:pt x="355252" y="644473"/>
                    <a:pt x="337542" y="705904"/>
                  </a:cubicBezTo>
                  <a:cubicBezTo>
                    <a:pt x="318172" y="773975"/>
                    <a:pt x="309871" y="844261"/>
                    <a:pt x="333668" y="912886"/>
                  </a:cubicBezTo>
                  <a:cubicBezTo>
                    <a:pt x="359126" y="988706"/>
                    <a:pt x="415576" y="1031320"/>
                    <a:pt x="493056" y="1044049"/>
                  </a:cubicBezTo>
                  <a:cubicBezTo>
                    <a:pt x="597101" y="1061205"/>
                    <a:pt x="693951" y="1037961"/>
                    <a:pt x="781393" y="979851"/>
                  </a:cubicBezTo>
                  <a:cubicBezTo>
                    <a:pt x="876029" y="917314"/>
                    <a:pt x="946314" y="832639"/>
                    <a:pt x="993909" y="730255"/>
                  </a:cubicBezTo>
                  <a:cubicBezTo>
                    <a:pt x="1014940" y="684874"/>
                    <a:pt x="1027115" y="636172"/>
                    <a:pt x="1017153" y="584703"/>
                  </a:cubicBezTo>
                  <a:cubicBezTo>
                    <a:pt x="1006638" y="531574"/>
                    <a:pt x="962917" y="496154"/>
                    <a:pt x="908681" y="493940"/>
                  </a:cubicBezTo>
                  <a:cubicBezTo>
                    <a:pt x="846697" y="491727"/>
                    <a:pt x="793568" y="516078"/>
                    <a:pt x="747080" y="553157"/>
                  </a:cubicBezTo>
                  <a:cubicBezTo>
                    <a:pt x="711107" y="581936"/>
                    <a:pt x="677901" y="615141"/>
                    <a:pt x="648016" y="650007"/>
                  </a:cubicBezTo>
                  <a:cubicBezTo>
                    <a:pt x="616471" y="686534"/>
                    <a:pt x="596547" y="729701"/>
                    <a:pt x="599868" y="784491"/>
                  </a:cubicBezTo>
                  <a:cubicBezTo>
                    <a:pt x="606509" y="778956"/>
                    <a:pt x="610936" y="775636"/>
                    <a:pt x="614257" y="772315"/>
                  </a:cubicBezTo>
                  <a:cubicBezTo>
                    <a:pt x="627539" y="759033"/>
                    <a:pt x="643035" y="755712"/>
                    <a:pt x="660745" y="761800"/>
                  </a:cubicBezTo>
                  <a:cubicBezTo>
                    <a:pt x="677901" y="767334"/>
                    <a:pt x="681222" y="782830"/>
                    <a:pt x="682329" y="798326"/>
                  </a:cubicBezTo>
                  <a:cubicBezTo>
                    <a:pt x="686203" y="840941"/>
                    <a:pt x="659638" y="864184"/>
                    <a:pt x="617577" y="854223"/>
                  </a:cubicBezTo>
                  <a:cubicBezTo>
                    <a:pt x="602635" y="850902"/>
                    <a:pt x="591566" y="842601"/>
                    <a:pt x="587692" y="825998"/>
                  </a:cubicBezTo>
                  <a:cubicBezTo>
                    <a:pt x="573857" y="766781"/>
                    <a:pt x="587139" y="711991"/>
                    <a:pt x="618131" y="662736"/>
                  </a:cubicBezTo>
                  <a:cubicBezTo>
                    <a:pt x="665726" y="588577"/>
                    <a:pt x="729370" y="530467"/>
                    <a:pt x="813491" y="498921"/>
                  </a:cubicBezTo>
                  <a:cubicBezTo>
                    <a:pt x="853892" y="483425"/>
                    <a:pt x="896506" y="476784"/>
                    <a:pt x="939673" y="486192"/>
                  </a:cubicBezTo>
                  <a:cubicBezTo>
                    <a:pt x="987821" y="496154"/>
                    <a:pt x="1017707" y="526593"/>
                    <a:pt x="1029882" y="572527"/>
                  </a:cubicBezTo>
                  <a:cubicBezTo>
                    <a:pt x="1052019" y="656649"/>
                    <a:pt x="1036523" y="736896"/>
                    <a:pt x="990589" y="808841"/>
                  </a:cubicBezTo>
                  <a:cubicBezTo>
                    <a:pt x="901487" y="949966"/>
                    <a:pt x="773091" y="1033534"/>
                    <a:pt x="607062" y="1056778"/>
                  </a:cubicBezTo>
                  <a:cubicBezTo>
                    <a:pt x="525708" y="1068400"/>
                    <a:pt x="447121" y="1059545"/>
                    <a:pt x="377943" y="1010290"/>
                  </a:cubicBezTo>
                  <a:cubicBezTo>
                    <a:pt x="294928" y="951626"/>
                    <a:pt x="252314" y="871379"/>
                    <a:pt x="246780" y="769548"/>
                  </a:cubicBezTo>
                  <a:cubicBezTo>
                    <a:pt x="242352" y="684874"/>
                    <a:pt x="269471" y="610161"/>
                    <a:pt x="309871" y="538215"/>
                  </a:cubicBezTo>
                  <a:cubicBezTo>
                    <a:pt x="315958" y="532127"/>
                    <a:pt x="319279" y="526039"/>
                    <a:pt x="323153" y="519398"/>
                  </a:cubicBezTo>
                  <a:close/>
                  <a:moveTo>
                    <a:pt x="878243" y="149708"/>
                  </a:moveTo>
                  <a:cubicBezTo>
                    <a:pt x="878796" y="148047"/>
                    <a:pt x="879350" y="146387"/>
                    <a:pt x="879350" y="145280"/>
                  </a:cubicBezTo>
                  <a:cubicBezTo>
                    <a:pt x="848911" y="131444"/>
                    <a:pt x="819026" y="116502"/>
                    <a:pt x="788034" y="104326"/>
                  </a:cubicBezTo>
                  <a:cubicBezTo>
                    <a:pt x="695611" y="68353"/>
                    <a:pt x="599868" y="46770"/>
                    <a:pt x="500804" y="40129"/>
                  </a:cubicBezTo>
                  <a:cubicBezTo>
                    <a:pt x="410041" y="34041"/>
                    <a:pt x="319833" y="36255"/>
                    <a:pt x="233498" y="69460"/>
                  </a:cubicBezTo>
                  <a:cubicBezTo>
                    <a:pt x="170407" y="93811"/>
                    <a:pt x="112297" y="126463"/>
                    <a:pt x="68022" y="180146"/>
                  </a:cubicBezTo>
                  <a:cubicBezTo>
                    <a:pt x="12679" y="246558"/>
                    <a:pt x="12679" y="353923"/>
                    <a:pt x="83518" y="413693"/>
                  </a:cubicBezTo>
                  <a:cubicBezTo>
                    <a:pt x="99014" y="426976"/>
                    <a:pt x="115617" y="438598"/>
                    <a:pt x="132774" y="448559"/>
                  </a:cubicBezTo>
                  <a:cubicBezTo>
                    <a:pt x="190884" y="482872"/>
                    <a:pt x="256188" y="493940"/>
                    <a:pt x="320939" y="506116"/>
                  </a:cubicBezTo>
                  <a:cubicBezTo>
                    <a:pt x="325367" y="507223"/>
                    <a:pt x="333668" y="501688"/>
                    <a:pt x="336989" y="497261"/>
                  </a:cubicBezTo>
                  <a:cubicBezTo>
                    <a:pt x="443247" y="346728"/>
                    <a:pt x="588246" y="249878"/>
                    <a:pt x="759809" y="188448"/>
                  </a:cubicBezTo>
                  <a:cubicBezTo>
                    <a:pt x="799102" y="174058"/>
                    <a:pt x="838949" y="162436"/>
                    <a:pt x="878243" y="149708"/>
                  </a:cubicBezTo>
                  <a:close/>
                  <a:moveTo>
                    <a:pt x="440480" y="506669"/>
                  </a:moveTo>
                  <a:cubicBezTo>
                    <a:pt x="441034" y="508329"/>
                    <a:pt x="441587" y="509990"/>
                    <a:pt x="442141" y="511650"/>
                  </a:cubicBezTo>
                  <a:cubicBezTo>
                    <a:pt x="469812" y="508883"/>
                    <a:pt x="497483" y="507776"/>
                    <a:pt x="524601" y="503902"/>
                  </a:cubicBezTo>
                  <a:cubicBezTo>
                    <a:pt x="636947" y="488406"/>
                    <a:pt x="745420" y="457968"/>
                    <a:pt x="851124" y="415907"/>
                  </a:cubicBezTo>
                  <a:cubicBezTo>
                    <a:pt x="920303" y="388236"/>
                    <a:pt x="986161" y="355030"/>
                    <a:pt x="1046485" y="310755"/>
                  </a:cubicBezTo>
                  <a:cubicBezTo>
                    <a:pt x="1058660" y="301901"/>
                    <a:pt x="1058107" y="294706"/>
                    <a:pt x="1049252" y="284191"/>
                  </a:cubicBezTo>
                  <a:cubicBezTo>
                    <a:pt x="1010512" y="238810"/>
                    <a:pt x="966791" y="199516"/>
                    <a:pt x="915876" y="169078"/>
                  </a:cubicBezTo>
                  <a:cubicBezTo>
                    <a:pt x="910895" y="165757"/>
                    <a:pt x="902593" y="164650"/>
                    <a:pt x="897059" y="166310"/>
                  </a:cubicBezTo>
                  <a:cubicBezTo>
                    <a:pt x="868834" y="176272"/>
                    <a:pt x="840056" y="186234"/>
                    <a:pt x="812938" y="198963"/>
                  </a:cubicBezTo>
                  <a:cubicBezTo>
                    <a:pt x="724943" y="239916"/>
                    <a:pt x="645249" y="293599"/>
                    <a:pt x="572750" y="358904"/>
                  </a:cubicBezTo>
                  <a:cubicBezTo>
                    <a:pt x="522941" y="403731"/>
                    <a:pt x="479774" y="453540"/>
                    <a:pt x="440480" y="506669"/>
                  </a:cubicBezTo>
                  <a:close/>
                  <a:moveTo>
                    <a:pt x="1070836" y="292492"/>
                  </a:moveTo>
                  <a:cubicBezTo>
                    <a:pt x="1092973" y="272569"/>
                    <a:pt x="1112896" y="252645"/>
                    <a:pt x="1124519" y="226081"/>
                  </a:cubicBezTo>
                  <a:cubicBezTo>
                    <a:pt x="1141121" y="187341"/>
                    <a:pt x="1119538" y="164097"/>
                    <a:pt x="1091313" y="156349"/>
                  </a:cubicBezTo>
                  <a:cubicBezTo>
                    <a:pt x="1036523" y="140853"/>
                    <a:pt x="982840" y="146387"/>
                    <a:pt x="924730" y="160223"/>
                  </a:cubicBezTo>
                  <a:cubicBezTo>
                    <a:pt x="980627" y="198409"/>
                    <a:pt x="1030436" y="239916"/>
                    <a:pt x="1070836" y="29249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62D38AD-6F7A-4F79-B0CE-92B0EEB71E76}"/>
                </a:ext>
              </a:extLst>
            </p:cNvPr>
            <p:cNvSpPr/>
            <p:nvPr/>
          </p:nvSpPr>
          <p:spPr>
            <a:xfrm>
              <a:off x="4172742" y="5372033"/>
              <a:ext cx="1051515" cy="1173270"/>
            </a:xfrm>
            <a:custGeom>
              <a:avLst/>
              <a:gdLst>
                <a:gd name="connsiteX0" fmla="*/ 636997 w 1051515"/>
                <a:gd name="connsiteY0" fmla="*/ 412571 h 1173269"/>
                <a:gd name="connsiteX1" fmla="*/ 566158 w 1051515"/>
                <a:gd name="connsiteY1" fmla="*/ 412571 h 1173269"/>
                <a:gd name="connsiteX2" fmla="*/ 565051 w 1051515"/>
                <a:gd name="connsiteY2" fmla="*/ 408143 h 1173269"/>
                <a:gd name="connsiteX3" fmla="*/ 579440 w 1051515"/>
                <a:gd name="connsiteY3" fmla="*/ 403162 h 1173269"/>
                <a:gd name="connsiteX4" fmla="*/ 631463 w 1051515"/>
                <a:gd name="connsiteY4" fmla="*/ 401502 h 1173269"/>
                <a:gd name="connsiteX5" fmla="*/ 652493 w 1051515"/>
                <a:gd name="connsiteY5" fmla="*/ 388220 h 1173269"/>
                <a:gd name="connsiteX6" fmla="*/ 809113 w 1051515"/>
                <a:gd name="connsiteY6" fmla="*/ 165188 h 1173269"/>
                <a:gd name="connsiteX7" fmla="*/ 920352 w 1051515"/>
                <a:gd name="connsiteY7" fmla="*/ 50628 h 1173269"/>
                <a:gd name="connsiteX8" fmla="*/ 1008901 w 1051515"/>
                <a:gd name="connsiteY8" fmla="*/ 1373 h 1173269"/>
                <a:gd name="connsiteX9" fmla="*/ 1051515 w 1051515"/>
                <a:gd name="connsiteY9" fmla="*/ 30705 h 1173269"/>
                <a:gd name="connsiteX10" fmla="*/ 1018309 w 1051515"/>
                <a:gd name="connsiteY10" fmla="*/ 136963 h 1173269"/>
                <a:gd name="connsiteX11" fmla="*/ 799705 w 1051515"/>
                <a:gd name="connsiteY11" fmla="*/ 351140 h 1173269"/>
                <a:gd name="connsiteX12" fmla="*/ 735507 w 1051515"/>
                <a:gd name="connsiteY12" fmla="*/ 397628 h 1173269"/>
                <a:gd name="connsiteX13" fmla="*/ 814648 w 1051515"/>
                <a:gd name="connsiteY13" fmla="*/ 397628 h 1173269"/>
                <a:gd name="connsiteX14" fmla="*/ 815755 w 1051515"/>
                <a:gd name="connsiteY14" fmla="*/ 402056 h 1173269"/>
                <a:gd name="connsiteX15" fmla="*/ 799152 w 1051515"/>
                <a:gd name="connsiteY15" fmla="*/ 407037 h 1173269"/>
                <a:gd name="connsiteX16" fmla="*/ 741595 w 1051515"/>
                <a:gd name="connsiteY16" fmla="*/ 409250 h 1173269"/>
                <a:gd name="connsiteX17" fmla="*/ 714477 w 1051515"/>
                <a:gd name="connsiteY17" fmla="*/ 426960 h 1173269"/>
                <a:gd name="connsiteX18" fmla="*/ 536826 w 1051515"/>
                <a:gd name="connsiteY18" fmla="*/ 776727 h 1173269"/>
                <a:gd name="connsiteX19" fmla="*/ 371351 w 1051515"/>
                <a:gd name="connsiteY19" fmla="*/ 999206 h 1173269"/>
                <a:gd name="connsiteX20" fmla="*/ 188720 w 1051515"/>
                <a:gd name="connsiteY20" fmla="*/ 1139223 h 1173269"/>
                <a:gd name="connsiteX21" fmla="*/ 33206 w 1051515"/>
                <a:gd name="connsiteY21" fmla="*/ 1176856 h 1173269"/>
                <a:gd name="connsiteX22" fmla="*/ 6088 w 1051515"/>
                <a:gd name="connsiteY22" fmla="*/ 1171322 h 1173269"/>
                <a:gd name="connsiteX23" fmla="*/ 0 w 1051515"/>
                <a:gd name="connsiteY23" fmla="*/ 1160807 h 1173269"/>
                <a:gd name="connsiteX24" fmla="*/ 9962 w 1051515"/>
                <a:gd name="connsiteY24" fmla="*/ 1154719 h 1173269"/>
                <a:gd name="connsiteX25" fmla="*/ 297745 w 1051515"/>
                <a:gd name="connsiteY25" fmla="*/ 1025770 h 1173269"/>
                <a:gd name="connsiteX26" fmla="*/ 410644 w 1051515"/>
                <a:gd name="connsiteY26" fmla="*/ 851440 h 1173269"/>
                <a:gd name="connsiteX27" fmla="*/ 506388 w 1051515"/>
                <a:gd name="connsiteY27" fmla="*/ 666041 h 1173269"/>
                <a:gd name="connsiteX28" fmla="*/ 624268 w 1051515"/>
                <a:gd name="connsiteY28" fmla="*/ 441349 h 1173269"/>
                <a:gd name="connsiteX29" fmla="*/ 636997 w 1051515"/>
                <a:gd name="connsiteY29" fmla="*/ 412571 h 1173269"/>
                <a:gd name="connsiteX30" fmla="*/ 743255 w 1051515"/>
                <a:gd name="connsiteY30" fmla="*/ 371617 h 1173269"/>
                <a:gd name="connsiteX31" fmla="*/ 751003 w 1051515"/>
                <a:gd name="connsiteY31" fmla="*/ 369403 h 1173269"/>
                <a:gd name="connsiteX32" fmla="*/ 1002260 w 1051515"/>
                <a:gd name="connsiteY32" fmla="*/ 120360 h 1173269"/>
                <a:gd name="connsiteX33" fmla="*/ 1044874 w 1051515"/>
                <a:gd name="connsiteY33" fmla="*/ 34025 h 1173269"/>
                <a:gd name="connsiteX34" fmla="*/ 1019970 w 1051515"/>
                <a:gd name="connsiteY34" fmla="*/ 8014 h 1173269"/>
                <a:gd name="connsiteX35" fmla="*/ 995619 w 1051515"/>
                <a:gd name="connsiteY35" fmla="*/ 15209 h 1173269"/>
                <a:gd name="connsiteX36" fmla="*/ 940276 w 1051515"/>
                <a:gd name="connsiteY36" fmla="*/ 59483 h 1173269"/>
                <a:gd name="connsiteX37" fmla="*/ 786423 w 1051515"/>
                <a:gd name="connsiteY37" fmla="*/ 289710 h 1173269"/>
                <a:gd name="connsiteX38" fmla="*/ 743255 w 1051515"/>
                <a:gd name="connsiteY38" fmla="*/ 371617 h 11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51515" h="1173269">
                  <a:moveTo>
                    <a:pt x="636997" y="412571"/>
                  </a:moveTo>
                  <a:cubicBezTo>
                    <a:pt x="611539" y="412571"/>
                    <a:pt x="588849" y="412571"/>
                    <a:pt x="566158" y="412571"/>
                  </a:cubicBezTo>
                  <a:cubicBezTo>
                    <a:pt x="565605" y="410910"/>
                    <a:pt x="565051" y="409804"/>
                    <a:pt x="565051" y="408143"/>
                  </a:cubicBezTo>
                  <a:cubicBezTo>
                    <a:pt x="570032" y="406483"/>
                    <a:pt x="574459" y="403162"/>
                    <a:pt x="579440" y="403162"/>
                  </a:cubicBezTo>
                  <a:cubicBezTo>
                    <a:pt x="596596" y="402056"/>
                    <a:pt x="614306" y="402056"/>
                    <a:pt x="631463" y="401502"/>
                  </a:cubicBezTo>
                  <a:cubicBezTo>
                    <a:pt x="641424" y="401502"/>
                    <a:pt x="646959" y="397628"/>
                    <a:pt x="652493" y="388220"/>
                  </a:cubicBezTo>
                  <a:cubicBezTo>
                    <a:pt x="697874" y="309080"/>
                    <a:pt x="747129" y="232706"/>
                    <a:pt x="809113" y="165188"/>
                  </a:cubicBezTo>
                  <a:cubicBezTo>
                    <a:pt x="845086" y="125894"/>
                    <a:pt x="882166" y="87708"/>
                    <a:pt x="920352" y="50628"/>
                  </a:cubicBezTo>
                  <a:cubicBezTo>
                    <a:pt x="945257" y="26831"/>
                    <a:pt x="974035" y="8014"/>
                    <a:pt x="1008901" y="1373"/>
                  </a:cubicBezTo>
                  <a:cubicBezTo>
                    <a:pt x="1034912" y="-3608"/>
                    <a:pt x="1047088" y="4694"/>
                    <a:pt x="1051515" y="30705"/>
                  </a:cubicBezTo>
                  <a:cubicBezTo>
                    <a:pt x="1058156" y="71659"/>
                    <a:pt x="1039893" y="105418"/>
                    <a:pt x="1018309" y="136963"/>
                  </a:cubicBezTo>
                  <a:cubicBezTo>
                    <a:pt x="959092" y="222191"/>
                    <a:pt x="882719" y="289710"/>
                    <a:pt x="799705" y="351140"/>
                  </a:cubicBezTo>
                  <a:cubicBezTo>
                    <a:pt x="779228" y="366083"/>
                    <a:pt x="758751" y="381025"/>
                    <a:pt x="735507" y="397628"/>
                  </a:cubicBezTo>
                  <a:cubicBezTo>
                    <a:pt x="763732" y="397628"/>
                    <a:pt x="789190" y="397628"/>
                    <a:pt x="814648" y="397628"/>
                  </a:cubicBezTo>
                  <a:cubicBezTo>
                    <a:pt x="815201" y="399288"/>
                    <a:pt x="815201" y="400949"/>
                    <a:pt x="815755" y="402056"/>
                  </a:cubicBezTo>
                  <a:cubicBezTo>
                    <a:pt x="810220" y="403716"/>
                    <a:pt x="804686" y="406483"/>
                    <a:pt x="799152" y="407037"/>
                  </a:cubicBezTo>
                  <a:cubicBezTo>
                    <a:pt x="780335" y="408143"/>
                    <a:pt x="760965" y="409804"/>
                    <a:pt x="741595" y="409250"/>
                  </a:cubicBezTo>
                  <a:cubicBezTo>
                    <a:pt x="727206" y="408697"/>
                    <a:pt x="720565" y="414231"/>
                    <a:pt x="714477" y="426960"/>
                  </a:cubicBezTo>
                  <a:cubicBezTo>
                    <a:pt x="655813" y="543733"/>
                    <a:pt x="598257" y="661614"/>
                    <a:pt x="536826" y="776727"/>
                  </a:cubicBezTo>
                  <a:cubicBezTo>
                    <a:pt x="493105" y="858634"/>
                    <a:pt x="436656" y="932794"/>
                    <a:pt x="371351" y="999206"/>
                  </a:cubicBezTo>
                  <a:cubicBezTo>
                    <a:pt x="317115" y="1053995"/>
                    <a:pt x="259005" y="1104357"/>
                    <a:pt x="188720" y="1139223"/>
                  </a:cubicBezTo>
                  <a:cubicBezTo>
                    <a:pt x="140017" y="1163574"/>
                    <a:pt x="87995" y="1177410"/>
                    <a:pt x="33206" y="1176856"/>
                  </a:cubicBezTo>
                  <a:cubicBezTo>
                    <a:pt x="24351" y="1176856"/>
                    <a:pt x="14943" y="1174643"/>
                    <a:pt x="6088" y="1171322"/>
                  </a:cubicBezTo>
                  <a:cubicBezTo>
                    <a:pt x="2767" y="1170215"/>
                    <a:pt x="0" y="1164127"/>
                    <a:pt x="0" y="1160807"/>
                  </a:cubicBezTo>
                  <a:cubicBezTo>
                    <a:pt x="0" y="1158593"/>
                    <a:pt x="6641" y="1154166"/>
                    <a:pt x="9962" y="1154719"/>
                  </a:cubicBezTo>
                  <a:cubicBezTo>
                    <a:pt x="135590" y="1177963"/>
                    <a:pt x="220265" y="1109891"/>
                    <a:pt x="297745" y="1025770"/>
                  </a:cubicBezTo>
                  <a:cubicBezTo>
                    <a:pt x="345340" y="973748"/>
                    <a:pt x="378546" y="912870"/>
                    <a:pt x="410644" y="851440"/>
                  </a:cubicBezTo>
                  <a:cubicBezTo>
                    <a:pt x="442743" y="790009"/>
                    <a:pt x="474289" y="728025"/>
                    <a:pt x="506388" y="666041"/>
                  </a:cubicBezTo>
                  <a:cubicBezTo>
                    <a:pt x="545681" y="591328"/>
                    <a:pt x="584975" y="516615"/>
                    <a:pt x="624268" y="441349"/>
                  </a:cubicBezTo>
                  <a:cubicBezTo>
                    <a:pt x="628142" y="433048"/>
                    <a:pt x="632016" y="424193"/>
                    <a:pt x="636997" y="412571"/>
                  </a:cubicBezTo>
                  <a:close/>
                  <a:moveTo>
                    <a:pt x="743255" y="371617"/>
                  </a:moveTo>
                  <a:cubicBezTo>
                    <a:pt x="748236" y="370510"/>
                    <a:pt x="749896" y="370510"/>
                    <a:pt x="751003" y="369403"/>
                  </a:cubicBezTo>
                  <a:cubicBezTo>
                    <a:pt x="845640" y="297457"/>
                    <a:pt x="931421" y="216104"/>
                    <a:pt x="1002260" y="120360"/>
                  </a:cubicBezTo>
                  <a:cubicBezTo>
                    <a:pt x="1021630" y="94349"/>
                    <a:pt x="1040447" y="67784"/>
                    <a:pt x="1044874" y="34025"/>
                  </a:cubicBezTo>
                  <a:cubicBezTo>
                    <a:pt x="1047088" y="16316"/>
                    <a:pt x="1037679" y="5800"/>
                    <a:pt x="1019970" y="8014"/>
                  </a:cubicBezTo>
                  <a:cubicBezTo>
                    <a:pt x="1011668" y="9121"/>
                    <a:pt x="1002260" y="10781"/>
                    <a:pt x="995619" y="15209"/>
                  </a:cubicBezTo>
                  <a:cubicBezTo>
                    <a:pt x="976249" y="29044"/>
                    <a:pt x="956879" y="42880"/>
                    <a:pt x="940276" y="59483"/>
                  </a:cubicBezTo>
                  <a:cubicBezTo>
                    <a:pt x="874972" y="126448"/>
                    <a:pt x="830697" y="208355"/>
                    <a:pt x="786423" y="289710"/>
                  </a:cubicBezTo>
                  <a:cubicBezTo>
                    <a:pt x="772034" y="316828"/>
                    <a:pt x="758198" y="342839"/>
                    <a:pt x="743255" y="37161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8338A26-D4AE-4579-9A61-A7A9D69105DD}"/>
                </a:ext>
              </a:extLst>
            </p:cNvPr>
            <p:cNvSpPr/>
            <p:nvPr/>
          </p:nvSpPr>
          <p:spPr>
            <a:xfrm>
              <a:off x="4421785" y="5364388"/>
              <a:ext cx="1051515" cy="1173270"/>
            </a:xfrm>
            <a:custGeom>
              <a:avLst/>
              <a:gdLst>
                <a:gd name="connsiteX0" fmla="*/ 855048 w 1051515"/>
                <a:gd name="connsiteY0" fmla="*/ 401400 h 1173269"/>
                <a:gd name="connsiteX1" fmla="*/ 840105 w 1051515"/>
                <a:gd name="connsiteY1" fmla="*/ 405827 h 1173269"/>
                <a:gd name="connsiteX2" fmla="*/ 739381 w 1051515"/>
                <a:gd name="connsiteY2" fmla="*/ 408594 h 1173269"/>
                <a:gd name="connsiteX3" fmla="*/ 721672 w 1051515"/>
                <a:gd name="connsiteY3" fmla="*/ 420216 h 1173269"/>
                <a:gd name="connsiteX4" fmla="*/ 636997 w 1051515"/>
                <a:gd name="connsiteY4" fmla="*/ 592886 h 1173269"/>
                <a:gd name="connsiteX5" fmla="*/ 572246 w 1051515"/>
                <a:gd name="connsiteY5" fmla="*/ 719068 h 1173269"/>
                <a:gd name="connsiteX6" fmla="*/ 448831 w 1051515"/>
                <a:gd name="connsiteY6" fmla="*/ 905574 h 1173269"/>
                <a:gd name="connsiteX7" fmla="*/ 214177 w 1051515"/>
                <a:gd name="connsiteY7" fmla="*/ 1121411 h 1173269"/>
                <a:gd name="connsiteX8" fmla="*/ 39294 w 1051515"/>
                <a:gd name="connsiteY8" fmla="*/ 1175647 h 1173269"/>
                <a:gd name="connsiteX9" fmla="*/ 8301 w 1051515"/>
                <a:gd name="connsiteY9" fmla="*/ 1171220 h 1173269"/>
                <a:gd name="connsiteX10" fmla="*/ 0 w 1051515"/>
                <a:gd name="connsiteY10" fmla="*/ 1158490 h 1173269"/>
                <a:gd name="connsiteX11" fmla="*/ 12729 w 1051515"/>
                <a:gd name="connsiteY11" fmla="*/ 1154063 h 1173269"/>
                <a:gd name="connsiteX12" fmla="*/ 197574 w 1051515"/>
                <a:gd name="connsiteY12" fmla="*/ 1112003 h 1173269"/>
                <a:gd name="connsiteX13" fmla="*/ 392935 w 1051515"/>
                <a:gd name="connsiteY13" fmla="*/ 882330 h 1173269"/>
                <a:gd name="connsiteX14" fmla="*/ 478716 w 1051515"/>
                <a:gd name="connsiteY14" fmla="*/ 725156 h 1173269"/>
                <a:gd name="connsiteX15" fmla="*/ 523544 w 1051515"/>
                <a:gd name="connsiteY15" fmla="*/ 637161 h 1173269"/>
                <a:gd name="connsiteX16" fmla="*/ 633123 w 1051515"/>
                <a:gd name="connsiteY16" fmla="*/ 427964 h 1173269"/>
                <a:gd name="connsiteX17" fmla="*/ 640871 w 1051515"/>
                <a:gd name="connsiteY17" fmla="*/ 411361 h 1173269"/>
                <a:gd name="connsiteX18" fmla="*/ 604345 w 1051515"/>
                <a:gd name="connsiteY18" fmla="*/ 403060 h 1173269"/>
                <a:gd name="connsiteX19" fmla="*/ 604345 w 1051515"/>
                <a:gd name="connsiteY19" fmla="*/ 396419 h 1173269"/>
                <a:gd name="connsiteX20" fmla="*/ 623161 w 1051515"/>
                <a:gd name="connsiteY20" fmla="*/ 396972 h 1173269"/>
                <a:gd name="connsiteX21" fmla="*/ 663008 w 1051515"/>
                <a:gd name="connsiteY21" fmla="*/ 376495 h 1173269"/>
                <a:gd name="connsiteX22" fmla="*/ 886593 w 1051515"/>
                <a:gd name="connsiteY22" fmla="*/ 82625 h 1173269"/>
                <a:gd name="connsiteX23" fmla="*/ 981783 w 1051515"/>
                <a:gd name="connsiteY23" fmla="*/ 10679 h 1173269"/>
                <a:gd name="connsiteX24" fmla="*/ 1021630 w 1051515"/>
                <a:gd name="connsiteY24" fmla="*/ 163 h 1173269"/>
                <a:gd name="connsiteX25" fmla="*/ 1054836 w 1051515"/>
                <a:gd name="connsiteY25" fmla="*/ 29495 h 1173269"/>
                <a:gd name="connsiteX26" fmla="*/ 1033805 w 1051515"/>
                <a:gd name="connsiteY26" fmla="*/ 110296 h 1173269"/>
                <a:gd name="connsiteX27" fmla="*/ 912051 w 1051515"/>
                <a:gd name="connsiteY27" fmla="*/ 256401 h 1173269"/>
                <a:gd name="connsiteX28" fmla="*/ 742702 w 1051515"/>
                <a:gd name="connsiteY28" fmla="*/ 391991 h 1173269"/>
                <a:gd name="connsiteX29" fmla="*/ 738828 w 1051515"/>
                <a:gd name="connsiteY29" fmla="*/ 396972 h 1173269"/>
                <a:gd name="connsiteX30" fmla="*/ 853941 w 1051515"/>
                <a:gd name="connsiteY30" fmla="*/ 396972 h 1173269"/>
                <a:gd name="connsiteX31" fmla="*/ 855048 w 1051515"/>
                <a:gd name="connsiteY31" fmla="*/ 401400 h 1173269"/>
                <a:gd name="connsiteX32" fmla="*/ 748789 w 1051515"/>
                <a:gd name="connsiteY32" fmla="*/ 368194 h 1173269"/>
                <a:gd name="connsiteX33" fmla="*/ 751003 w 1051515"/>
                <a:gd name="connsiteY33" fmla="*/ 370408 h 1173269"/>
                <a:gd name="connsiteX34" fmla="*/ 761519 w 1051515"/>
                <a:gd name="connsiteY34" fmla="*/ 363213 h 1173269"/>
                <a:gd name="connsiteX35" fmla="*/ 932528 w 1051515"/>
                <a:gd name="connsiteY35" fmla="*/ 204932 h 1173269"/>
                <a:gd name="connsiteX36" fmla="*/ 1037679 w 1051515"/>
                <a:gd name="connsiteY36" fmla="*/ 63255 h 1173269"/>
                <a:gd name="connsiteX37" fmla="*/ 1037679 w 1051515"/>
                <a:gd name="connsiteY37" fmla="*/ 11786 h 1173269"/>
                <a:gd name="connsiteX38" fmla="*/ 989531 w 1051515"/>
                <a:gd name="connsiteY38" fmla="*/ 19534 h 1173269"/>
                <a:gd name="connsiteX39" fmla="*/ 911498 w 1051515"/>
                <a:gd name="connsiteY39" fmla="*/ 95353 h 1173269"/>
                <a:gd name="connsiteX40" fmla="*/ 800812 w 1051515"/>
                <a:gd name="connsiteY40" fmla="*/ 269684 h 1173269"/>
                <a:gd name="connsiteX41" fmla="*/ 748789 w 1051515"/>
                <a:gd name="connsiteY41" fmla="*/ 368194 h 117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51515" h="1173269">
                  <a:moveTo>
                    <a:pt x="855048" y="401400"/>
                  </a:moveTo>
                  <a:cubicBezTo>
                    <a:pt x="850067" y="403060"/>
                    <a:pt x="845086" y="405827"/>
                    <a:pt x="840105" y="405827"/>
                  </a:cubicBezTo>
                  <a:cubicBezTo>
                    <a:pt x="806346" y="406934"/>
                    <a:pt x="772587" y="406934"/>
                    <a:pt x="739381" y="408594"/>
                  </a:cubicBezTo>
                  <a:cubicBezTo>
                    <a:pt x="733293" y="409148"/>
                    <a:pt x="724439" y="414682"/>
                    <a:pt x="721672" y="420216"/>
                  </a:cubicBezTo>
                  <a:cubicBezTo>
                    <a:pt x="692893" y="477773"/>
                    <a:pt x="665222" y="535329"/>
                    <a:pt x="636997" y="592886"/>
                  </a:cubicBezTo>
                  <a:cubicBezTo>
                    <a:pt x="615966" y="634947"/>
                    <a:pt x="596596" y="678668"/>
                    <a:pt x="572246" y="719068"/>
                  </a:cubicBezTo>
                  <a:cubicBezTo>
                    <a:pt x="533506" y="782712"/>
                    <a:pt x="493105" y="845250"/>
                    <a:pt x="448831" y="905574"/>
                  </a:cubicBezTo>
                  <a:cubicBezTo>
                    <a:pt x="385187" y="992462"/>
                    <a:pt x="304386" y="1062747"/>
                    <a:pt x="214177" y="1121411"/>
                  </a:cubicBezTo>
                  <a:cubicBezTo>
                    <a:pt x="161048" y="1155723"/>
                    <a:pt x="103491" y="1176754"/>
                    <a:pt x="39294" y="1175647"/>
                  </a:cubicBezTo>
                  <a:cubicBezTo>
                    <a:pt x="28778" y="1175647"/>
                    <a:pt x="18263" y="1173987"/>
                    <a:pt x="8301" y="1171220"/>
                  </a:cubicBezTo>
                  <a:cubicBezTo>
                    <a:pt x="4427" y="1170113"/>
                    <a:pt x="2767" y="1162918"/>
                    <a:pt x="0" y="1158490"/>
                  </a:cubicBezTo>
                  <a:cubicBezTo>
                    <a:pt x="4427" y="1156830"/>
                    <a:pt x="9408" y="1152956"/>
                    <a:pt x="12729" y="1154063"/>
                  </a:cubicBezTo>
                  <a:cubicBezTo>
                    <a:pt x="81907" y="1172326"/>
                    <a:pt x="142231" y="1151296"/>
                    <a:pt x="197574" y="1112003"/>
                  </a:cubicBezTo>
                  <a:cubicBezTo>
                    <a:pt x="282249" y="1052232"/>
                    <a:pt x="343680" y="972538"/>
                    <a:pt x="392935" y="882330"/>
                  </a:cubicBezTo>
                  <a:cubicBezTo>
                    <a:pt x="421713" y="830307"/>
                    <a:pt x="450491" y="777731"/>
                    <a:pt x="478716" y="725156"/>
                  </a:cubicBezTo>
                  <a:cubicBezTo>
                    <a:pt x="494212" y="695824"/>
                    <a:pt x="508601" y="665939"/>
                    <a:pt x="523544" y="637161"/>
                  </a:cubicBezTo>
                  <a:cubicBezTo>
                    <a:pt x="560070" y="567428"/>
                    <a:pt x="596596" y="497696"/>
                    <a:pt x="633123" y="427964"/>
                  </a:cubicBezTo>
                  <a:cubicBezTo>
                    <a:pt x="635890" y="422983"/>
                    <a:pt x="637550" y="418002"/>
                    <a:pt x="640871" y="411361"/>
                  </a:cubicBezTo>
                  <a:cubicBezTo>
                    <a:pt x="627589" y="408041"/>
                    <a:pt x="615966" y="405827"/>
                    <a:pt x="604345" y="403060"/>
                  </a:cubicBezTo>
                  <a:cubicBezTo>
                    <a:pt x="604345" y="400846"/>
                    <a:pt x="604345" y="398632"/>
                    <a:pt x="604345" y="396419"/>
                  </a:cubicBezTo>
                  <a:cubicBezTo>
                    <a:pt x="610432" y="396419"/>
                    <a:pt x="617627" y="394758"/>
                    <a:pt x="623161" y="396972"/>
                  </a:cubicBezTo>
                  <a:cubicBezTo>
                    <a:pt x="644192" y="404167"/>
                    <a:pt x="653046" y="394205"/>
                    <a:pt x="663008" y="376495"/>
                  </a:cubicBezTo>
                  <a:cubicBezTo>
                    <a:pt x="723885" y="268023"/>
                    <a:pt x="797491" y="169513"/>
                    <a:pt x="886593" y="82625"/>
                  </a:cubicBezTo>
                  <a:cubicBezTo>
                    <a:pt x="914818" y="54953"/>
                    <a:pt x="949131" y="32816"/>
                    <a:pt x="981783" y="10679"/>
                  </a:cubicBezTo>
                  <a:cubicBezTo>
                    <a:pt x="992298" y="3484"/>
                    <a:pt x="1007795" y="1270"/>
                    <a:pt x="1021630" y="163"/>
                  </a:cubicBezTo>
                  <a:cubicBezTo>
                    <a:pt x="1042107" y="-1497"/>
                    <a:pt x="1052622" y="9572"/>
                    <a:pt x="1054836" y="29495"/>
                  </a:cubicBezTo>
                  <a:cubicBezTo>
                    <a:pt x="1058156" y="59380"/>
                    <a:pt x="1048195" y="85945"/>
                    <a:pt x="1033805" y="110296"/>
                  </a:cubicBezTo>
                  <a:cubicBezTo>
                    <a:pt x="1001707" y="166192"/>
                    <a:pt x="960199" y="214894"/>
                    <a:pt x="912051" y="256401"/>
                  </a:cubicBezTo>
                  <a:cubicBezTo>
                    <a:pt x="857262" y="303443"/>
                    <a:pt x="799152" y="347164"/>
                    <a:pt x="742702" y="391991"/>
                  </a:cubicBezTo>
                  <a:cubicBezTo>
                    <a:pt x="741595" y="393098"/>
                    <a:pt x="741042" y="394205"/>
                    <a:pt x="738828" y="396972"/>
                  </a:cubicBezTo>
                  <a:cubicBezTo>
                    <a:pt x="778121" y="396972"/>
                    <a:pt x="815755" y="396972"/>
                    <a:pt x="853941" y="396972"/>
                  </a:cubicBezTo>
                  <a:cubicBezTo>
                    <a:pt x="853941" y="398632"/>
                    <a:pt x="854495" y="400293"/>
                    <a:pt x="855048" y="401400"/>
                  </a:cubicBezTo>
                  <a:close/>
                  <a:moveTo>
                    <a:pt x="748789" y="368194"/>
                  </a:moveTo>
                  <a:cubicBezTo>
                    <a:pt x="749343" y="368747"/>
                    <a:pt x="750450" y="369854"/>
                    <a:pt x="751003" y="370408"/>
                  </a:cubicBezTo>
                  <a:cubicBezTo>
                    <a:pt x="754324" y="368194"/>
                    <a:pt x="758751" y="365980"/>
                    <a:pt x="761519" y="363213"/>
                  </a:cubicBezTo>
                  <a:cubicBezTo>
                    <a:pt x="818522" y="310637"/>
                    <a:pt x="877185" y="259168"/>
                    <a:pt x="932528" y="204932"/>
                  </a:cubicBezTo>
                  <a:cubicBezTo>
                    <a:pt x="974589" y="163425"/>
                    <a:pt x="1011668" y="117491"/>
                    <a:pt x="1037679" y="63255"/>
                  </a:cubicBezTo>
                  <a:cubicBezTo>
                    <a:pt x="1048748" y="40564"/>
                    <a:pt x="1049855" y="18980"/>
                    <a:pt x="1037679" y="11786"/>
                  </a:cubicBezTo>
                  <a:cubicBezTo>
                    <a:pt x="1020523" y="1270"/>
                    <a:pt x="1002260" y="8465"/>
                    <a:pt x="989531" y="19534"/>
                  </a:cubicBezTo>
                  <a:cubicBezTo>
                    <a:pt x="961860" y="43331"/>
                    <a:pt x="932528" y="66575"/>
                    <a:pt x="911498" y="95353"/>
                  </a:cubicBezTo>
                  <a:cubicBezTo>
                    <a:pt x="871651" y="151250"/>
                    <a:pt x="836232" y="210467"/>
                    <a:pt x="800812" y="269684"/>
                  </a:cubicBezTo>
                  <a:cubicBezTo>
                    <a:pt x="781995" y="301782"/>
                    <a:pt x="765946" y="335542"/>
                    <a:pt x="748789" y="36819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A936346-21D2-4962-9057-D2854388B731}"/>
                </a:ext>
              </a:extLst>
            </p:cNvPr>
            <p:cNvSpPr/>
            <p:nvPr/>
          </p:nvSpPr>
          <p:spPr>
            <a:xfrm>
              <a:off x="5192293" y="5749989"/>
              <a:ext cx="415072" cy="415072"/>
            </a:xfrm>
            <a:custGeom>
              <a:avLst/>
              <a:gdLst>
                <a:gd name="connsiteX0" fmla="*/ 418258 w 415071"/>
                <a:gd name="connsiteY0" fmla="*/ 161904 h 415071"/>
                <a:gd name="connsiteX1" fmla="*/ 412723 w 415071"/>
                <a:gd name="connsiteY1" fmla="*/ 176293 h 415071"/>
                <a:gd name="connsiteX2" fmla="*/ 247248 w 415071"/>
                <a:gd name="connsiteY2" fmla="*/ 362798 h 415071"/>
                <a:gd name="connsiteX3" fmla="*/ 113318 w 415071"/>
                <a:gd name="connsiteY3" fmla="*/ 417588 h 415071"/>
                <a:gd name="connsiteX4" fmla="*/ 972 w 415071"/>
                <a:gd name="connsiteY4" fmla="*/ 308562 h 415071"/>
                <a:gd name="connsiteX5" fmla="*/ 75132 w 415071"/>
                <a:gd name="connsiteY5" fmla="*/ 127591 h 415071"/>
                <a:gd name="connsiteX6" fmla="*/ 287648 w 415071"/>
                <a:gd name="connsiteY6" fmla="*/ 6390 h 415071"/>
                <a:gd name="connsiteX7" fmla="*/ 330263 w 415071"/>
                <a:gd name="connsiteY7" fmla="*/ 302 h 415071"/>
                <a:gd name="connsiteX8" fmla="*/ 387819 w 415071"/>
                <a:gd name="connsiteY8" fmla="*/ 29634 h 415071"/>
                <a:gd name="connsiteX9" fmla="*/ 384499 w 415071"/>
                <a:gd name="connsiteY9" fmla="*/ 91065 h 415071"/>
                <a:gd name="connsiteX10" fmla="*/ 293183 w 415071"/>
                <a:gd name="connsiteY10" fmla="*/ 159690 h 415071"/>
                <a:gd name="connsiteX11" fmla="*/ 114425 w 415071"/>
                <a:gd name="connsiteY11" fmla="*/ 215586 h 415071"/>
                <a:gd name="connsiteX12" fmla="*/ 97269 w 415071"/>
                <a:gd name="connsiteY12" fmla="*/ 229422 h 415071"/>
                <a:gd name="connsiteX13" fmla="*/ 61849 w 415071"/>
                <a:gd name="connsiteY13" fmla="*/ 319077 h 415071"/>
                <a:gd name="connsiteX14" fmla="*/ 152058 w 415071"/>
                <a:gd name="connsiteY14" fmla="*/ 401538 h 415071"/>
                <a:gd name="connsiteX15" fmla="*/ 249462 w 415071"/>
                <a:gd name="connsiteY15" fmla="*/ 346749 h 415071"/>
                <a:gd name="connsiteX16" fmla="*/ 395014 w 415071"/>
                <a:gd name="connsiteY16" fmla="*/ 179060 h 415071"/>
                <a:gd name="connsiteX17" fmla="*/ 412170 w 415071"/>
                <a:gd name="connsiteY17" fmla="*/ 158583 h 415071"/>
                <a:gd name="connsiteX18" fmla="*/ 418258 w 415071"/>
                <a:gd name="connsiteY18" fmla="*/ 161904 h 415071"/>
                <a:gd name="connsiteX19" fmla="*/ 114425 w 415071"/>
                <a:gd name="connsiteY19" fmla="*/ 202304 h 415071"/>
                <a:gd name="connsiteX20" fmla="*/ 126601 w 415071"/>
                <a:gd name="connsiteY20" fmla="*/ 200644 h 415071"/>
                <a:gd name="connsiteX21" fmla="*/ 314767 w 415071"/>
                <a:gd name="connsiteY21" fmla="*/ 96599 h 415071"/>
                <a:gd name="connsiteX22" fmla="*/ 352400 w 415071"/>
                <a:gd name="connsiteY22" fmla="*/ 34061 h 415071"/>
                <a:gd name="connsiteX23" fmla="*/ 331369 w 415071"/>
                <a:gd name="connsiteY23" fmla="*/ 8604 h 415071"/>
                <a:gd name="connsiteX24" fmla="*/ 305912 w 415071"/>
                <a:gd name="connsiteY24" fmla="*/ 13585 h 415071"/>
                <a:gd name="connsiteX25" fmla="*/ 247248 w 415071"/>
                <a:gd name="connsiteY25" fmla="*/ 49557 h 415071"/>
                <a:gd name="connsiteX26" fmla="*/ 114425 w 415071"/>
                <a:gd name="connsiteY26" fmla="*/ 202304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5071" h="415071">
                  <a:moveTo>
                    <a:pt x="418258" y="161904"/>
                  </a:moveTo>
                  <a:cubicBezTo>
                    <a:pt x="416597" y="166884"/>
                    <a:pt x="415490" y="172419"/>
                    <a:pt x="412723" y="176293"/>
                  </a:cubicBezTo>
                  <a:cubicBezTo>
                    <a:pt x="362361" y="242704"/>
                    <a:pt x="313106" y="310223"/>
                    <a:pt x="247248" y="362798"/>
                  </a:cubicBezTo>
                  <a:cubicBezTo>
                    <a:pt x="208508" y="393790"/>
                    <a:pt x="165894" y="418694"/>
                    <a:pt x="113318" y="417588"/>
                  </a:cubicBezTo>
                  <a:cubicBezTo>
                    <a:pt x="52441" y="415927"/>
                    <a:pt x="5953" y="368886"/>
                    <a:pt x="972" y="308562"/>
                  </a:cubicBezTo>
                  <a:cubicBezTo>
                    <a:pt x="-5669" y="234956"/>
                    <a:pt x="22002" y="176293"/>
                    <a:pt x="75132" y="127591"/>
                  </a:cubicBezTo>
                  <a:cubicBezTo>
                    <a:pt x="137116" y="71141"/>
                    <a:pt x="207401" y="29634"/>
                    <a:pt x="287648" y="6390"/>
                  </a:cubicBezTo>
                  <a:cubicBezTo>
                    <a:pt x="301484" y="2516"/>
                    <a:pt x="315873" y="1409"/>
                    <a:pt x="330263" y="302"/>
                  </a:cubicBezTo>
                  <a:cubicBezTo>
                    <a:pt x="355167" y="-1911"/>
                    <a:pt x="375644" y="8050"/>
                    <a:pt x="387819" y="29634"/>
                  </a:cubicBezTo>
                  <a:cubicBezTo>
                    <a:pt x="399441" y="49557"/>
                    <a:pt x="396120" y="71695"/>
                    <a:pt x="384499" y="91065"/>
                  </a:cubicBezTo>
                  <a:cubicBezTo>
                    <a:pt x="364022" y="126484"/>
                    <a:pt x="330263" y="146961"/>
                    <a:pt x="293183" y="159690"/>
                  </a:cubicBezTo>
                  <a:cubicBezTo>
                    <a:pt x="233966" y="180167"/>
                    <a:pt x="173642" y="196770"/>
                    <a:pt x="114425" y="215586"/>
                  </a:cubicBezTo>
                  <a:cubicBezTo>
                    <a:pt x="107784" y="217800"/>
                    <a:pt x="99483" y="223334"/>
                    <a:pt x="97269" y="229422"/>
                  </a:cubicBezTo>
                  <a:cubicBezTo>
                    <a:pt x="84540" y="258754"/>
                    <a:pt x="69597" y="288085"/>
                    <a:pt x="61849" y="319077"/>
                  </a:cubicBezTo>
                  <a:cubicBezTo>
                    <a:pt x="43586" y="392130"/>
                    <a:pt x="88414" y="415374"/>
                    <a:pt x="152058" y="401538"/>
                  </a:cubicBezTo>
                  <a:cubicBezTo>
                    <a:pt x="189691" y="393237"/>
                    <a:pt x="221237" y="371653"/>
                    <a:pt x="249462" y="346749"/>
                  </a:cubicBezTo>
                  <a:cubicBezTo>
                    <a:pt x="304805" y="296940"/>
                    <a:pt x="352400" y="239937"/>
                    <a:pt x="395014" y="179060"/>
                  </a:cubicBezTo>
                  <a:cubicBezTo>
                    <a:pt x="399994" y="171865"/>
                    <a:pt x="406636" y="165778"/>
                    <a:pt x="412170" y="158583"/>
                  </a:cubicBezTo>
                  <a:cubicBezTo>
                    <a:pt x="414384" y="159690"/>
                    <a:pt x="416044" y="160797"/>
                    <a:pt x="418258" y="161904"/>
                  </a:cubicBezTo>
                  <a:close/>
                  <a:moveTo>
                    <a:pt x="114425" y="202304"/>
                  </a:moveTo>
                  <a:cubicBezTo>
                    <a:pt x="121066" y="201750"/>
                    <a:pt x="123834" y="201750"/>
                    <a:pt x="126601" y="200644"/>
                  </a:cubicBezTo>
                  <a:cubicBezTo>
                    <a:pt x="196333" y="178506"/>
                    <a:pt x="261637" y="147514"/>
                    <a:pt x="314767" y="96599"/>
                  </a:cubicBezTo>
                  <a:cubicBezTo>
                    <a:pt x="332476" y="79443"/>
                    <a:pt x="349633" y="60626"/>
                    <a:pt x="352400" y="34061"/>
                  </a:cubicBezTo>
                  <a:cubicBezTo>
                    <a:pt x="354613" y="16352"/>
                    <a:pt x="348526" y="8050"/>
                    <a:pt x="331369" y="8604"/>
                  </a:cubicBezTo>
                  <a:cubicBezTo>
                    <a:pt x="323068" y="8604"/>
                    <a:pt x="313660" y="9711"/>
                    <a:pt x="305912" y="13585"/>
                  </a:cubicBezTo>
                  <a:cubicBezTo>
                    <a:pt x="285988" y="24653"/>
                    <a:pt x="265511" y="35722"/>
                    <a:pt x="247248" y="49557"/>
                  </a:cubicBezTo>
                  <a:cubicBezTo>
                    <a:pt x="195226" y="91618"/>
                    <a:pt x="152612" y="142534"/>
                    <a:pt x="114425" y="20230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44F751C-4395-4BD6-8E56-4020A11A0E67}"/>
                </a:ext>
              </a:extLst>
            </p:cNvPr>
            <p:cNvSpPr/>
            <p:nvPr/>
          </p:nvSpPr>
          <p:spPr>
            <a:xfrm>
              <a:off x="5610037" y="5736111"/>
              <a:ext cx="431675" cy="415072"/>
            </a:xfrm>
            <a:custGeom>
              <a:avLst/>
              <a:gdLst>
                <a:gd name="connsiteX0" fmla="*/ 437170 w 431674"/>
                <a:gd name="connsiteY0" fmla="*/ 179102 h 415071"/>
                <a:gd name="connsiteX1" fmla="*/ 422781 w 431674"/>
                <a:gd name="connsiteY1" fmla="*/ 199579 h 415071"/>
                <a:gd name="connsiteX2" fmla="*/ 256752 w 431674"/>
                <a:gd name="connsiteY2" fmla="*/ 359520 h 415071"/>
                <a:gd name="connsiteX3" fmla="*/ 117841 w 431674"/>
                <a:gd name="connsiteY3" fmla="*/ 417077 h 415071"/>
                <a:gd name="connsiteX4" fmla="*/ 514 w 431674"/>
                <a:gd name="connsiteY4" fmla="*/ 305284 h 415071"/>
                <a:gd name="connsiteX5" fmla="*/ 80761 w 431674"/>
                <a:gd name="connsiteY5" fmla="*/ 124866 h 415071"/>
                <a:gd name="connsiteX6" fmla="*/ 306007 w 431674"/>
                <a:gd name="connsiteY6" fmla="*/ 3112 h 415071"/>
                <a:gd name="connsiteX7" fmla="*/ 352495 w 431674"/>
                <a:gd name="connsiteY7" fmla="*/ 2005 h 415071"/>
                <a:gd name="connsiteX8" fmla="*/ 377953 w 431674"/>
                <a:gd name="connsiteY8" fmla="*/ 106050 h 415071"/>
                <a:gd name="connsiteX9" fmla="*/ 281103 w 431674"/>
                <a:gd name="connsiteY9" fmla="*/ 165820 h 415071"/>
                <a:gd name="connsiteX10" fmla="*/ 115074 w 431674"/>
                <a:gd name="connsiteY10" fmla="*/ 216735 h 415071"/>
                <a:gd name="connsiteX11" fmla="*/ 102345 w 431674"/>
                <a:gd name="connsiteY11" fmla="*/ 223930 h 415071"/>
                <a:gd name="connsiteX12" fmla="*/ 59178 w 431674"/>
                <a:gd name="connsiteY12" fmla="*/ 332955 h 415071"/>
                <a:gd name="connsiteX13" fmla="*/ 125036 w 431674"/>
                <a:gd name="connsiteY13" fmla="*/ 405455 h 415071"/>
                <a:gd name="connsiteX14" fmla="*/ 239042 w 431674"/>
                <a:gd name="connsiteY14" fmla="*/ 358967 h 415071"/>
                <a:gd name="connsiteX15" fmla="*/ 407284 w 431674"/>
                <a:gd name="connsiteY15" fmla="*/ 198472 h 415071"/>
                <a:gd name="connsiteX16" fmla="*/ 431082 w 431674"/>
                <a:gd name="connsiteY16" fmla="*/ 174121 h 415071"/>
                <a:gd name="connsiteX17" fmla="*/ 437170 w 431674"/>
                <a:gd name="connsiteY17" fmla="*/ 179102 h 415071"/>
                <a:gd name="connsiteX18" fmla="*/ 112307 w 431674"/>
                <a:gd name="connsiteY18" fmla="*/ 204560 h 415071"/>
                <a:gd name="connsiteX19" fmla="*/ 123375 w 431674"/>
                <a:gd name="connsiteY19" fmla="*/ 203453 h 415071"/>
                <a:gd name="connsiteX20" fmla="*/ 328144 w 431674"/>
                <a:gd name="connsiteY20" fmla="*/ 85019 h 415071"/>
                <a:gd name="connsiteX21" fmla="*/ 355262 w 431674"/>
                <a:gd name="connsiteY21" fmla="*/ 31890 h 415071"/>
                <a:gd name="connsiteX22" fmla="*/ 339213 w 431674"/>
                <a:gd name="connsiteY22" fmla="*/ 8646 h 415071"/>
                <a:gd name="connsiteX23" fmla="*/ 313755 w 431674"/>
                <a:gd name="connsiteY23" fmla="*/ 11413 h 415071"/>
                <a:gd name="connsiteX24" fmla="*/ 253431 w 431674"/>
                <a:gd name="connsiteY24" fmla="*/ 47940 h 415071"/>
                <a:gd name="connsiteX25" fmla="*/ 174291 w 431674"/>
                <a:gd name="connsiteY25" fmla="*/ 125420 h 415071"/>
                <a:gd name="connsiteX26" fmla="*/ 112307 w 431674"/>
                <a:gd name="connsiteY26" fmla="*/ 204560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31674" h="415071">
                  <a:moveTo>
                    <a:pt x="437170" y="179102"/>
                  </a:moveTo>
                  <a:cubicBezTo>
                    <a:pt x="432189" y="185743"/>
                    <a:pt x="428315" y="192938"/>
                    <a:pt x="422781" y="199579"/>
                  </a:cubicBezTo>
                  <a:cubicBezTo>
                    <a:pt x="372418" y="258242"/>
                    <a:pt x="319289" y="313585"/>
                    <a:pt x="256752" y="359520"/>
                  </a:cubicBezTo>
                  <a:cubicBezTo>
                    <a:pt x="215245" y="389959"/>
                    <a:pt x="172077" y="416523"/>
                    <a:pt x="117841" y="417077"/>
                  </a:cubicBezTo>
                  <a:cubicBezTo>
                    <a:pt x="57517" y="418184"/>
                    <a:pt x="4388" y="365608"/>
                    <a:pt x="514" y="305284"/>
                  </a:cubicBezTo>
                  <a:cubicBezTo>
                    <a:pt x="-4467" y="230018"/>
                    <a:pt x="27079" y="172461"/>
                    <a:pt x="80761" y="124866"/>
                  </a:cubicBezTo>
                  <a:cubicBezTo>
                    <a:pt x="146066" y="66756"/>
                    <a:pt x="219118" y="21928"/>
                    <a:pt x="306007" y="3112"/>
                  </a:cubicBezTo>
                  <a:cubicBezTo>
                    <a:pt x="320950" y="-209"/>
                    <a:pt x="337552" y="-1316"/>
                    <a:pt x="352495" y="2005"/>
                  </a:cubicBezTo>
                  <a:cubicBezTo>
                    <a:pt x="398430" y="11967"/>
                    <a:pt x="411712" y="67863"/>
                    <a:pt x="377953" y="106050"/>
                  </a:cubicBezTo>
                  <a:cubicBezTo>
                    <a:pt x="351941" y="135935"/>
                    <a:pt x="317629" y="153091"/>
                    <a:pt x="281103" y="165820"/>
                  </a:cubicBezTo>
                  <a:cubicBezTo>
                    <a:pt x="226313" y="184636"/>
                    <a:pt x="170417" y="199579"/>
                    <a:pt x="115074" y="216735"/>
                  </a:cubicBezTo>
                  <a:cubicBezTo>
                    <a:pt x="110647" y="218396"/>
                    <a:pt x="104559" y="220056"/>
                    <a:pt x="102345" y="223930"/>
                  </a:cubicBezTo>
                  <a:cubicBezTo>
                    <a:pt x="82422" y="257689"/>
                    <a:pt x="63605" y="292555"/>
                    <a:pt x="59178" y="332955"/>
                  </a:cubicBezTo>
                  <a:cubicBezTo>
                    <a:pt x="53643" y="382764"/>
                    <a:pt x="75227" y="406008"/>
                    <a:pt x="125036" y="405455"/>
                  </a:cubicBezTo>
                  <a:cubicBezTo>
                    <a:pt x="169310" y="404901"/>
                    <a:pt x="204729" y="383318"/>
                    <a:pt x="239042" y="358967"/>
                  </a:cubicBezTo>
                  <a:cubicBezTo>
                    <a:pt x="302686" y="313585"/>
                    <a:pt x="356922" y="258242"/>
                    <a:pt x="407284" y="198472"/>
                  </a:cubicBezTo>
                  <a:cubicBezTo>
                    <a:pt x="414479" y="189617"/>
                    <a:pt x="423334" y="182423"/>
                    <a:pt x="431082" y="174121"/>
                  </a:cubicBezTo>
                  <a:cubicBezTo>
                    <a:pt x="432742" y="175228"/>
                    <a:pt x="434956" y="177442"/>
                    <a:pt x="437170" y="179102"/>
                  </a:cubicBezTo>
                  <a:close/>
                  <a:moveTo>
                    <a:pt x="112307" y="204560"/>
                  </a:moveTo>
                  <a:cubicBezTo>
                    <a:pt x="119501" y="204006"/>
                    <a:pt x="121715" y="204006"/>
                    <a:pt x="123375" y="203453"/>
                  </a:cubicBezTo>
                  <a:cubicBezTo>
                    <a:pt x="200302" y="179102"/>
                    <a:pt x="272248" y="145343"/>
                    <a:pt x="328144" y="85019"/>
                  </a:cubicBezTo>
                  <a:cubicBezTo>
                    <a:pt x="341427" y="71184"/>
                    <a:pt x="348068" y="50153"/>
                    <a:pt x="355262" y="31890"/>
                  </a:cubicBezTo>
                  <a:cubicBezTo>
                    <a:pt x="360243" y="19161"/>
                    <a:pt x="351941" y="10306"/>
                    <a:pt x="339213" y="8646"/>
                  </a:cubicBezTo>
                  <a:cubicBezTo>
                    <a:pt x="330911" y="7539"/>
                    <a:pt x="320950" y="7539"/>
                    <a:pt x="313755" y="11413"/>
                  </a:cubicBezTo>
                  <a:cubicBezTo>
                    <a:pt x="292725" y="22482"/>
                    <a:pt x="271141" y="32997"/>
                    <a:pt x="253431" y="47940"/>
                  </a:cubicBezTo>
                  <a:cubicBezTo>
                    <a:pt x="225206" y="71737"/>
                    <a:pt x="198642" y="97748"/>
                    <a:pt x="174291" y="125420"/>
                  </a:cubicBezTo>
                  <a:cubicBezTo>
                    <a:pt x="152707" y="149217"/>
                    <a:pt x="134444" y="175782"/>
                    <a:pt x="112307" y="20456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C45FDE5-9182-40A0-A8E6-0FB42460DB9A}"/>
                </a:ext>
              </a:extLst>
            </p:cNvPr>
            <p:cNvSpPr/>
            <p:nvPr/>
          </p:nvSpPr>
          <p:spPr>
            <a:xfrm>
              <a:off x="4205361" y="5782141"/>
              <a:ext cx="475949" cy="415072"/>
            </a:xfrm>
            <a:custGeom>
              <a:avLst/>
              <a:gdLst>
                <a:gd name="connsiteX0" fmla="*/ 293904 w 475948"/>
                <a:gd name="connsiteY0" fmla="*/ 270322 h 415071"/>
                <a:gd name="connsiteX1" fmla="*/ 345926 w 475948"/>
                <a:gd name="connsiteY1" fmla="*/ 270322 h 415071"/>
                <a:gd name="connsiteX2" fmla="*/ 458826 w 475948"/>
                <a:gd name="connsiteY2" fmla="*/ 173472 h 415071"/>
                <a:gd name="connsiteX3" fmla="*/ 474875 w 475948"/>
                <a:gd name="connsiteY3" fmla="*/ 149674 h 415071"/>
                <a:gd name="connsiteX4" fmla="*/ 452185 w 475948"/>
                <a:gd name="connsiteY4" fmla="*/ 202250 h 415071"/>
                <a:gd name="connsiteX5" fmla="*/ 287816 w 475948"/>
                <a:gd name="connsiteY5" fmla="*/ 279177 h 415071"/>
                <a:gd name="connsiteX6" fmla="*/ 228599 w 475948"/>
                <a:gd name="connsiteY6" fmla="*/ 352783 h 415071"/>
                <a:gd name="connsiteX7" fmla="*/ 131196 w 475948"/>
                <a:gd name="connsiteY7" fmla="*/ 415320 h 415071"/>
                <a:gd name="connsiteX8" fmla="*/ 7781 w 475948"/>
                <a:gd name="connsiteY8" fmla="*/ 340607 h 415071"/>
                <a:gd name="connsiteX9" fmla="*/ 39880 w 475948"/>
                <a:gd name="connsiteY9" fmla="*/ 176239 h 415071"/>
                <a:gd name="connsiteX10" fmla="*/ 255164 w 475948"/>
                <a:gd name="connsiteY10" fmla="*/ 11317 h 415071"/>
                <a:gd name="connsiteX11" fmla="*/ 307740 w 475948"/>
                <a:gd name="connsiteY11" fmla="*/ 249 h 415071"/>
                <a:gd name="connsiteX12" fmla="*/ 370831 w 475948"/>
                <a:gd name="connsiteY12" fmla="*/ 54485 h 415071"/>
                <a:gd name="connsiteX13" fmla="*/ 323235 w 475948"/>
                <a:gd name="connsiteY13" fmla="*/ 223280 h 415071"/>
                <a:gd name="connsiteX14" fmla="*/ 293904 w 475948"/>
                <a:gd name="connsiteY14" fmla="*/ 270322 h 415071"/>
                <a:gd name="connsiteX15" fmla="*/ 274534 w 475948"/>
                <a:gd name="connsiteY15" fmla="*/ 274196 h 415071"/>
                <a:gd name="connsiteX16" fmla="*/ 257378 w 475948"/>
                <a:gd name="connsiteY16" fmla="*/ 229922 h 415071"/>
                <a:gd name="connsiteX17" fmla="*/ 297778 w 475948"/>
                <a:gd name="connsiteY17" fmla="*/ 126984 h 415071"/>
                <a:gd name="connsiteX18" fmla="*/ 354781 w 475948"/>
                <a:gd name="connsiteY18" fmla="*/ 116469 h 415071"/>
                <a:gd name="connsiteX19" fmla="*/ 359762 w 475948"/>
                <a:gd name="connsiteY19" fmla="*/ 52271 h 415071"/>
                <a:gd name="connsiteX20" fmla="*/ 316041 w 475948"/>
                <a:gd name="connsiteY20" fmla="*/ 11317 h 415071"/>
                <a:gd name="connsiteX21" fmla="*/ 266786 w 475948"/>
                <a:gd name="connsiteY21" fmla="*/ 24046 h 415071"/>
                <a:gd name="connsiteX22" fmla="*/ 188199 w 475948"/>
                <a:gd name="connsiteY22" fmla="*/ 93778 h 415071"/>
                <a:gd name="connsiteX23" fmla="*/ 76960 w 475948"/>
                <a:gd name="connsiteY23" fmla="*/ 281944 h 415071"/>
                <a:gd name="connsiteX24" fmla="*/ 64231 w 475948"/>
                <a:gd name="connsiteY24" fmla="*/ 370493 h 415071"/>
                <a:gd name="connsiteX25" fmla="*/ 108505 w 475948"/>
                <a:gd name="connsiteY25" fmla="*/ 405359 h 415071"/>
                <a:gd name="connsiteX26" fmla="*/ 165508 w 475948"/>
                <a:gd name="connsiteY26" fmla="*/ 385989 h 415071"/>
                <a:gd name="connsiteX27" fmla="*/ 274534 w 475948"/>
                <a:gd name="connsiteY27" fmla="*/ 274196 h 41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75948" h="415071">
                  <a:moveTo>
                    <a:pt x="293904" y="270322"/>
                  </a:moveTo>
                  <a:cubicBezTo>
                    <a:pt x="312167" y="278623"/>
                    <a:pt x="329323" y="277517"/>
                    <a:pt x="345926" y="270322"/>
                  </a:cubicBezTo>
                  <a:cubicBezTo>
                    <a:pt x="393521" y="249845"/>
                    <a:pt x="430601" y="216086"/>
                    <a:pt x="458826" y="173472"/>
                  </a:cubicBezTo>
                  <a:cubicBezTo>
                    <a:pt x="463807" y="166277"/>
                    <a:pt x="468788" y="158529"/>
                    <a:pt x="474875" y="149674"/>
                  </a:cubicBezTo>
                  <a:cubicBezTo>
                    <a:pt x="481516" y="166277"/>
                    <a:pt x="480409" y="170705"/>
                    <a:pt x="452185" y="202250"/>
                  </a:cubicBezTo>
                  <a:cubicBezTo>
                    <a:pt x="408464" y="250952"/>
                    <a:pt x="362529" y="296333"/>
                    <a:pt x="287816" y="279177"/>
                  </a:cubicBezTo>
                  <a:cubicBezTo>
                    <a:pt x="268446" y="303528"/>
                    <a:pt x="249076" y="328986"/>
                    <a:pt x="228599" y="352783"/>
                  </a:cubicBezTo>
                  <a:cubicBezTo>
                    <a:pt x="202035" y="382668"/>
                    <a:pt x="170489" y="405359"/>
                    <a:pt x="131196" y="415320"/>
                  </a:cubicBezTo>
                  <a:cubicBezTo>
                    <a:pt x="78066" y="429156"/>
                    <a:pt x="24937" y="397611"/>
                    <a:pt x="7781" y="340607"/>
                  </a:cubicBezTo>
                  <a:cubicBezTo>
                    <a:pt x="-9929" y="280837"/>
                    <a:pt x="3354" y="225494"/>
                    <a:pt x="39880" y="176239"/>
                  </a:cubicBezTo>
                  <a:cubicBezTo>
                    <a:pt x="95776" y="100973"/>
                    <a:pt x="168829" y="46737"/>
                    <a:pt x="255164" y="11317"/>
                  </a:cubicBezTo>
                  <a:cubicBezTo>
                    <a:pt x="271213" y="4676"/>
                    <a:pt x="290030" y="1909"/>
                    <a:pt x="307740" y="249"/>
                  </a:cubicBezTo>
                  <a:cubicBezTo>
                    <a:pt x="344266" y="-2519"/>
                    <a:pt x="366403" y="17958"/>
                    <a:pt x="370831" y="54485"/>
                  </a:cubicBezTo>
                  <a:cubicBezTo>
                    <a:pt x="378578" y="117576"/>
                    <a:pt x="353121" y="170705"/>
                    <a:pt x="323235" y="223280"/>
                  </a:cubicBezTo>
                  <a:cubicBezTo>
                    <a:pt x="313274" y="239330"/>
                    <a:pt x="303865" y="254273"/>
                    <a:pt x="293904" y="270322"/>
                  </a:cubicBezTo>
                  <a:close/>
                  <a:moveTo>
                    <a:pt x="274534" y="274196"/>
                  </a:moveTo>
                  <a:cubicBezTo>
                    <a:pt x="267893" y="257040"/>
                    <a:pt x="259038" y="244311"/>
                    <a:pt x="257378" y="229922"/>
                  </a:cubicBezTo>
                  <a:cubicBezTo>
                    <a:pt x="251843" y="188968"/>
                    <a:pt x="270106" y="155762"/>
                    <a:pt x="297778" y="126984"/>
                  </a:cubicBezTo>
                  <a:cubicBezTo>
                    <a:pt x="316041" y="108167"/>
                    <a:pt x="327663" y="105400"/>
                    <a:pt x="354781" y="116469"/>
                  </a:cubicBezTo>
                  <a:cubicBezTo>
                    <a:pt x="356995" y="94332"/>
                    <a:pt x="360869" y="73301"/>
                    <a:pt x="359762" y="52271"/>
                  </a:cubicBezTo>
                  <a:cubicBezTo>
                    <a:pt x="359208" y="28474"/>
                    <a:pt x="339838" y="10764"/>
                    <a:pt x="316041" y="11317"/>
                  </a:cubicBezTo>
                  <a:cubicBezTo>
                    <a:pt x="299438" y="11871"/>
                    <a:pt x="279515" y="14638"/>
                    <a:pt x="266786" y="24046"/>
                  </a:cubicBezTo>
                  <a:cubicBezTo>
                    <a:pt x="238561" y="44523"/>
                    <a:pt x="210889" y="67214"/>
                    <a:pt x="188199" y="93778"/>
                  </a:cubicBezTo>
                  <a:cubicBezTo>
                    <a:pt x="139497" y="149121"/>
                    <a:pt x="101311" y="212212"/>
                    <a:pt x="76960" y="281944"/>
                  </a:cubicBezTo>
                  <a:cubicBezTo>
                    <a:pt x="66998" y="309616"/>
                    <a:pt x="64231" y="340607"/>
                    <a:pt x="64231" y="370493"/>
                  </a:cubicBezTo>
                  <a:cubicBezTo>
                    <a:pt x="64231" y="398164"/>
                    <a:pt x="81941" y="410340"/>
                    <a:pt x="108505" y="405359"/>
                  </a:cubicBezTo>
                  <a:cubicBezTo>
                    <a:pt x="127875" y="401485"/>
                    <a:pt x="148352" y="395950"/>
                    <a:pt x="165508" y="385989"/>
                  </a:cubicBezTo>
                  <a:cubicBezTo>
                    <a:pt x="214763" y="359424"/>
                    <a:pt x="243542" y="312936"/>
                    <a:pt x="274534" y="274196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>
                <a:solidFill>
                  <a:schemeClr val="accent1"/>
                </a:solidFill>
              </a:endParaRPr>
            </a:p>
          </p:txBody>
        </p:sp>
      </p:grpSp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5133F5E0-7717-4585-80E4-A73E551E9DF5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B56A90F6-AF18-44FE-9C8A-D8E304D0BA01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9320926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4994C78A-B2CE-49F6-BDB7-CD67FEA1FAF4}"/>
              </a:ext>
            </a:extLst>
          </p:cNvPr>
          <p:cNvSpPr/>
          <p:nvPr/>
        </p:nvSpPr>
        <p:spPr>
          <a:xfrm>
            <a:off x="6086902" y="2125421"/>
            <a:ext cx="6088629" cy="4705185"/>
          </a:xfrm>
          <a:custGeom>
            <a:avLst/>
            <a:gdLst>
              <a:gd name="connsiteX0" fmla="*/ 4067215 w 6088629"/>
              <a:gd name="connsiteY0" fmla="*/ 999 h 4782649"/>
              <a:gd name="connsiteX1" fmla="*/ 6064630 w 6088629"/>
              <a:gd name="connsiteY1" fmla="*/ 588076 h 4782649"/>
              <a:gd name="connsiteX2" fmla="*/ 6088629 w 6088629"/>
              <a:gd name="connsiteY2" fmla="*/ 604434 h 4782649"/>
              <a:gd name="connsiteX3" fmla="*/ 6088629 w 6088629"/>
              <a:gd name="connsiteY3" fmla="*/ 2765438 h 4782649"/>
              <a:gd name="connsiteX4" fmla="*/ 5705696 w 6088629"/>
              <a:gd name="connsiteY4" fmla="*/ 2986525 h 4782649"/>
              <a:gd name="connsiteX5" fmla="*/ 2986524 w 6088629"/>
              <a:gd name="connsiteY5" fmla="*/ 2257925 h 4782649"/>
              <a:gd name="connsiteX6" fmla="*/ 2092363 w 6088629"/>
              <a:gd name="connsiteY6" fmla="*/ 4609453 h 4782649"/>
              <a:gd name="connsiteX7" fmla="*/ 2159968 w 6088629"/>
              <a:gd name="connsiteY7" fmla="*/ 4782649 h 4782649"/>
              <a:gd name="connsiteX8" fmla="*/ 82117 w 6088629"/>
              <a:gd name="connsiteY8" fmla="*/ 4782649 h 4782649"/>
              <a:gd name="connsiteX9" fmla="*/ 58822 w 6088629"/>
              <a:gd name="connsiteY9" fmla="*/ 4666136 h 4782649"/>
              <a:gd name="connsiteX10" fmla="*/ 1991238 w 6088629"/>
              <a:gd name="connsiteY10" fmla="*/ 534038 h 4782649"/>
              <a:gd name="connsiteX11" fmla="*/ 4067215 w 6088629"/>
              <a:gd name="connsiteY11" fmla="*/ 999 h 4782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088629" h="4782649">
                <a:moveTo>
                  <a:pt x="4067215" y="999"/>
                </a:moveTo>
                <a:cubicBezTo>
                  <a:pt x="4771381" y="16776"/>
                  <a:pt x="5462453" y="219239"/>
                  <a:pt x="6064630" y="588076"/>
                </a:cubicBezTo>
                <a:lnTo>
                  <a:pt x="6088629" y="604434"/>
                </a:lnTo>
                <a:lnTo>
                  <a:pt x="6088629" y="2765438"/>
                </a:lnTo>
                <a:lnTo>
                  <a:pt x="5705696" y="2986525"/>
                </a:lnTo>
                <a:cubicBezTo>
                  <a:pt x="5156015" y="2034449"/>
                  <a:pt x="3938600" y="1708243"/>
                  <a:pt x="2986524" y="2257925"/>
                </a:cubicBezTo>
                <a:cubicBezTo>
                  <a:pt x="2153458" y="2738897"/>
                  <a:pt x="1799574" y="3731101"/>
                  <a:pt x="2092363" y="4609453"/>
                </a:cubicBezTo>
                <a:lnTo>
                  <a:pt x="2159968" y="4782649"/>
                </a:lnTo>
                <a:lnTo>
                  <a:pt x="82117" y="4782649"/>
                </a:lnTo>
                <a:lnTo>
                  <a:pt x="58822" y="4666136"/>
                </a:lnTo>
                <a:cubicBezTo>
                  <a:pt x="-219998" y="3066897"/>
                  <a:pt x="503619" y="1392915"/>
                  <a:pt x="1991238" y="534038"/>
                </a:cubicBezTo>
                <a:cubicBezTo>
                  <a:pt x="2645790" y="156132"/>
                  <a:pt x="3363049" y="-14777"/>
                  <a:pt x="4067215" y="99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LID4096"/>
          </a:p>
        </p:txBody>
      </p:sp>
      <p:cxnSp>
        <p:nvCxnSpPr>
          <p:cNvPr id="6" name="Elbow Connector 7">
            <a:extLst>
              <a:ext uri="{FF2B5EF4-FFF2-40B4-BE49-F238E27FC236}">
                <a16:creationId xmlns:a16="http://schemas.microsoft.com/office/drawing/2014/main" id="{BBC30B65-EC8B-4571-98E1-70045355A5E6}"/>
              </a:ext>
            </a:extLst>
          </p:cNvPr>
          <p:cNvCxnSpPr/>
          <p:nvPr/>
        </p:nvCxnSpPr>
        <p:spPr>
          <a:xfrm flipV="1">
            <a:off x="901046" y="4432496"/>
            <a:ext cx="1911100" cy="504000"/>
          </a:xfrm>
          <a:prstGeom prst="bentConnector2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86ECCEB-4FBE-4931-B7AC-B0C246E3AB8E}"/>
              </a:ext>
            </a:extLst>
          </p:cNvPr>
          <p:cNvSpPr txBox="1"/>
          <p:nvPr/>
        </p:nvSpPr>
        <p:spPr>
          <a:xfrm>
            <a:off x="1022605" y="4558147"/>
            <a:ext cx="1789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600" b="1">
                <a:cs typeface="Arial" panose="020B0604020202020204" pitchFamily="34" charset="0"/>
              </a:rPr>
              <a:t>Your Text  Here</a:t>
            </a:r>
            <a:endParaRPr lang="ko-KR" altLang="en-US" sz="1600" b="1"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A97FB2-7FFE-4C05-9A89-E83A2F82D0D5}"/>
              </a:ext>
            </a:extLst>
          </p:cNvPr>
          <p:cNvSpPr txBox="1"/>
          <p:nvPr/>
        </p:nvSpPr>
        <p:spPr>
          <a:xfrm>
            <a:off x="900401" y="4995770"/>
            <a:ext cx="223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>
                <a:cs typeface="Arial" panose="020B0604020202020204" pitchFamily="34" charset="0"/>
              </a:rPr>
              <a:t>Get a modern PowerPoint  Presentation that is beautifully designed. Easy to change colors, photos and Text.      </a:t>
            </a:r>
            <a:endParaRPr lang="ko-KR" altLang="en-US" sz="1200"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3A5C67-EDC4-478C-8D4E-4AD2C12EF69F}"/>
              </a:ext>
            </a:extLst>
          </p:cNvPr>
          <p:cNvSpPr txBox="1"/>
          <p:nvPr/>
        </p:nvSpPr>
        <p:spPr>
          <a:xfrm>
            <a:off x="3381681" y="3569723"/>
            <a:ext cx="1789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600" b="1">
                <a:cs typeface="Arial" panose="020B0604020202020204" pitchFamily="34" charset="0"/>
              </a:rPr>
              <a:t>Your Text  Here</a:t>
            </a:r>
            <a:endParaRPr lang="ko-KR" altLang="en-US" sz="1600" b="1"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980D9F-B582-4CED-BA17-C68F2B7E3F5A}"/>
              </a:ext>
            </a:extLst>
          </p:cNvPr>
          <p:cNvSpPr txBox="1"/>
          <p:nvPr/>
        </p:nvSpPr>
        <p:spPr>
          <a:xfrm>
            <a:off x="3286743" y="4030296"/>
            <a:ext cx="223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>
                <a:cs typeface="Arial" panose="020B0604020202020204" pitchFamily="34" charset="0"/>
              </a:rPr>
              <a:t>Get a modern PowerPoint  Presentation that is beautifully designed. Easy to change colors, photos and Text.      </a:t>
            </a:r>
            <a:endParaRPr lang="ko-KR" altLang="en-US" sz="1200"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8DB5BE-8641-4A23-9A07-B45AB4AEE6E7}"/>
              </a:ext>
            </a:extLst>
          </p:cNvPr>
          <p:cNvSpPr txBox="1"/>
          <p:nvPr/>
        </p:nvSpPr>
        <p:spPr>
          <a:xfrm>
            <a:off x="5813759" y="2602801"/>
            <a:ext cx="1789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600" b="1">
                <a:cs typeface="Arial" panose="020B0604020202020204" pitchFamily="34" charset="0"/>
              </a:rPr>
              <a:t>Your Text  Here</a:t>
            </a:r>
            <a:endParaRPr lang="ko-KR" altLang="en-US" sz="1600" b="1"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F3C6E7-8FD5-4FD0-A453-9DB5B6B23607}"/>
              </a:ext>
            </a:extLst>
          </p:cNvPr>
          <p:cNvSpPr txBox="1"/>
          <p:nvPr/>
        </p:nvSpPr>
        <p:spPr>
          <a:xfrm>
            <a:off x="5673084" y="3064822"/>
            <a:ext cx="2233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>
                <a:cs typeface="Arial" panose="020B0604020202020204" pitchFamily="34" charset="0"/>
              </a:rPr>
              <a:t>Get a modern PowerPoint  Presentation that is beautifully designed. Easy to change colors, photos and Text.      </a:t>
            </a:r>
            <a:endParaRPr lang="ko-KR" altLang="en-US" sz="1200"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2EDE2C-214D-4D20-8D42-123EFCE50277}"/>
              </a:ext>
            </a:extLst>
          </p:cNvPr>
          <p:cNvSpPr txBox="1"/>
          <p:nvPr/>
        </p:nvSpPr>
        <p:spPr>
          <a:xfrm>
            <a:off x="937400" y="2227736"/>
            <a:ext cx="2244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 dirty="0">
                <a:cs typeface="Arial" panose="020B0604020202020204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cs typeface="Arial" panose="020B0604020202020204" pitchFamily="34" charset="0"/>
            </a:endParaRPr>
          </a:p>
        </p:txBody>
      </p:sp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F4CEABA1-FF86-4C6C-A96B-9A2AE198E31A}"/>
              </a:ext>
            </a:extLst>
          </p:cNvPr>
          <p:cNvSpPr txBox="1"/>
          <p:nvPr/>
        </p:nvSpPr>
        <p:spPr>
          <a:xfrm>
            <a:off x="209574" y="246377"/>
            <a:ext cx="6231594" cy="724247"/>
          </a:xfrm>
          <a:prstGeom prst="rect">
            <a:avLst/>
          </a:prstGeom>
        </p:spPr>
        <p:txBody>
          <a:bodyPr/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>
                <a:solidFill>
                  <a:schemeClr val="bg1"/>
                </a:solidFill>
              </a:rPr>
              <a:t>Infographic Style</a:t>
            </a:r>
          </a:p>
        </p:txBody>
      </p:sp>
      <p:pic>
        <p:nvPicPr>
          <p:cNvPr id="40" name="Gráfico 39">
            <a:extLst>
              <a:ext uri="{FF2B5EF4-FFF2-40B4-BE49-F238E27FC236}">
                <a16:creationId xmlns:a16="http://schemas.microsoft.com/office/drawing/2014/main" id="{2571F77D-11B8-4586-A0CB-B206557FF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0868" y="3869459"/>
            <a:ext cx="533400" cy="533400"/>
          </a:xfrm>
          <a:prstGeom prst="rect">
            <a:avLst/>
          </a:prstGeom>
        </p:spPr>
      </p:pic>
      <p:pic>
        <p:nvPicPr>
          <p:cNvPr id="42" name="Gráfico 41">
            <a:extLst>
              <a:ext uri="{FF2B5EF4-FFF2-40B4-BE49-F238E27FC236}">
                <a16:creationId xmlns:a16="http://schemas.microsoft.com/office/drawing/2014/main" id="{3AF2A853-8A19-4B8A-A82D-6BAD25C6EB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72311" y="2932238"/>
            <a:ext cx="533400" cy="542925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F2DA6ACF-6CAC-4BF8-9651-F810A2F44D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14367" y="1926884"/>
            <a:ext cx="552450" cy="552450"/>
          </a:xfrm>
          <a:prstGeom prst="rect">
            <a:avLst/>
          </a:prstGeom>
        </p:spPr>
      </p:pic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14D83657-5451-45AE-957E-A58683675BD2}"/>
              </a:ext>
            </a:extLst>
          </p:cNvPr>
          <p:cNvSpPr/>
          <p:nvPr/>
        </p:nvSpPr>
        <p:spPr>
          <a:xfrm>
            <a:off x="0" y="6267976"/>
            <a:ext cx="12192000" cy="597572"/>
          </a:xfrm>
          <a:custGeom>
            <a:avLst/>
            <a:gdLst>
              <a:gd name="connsiteX0" fmla="*/ 9343788 w 11388216"/>
              <a:gd name="connsiteY0" fmla="*/ 874 h 1033287"/>
              <a:gd name="connsiteX1" fmla="*/ 9954932 w 11388216"/>
              <a:gd name="connsiteY1" fmla="*/ 307423 h 1033287"/>
              <a:gd name="connsiteX2" fmla="*/ 10869332 w 11388216"/>
              <a:gd name="connsiteY2" fmla="*/ 859873 h 1033287"/>
              <a:gd name="connsiteX3" fmla="*/ 11261941 w 11388216"/>
              <a:gd name="connsiteY3" fmla="*/ 949319 h 1033287"/>
              <a:gd name="connsiteX4" fmla="*/ 11388216 w 11388216"/>
              <a:gd name="connsiteY4" fmla="*/ 966290 h 1033287"/>
              <a:gd name="connsiteX5" fmla="*/ 11388216 w 11388216"/>
              <a:gd name="connsiteY5" fmla="*/ 1033287 h 1033287"/>
              <a:gd name="connsiteX6" fmla="*/ 0 w 11388216"/>
              <a:gd name="connsiteY6" fmla="*/ 1033287 h 1033287"/>
              <a:gd name="connsiteX7" fmla="*/ 34645 w 11388216"/>
              <a:gd name="connsiteY7" fmla="*/ 1019417 h 1033287"/>
              <a:gd name="connsiteX8" fmla="*/ 448982 w 11388216"/>
              <a:gd name="connsiteY8" fmla="*/ 821773 h 1033287"/>
              <a:gd name="connsiteX9" fmla="*/ 1572932 w 11388216"/>
              <a:gd name="connsiteY9" fmla="*/ 116923 h 1033287"/>
              <a:gd name="connsiteX10" fmla="*/ 2144432 w 11388216"/>
              <a:gd name="connsiteY10" fmla="*/ 21673 h 1033287"/>
              <a:gd name="connsiteX11" fmla="*/ 2906432 w 11388216"/>
              <a:gd name="connsiteY11" fmla="*/ 193123 h 1033287"/>
              <a:gd name="connsiteX12" fmla="*/ 3725582 w 11388216"/>
              <a:gd name="connsiteY12" fmla="*/ 631273 h 1033287"/>
              <a:gd name="connsiteX13" fmla="*/ 5459132 w 11388216"/>
              <a:gd name="connsiteY13" fmla="*/ 497923 h 1033287"/>
              <a:gd name="connsiteX14" fmla="*/ 6506882 w 11388216"/>
              <a:gd name="connsiteY14" fmla="*/ 859873 h 1033287"/>
              <a:gd name="connsiteX15" fmla="*/ 7630832 w 11388216"/>
              <a:gd name="connsiteY15" fmla="*/ 878923 h 1033287"/>
              <a:gd name="connsiteX16" fmla="*/ 9211982 w 11388216"/>
              <a:gd name="connsiteY16" fmla="*/ 21673 h 1033287"/>
              <a:gd name="connsiteX17" fmla="*/ 9343788 w 11388216"/>
              <a:gd name="connsiteY17" fmla="*/ 874 h 1033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388216" h="1033287">
                <a:moveTo>
                  <a:pt x="9343788" y="874"/>
                </a:moveTo>
                <a:cubicBezTo>
                  <a:pt x="9622252" y="-14839"/>
                  <a:pt x="9713235" y="185186"/>
                  <a:pt x="9954932" y="307423"/>
                </a:cubicBezTo>
                <a:cubicBezTo>
                  <a:pt x="10231157" y="447123"/>
                  <a:pt x="10672482" y="723348"/>
                  <a:pt x="10869332" y="859873"/>
                </a:cubicBezTo>
                <a:cubicBezTo>
                  <a:pt x="10918544" y="894004"/>
                  <a:pt x="11078882" y="923373"/>
                  <a:pt x="11261941" y="949319"/>
                </a:cubicBezTo>
                <a:lnTo>
                  <a:pt x="11388216" y="966290"/>
                </a:lnTo>
                <a:lnTo>
                  <a:pt x="11388216" y="1033287"/>
                </a:lnTo>
                <a:lnTo>
                  <a:pt x="0" y="1033287"/>
                </a:lnTo>
                <a:lnTo>
                  <a:pt x="34645" y="1019417"/>
                </a:lnTo>
                <a:cubicBezTo>
                  <a:pt x="156088" y="969411"/>
                  <a:pt x="294995" y="907498"/>
                  <a:pt x="448982" y="821773"/>
                </a:cubicBezTo>
                <a:cubicBezTo>
                  <a:pt x="756957" y="650323"/>
                  <a:pt x="1290357" y="250273"/>
                  <a:pt x="1572932" y="116923"/>
                </a:cubicBezTo>
                <a:cubicBezTo>
                  <a:pt x="1855507" y="-16427"/>
                  <a:pt x="1922182" y="8973"/>
                  <a:pt x="2144432" y="21673"/>
                </a:cubicBezTo>
                <a:cubicBezTo>
                  <a:pt x="2366682" y="34373"/>
                  <a:pt x="2642907" y="91523"/>
                  <a:pt x="2906432" y="193123"/>
                </a:cubicBezTo>
                <a:cubicBezTo>
                  <a:pt x="3169957" y="294723"/>
                  <a:pt x="3300132" y="580473"/>
                  <a:pt x="3725582" y="631273"/>
                </a:cubicBezTo>
                <a:cubicBezTo>
                  <a:pt x="4151032" y="682073"/>
                  <a:pt x="4995582" y="459823"/>
                  <a:pt x="5459132" y="497923"/>
                </a:cubicBezTo>
                <a:cubicBezTo>
                  <a:pt x="5922682" y="536023"/>
                  <a:pt x="6144932" y="796373"/>
                  <a:pt x="6506882" y="859873"/>
                </a:cubicBezTo>
                <a:cubicBezTo>
                  <a:pt x="6868832" y="923373"/>
                  <a:pt x="7179982" y="1018623"/>
                  <a:pt x="7630832" y="878923"/>
                </a:cubicBezTo>
                <a:cubicBezTo>
                  <a:pt x="8081682" y="739223"/>
                  <a:pt x="8824632" y="116923"/>
                  <a:pt x="9211982" y="21673"/>
                </a:cubicBezTo>
                <a:cubicBezTo>
                  <a:pt x="9260401" y="9767"/>
                  <a:pt x="9304007" y="3119"/>
                  <a:pt x="9343788" y="874"/>
                </a:cubicBezTo>
                <a:close/>
              </a:path>
            </a:pathLst>
          </a:custGeom>
          <a:solidFill>
            <a:srgbClr val="D2D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  <p:pic>
        <p:nvPicPr>
          <p:cNvPr id="29" name="Gráfico 28">
            <a:extLst>
              <a:ext uri="{FF2B5EF4-FFF2-40B4-BE49-F238E27FC236}">
                <a16:creationId xmlns:a16="http://schemas.microsoft.com/office/drawing/2014/main" id="{BCC8E9B7-5EA4-4DDB-98F3-11346E239B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93010" y="6150510"/>
            <a:ext cx="1055321" cy="680096"/>
          </a:xfrm>
          <a:prstGeom prst="rect">
            <a:avLst/>
          </a:prstGeom>
        </p:spPr>
      </p:pic>
      <p:grpSp>
        <p:nvGrpSpPr>
          <p:cNvPr id="30" name="Grupo 29">
            <a:extLst>
              <a:ext uri="{FF2B5EF4-FFF2-40B4-BE49-F238E27FC236}">
                <a16:creationId xmlns:a16="http://schemas.microsoft.com/office/drawing/2014/main" id="{AF776FD6-FE06-4C56-B351-6CDFAB6F4B8E}"/>
              </a:ext>
            </a:extLst>
          </p:cNvPr>
          <p:cNvGrpSpPr/>
          <p:nvPr/>
        </p:nvGrpSpPr>
        <p:grpSpPr>
          <a:xfrm>
            <a:off x="16868" y="331007"/>
            <a:ext cx="3797003" cy="654971"/>
            <a:chOff x="-5286374" y="3293373"/>
            <a:chExt cx="6388343" cy="1101969"/>
          </a:xfrm>
          <a:solidFill>
            <a:schemeClr val="bg1">
              <a:lumMod val="65000"/>
            </a:schemeClr>
          </a:solidFill>
        </p:grpSpPr>
        <p:sp>
          <p:nvSpPr>
            <p:cNvPr id="32" name="Diagrama de flujo: retraso 31">
              <a:extLst>
                <a:ext uri="{FF2B5EF4-FFF2-40B4-BE49-F238E27FC236}">
                  <a16:creationId xmlns:a16="http://schemas.microsoft.com/office/drawing/2014/main" id="{76ED489A-8F1D-4CFE-8D40-4D7757BAE9F2}"/>
                </a:ext>
              </a:extLst>
            </p:cNvPr>
            <p:cNvSpPr/>
            <p:nvPr/>
          </p:nvSpPr>
          <p:spPr>
            <a:xfrm>
              <a:off x="-248478" y="3293373"/>
              <a:ext cx="1350447" cy="1101969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LID4096"/>
            </a:p>
          </p:txBody>
        </p:sp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CAD04E09-9C68-4452-A0A5-2CBD64629004}"/>
                </a:ext>
              </a:extLst>
            </p:cNvPr>
            <p:cNvSpPr/>
            <p:nvPr/>
          </p:nvSpPr>
          <p:spPr>
            <a:xfrm>
              <a:off x="-5286374" y="3293373"/>
              <a:ext cx="5286374" cy="1101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LID4096"/>
            </a:p>
          </p:txBody>
        </p:sp>
      </p:grpSp>
      <p:sp>
        <p:nvSpPr>
          <p:cNvPr id="35" name="Rectángulo: esquinas superiores redondeadas 34">
            <a:extLst>
              <a:ext uri="{FF2B5EF4-FFF2-40B4-BE49-F238E27FC236}">
                <a16:creationId xmlns:a16="http://schemas.microsoft.com/office/drawing/2014/main" id="{0D8BCCBA-38D4-441A-9736-2C0577CCF974}"/>
              </a:ext>
            </a:extLst>
          </p:cNvPr>
          <p:cNvSpPr/>
          <p:nvPr/>
        </p:nvSpPr>
        <p:spPr>
          <a:xfrm rot="5400000">
            <a:off x="0" y="131213"/>
            <a:ext cx="1379621" cy="1379621"/>
          </a:xfrm>
          <a:prstGeom prst="round2Same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7" name="TextBox 9">
            <a:extLst>
              <a:ext uri="{FF2B5EF4-FFF2-40B4-BE49-F238E27FC236}">
                <a16:creationId xmlns:a16="http://schemas.microsoft.com/office/drawing/2014/main" id="{6A94382D-3D8A-44DB-8931-43D70B54849B}"/>
              </a:ext>
            </a:extLst>
          </p:cNvPr>
          <p:cNvSpPr txBox="1"/>
          <p:nvPr/>
        </p:nvSpPr>
        <p:spPr>
          <a:xfrm>
            <a:off x="1700745" y="1091672"/>
            <a:ext cx="223573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VULTURE</a:t>
            </a:r>
          </a:p>
        </p:txBody>
      </p:sp>
      <p:sp>
        <p:nvSpPr>
          <p:cNvPr id="39" name="Forma libre: forma 38">
            <a:extLst>
              <a:ext uri="{FF2B5EF4-FFF2-40B4-BE49-F238E27FC236}">
                <a16:creationId xmlns:a16="http://schemas.microsoft.com/office/drawing/2014/main" id="{AE3E5B46-4DA2-45B0-A2DF-9CEF936E49E6}"/>
              </a:ext>
            </a:extLst>
          </p:cNvPr>
          <p:cNvSpPr/>
          <p:nvPr/>
        </p:nvSpPr>
        <p:spPr>
          <a:xfrm>
            <a:off x="251683" y="292659"/>
            <a:ext cx="801527" cy="1050011"/>
          </a:xfrm>
          <a:custGeom>
            <a:avLst/>
            <a:gdLst>
              <a:gd name="connsiteX0" fmla="*/ 592060 w 1383694"/>
              <a:gd name="connsiteY0" fmla="*/ 1395663 h 1812658"/>
              <a:gd name="connsiteX1" fmla="*/ 503409 w 1383694"/>
              <a:gd name="connsiteY1" fmla="*/ 1366911 h 1812658"/>
              <a:gd name="connsiteX2" fmla="*/ 493140 w 1383694"/>
              <a:gd name="connsiteY2" fmla="*/ 1366911 h 1812658"/>
              <a:gd name="connsiteX3" fmla="*/ 435980 w 1383694"/>
              <a:gd name="connsiteY3" fmla="*/ 1414831 h 1812658"/>
              <a:gd name="connsiteX4" fmla="*/ 395933 w 1383694"/>
              <a:gd name="connsiteY4" fmla="*/ 1427837 h 1812658"/>
              <a:gd name="connsiteX5" fmla="*/ 394564 w 1383694"/>
              <a:gd name="connsiteY5" fmla="*/ 1429207 h 1812658"/>
              <a:gd name="connsiteX6" fmla="*/ 382241 w 1383694"/>
              <a:gd name="connsiteY6" fmla="*/ 1436394 h 1812658"/>
              <a:gd name="connsiteX7" fmla="*/ 370262 w 1383694"/>
              <a:gd name="connsiteY7" fmla="*/ 1437079 h 1812658"/>
              <a:gd name="connsiteX8" fmla="*/ 343221 w 1383694"/>
              <a:gd name="connsiteY8" fmla="*/ 1490475 h 1812658"/>
              <a:gd name="connsiteX9" fmla="*/ 330215 w 1383694"/>
              <a:gd name="connsiteY9" fmla="*/ 1512723 h 1812658"/>
              <a:gd name="connsiteX10" fmla="*/ 225477 w 1383694"/>
              <a:gd name="connsiteY10" fmla="*/ 1700635 h 1812658"/>
              <a:gd name="connsiteX11" fmla="*/ 215208 w 1383694"/>
              <a:gd name="connsiteY11" fmla="*/ 1711246 h 1812658"/>
              <a:gd name="connsiteX12" fmla="*/ 169343 w 1383694"/>
              <a:gd name="connsiteY12" fmla="*/ 1739655 h 1812658"/>
              <a:gd name="connsiteX13" fmla="*/ 161813 w 1383694"/>
              <a:gd name="connsiteY13" fmla="*/ 1754716 h 1812658"/>
              <a:gd name="connsiteX14" fmla="*/ 106706 w 1383694"/>
              <a:gd name="connsiteY14" fmla="*/ 1788944 h 1812658"/>
              <a:gd name="connsiteX15" fmla="*/ 97464 w 1383694"/>
              <a:gd name="connsiteY15" fmla="*/ 1797501 h 1812658"/>
              <a:gd name="connsiteX16" fmla="*/ 31404 w 1383694"/>
              <a:gd name="connsiteY16" fmla="*/ 1812219 h 1812658"/>
              <a:gd name="connsiteX17" fmla="*/ 941 w 1383694"/>
              <a:gd name="connsiteY17" fmla="*/ 1780044 h 1812658"/>
              <a:gd name="connsiteX18" fmla="*/ 24558 w 1383694"/>
              <a:gd name="connsiteY18" fmla="*/ 1631494 h 1812658"/>
              <a:gd name="connsiteX19" fmla="*/ 32431 w 1383694"/>
              <a:gd name="connsiteY19" fmla="*/ 1548320 h 1812658"/>
              <a:gd name="connsiteX20" fmla="*/ 67686 w 1383694"/>
              <a:gd name="connsiteY20" fmla="*/ 1442555 h 1812658"/>
              <a:gd name="connsiteX21" fmla="*/ 73504 w 1383694"/>
              <a:gd name="connsiteY21" fmla="*/ 1418938 h 1812658"/>
              <a:gd name="connsiteX22" fmla="*/ 97464 w 1383694"/>
              <a:gd name="connsiteY22" fmla="*/ 1311462 h 1812658"/>
              <a:gd name="connsiteX23" fmla="*/ 119712 w 1383694"/>
              <a:gd name="connsiteY23" fmla="*/ 1256013 h 1812658"/>
              <a:gd name="connsiteX24" fmla="*/ 115263 w 1383694"/>
              <a:gd name="connsiteY24" fmla="*/ 1231711 h 1812658"/>
              <a:gd name="connsiteX25" fmla="*/ 112182 w 1383694"/>
              <a:gd name="connsiteY25" fmla="*/ 1178315 h 1812658"/>
              <a:gd name="connsiteX26" fmla="*/ 118343 w 1383694"/>
              <a:gd name="connsiteY26" fmla="*/ 1159147 h 1812658"/>
              <a:gd name="connsiteX27" fmla="*/ 158048 w 1383694"/>
              <a:gd name="connsiteY27" fmla="*/ 1005805 h 1812658"/>
              <a:gd name="connsiteX28" fmla="*/ 226504 w 1383694"/>
              <a:gd name="connsiteY28" fmla="*/ 861705 h 1812658"/>
              <a:gd name="connsiteX29" fmla="*/ 242591 w 1383694"/>
              <a:gd name="connsiteY29" fmla="*/ 836034 h 1812658"/>
              <a:gd name="connsiteX30" fmla="*/ 355201 w 1383694"/>
              <a:gd name="connsiteY30" fmla="*/ 639907 h 1812658"/>
              <a:gd name="connsiteX31" fmla="*/ 378134 w 1383694"/>
              <a:gd name="connsiteY31" fmla="*/ 614236 h 1812658"/>
              <a:gd name="connsiteX32" fmla="*/ 501013 w 1383694"/>
              <a:gd name="connsiteY32" fmla="*/ 507102 h 1812658"/>
              <a:gd name="connsiteX33" fmla="*/ 520181 w 1383694"/>
              <a:gd name="connsiteY33" fmla="*/ 495122 h 1812658"/>
              <a:gd name="connsiteX34" fmla="*/ 652301 w 1383694"/>
              <a:gd name="connsiteY34" fmla="*/ 408868 h 1812658"/>
              <a:gd name="connsiteX35" fmla="*/ 809065 w 1383694"/>
              <a:gd name="connsiteY35" fmla="*/ 360606 h 1812658"/>
              <a:gd name="connsiteX36" fmla="*/ 846032 w 1383694"/>
              <a:gd name="connsiteY36" fmla="*/ 355130 h 1812658"/>
              <a:gd name="connsiteX37" fmla="*/ 918595 w 1383694"/>
              <a:gd name="connsiteY37" fmla="*/ 297626 h 1812658"/>
              <a:gd name="connsiteX38" fmla="*/ 951454 w 1383694"/>
              <a:gd name="connsiteY38" fmla="*/ 262372 h 1812658"/>
              <a:gd name="connsiteX39" fmla="*/ 998004 w 1383694"/>
              <a:gd name="connsiteY39" fmla="*/ 251076 h 1812658"/>
              <a:gd name="connsiteX40" fmla="*/ 963776 w 1383694"/>
              <a:gd name="connsiteY40" fmla="*/ 202472 h 1812658"/>
              <a:gd name="connsiteX41" fmla="*/ 921334 w 1383694"/>
              <a:gd name="connsiteY41" fmla="*/ 76513 h 1812658"/>
              <a:gd name="connsiteX42" fmla="*/ 1021964 w 1383694"/>
              <a:gd name="connsiteY42" fmla="*/ 185 h 1812658"/>
              <a:gd name="connsiteX43" fmla="*/ 1157850 w 1383694"/>
              <a:gd name="connsiteY43" fmla="*/ 30648 h 1812658"/>
              <a:gd name="connsiteX44" fmla="*/ 1212614 w 1383694"/>
              <a:gd name="connsiteY44" fmla="*/ 68983 h 1812658"/>
              <a:gd name="connsiteX45" fmla="*/ 1338916 w 1383694"/>
              <a:gd name="connsiteY45" fmla="*/ 152500 h 1812658"/>
              <a:gd name="connsiteX46" fmla="*/ 1377936 w 1383694"/>
              <a:gd name="connsiteY46" fmla="*/ 190493 h 1812658"/>
              <a:gd name="connsiteX47" fmla="*/ 1358768 w 1383694"/>
              <a:gd name="connsiteY47" fmla="*/ 254841 h 1812658"/>
              <a:gd name="connsiteX48" fmla="*/ 1329332 w 1383694"/>
              <a:gd name="connsiteY48" fmla="*/ 226090 h 1812658"/>
              <a:gd name="connsiteX49" fmla="*/ 1216037 w 1383694"/>
              <a:gd name="connsiteY49" fmla="*/ 207264 h 1812658"/>
              <a:gd name="connsiteX50" fmla="*/ 1312903 w 1383694"/>
              <a:gd name="connsiteY50" fmla="*/ 279486 h 1812658"/>
              <a:gd name="connsiteX51" fmla="*/ 1361507 w 1383694"/>
              <a:gd name="connsiteY51" fmla="*/ 398257 h 1812658"/>
              <a:gd name="connsiteX52" fmla="*/ 1363560 w 1383694"/>
              <a:gd name="connsiteY52" fmla="*/ 464317 h 1812658"/>
              <a:gd name="connsiteX53" fmla="*/ 1326594 w 1383694"/>
              <a:gd name="connsiteY53" fmla="*/ 551599 h 1812658"/>
              <a:gd name="connsiteX54" fmla="*/ 1301265 w 1383694"/>
              <a:gd name="connsiteY54" fmla="*/ 577612 h 1812658"/>
              <a:gd name="connsiteX55" fmla="*/ 1274910 w 1383694"/>
              <a:gd name="connsiteY55" fmla="*/ 616974 h 1812658"/>
              <a:gd name="connsiteX56" fmla="*/ 1242735 w 1383694"/>
              <a:gd name="connsiteY56" fmla="*/ 671739 h 1812658"/>
              <a:gd name="connsiteX57" fmla="*/ 1222541 w 1383694"/>
              <a:gd name="connsiteY57" fmla="*/ 683377 h 1812658"/>
              <a:gd name="connsiteX58" fmla="*/ 1211245 w 1383694"/>
              <a:gd name="connsiteY58" fmla="*/ 715551 h 1812658"/>
              <a:gd name="connsiteX59" fmla="*/ 1193447 w 1383694"/>
              <a:gd name="connsiteY59" fmla="*/ 771001 h 1812658"/>
              <a:gd name="connsiteX60" fmla="*/ 1180782 w 1383694"/>
              <a:gd name="connsiteY60" fmla="*/ 760390 h 1812658"/>
              <a:gd name="connsiteX61" fmla="*/ 1172910 w 1383694"/>
              <a:gd name="connsiteY61" fmla="*/ 775108 h 1812658"/>
              <a:gd name="connsiteX62" fmla="*/ 1125333 w 1383694"/>
              <a:gd name="connsiteY62" fmla="*/ 842880 h 1812658"/>
              <a:gd name="connsiteX63" fmla="*/ 1111299 w 1383694"/>
              <a:gd name="connsiteY63" fmla="*/ 854517 h 1812658"/>
              <a:gd name="connsiteX64" fmla="*/ 1091105 w 1383694"/>
              <a:gd name="connsiteY64" fmla="*/ 865813 h 1812658"/>
              <a:gd name="connsiteX65" fmla="*/ 1060642 w 1383694"/>
              <a:gd name="connsiteY65" fmla="*/ 896275 h 1812658"/>
              <a:gd name="connsiteX66" fmla="*/ 1052427 w 1383694"/>
              <a:gd name="connsiteY66" fmla="*/ 912705 h 1812658"/>
              <a:gd name="connsiteX67" fmla="*/ 1044555 w 1383694"/>
              <a:gd name="connsiteY67" fmla="*/ 894222 h 1812658"/>
              <a:gd name="connsiteX68" fmla="*/ 1032575 w 1383694"/>
              <a:gd name="connsiteY68" fmla="*/ 906202 h 1812658"/>
              <a:gd name="connsiteX69" fmla="*/ 917911 w 1383694"/>
              <a:gd name="connsiteY69" fmla="*/ 1123550 h 1812658"/>
              <a:gd name="connsiteX70" fmla="*/ 914830 w 1383694"/>
              <a:gd name="connsiteY70" fmla="*/ 1146825 h 1812658"/>
              <a:gd name="connsiteX71" fmla="*/ 895663 w 1383694"/>
              <a:gd name="connsiteY71" fmla="*/ 1207409 h 1812658"/>
              <a:gd name="connsiteX72" fmla="*/ 898058 w 1383694"/>
              <a:gd name="connsiteY72" fmla="*/ 1218704 h 1812658"/>
              <a:gd name="connsiteX73" fmla="*/ 885394 w 1383694"/>
              <a:gd name="connsiteY73" fmla="*/ 1251221 h 1812658"/>
              <a:gd name="connsiteX74" fmla="*/ 882656 w 1383694"/>
              <a:gd name="connsiteY74" fmla="*/ 1257039 h 1812658"/>
              <a:gd name="connsiteX75" fmla="*/ 880944 w 1383694"/>
              <a:gd name="connsiteY75" fmla="*/ 1323442 h 1812658"/>
              <a:gd name="connsiteX76" fmla="*/ 877864 w 1383694"/>
              <a:gd name="connsiteY76" fmla="*/ 1334053 h 1812658"/>
              <a:gd name="connsiteX77" fmla="*/ 861434 w 1383694"/>
              <a:gd name="connsiteY77" fmla="*/ 1361435 h 1812658"/>
              <a:gd name="connsiteX78" fmla="*/ 870676 w 1383694"/>
              <a:gd name="connsiteY78" fmla="*/ 1420992 h 1812658"/>
              <a:gd name="connsiteX79" fmla="*/ 942897 w 1383694"/>
              <a:gd name="connsiteY79" fmla="*/ 1453508 h 1812658"/>
              <a:gd name="connsiteX80" fmla="*/ 1009300 w 1383694"/>
              <a:gd name="connsiteY80" fmla="*/ 1460696 h 1812658"/>
              <a:gd name="connsiteX81" fmla="*/ 1020937 w 1383694"/>
              <a:gd name="connsiteY81" fmla="*/ 1490817 h 1812658"/>
              <a:gd name="connsiteX82" fmla="*/ 958300 w 1383694"/>
              <a:gd name="connsiteY82" fmla="*/ 1488079 h 1812658"/>
              <a:gd name="connsiteX83" fmla="*/ 1057561 w 1383694"/>
              <a:gd name="connsiteY83" fmla="*/ 1528810 h 1812658"/>
              <a:gd name="connsiteX84" fmla="*/ 1080836 w 1383694"/>
              <a:gd name="connsiteY84" fmla="*/ 1553112 h 1812658"/>
              <a:gd name="connsiteX85" fmla="*/ 1069541 w 1383694"/>
              <a:gd name="connsiteY85" fmla="*/ 1613696 h 1812658"/>
              <a:gd name="connsiteX86" fmla="*/ 1064407 w 1383694"/>
              <a:gd name="connsiteY86" fmla="*/ 1613696 h 1812658"/>
              <a:gd name="connsiteX87" fmla="*/ 1061669 w 1383694"/>
              <a:gd name="connsiteY87" fmla="*/ 1604454 h 1812658"/>
              <a:gd name="connsiteX88" fmla="*/ 1046608 w 1383694"/>
              <a:gd name="connsiteY88" fmla="*/ 1582206 h 1812658"/>
              <a:gd name="connsiteX89" fmla="*/ 1020595 w 1383694"/>
              <a:gd name="connsiteY89" fmla="*/ 1571595 h 1812658"/>
              <a:gd name="connsiteX90" fmla="*/ 984998 w 1383694"/>
              <a:gd name="connsiteY90" fmla="*/ 1550374 h 1812658"/>
              <a:gd name="connsiteX91" fmla="*/ 927837 w 1383694"/>
              <a:gd name="connsiteY91" fmla="*/ 1530522 h 1812658"/>
              <a:gd name="connsiteX92" fmla="*/ 952481 w 1383694"/>
              <a:gd name="connsiteY92" fmla="*/ 1593501 h 1812658"/>
              <a:gd name="connsiteX93" fmla="*/ 936394 w 1383694"/>
              <a:gd name="connsiteY93" fmla="*/ 1622595 h 1812658"/>
              <a:gd name="connsiteX94" fmla="*/ 904562 w 1383694"/>
              <a:gd name="connsiteY94" fmla="*/ 1586656 h 1812658"/>
              <a:gd name="connsiteX95" fmla="*/ 776549 w 1383694"/>
              <a:gd name="connsiteY95" fmla="*/ 1522307 h 1812658"/>
              <a:gd name="connsiteX96" fmla="*/ 755670 w 1383694"/>
              <a:gd name="connsiteY96" fmla="*/ 1522307 h 1812658"/>
              <a:gd name="connsiteX97" fmla="*/ 674891 w 1383694"/>
              <a:gd name="connsiteY97" fmla="*/ 1530179 h 1812658"/>
              <a:gd name="connsiteX98" fmla="*/ 661543 w 1383694"/>
              <a:gd name="connsiteY98" fmla="*/ 1530179 h 1812658"/>
              <a:gd name="connsiteX99" fmla="*/ 659831 w 1383694"/>
              <a:gd name="connsiteY99" fmla="*/ 1516830 h 1812658"/>
              <a:gd name="connsiteX100" fmla="*/ 719388 w 1383694"/>
              <a:gd name="connsiteY100" fmla="*/ 1476441 h 1812658"/>
              <a:gd name="connsiteX101" fmla="*/ 777918 w 1383694"/>
              <a:gd name="connsiteY101" fmla="*/ 1474388 h 1812658"/>
              <a:gd name="connsiteX102" fmla="*/ 803589 w 1383694"/>
              <a:gd name="connsiteY102" fmla="*/ 1445294 h 1812658"/>
              <a:gd name="connsiteX103" fmla="*/ 789898 w 1383694"/>
              <a:gd name="connsiteY103" fmla="*/ 1361777 h 1812658"/>
              <a:gd name="connsiteX104" fmla="*/ 772441 w 1383694"/>
              <a:gd name="connsiteY104" fmla="*/ 1331657 h 1812658"/>
              <a:gd name="connsiteX105" fmla="*/ 756697 w 1383694"/>
              <a:gd name="connsiteY105" fmla="*/ 1313516 h 1812658"/>
              <a:gd name="connsiteX106" fmla="*/ 726918 w 1383694"/>
              <a:gd name="connsiteY106" fmla="*/ 1321046 h 1812658"/>
              <a:gd name="connsiteX107" fmla="*/ 726918 w 1383694"/>
              <a:gd name="connsiteY107" fmla="*/ 1282368 h 1812658"/>
              <a:gd name="connsiteX108" fmla="*/ 716650 w 1383694"/>
              <a:gd name="connsiteY108" fmla="*/ 1290241 h 1812658"/>
              <a:gd name="connsiteX109" fmla="*/ 690979 w 1383694"/>
              <a:gd name="connsiteY109" fmla="*/ 1288187 h 1812658"/>
              <a:gd name="connsiteX110" fmla="*/ 690979 w 1383694"/>
              <a:gd name="connsiteY110" fmla="*/ 1316596 h 1812658"/>
              <a:gd name="connsiteX111" fmla="*/ 701589 w 1383694"/>
              <a:gd name="connsiteY111" fmla="*/ 1327549 h 1812658"/>
              <a:gd name="connsiteX112" fmla="*/ 696455 w 1383694"/>
              <a:gd name="connsiteY112" fmla="*/ 1333026 h 1812658"/>
              <a:gd name="connsiteX113" fmla="*/ 683448 w 1383694"/>
              <a:gd name="connsiteY113" fmla="*/ 1345690 h 1812658"/>
              <a:gd name="connsiteX114" fmla="*/ 695086 w 1383694"/>
              <a:gd name="connsiteY114" fmla="*/ 1352878 h 1812658"/>
              <a:gd name="connsiteX115" fmla="*/ 767650 w 1383694"/>
              <a:gd name="connsiteY115" fmla="*/ 1373757 h 1812658"/>
              <a:gd name="connsiteX116" fmla="*/ 784764 w 1383694"/>
              <a:gd name="connsiteY116" fmla="*/ 1404905 h 1812658"/>
              <a:gd name="connsiteX117" fmla="*/ 684133 w 1383694"/>
              <a:gd name="connsiteY117" fmla="*/ 1388817 h 1812658"/>
              <a:gd name="connsiteX118" fmla="*/ 696113 w 1383694"/>
              <a:gd name="connsiteY118" fmla="*/ 1431260 h 1812658"/>
              <a:gd name="connsiteX119" fmla="*/ 662912 w 1383694"/>
              <a:gd name="connsiteY119" fmla="*/ 1415858 h 1812658"/>
              <a:gd name="connsiteX120" fmla="*/ 618415 w 1383694"/>
              <a:gd name="connsiteY120" fmla="*/ 1400113 h 1812658"/>
              <a:gd name="connsiteX121" fmla="*/ 591375 w 1383694"/>
              <a:gd name="connsiteY121" fmla="*/ 1396348 h 1812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383694" h="1812658">
                <a:moveTo>
                  <a:pt x="592060" y="1395663"/>
                </a:moveTo>
                <a:cubicBezTo>
                  <a:pt x="565019" y="1378549"/>
                  <a:pt x="531818" y="1379576"/>
                  <a:pt x="503409" y="1366911"/>
                </a:cubicBezTo>
                <a:cubicBezTo>
                  <a:pt x="500328" y="1365542"/>
                  <a:pt x="494510" y="1365200"/>
                  <a:pt x="493140" y="1366911"/>
                </a:cubicBezTo>
                <a:cubicBezTo>
                  <a:pt x="477053" y="1386764"/>
                  <a:pt x="443167" y="1384710"/>
                  <a:pt x="435980" y="1414831"/>
                </a:cubicBezTo>
                <a:cubicBezTo>
                  <a:pt x="416127" y="1399086"/>
                  <a:pt x="407570" y="1417911"/>
                  <a:pt x="395933" y="1427837"/>
                </a:cubicBezTo>
                <a:cubicBezTo>
                  <a:pt x="395933" y="1427837"/>
                  <a:pt x="394564" y="1429207"/>
                  <a:pt x="394564" y="1429207"/>
                </a:cubicBezTo>
                <a:cubicBezTo>
                  <a:pt x="390456" y="1431603"/>
                  <a:pt x="388403" y="1437764"/>
                  <a:pt x="382241" y="1436394"/>
                </a:cubicBezTo>
                <a:cubicBezTo>
                  <a:pt x="377792" y="1427153"/>
                  <a:pt x="374027" y="1429207"/>
                  <a:pt x="370262" y="1437079"/>
                </a:cubicBezTo>
                <a:cubicBezTo>
                  <a:pt x="361362" y="1454878"/>
                  <a:pt x="352121" y="1472676"/>
                  <a:pt x="343221" y="1490475"/>
                </a:cubicBezTo>
                <a:cubicBezTo>
                  <a:pt x="338772" y="1498005"/>
                  <a:pt x="334664" y="1505193"/>
                  <a:pt x="330215" y="1512723"/>
                </a:cubicBezTo>
                <a:cubicBezTo>
                  <a:pt x="299410" y="1577756"/>
                  <a:pt x="265181" y="1640736"/>
                  <a:pt x="225477" y="1700635"/>
                </a:cubicBezTo>
                <a:cubicBezTo>
                  <a:pt x="222054" y="1704058"/>
                  <a:pt x="218631" y="1707823"/>
                  <a:pt x="215208" y="1711246"/>
                </a:cubicBezTo>
                <a:cubicBezTo>
                  <a:pt x="198437" y="1718092"/>
                  <a:pt x="192960" y="1742736"/>
                  <a:pt x="169343" y="1739655"/>
                </a:cubicBezTo>
                <a:cubicBezTo>
                  <a:pt x="167631" y="1739655"/>
                  <a:pt x="164209" y="1749581"/>
                  <a:pt x="161813" y="1754716"/>
                </a:cubicBezTo>
                <a:cubicBezTo>
                  <a:pt x="146752" y="1771145"/>
                  <a:pt x="136826" y="1795789"/>
                  <a:pt x="106706" y="1788944"/>
                </a:cubicBezTo>
                <a:cubicBezTo>
                  <a:pt x="104310" y="1788259"/>
                  <a:pt x="100544" y="1794420"/>
                  <a:pt x="97464" y="1797501"/>
                </a:cubicBezTo>
                <a:cubicBezTo>
                  <a:pt x="75558" y="1802635"/>
                  <a:pt x="53652" y="1809138"/>
                  <a:pt x="31404" y="1812219"/>
                </a:cubicBezTo>
                <a:cubicBezTo>
                  <a:pt x="8129" y="1815642"/>
                  <a:pt x="2652" y="1798527"/>
                  <a:pt x="941" y="1780044"/>
                </a:cubicBezTo>
                <a:cubicBezTo>
                  <a:pt x="-3851" y="1728360"/>
                  <a:pt x="10525" y="1679756"/>
                  <a:pt x="24558" y="1631494"/>
                </a:cubicBezTo>
                <a:cubicBezTo>
                  <a:pt x="32431" y="1604112"/>
                  <a:pt x="25243" y="1576045"/>
                  <a:pt x="32431" y="1548320"/>
                </a:cubicBezTo>
                <a:cubicBezTo>
                  <a:pt x="41672" y="1512038"/>
                  <a:pt x="50914" y="1476099"/>
                  <a:pt x="67686" y="1442555"/>
                </a:cubicBezTo>
                <a:cubicBezTo>
                  <a:pt x="71451" y="1434683"/>
                  <a:pt x="75900" y="1426468"/>
                  <a:pt x="73504" y="1418938"/>
                </a:cubicBezTo>
                <a:cubicBezTo>
                  <a:pt x="60840" y="1378207"/>
                  <a:pt x="87538" y="1346717"/>
                  <a:pt x="97464" y="1311462"/>
                </a:cubicBezTo>
                <a:cubicBezTo>
                  <a:pt x="102940" y="1292294"/>
                  <a:pt x="112524" y="1274496"/>
                  <a:pt x="119712" y="1256013"/>
                </a:cubicBezTo>
                <a:cubicBezTo>
                  <a:pt x="123135" y="1247113"/>
                  <a:pt x="125189" y="1240952"/>
                  <a:pt x="115263" y="1231711"/>
                </a:cubicBezTo>
                <a:cubicBezTo>
                  <a:pt x="100544" y="1217335"/>
                  <a:pt x="109786" y="1196456"/>
                  <a:pt x="112182" y="1178315"/>
                </a:cubicBezTo>
                <a:cubicBezTo>
                  <a:pt x="113209" y="1171812"/>
                  <a:pt x="118685" y="1165308"/>
                  <a:pt x="118343" y="1159147"/>
                </a:cubicBezTo>
                <a:cubicBezTo>
                  <a:pt x="115263" y="1103355"/>
                  <a:pt x="146068" y="1056805"/>
                  <a:pt x="158048" y="1005805"/>
                </a:cubicBezTo>
                <a:cubicBezTo>
                  <a:pt x="171054" y="951383"/>
                  <a:pt x="199121" y="907571"/>
                  <a:pt x="226504" y="861705"/>
                </a:cubicBezTo>
                <a:cubicBezTo>
                  <a:pt x="236772" y="856229"/>
                  <a:pt x="236088" y="843907"/>
                  <a:pt x="242591" y="836034"/>
                </a:cubicBezTo>
                <a:cubicBezTo>
                  <a:pt x="284007" y="772712"/>
                  <a:pt x="308309" y="700149"/>
                  <a:pt x="355201" y="639907"/>
                </a:cubicBezTo>
                <a:cubicBezTo>
                  <a:pt x="366497" y="634431"/>
                  <a:pt x="371631" y="623820"/>
                  <a:pt x="378134" y="614236"/>
                </a:cubicBezTo>
                <a:cubicBezTo>
                  <a:pt x="416127" y="575216"/>
                  <a:pt x="453094" y="534827"/>
                  <a:pt x="501013" y="507102"/>
                </a:cubicBezTo>
                <a:cubicBezTo>
                  <a:pt x="509228" y="505733"/>
                  <a:pt x="515046" y="500941"/>
                  <a:pt x="520181" y="495122"/>
                </a:cubicBezTo>
                <a:cubicBezTo>
                  <a:pt x="566388" y="469794"/>
                  <a:pt x="605409" y="434197"/>
                  <a:pt x="652301" y="408868"/>
                </a:cubicBezTo>
                <a:cubicBezTo>
                  <a:pt x="701932" y="381828"/>
                  <a:pt x="755670" y="372928"/>
                  <a:pt x="809065" y="360606"/>
                </a:cubicBezTo>
                <a:cubicBezTo>
                  <a:pt x="821388" y="357868"/>
                  <a:pt x="833710" y="355814"/>
                  <a:pt x="846032" y="355130"/>
                </a:cubicBezTo>
                <a:cubicBezTo>
                  <a:pt x="891897" y="352049"/>
                  <a:pt x="905931" y="341438"/>
                  <a:pt x="918595" y="297626"/>
                </a:cubicBezTo>
                <a:cubicBezTo>
                  <a:pt x="923730" y="279828"/>
                  <a:pt x="933313" y="270929"/>
                  <a:pt x="951454" y="262372"/>
                </a:cubicBezTo>
                <a:cubicBezTo>
                  <a:pt x="966857" y="255184"/>
                  <a:pt x="981917" y="256211"/>
                  <a:pt x="998004" y="251076"/>
                </a:cubicBezTo>
                <a:cubicBezTo>
                  <a:pt x="990474" y="231224"/>
                  <a:pt x="979864" y="215137"/>
                  <a:pt x="963776" y="202472"/>
                </a:cubicBezTo>
                <a:cubicBezTo>
                  <a:pt x="922360" y="169614"/>
                  <a:pt x="916199" y="123748"/>
                  <a:pt x="921334" y="76513"/>
                </a:cubicBezTo>
                <a:cubicBezTo>
                  <a:pt x="926125" y="33728"/>
                  <a:pt x="971307" y="2581"/>
                  <a:pt x="1021964" y="185"/>
                </a:cubicBezTo>
                <a:cubicBezTo>
                  <a:pt x="1070226" y="-1869"/>
                  <a:pt x="1114038" y="13533"/>
                  <a:pt x="1157850" y="30648"/>
                </a:cubicBezTo>
                <a:cubicBezTo>
                  <a:pt x="1180098" y="39205"/>
                  <a:pt x="1195843" y="53580"/>
                  <a:pt x="1212614" y="68983"/>
                </a:cubicBezTo>
                <a:cubicBezTo>
                  <a:pt x="1249923" y="103553"/>
                  <a:pt x="1290997" y="132990"/>
                  <a:pt x="1338916" y="152500"/>
                </a:cubicBezTo>
                <a:cubicBezTo>
                  <a:pt x="1355688" y="159345"/>
                  <a:pt x="1370406" y="171667"/>
                  <a:pt x="1377936" y="190493"/>
                </a:cubicBezTo>
                <a:cubicBezTo>
                  <a:pt x="1388889" y="217191"/>
                  <a:pt x="1385124" y="233962"/>
                  <a:pt x="1358768" y="254841"/>
                </a:cubicBezTo>
                <a:cubicBezTo>
                  <a:pt x="1358084" y="235331"/>
                  <a:pt x="1351238" y="221640"/>
                  <a:pt x="1329332" y="226090"/>
                </a:cubicBezTo>
                <a:cubicBezTo>
                  <a:pt x="1293050" y="213083"/>
                  <a:pt x="1255742" y="205553"/>
                  <a:pt x="1216037" y="207264"/>
                </a:cubicBezTo>
                <a:cubicBezTo>
                  <a:pt x="1246843" y="233962"/>
                  <a:pt x="1291339" y="241492"/>
                  <a:pt x="1312903" y="279486"/>
                </a:cubicBezTo>
                <a:cubicBezTo>
                  <a:pt x="1328990" y="319190"/>
                  <a:pt x="1343366" y="359579"/>
                  <a:pt x="1361507" y="398257"/>
                </a:cubicBezTo>
                <a:cubicBezTo>
                  <a:pt x="1372117" y="420848"/>
                  <a:pt x="1370064" y="447888"/>
                  <a:pt x="1363560" y="464317"/>
                </a:cubicBezTo>
                <a:cubicBezTo>
                  <a:pt x="1352265" y="493753"/>
                  <a:pt x="1347131" y="528666"/>
                  <a:pt x="1326594" y="551599"/>
                </a:cubicBezTo>
                <a:cubicBezTo>
                  <a:pt x="1319748" y="559129"/>
                  <a:pt x="1308111" y="567001"/>
                  <a:pt x="1301265" y="577612"/>
                </a:cubicBezTo>
                <a:cubicBezTo>
                  <a:pt x="1292708" y="590961"/>
                  <a:pt x="1281071" y="602941"/>
                  <a:pt x="1274910" y="616974"/>
                </a:cubicBezTo>
                <a:cubicBezTo>
                  <a:pt x="1266010" y="636827"/>
                  <a:pt x="1247869" y="650518"/>
                  <a:pt x="1242735" y="671739"/>
                </a:cubicBezTo>
                <a:cubicBezTo>
                  <a:pt x="1235890" y="675505"/>
                  <a:pt x="1224937" y="669686"/>
                  <a:pt x="1222541" y="683377"/>
                </a:cubicBezTo>
                <a:cubicBezTo>
                  <a:pt x="1220487" y="694330"/>
                  <a:pt x="1215010" y="704940"/>
                  <a:pt x="1211245" y="715551"/>
                </a:cubicBezTo>
                <a:cubicBezTo>
                  <a:pt x="1203373" y="733692"/>
                  <a:pt x="1191393" y="750464"/>
                  <a:pt x="1193447" y="771001"/>
                </a:cubicBezTo>
                <a:cubicBezTo>
                  <a:pt x="1181809" y="774081"/>
                  <a:pt x="1186943" y="759706"/>
                  <a:pt x="1180782" y="760390"/>
                </a:cubicBezTo>
                <a:cubicBezTo>
                  <a:pt x="1173252" y="761417"/>
                  <a:pt x="1173937" y="768947"/>
                  <a:pt x="1172910" y="775108"/>
                </a:cubicBezTo>
                <a:cubicBezTo>
                  <a:pt x="1167433" y="804887"/>
                  <a:pt x="1152715" y="828162"/>
                  <a:pt x="1125333" y="842880"/>
                </a:cubicBezTo>
                <a:cubicBezTo>
                  <a:pt x="1120199" y="845618"/>
                  <a:pt x="1114722" y="849725"/>
                  <a:pt x="1111299" y="854517"/>
                </a:cubicBezTo>
                <a:cubicBezTo>
                  <a:pt x="1106165" y="861705"/>
                  <a:pt x="1109588" y="882584"/>
                  <a:pt x="1091105" y="865813"/>
                </a:cubicBezTo>
                <a:cubicBezTo>
                  <a:pt x="1083232" y="878135"/>
                  <a:pt x="1066803" y="882242"/>
                  <a:pt x="1060642" y="896275"/>
                </a:cubicBezTo>
                <a:cubicBezTo>
                  <a:pt x="1058246" y="901752"/>
                  <a:pt x="1055165" y="906886"/>
                  <a:pt x="1052427" y="912705"/>
                </a:cubicBezTo>
                <a:cubicBezTo>
                  <a:pt x="1045924" y="907228"/>
                  <a:pt x="1054481" y="895933"/>
                  <a:pt x="1044555" y="894222"/>
                </a:cubicBezTo>
                <a:cubicBezTo>
                  <a:pt x="1037709" y="892853"/>
                  <a:pt x="1035998" y="901067"/>
                  <a:pt x="1032575" y="906202"/>
                </a:cubicBezTo>
                <a:cubicBezTo>
                  <a:pt x="986709" y="974658"/>
                  <a:pt x="949401" y="1047563"/>
                  <a:pt x="917911" y="1123550"/>
                </a:cubicBezTo>
                <a:cubicBezTo>
                  <a:pt x="914488" y="1131765"/>
                  <a:pt x="914488" y="1138952"/>
                  <a:pt x="914830" y="1146825"/>
                </a:cubicBezTo>
                <a:cubicBezTo>
                  <a:pt x="916199" y="1169415"/>
                  <a:pt x="919622" y="1192690"/>
                  <a:pt x="895663" y="1207409"/>
                </a:cubicBezTo>
                <a:cubicBezTo>
                  <a:pt x="894636" y="1208093"/>
                  <a:pt x="899085" y="1215281"/>
                  <a:pt x="898058" y="1218704"/>
                </a:cubicBezTo>
                <a:cubicBezTo>
                  <a:pt x="894293" y="1229657"/>
                  <a:pt x="910038" y="1248482"/>
                  <a:pt x="885394" y="1251221"/>
                </a:cubicBezTo>
                <a:cubicBezTo>
                  <a:pt x="884367" y="1251221"/>
                  <a:pt x="882314" y="1255670"/>
                  <a:pt x="882656" y="1257039"/>
                </a:cubicBezTo>
                <a:cubicBezTo>
                  <a:pt x="889501" y="1279288"/>
                  <a:pt x="866226" y="1300851"/>
                  <a:pt x="880944" y="1323442"/>
                </a:cubicBezTo>
                <a:cubicBezTo>
                  <a:pt x="882998" y="1326522"/>
                  <a:pt x="883340" y="1334737"/>
                  <a:pt x="877864" y="1334053"/>
                </a:cubicBezTo>
                <a:cubicBezTo>
                  <a:pt x="848428" y="1329261"/>
                  <a:pt x="862804" y="1351167"/>
                  <a:pt x="861434" y="1361435"/>
                </a:cubicBezTo>
                <a:cubicBezTo>
                  <a:pt x="859038" y="1381972"/>
                  <a:pt x="864515" y="1401482"/>
                  <a:pt x="870676" y="1420992"/>
                </a:cubicBezTo>
                <a:cubicBezTo>
                  <a:pt x="881971" y="1456247"/>
                  <a:pt x="906958" y="1469253"/>
                  <a:pt x="942897" y="1453508"/>
                </a:cubicBezTo>
                <a:cubicBezTo>
                  <a:pt x="967541" y="1442555"/>
                  <a:pt x="988421" y="1446663"/>
                  <a:pt x="1009300" y="1460696"/>
                </a:cubicBezTo>
                <a:cubicBezTo>
                  <a:pt x="1018884" y="1467200"/>
                  <a:pt x="1024360" y="1475757"/>
                  <a:pt x="1020937" y="1490817"/>
                </a:cubicBezTo>
                <a:cubicBezTo>
                  <a:pt x="1001770" y="1457616"/>
                  <a:pt x="983629" y="1487737"/>
                  <a:pt x="958300" y="1488079"/>
                </a:cubicBezTo>
                <a:cubicBezTo>
                  <a:pt x="993213" y="1508616"/>
                  <a:pt x="1023333" y="1524018"/>
                  <a:pt x="1057561" y="1528810"/>
                </a:cubicBezTo>
                <a:cubicBezTo>
                  <a:pt x="1072622" y="1530864"/>
                  <a:pt x="1081521" y="1539079"/>
                  <a:pt x="1080836" y="1553112"/>
                </a:cubicBezTo>
                <a:cubicBezTo>
                  <a:pt x="1080152" y="1573649"/>
                  <a:pt x="1090078" y="1596239"/>
                  <a:pt x="1069541" y="1613696"/>
                </a:cubicBezTo>
                <a:cubicBezTo>
                  <a:pt x="1066118" y="1616434"/>
                  <a:pt x="1066118" y="1614380"/>
                  <a:pt x="1064407" y="1613696"/>
                </a:cubicBezTo>
                <a:cubicBezTo>
                  <a:pt x="1060300" y="1611642"/>
                  <a:pt x="1059957" y="1607192"/>
                  <a:pt x="1061669" y="1604454"/>
                </a:cubicBezTo>
                <a:cubicBezTo>
                  <a:pt x="1075018" y="1584260"/>
                  <a:pt x="1062011" y="1582206"/>
                  <a:pt x="1046608" y="1582206"/>
                </a:cubicBezTo>
                <a:cubicBezTo>
                  <a:pt x="1036340" y="1582206"/>
                  <a:pt x="1027098" y="1579125"/>
                  <a:pt x="1020595" y="1571595"/>
                </a:cubicBezTo>
                <a:cubicBezTo>
                  <a:pt x="1011011" y="1560300"/>
                  <a:pt x="998347" y="1555166"/>
                  <a:pt x="984998" y="1550374"/>
                </a:cubicBezTo>
                <a:cubicBezTo>
                  <a:pt x="968568" y="1537709"/>
                  <a:pt x="950085" y="1529837"/>
                  <a:pt x="927837" y="1530522"/>
                </a:cubicBezTo>
                <a:cubicBezTo>
                  <a:pt x="949743" y="1546951"/>
                  <a:pt x="955904" y="1568515"/>
                  <a:pt x="952481" y="1593501"/>
                </a:cubicBezTo>
                <a:cubicBezTo>
                  <a:pt x="946320" y="1602743"/>
                  <a:pt x="947005" y="1615749"/>
                  <a:pt x="936394" y="1622595"/>
                </a:cubicBezTo>
                <a:cubicBezTo>
                  <a:pt x="930462" y="1603883"/>
                  <a:pt x="919851" y="1591903"/>
                  <a:pt x="904562" y="1586656"/>
                </a:cubicBezTo>
                <a:cubicBezTo>
                  <a:pt x="877864" y="1533260"/>
                  <a:pt x="829945" y="1522649"/>
                  <a:pt x="776549" y="1522307"/>
                </a:cubicBezTo>
                <a:cubicBezTo>
                  <a:pt x="769361" y="1522307"/>
                  <a:pt x="760804" y="1525045"/>
                  <a:pt x="755670" y="1522307"/>
                </a:cubicBezTo>
                <a:cubicBezTo>
                  <a:pt x="726576" y="1504851"/>
                  <a:pt x="701247" y="1523676"/>
                  <a:pt x="674891" y="1530179"/>
                </a:cubicBezTo>
                <a:cubicBezTo>
                  <a:pt x="669757" y="1531548"/>
                  <a:pt x="666334" y="1535656"/>
                  <a:pt x="661543" y="1530179"/>
                </a:cubicBezTo>
                <a:cubicBezTo>
                  <a:pt x="657435" y="1526072"/>
                  <a:pt x="657777" y="1522991"/>
                  <a:pt x="659831" y="1516830"/>
                </a:cubicBezTo>
                <a:cubicBezTo>
                  <a:pt x="674891" y="1473703"/>
                  <a:pt x="688240" y="1473018"/>
                  <a:pt x="719388" y="1476441"/>
                </a:cubicBezTo>
                <a:cubicBezTo>
                  <a:pt x="738556" y="1478495"/>
                  <a:pt x="758750" y="1477468"/>
                  <a:pt x="777918" y="1474388"/>
                </a:cubicBezTo>
                <a:cubicBezTo>
                  <a:pt x="791951" y="1471992"/>
                  <a:pt x="802562" y="1463777"/>
                  <a:pt x="803589" y="1445294"/>
                </a:cubicBezTo>
                <a:cubicBezTo>
                  <a:pt x="804958" y="1416200"/>
                  <a:pt x="798797" y="1388817"/>
                  <a:pt x="789898" y="1361777"/>
                </a:cubicBezTo>
                <a:cubicBezTo>
                  <a:pt x="786475" y="1351167"/>
                  <a:pt x="763200" y="1351851"/>
                  <a:pt x="772441" y="1331657"/>
                </a:cubicBezTo>
                <a:cubicBezTo>
                  <a:pt x="773811" y="1328576"/>
                  <a:pt x="749509" y="1331657"/>
                  <a:pt x="756697" y="1313516"/>
                </a:cubicBezTo>
                <a:cubicBezTo>
                  <a:pt x="746086" y="1323442"/>
                  <a:pt x="739583" y="1289214"/>
                  <a:pt x="726918" y="1321046"/>
                </a:cubicBezTo>
                <a:lnTo>
                  <a:pt x="726918" y="1282368"/>
                </a:lnTo>
                <a:cubicBezTo>
                  <a:pt x="718019" y="1279630"/>
                  <a:pt x="717334" y="1292637"/>
                  <a:pt x="716650" y="1290241"/>
                </a:cubicBezTo>
                <a:cubicBezTo>
                  <a:pt x="709462" y="1263885"/>
                  <a:pt x="698167" y="1300851"/>
                  <a:pt x="690979" y="1288187"/>
                </a:cubicBezTo>
                <a:cubicBezTo>
                  <a:pt x="690294" y="1297771"/>
                  <a:pt x="664281" y="1307012"/>
                  <a:pt x="690979" y="1316596"/>
                </a:cubicBezTo>
                <a:cubicBezTo>
                  <a:pt x="696113" y="1318650"/>
                  <a:pt x="700562" y="1321730"/>
                  <a:pt x="701589" y="1327549"/>
                </a:cubicBezTo>
                <a:cubicBezTo>
                  <a:pt x="699878" y="1329261"/>
                  <a:pt x="698167" y="1331314"/>
                  <a:pt x="696455" y="1333026"/>
                </a:cubicBezTo>
                <a:cubicBezTo>
                  <a:pt x="687556" y="1332341"/>
                  <a:pt x="683448" y="1336791"/>
                  <a:pt x="683448" y="1345690"/>
                </a:cubicBezTo>
                <a:cubicBezTo>
                  <a:pt x="683448" y="1354247"/>
                  <a:pt x="690979" y="1350482"/>
                  <a:pt x="695086" y="1352878"/>
                </a:cubicBezTo>
                <a:cubicBezTo>
                  <a:pt x="717677" y="1365542"/>
                  <a:pt x="746428" y="1354932"/>
                  <a:pt x="767650" y="1373757"/>
                </a:cubicBezTo>
                <a:cubicBezTo>
                  <a:pt x="778260" y="1383341"/>
                  <a:pt x="785106" y="1392925"/>
                  <a:pt x="784764" y="1404905"/>
                </a:cubicBezTo>
                <a:cubicBezTo>
                  <a:pt x="752589" y="1393609"/>
                  <a:pt x="718019" y="1409012"/>
                  <a:pt x="684133" y="1388817"/>
                </a:cubicBezTo>
                <a:cubicBezTo>
                  <a:pt x="691321" y="1406616"/>
                  <a:pt x="703985" y="1415173"/>
                  <a:pt x="696113" y="1431260"/>
                </a:cubicBezTo>
                <a:cubicBezTo>
                  <a:pt x="688583" y="1417227"/>
                  <a:pt x="676603" y="1413462"/>
                  <a:pt x="662912" y="1415858"/>
                </a:cubicBezTo>
                <a:cubicBezTo>
                  <a:pt x="645113" y="1418596"/>
                  <a:pt x="630737" y="1412093"/>
                  <a:pt x="618415" y="1400113"/>
                </a:cubicBezTo>
                <a:cubicBezTo>
                  <a:pt x="609516" y="1398744"/>
                  <a:pt x="600274" y="1397717"/>
                  <a:pt x="591375" y="1396348"/>
                </a:cubicBezTo>
                <a:close/>
              </a:path>
            </a:pathLst>
          </a:custGeom>
          <a:solidFill>
            <a:schemeClr val="bg1"/>
          </a:solidFill>
          <a:ln w="3420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41" name="TextBox 3">
            <a:extLst>
              <a:ext uri="{FF2B5EF4-FFF2-40B4-BE49-F238E27FC236}">
                <a16:creationId xmlns:a16="http://schemas.microsoft.com/office/drawing/2014/main" id="{DCAFB92B-08C5-401A-A7A6-89BA69B6A591}"/>
              </a:ext>
            </a:extLst>
          </p:cNvPr>
          <p:cNvSpPr txBox="1"/>
          <p:nvPr/>
        </p:nvSpPr>
        <p:spPr>
          <a:xfrm>
            <a:off x="1572327" y="487801"/>
            <a:ext cx="755460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US" altLang="ko-KR" sz="1400" b="1" dirty="0">
                <a:solidFill>
                  <a:schemeClr val="bg1"/>
                </a:solidFill>
                <a:cs typeface="Arial" panose="020B0604020202020204" pitchFamily="34" charset="0"/>
              </a:rPr>
              <a:t>INFOGRAPHIC STYLE</a:t>
            </a:r>
            <a:endParaRPr lang="ko-KR" altLang="en-US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7" name="Forma libre: forma 46">
            <a:extLst>
              <a:ext uri="{FF2B5EF4-FFF2-40B4-BE49-F238E27FC236}">
                <a16:creationId xmlns:a16="http://schemas.microsoft.com/office/drawing/2014/main" id="{C947ED93-E786-42D2-833A-C428C0330E3A}"/>
              </a:ext>
            </a:extLst>
          </p:cNvPr>
          <p:cNvSpPr/>
          <p:nvPr/>
        </p:nvSpPr>
        <p:spPr>
          <a:xfrm>
            <a:off x="8431635" y="2947330"/>
            <a:ext cx="3743897" cy="3918219"/>
          </a:xfrm>
          <a:custGeom>
            <a:avLst/>
            <a:gdLst>
              <a:gd name="connsiteX0" fmla="*/ 1489562 w 3743897"/>
              <a:gd name="connsiteY0" fmla="*/ 246 h 3918219"/>
              <a:gd name="connsiteX1" fmla="*/ 1533675 w 3743897"/>
              <a:gd name="connsiteY1" fmla="*/ 52880 h 3918219"/>
              <a:gd name="connsiteX2" fmla="*/ 1589067 w 3743897"/>
              <a:gd name="connsiteY2" fmla="*/ 68459 h 3918219"/>
              <a:gd name="connsiteX3" fmla="*/ 1615898 w 3743897"/>
              <a:gd name="connsiteY3" fmla="*/ 71055 h 3918219"/>
              <a:gd name="connsiteX4" fmla="*/ 1698986 w 3743897"/>
              <a:gd name="connsiteY4" fmla="*/ 58938 h 3918219"/>
              <a:gd name="connsiteX5" fmla="*/ 1676483 w 3743897"/>
              <a:gd name="connsiteY5" fmla="*/ 108272 h 3918219"/>
              <a:gd name="connsiteX6" fmla="*/ 1698986 w 3743897"/>
              <a:gd name="connsiteY6" fmla="*/ 180109 h 3918219"/>
              <a:gd name="connsiteX7" fmla="*/ 1705045 w 3743897"/>
              <a:gd name="connsiteY7" fmla="*/ 216460 h 3918219"/>
              <a:gd name="connsiteX8" fmla="*/ 1733607 w 3743897"/>
              <a:gd name="connsiteY8" fmla="*/ 225981 h 3918219"/>
              <a:gd name="connsiteX9" fmla="*/ 1748320 w 3743897"/>
              <a:gd name="connsiteY9" fmla="*/ 229443 h 3918219"/>
              <a:gd name="connsiteX10" fmla="*/ 1737069 w 3743897"/>
              <a:gd name="connsiteY10" fmla="*/ 284835 h 3918219"/>
              <a:gd name="connsiteX11" fmla="*/ 1719758 w 3743897"/>
              <a:gd name="connsiteY11" fmla="*/ 326379 h 3918219"/>
              <a:gd name="connsiteX12" fmla="*/ 1769092 w 3743897"/>
              <a:gd name="connsiteY12" fmla="*/ 326379 h 3918219"/>
              <a:gd name="connsiteX13" fmla="*/ 1797654 w 3743897"/>
              <a:gd name="connsiteY13" fmla="*/ 336765 h 3918219"/>
              <a:gd name="connsiteX14" fmla="*/ 1783806 w 3743897"/>
              <a:gd name="connsiteY14" fmla="*/ 367924 h 3918219"/>
              <a:gd name="connsiteX15" fmla="*/ 1791595 w 3743897"/>
              <a:gd name="connsiteY15" fmla="*/ 406871 h 3918219"/>
              <a:gd name="connsiteX16" fmla="*/ 1807174 w 3743897"/>
              <a:gd name="connsiteY16" fmla="*/ 450147 h 3918219"/>
              <a:gd name="connsiteX17" fmla="*/ 1822754 w 3743897"/>
              <a:gd name="connsiteY17" fmla="*/ 508135 h 3918219"/>
              <a:gd name="connsiteX18" fmla="*/ 1923152 w 3743897"/>
              <a:gd name="connsiteY18" fmla="*/ 595551 h 3918219"/>
              <a:gd name="connsiteX19" fmla="*/ 1873818 w 3743897"/>
              <a:gd name="connsiteY19" fmla="*/ 595551 h 3918219"/>
              <a:gd name="connsiteX20" fmla="*/ 1858239 w 3743897"/>
              <a:gd name="connsiteY20" fmla="*/ 672581 h 3918219"/>
              <a:gd name="connsiteX21" fmla="*/ 1871222 w 3743897"/>
              <a:gd name="connsiteY21" fmla="*/ 703740 h 3918219"/>
              <a:gd name="connsiteX22" fmla="*/ 1947386 w 3743897"/>
              <a:gd name="connsiteY22" fmla="*/ 848279 h 3918219"/>
              <a:gd name="connsiteX23" fmla="*/ 1954310 w 3743897"/>
              <a:gd name="connsiteY23" fmla="*/ 876841 h 3918219"/>
              <a:gd name="connsiteX24" fmla="*/ 1883339 w 3743897"/>
              <a:gd name="connsiteY24" fmla="*/ 874244 h 3918219"/>
              <a:gd name="connsiteX25" fmla="*/ 1933538 w 3743897"/>
              <a:gd name="connsiteY25" fmla="*/ 961660 h 3918219"/>
              <a:gd name="connsiteX26" fmla="*/ 1879011 w 3743897"/>
              <a:gd name="connsiteY26" fmla="*/ 961660 h 3918219"/>
              <a:gd name="connsiteX27" fmla="*/ 1975083 w 3743897"/>
              <a:gd name="connsiteY27" fmla="*/ 1123510 h 3918219"/>
              <a:gd name="connsiteX28" fmla="*/ 1885070 w 3743897"/>
              <a:gd name="connsiteY28" fmla="*/ 1105334 h 3918219"/>
              <a:gd name="connsiteX29" fmla="*/ 1872087 w 3743897"/>
              <a:gd name="connsiteY29" fmla="*/ 1189288 h 3918219"/>
              <a:gd name="connsiteX30" fmla="*/ 1887666 w 3743897"/>
              <a:gd name="connsiteY30" fmla="*/ 1234294 h 3918219"/>
              <a:gd name="connsiteX31" fmla="*/ 1935269 w 3743897"/>
              <a:gd name="connsiteY31" fmla="*/ 1371910 h 3918219"/>
              <a:gd name="connsiteX32" fmla="*/ 1908439 w 3743897"/>
              <a:gd name="connsiteY32" fmla="*/ 1375372 h 3918219"/>
              <a:gd name="connsiteX33" fmla="*/ 1891128 w 3743897"/>
              <a:gd name="connsiteY33" fmla="*/ 1377103 h 3918219"/>
              <a:gd name="connsiteX34" fmla="*/ 1894591 w 3743897"/>
              <a:gd name="connsiteY34" fmla="*/ 1386623 h 3918219"/>
              <a:gd name="connsiteX35" fmla="*/ 1904111 w 3743897"/>
              <a:gd name="connsiteY35" fmla="*/ 1415185 h 3918219"/>
              <a:gd name="connsiteX36" fmla="*/ 1921421 w 3743897"/>
              <a:gd name="connsiteY36" fmla="*/ 1596941 h 3918219"/>
              <a:gd name="connsiteX37" fmla="*/ 1946521 w 3743897"/>
              <a:gd name="connsiteY37" fmla="*/ 1634158 h 3918219"/>
              <a:gd name="connsiteX38" fmla="*/ 2466689 w 3743897"/>
              <a:gd name="connsiteY38" fmla="*/ 1755328 h 3918219"/>
              <a:gd name="connsiteX39" fmla="*/ 2508234 w 3743897"/>
              <a:gd name="connsiteY39" fmla="*/ 1765714 h 3918219"/>
              <a:gd name="connsiteX40" fmla="*/ 2821547 w 3743897"/>
              <a:gd name="connsiteY40" fmla="*/ 1871306 h 3918219"/>
              <a:gd name="connsiteX41" fmla="*/ 3362487 w 3743897"/>
              <a:gd name="connsiteY41" fmla="*/ 2197601 h 3918219"/>
              <a:gd name="connsiteX42" fmla="*/ 3725567 w 3743897"/>
              <a:gd name="connsiteY42" fmla="*/ 2490791 h 3918219"/>
              <a:gd name="connsiteX43" fmla="*/ 3743897 w 3743897"/>
              <a:gd name="connsiteY43" fmla="*/ 2507494 h 3918219"/>
              <a:gd name="connsiteX44" fmla="*/ 3743897 w 3743897"/>
              <a:gd name="connsiteY44" fmla="*/ 3918219 h 3918219"/>
              <a:gd name="connsiteX45" fmla="*/ 1512610 w 3743897"/>
              <a:gd name="connsiteY45" fmla="*/ 3918219 h 3918219"/>
              <a:gd name="connsiteX46" fmla="*/ 1508792 w 3743897"/>
              <a:gd name="connsiteY46" fmla="*/ 3915413 h 3918219"/>
              <a:gd name="connsiteX47" fmla="*/ 1486938 w 3743897"/>
              <a:gd name="connsiteY47" fmla="*/ 3913898 h 3918219"/>
              <a:gd name="connsiteX48" fmla="*/ 1243731 w 3743897"/>
              <a:gd name="connsiteY48" fmla="*/ 3738200 h 3918219"/>
              <a:gd name="connsiteX49" fmla="*/ 1225555 w 3743897"/>
              <a:gd name="connsiteY49" fmla="*/ 3721756 h 3918219"/>
              <a:gd name="connsiteX50" fmla="*/ 1214304 w 3743897"/>
              <a:gd name="connsiteY50" fmla="*/ 3712235 h 3918219"/>
              <a:gd name="connsiteX51" fmla="*/ 1200455 w 3743897"/>
              <a:gd name="connsiteY51" fmla="*/ 3700984 h 3918219"/>
              <a:gd name="connsiteX52" fmla="*/ 1198724 w 3743897"/>
              <a:gd name="connsiteY52" fmla="*/ 3700984 h 3918219"/>
              <a:gd name="connsiteX53" fmla="*/ 1188338 w 3743897"/>
              <a:gd name="connsiteY53" fmla="*/ 3690598 h 3918219"/>
              <a:gd name="connsiteX54" fmla="*/ 1044665 w 3743897"/>
              <a:gd name="connsiteY54" fmla="*/ 3548655 h 3918219"/>
              <a:gd name="connsiteX55" fmla="*/ 1043799 w 3743897"/>
              <a:gd name="connsiteY55" fmla="*/ 3544327 h 3918219"/>
              <a:gd name="connsiteX56" fmla="*/ 1039472 w 3743897"/>
              <a:gd name="connsiteY56" fmla="*/ 3544327 h 3918219"/>
              <a:gd name="connsiteX57" fmla="*/ 1019565 w 3743897"/>
              <a:gd name="connsiteY57" fmla="*/ 3533076 h 3918219"/>
              <a:gd name="connsiteX58" fmla="*/ 1017834 w 3743897"/>
              <a:gd name="connsiteY58" fmla="*/ 3530479 h 3918219"/>
              <a:gd name="connsiteX59" fmla="*/ 995331 w 3743897"/>
              <a:gd name="connsiteY59" fmla="*/ 3491532 h 3918219"/>
              <a:gd name="connsiteX60" fmla="*/ 632684 w 3743897"/>
              <a:gd name="connsiteY60" fmla="*/ 3015504 h 3918219"/>
              <a:gd name="connsiteX61" fmla="*/ 443139 w 3743897"/>
              <a:gd name="connsiteY61" fmla="*/ 2490142 h 3918219"/>
              <a:gd name="connsiteX62" fmla="*/ 501127 w 3743897"/>
              <a:gd name="connsiteY62" fmla="*/ 2220970 h 3918219"/>
              <a:gd name="connsiteX63" fmla="*/ 673363 w 3743897"/>
              <a:gd name="connsiteY63" fmla="*/ 2120572 h 3918219"/>
              <a:gd name="connsiteX64" fmla="*/ 730486 w 3743897"/>
              <a:gd name="connsiteY64" fmla="*/ 2067776 h 3918219"/>
              <a:gd name="connsiteX65" fmla="*/ 776358 w 3743897"/>
              <a:gd name="connsiteY65" fmla="*/ 1740615 h 3918219"/>
              <a:gd name="connsiteX66" fmla="*/ 837809 w 3743897"/>
              <a:gd name="connsiteY66" fmla="*/ 1567514 h 3918219"/>
              <a:gd name="connsiteX67" fmla="*/ 895798 w 3743897"/>
              <a:gd name="connsiteY67" fmla="*/ 1416050 h 3918219"/>
              <a:gd name="connsiteX68" fmla="*/ 905318 w 3743897"/>
              <a:gd name="connsiteY68" fmla="*/ 1338155 h 3918219"/>
              <a:gd name="connsiteX69" fmla="*/ 944266 w 3743897"/>
              <a:gd name="connsiteY69" fmla="*/ 1319114 h 3918219"/>
              <a:gd name="connsiteX70" fmla="*/ 997927 w 3743897"/>
              <a:gd name="connsiteY70" fmla="*/ 1277570 h 3918219"/>
              <a:gd name="connsiteX71" fmla="*/ 945997 w 3743897"/>
              <a:gd name="connsiteY71" fmla="*/ 1222177 h 3918219"/>
              <a:gd name="connsiteX72" fmla="*/ 924359 w 3743897"/>
              <a:gd name="connsiteY72" fmla="*/ 1209195 h 3918219"/>
              <a:gd name="connsiteX73" fmla="*/ 888874 w 3743897"/>
              <a:gd name="connsiteY73" fmla="*/ 1004935 h 3918219"/>
              <a:gd name="connsiteX74" fmla="*/ 873295 w 3743897"/>
              <a:gd name="connsiteY74" fmla="*/ 908864 h 3918219"/>
              <a:gd name="connsiteX75" fmla="*/ 862043 w 3743897"/>
              <a:gd name="connsiteY75" fmla="*/ 827507 h 3918219"/>
              <a:gd name="connsiteX76" fmla="*/ 843867 w 3743897"/>
              <a:gd name="connsiteY76" fmla="*/ 802407 h 3918219"/>
              <a:gd name="connsiteX77" fmla="*/ 824826 w 3743897"/>
              <a:gd name="connsiteY77" fmla="*/ 760863 h 3918219"/>
              <a:gd name="connsiteX78" fmla="*/ 824826 w 3743897"/>
              <a:gd name="connsiteY78" fmla="*/ 640558 h 3918219"/>
              <a:gd name="connsiteX79" fmla="*/ 732217 w 3743897"/>
              <a:gd name="connsiteY79" fmla="*/ 569586 h 3918219"/>
              <a:gd name="connsiteX80" fmla="*/ 495934 w 3743897"/>
              <a:gd name="connsiteY80" fmla="*/ 427644 h 3918219"/>
              <a:gd name="connsiteX81" fmla="*/ 400729 w 3743897"/>
              <a:gd name="connsiteY81" fmla="*/ 406871 h 3918219"/>
              <a:gd name="connsiteX82" fmla="*/ 345337 w 3743897"/>
              <a:gd name="connsiteY82" fmla="*/ 399082 h 3918219"/>
              <a:gd name="connsiteX83" fmla="*/ 180891 w 3743897"/>
              <a:gd name="connsiteY83" fmla="*/ 399082 h 3918219"/>
              <a:gd name="connsiteX84" fmla="*/ 100399 w 3743897"/>
              <a:gd name="connsiteY84" fmla="*/ 406871 h 3918219"/>
              <a:gd name="connsiteX85" fmla="*/ 5193 w 3743897"/>
              <a:gd name="connsiteY85" fmla="*/ 447550 h 3918219"/>
              <a:gd name="connsiteX86" fmla="*/ 0 w 3743897"/>
              <a:gd name="connsiteY86" fmla="*/ 406871 h 3918219"/>
              <a:gd name="connsiteX87" fmla="*/ 0 w 3743897"/>
              <a:gd name="connsiteY87" fmla="*/ 380041 h 3918219"/>
              <a:gd name="connsiteX88" fmla="*/ 0 w 3743897"/>
              <a:gd name="connsiteY88" fmla="*/ 365327 h 3918219"/>
              <a:gd name="connsiteX89" fmla="*/ 4328 w 3743897"/>
              <a:gd name="connsiteY89" fmla="*/ 348883 h 3918219"/>
              <a:gd name="connsiteX90" fmla="*/ 8655 w 3743897"/>
              <a:gd name="connsiteY90" fmla="*/ 347152 h 3918219"/>
              <a:gd name="connsiteX91" fmla="*/ 4328 w 3743897"/>
              <a:gd name="connsiteY91" fmla="*/ 340227 h 3918219"/>
              <a:gd name="connsiteX92" fmla="*/ 195604 w 3743897"/>
              <a:gd name="connsiteY92" fmla="*/ 172320 h 3918219"/>
              <a:gd name="connsiteX93" fmla="*/ 414577 w 3743897"/>
              <a:gd name="connsiteY93" fmla="*/ 162799 h 3918219"/>
              <a:gd name="connsiteX94" fmla="*/ 741738 w 3743897"/>
              <a:gd name="connsiteY94" fmla="*/ 120389 h 3918219"/>
              <a:gd name="connsiteX95" fmla="*/ 799727 w 3743897"/>
              <a:gd name="connsiteY95" fmla="*/ 78845 h 3918219"/>
              <a:gd name="connsiteX96" fmla="*/ 1067168 w 3743897"/>
              <a:gd name="connsiteY96" fmla="*/ 7008 h 3918219"/>
              <a:gd name="connsiteX97" fmla="*/ 1189204 w 3743897"/>
              <a:gd name="connsiteY97" fmla="*/ 7008 h 3918219"/>
              <a:gd name="connsiteX98" fmla="*/ 1374422 w 3743897"/>
              <a:gd name="connsiteY98" fmla="*/ 38166 h 3918219"/>
              <a:gd name="connsiteX99" fmla="*/ 1430680 w 3743897"/>
              <a:gd name="connsiteY99" fmla="*/ 26049 h 3918219"/>
              <a:gd name="connsiteX100" fmla="*/ 1474821 w 3743897"/>
              <a:gd name="connsiteY100" fmla="*/ 1815 h 3918219"/>
              <a:gd name="connsiteX101" fmla="*/ 1489562 w 3743897"/>
              <a:gd name="connsiteY101" fmla="*/ 246 h 391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743897" h="3918219">
                <a:moveTo>
                  <a:pt x="1489562" y="246"/>
                </a:moveTo>
                <a:cubicBezTo>
                  <a:pt x="1517961" y="4317"/>
                  <a:pt x="1507926" y="57424"/>
                  <a:pt x="1533675" y="52880"/>
                </a:cubicBezTo>
                <a:cubicBezTo>
                  <a:pt x="1558775" y="48552"/>
                  <a:pt x="1579547" y="21722"/>
                  <a:pt x="1589067" y="68459"/>
                </a:cubicBezTo>
                <a:cubicBezTo>
                  <a:pt x="1590798" y="79710"/>
                  <a:pt x="1594260" y="79710"/>
                  <a:pt x="1615898" y="71055"/>
                </a:cubicBezTo>
                <a:cubicBezTo>
                  <a:pt x="1641863" y="61535"/>
                  <a:pt x="1667828" y="47687"/>
                  <a:pt x="1698986" y="58938"/>
                </a:cubicBezTo>
                <a:cubicBezTo>
                  <a:pt x="1691197" y="75383"/>
                  <a:pt x="1683407" y="91828"/>
                  <a:pt x="1676483" y="108272"/>
                </a:cubicBezTo>
                <a:cubicBezTo>
                  <a:pt x="1664366" y="138565"/>
                  <a:pt x="1620225" y="177513"/>
                  <a:pt x="1698986" y="180109"/>
                </a:cubicBezTo>
                <a:cubicBezTo>
                  <a:pt x="1712834" y="180109"/>
                  <a:pt x="1700717" y="204343"/>
                  <a:pt x="1705045" y="216460"/>
                </a:cubicBezTo>
                <a:cubicBezTo>
                  <a:pt x="1706776" y="243291"/>
                  <a:pt x="1723221" y="225115"/>
                  <a:pt x="1733607" y="225981"/>
                </a:cubicBezTo>
                <a:lnTo>
                  <a:pt x="1748320" y="229443"/>
                </a:lnTo>
                <a:cubicBezTo>
                  <a:pt x="1744858" y="247618"/>
                  <a:pt x="1740531" y="266660"/>
                  <a:pt x="1737069" y="284835"/>
                </a:cubicBezTo>
                <a:cubicBezTo>
                  <a:pt x="1731876" y="296952"/>
                  <a:pt x="1726682" y="309069"/>
                  <a:pt x="1719758" y="326379"/>
                </a:cubicBezTo>
                <a:cubicBezTo>
                  <a:pt x="1737934" y="326379"/>
                  <a:pt x="1753513" y="326379"/>
                  <a:pt x="1769092" y="326379"/>
                </a:cubicBezTo>
                <a:cubicBezTo>
                  <a:pt x="1779478" y="326379"/>
                  <a:pt x="1794192" y="322917"/>
                  <a:pt x="1797654" y="336765"/>
                </a:cubicBezTo>
                <a:cubicBezTo>
                  <a:pt x="1801116" y="348883"/>
                  <a:pt x="1801116" y="359269"/>
                  <a:pt x="1783806" y="367924"/>
                </a:cubicBezTo>
                <a:cubicBezTo>
                  <a:pt x="1752648" y="383503"/>
                  <a:pt x="1756975" y="400813"/>
                  <a:pt x="1791595" y="406871"/>
                </a:cubicBezTo>
                <a:cubicBezTo>
                  <a:pt x="1822754" y="412064"/>
                  <a:pt x="1830543" y="422450"/>
                  <a:pt x="1807174" y="450147"/>
                </a:cubicBezTo>
                <a:cubicBezTo>
                  <a:pt x="1788133" y="472650"/>
                  <a:pt x="1785537" y="494287"/>
                  <a:pt x="1822754" y="508135"/>
                </a:cubicBezTo>
                <a:cubicBezTo>
                  <a:pt x="1863432" y="522849"/>
                  <a:pt x="1892859" y="554873"/>
                  <a:pt x="1923152" y="595551"/>
                </a:cubicBezTo>
                <a:lnTo>
                  <a:pt x="1873818" y="595551"/>
                </a:lnTo>
                <a:cubicBezTo>
                  <a:pt x="1852181" y="621517"/>
                  <a:pt x="1939597" y="657868"/>
                  <a:pt x="1858239" y="672581"/>
                </a:cubicBezTo>
                <a:cubicBezTo>
                  <a:pt x="1848719" y="674312"/>
                  <a:pt x="1874684" y="697681"/>
                  <a:pt x="1871222" y="703740"/>
                </a:cubicBezTo>
                <a:cubicBezTo>
                  <a:pt x="1837467" y="784232"/>
                  <a:pt x="1930942" y="796349"/>
                  <a:pt x="1947386" y="848279"/>
                </a:cubicBezTo>
                <a:cubicBezTo>
                  <a:pt x="1950848" y="857800"/>
                  <a:pt x="1952579" y="868186"/>
                  <a:pt x="1954310" y="876841"/>
                </a:cubicBezTo>
                <a:cubicBezTo>
                  <a:pt x="1929211" y="895016"/>
                  <a:pt x="1909304" y="853472"/>
                  <a:pt x="1883339" y="874244"/>
                </a:cubicBezTo>
                <a:cubicBezTo>
                  <a:pt x="1902380" y="901075"/>
                  <a:pt x="1928345" y="923578"/>
                  <a:pt x="1933538" y="961660"/>
                </a:cubicBezTo>
                <a:lnTo>
                  <a:pt x="1879011" y="961660"/>
                </a:lnTo>
                <a:cubicBezTo>
                  <a:pt x="1921421" y="1015321"/>
                  <a:pt x="1961234" y="1062059"/>
                  <a:pt x="1975083" y="1123510"/>
                </a:cubicBezTo>
                <a:cubicBezTo>
                  <a:pt x="1937866" y="1148609"/>
                  <a:pt x="1921421" y="1079369"/>
                  <a:pt x="1885070" y="1105334"/>
                </a:cubicBezTo>
                <a:cubicBezTo>
                  <a:pt x="1880742" y="1132165"/>
                  <a:pt x="1948252" y="1168516"/>
                  <a:pt x="1872087" y="1189288"/>
                </a:cubicBezTo>
                <a:cubicBezTo>
                  <a:pt x="1858239" y="1192750"/>
                  <a:pt x="1879011" y="1221312"/>
                  <a:pt x="1887666" y="1234294"/>
                </a:cubicBezTo>
                <a:cubicBezTo>
                  <a:pt x="1915363" y="1276704"/>
                  <a:pt x="1936135" y="1319979"/>
                  <a:pt x="1935269" y="1371910"/>
                </a:cubicBezTo>
                <a:cubicBezTo>
                  <a:pt x="1926614" y="1372775"/>
                  <a:pt x="1917094" y="1374506"/>
                  <a:pt x="1908439" y="1375372"/>
                </a:cubicBezTo>
                <a:cubicBezTo>
                  <a:pt x="1902380" y="1375372"/>
                  <a:pt x="1896322" y="1377103"/>
                  <a:pt x="1891128" y="1377103"/>
                </a:cubicBezTo>
                <a:cubicBezTo>
                  <a:pt x="1891994" y="1380565"/>
                  <a:pt x="1893725" y="1384027"/>
                  <a:pt x="1894591" y="1386623"/>
                </a:cubicBezTo>
                <a:cubicBezTo>
                  <a:pt x="1894591" y="1397009"/>
                  <a:pt x="1892859" y="1408261"/>
                  <a:pt x="1904111" y="1415185"/>
                </a:cubicBezTo>
                <a:cubicBezTo>
                  <a:pt x="1913632" y="1475770"/>
                  <a:pt x="1926614" y="1535490"/>
                  <a:pt x="1921421" y="1596941"/>
                </a:cubicBezTo>
                <a:cubicBezTo>
                  <a:pt x="1919690" y="1615116"/>
                  <a:pt x="1918825" y="1630696"/>
                  <a:pt x="1946521" y="1634158"/>
                </a:cubicBezTo>
                <a:cubicBezTo>
                  <a:pt x="2123949" y="1655795"/>
                  <a:pt x="2291857" y="1718977"/>
                  <a:pt x="2466689" y="1755328"/>
                </a:cubicBezTo>
                <a:cubicBezTo>
                  <a:pt x="2477941" y="1768311"/>
                  <a:pt x="2492655" y="1770042"/>
                  <a:pt x="2508234" y="1765714"/>
                </a:cubicBezTo>
                <a:cubicBezTo>
                  <a:pt x="2611229" y="1803797"/>
                  <a:pt x="2719417" y="1828896"/>
                  <a:pt x="2821547" y="1871306"/>
                </a:cubicBezTo>
                <a:cubicBezTo>
                  <a:pt x="3018016" y="1953529"/>
                  <a:pt x="3193714" y="2070372"/>
                  <a:pt x="3362487" y="2197601"/>
                </a:cubicBezTo>
                <a:cubicBezTo>
                  <a:pt x="3486687" y="2291509"/>
                  <a:pt x="3608290" y="2388662"/>
                  <a:pt x="3725567" y="2490791"/>
                </a:cubicBezTo>
                <a:lnTo>
                  <a:pt x="3743897" y="2507494"/>
                </a:lnTo>
                <a:lnTo>
                  <a:pt x="3743897" y="3918219"/>
                </a:lnTo>
                <a:lnTo>
                  <a:pt x="1512610" y="3918219"/>
                </a:lnTo>
                <a:lnTo>
                  <a:pt x="1508792" y="3915413"/>
                </a:lnTo>
                <a:cubicBezTo>
                  <a:pt x="1501868" y="3913898"/>
                  <a:pt x="1494294" y="3914331"/>
                  <a:pt x="1486938" y="3913898"/>
                </a:cubicBezTo>
                <a:cubicBezTo>
                  <a:pt x="1405580" y="3855044"/>
                  <a:pt x="1325088" y="3796189"/>
                  <a:pt x="1243731" y="3738200"/>
                </a:cubicBezTo>
                <a:cubicBezTo>
                  <a:pt x="1237672" y="3733008"/>
                  <a:pt x="1231614" y="3727814"/>
                  <a:pt x="1225555" y="3721756"/>
                </a:cubicBezTo>
                <a:cubicBezTo>
                  <a:pt x="1222093" y="3718294"/>
                  <a:pt x="1217766" y="3714832"/>
                  <a:pt x="1214304" y="3712235"/>
                </a:cubicBezTo>
                <a:cubicBezTo>
                  <a:pt x="1209976" y="3708773"/>
                  <a:pt x="1204783" y="3704446"/>
                  <a:pt x="1200455" y="3700984"/>
                </a:cubicBezTo>
                <a:lnTo>
                  <a:pt x="1198724" y="3700984"/>
                </a:lnTo>
                <a:cubicBezTo>
                  <a:pt x="1198724" y="3700984"/>
                  <a:pt x="1191800" y="3693194"/>
                  <a:pt x="1188338" y="3690598"/>
                </a:cubicBezTo>
                <a:cubicBezTo>
                  <a:pt x="1140736" y="3642995"/>
                  <a:pt x="1092267" y="3596258"/>
                  <a:pt x="1044665" y="3548655"/>
                </a:cubicBezTo>
                <a:cubicBezTo>
                  <a:pt x="1044665" y="3548655"/>
                  <a:pt x="1043799" y="3544327"/>
                  <a:pt x="1043799" y="3544327"/>
                </a:cubicBezTo>
                <a:lnTo>
                  <a:pt x="1039472" y="3544327"/>
                </a:lnTo>
                <a:cubicBezTo>
                  <a:pt x="1035144" y="3535672"/>
                  <a:pt x="1029951" y="3527883"/>
                  <a:pt x="1019565" y="3533076"/>
                </a:cubicBezTo>
                <a:lnTo>
                  <a:pt x="1017834" y="3530479"/>
                </a:lnTo>
                <a:cubicBezTo>
                  <a:pt x="1020430" y="3511438"/>
                  <a:pt x="1006582" y="3501052"/>
                  <a:pt x="995331" y="3491532"/>
                </a:cubicBezTo>
                <a:cubicBezTo>
                  <a:pt x="834347" y="3362571"/>
                  <a:pt x="740007" y="3186008"/>
                  <a:pt x="632684" y="3015504"/>
                </a:cubicBezTo>
                <a:cubicBezTo>
                  <a:pt x="530555" y="2852789"/>
                  <a:pt x="476028" y="2674495"/>
                  <a:pt x="443139" y="2490142"/>
                </a:cubicBezTo>
                <a:cubicBezTo>
                  <a:pt x="425828" y="2396668"/>
                  <a:pt x="463911" y="2306655"/>
                  <a:pt x="501127" y="2220970"/>
                </a:cubicBezTo>
                <a:cubicBezTo>
                  <a:pt x="532286" y="2146537"/>
                  <a:pt x="586812" y="2104992"/>
                  <a:pt x="673363" y="2120572"/>
                </a:cubicBezTo>
                <a:cubicBezTo>
                  <a:pt x="714042" y="2127496"/>
                  <a:pt x="733948" y="2116244"/>
                  <a:pt x="730486" y="2067776"/>
                </a:cubicBezTo>
                <a:cubicBezTo>
                  <a:pt x="722697" y="1956126"/>
                  <a:pt x="747796" y="1846206"/>
                  <a:pt x="776358" y="1740615"/>
                </a:cubicBezTo>
                <a:cubicBezTo>
                  <a:pt x="791072" y="1684357"/>
                  <a:pt x="833481" y="1627234"/>
                  <a:pt x="837809" y="1567514"/>
                </a:cubicBezTo>
                <a:cubicBezTo>
                  <a:pt x="842136" y="1508659"/>
                  <a:pt x="914839" y="1483560"/>
                  <a:pt x="895798" y="1416050"/>
                </a:cubicBezTo>
                <a:cubicBezTo>
                  <a:pt x="891470" y="1399606"/>
                  <a:pt x="947728" y="1372775"/>
                  <a:pt x="905318" y="1338155"/>
                </a:cubicBezTo>
                <a:cubicBezTo>
                  <a:pt x="920897" y="1330365"/>
                  <a:pt x="933014" y="1325172"/>
                  <a:pt x="944266" y="1319114"/>
                </a:cubicBezTo>
                <a:cubicBezTo>
                  <a:pt x="965038" y="1307862"/>
                  <a:pt x="999658" y="1303535"/>
                  <a:pt x="997927" y="1277570"/>
                </a:cubicBezTo>
                <a:cubicBezTo>
                  <a:pt x="996196" y="1254201"/>
                  <a:pt x="972828" y="1232563"/>
                  <a:pt x="945997" y="1222177"/>
                </a:cubicBezTo>
                <a:cubicBezTo>
                  <a:pt x="938207" y="1219581"/>
                  <a:pt x="924359" y="1211791"/>
                  <a:pt x="924359" y="1209195"/>
                </a:cubicBezTo>
                <a:cubicBezTo>
                  <a:pt x="938207" y="1135627"/>
                  <a:pt x="890605" y="1072445"/>
                  <a:pt x="888874" y="1004935"/>
                </a:cubicBezTo>
                <a:cubicBezTo>
                  <a:pt x="888874" y="971181"/>
                  <a:pt x="875891" y="940888"/>
                  <a:pt x="873295" y="908864"/>
                </a:cubicBezTo>
                <a:cubicBezTo>
                  <a:pt x="870698" y="882899"/>
                  <a:pt x="834347" y="862127"/>
                  <a:pt x="862043" y="827507"/>
                </a:cubicBezTo>
                <a:cubicBezTo>
                  <a:pt x="868102" y="820583"/>
                  <a:pt x="855119" y="805004"/>
                  <a:pt x="843867" y="802407"/>
                </a:cubicBezTo>
                <a:cubicBezTo>
                  <a:pt x="812709" y="795483"/>
                  <a:pt x="829154" y="775577"/>
                  <a:pt x="824826" y="760863"/>
                </a:cubicBezTo>
                <a:cubicBezTo>
                  <a:pt x="811844" y="717588"/>
                  <a:pt x="829154" y="678640"/>
                  <a:pt x="824826" y="640558"/>
                </a:cubicBezTo>
                <a:cubicBezTo>
                  <a:pt x="818768" y="595551"/>
                  <a:pt x="765106" y="592089"/>
                  <a:pt x="732217" y="569586"/>
                </a:cubicBezTo>
                <a:cubicBezTo>
                  <a:pt x="656918" y="516791"/>
                  <a:pt x="576426" y="472650"/>
                  <a:pt x="495934" y="427644"/>
                </a:cubicBezTo>
                <a:cubicBezTo>
                  <a:pt x="465642" y="410333"/>
                  <a:pt x="434484" y="402544"/>
                  <a:pt x="400729" y="406871"/>
                </a:cubicBezTo>
                <a:cubicBezTo>
                  <a:pt x="383419" y="399082"/>
                  <a:pt x="365243" y="394754"/>
                  <a:pt x="345337" y="399082"/>
                </a:cubicBezTo>
                <a:cubicBezTo>
                  <a:pt x="290810" y="391292"/>
                  <a:pt x="235417" y="391292"/>
                  <a:pt x="180891" y="399082"/>
                </a:cubicBezTo>
                <a:cubicBezTo>
                  <a:pt x="154060" y="397351"/>
                  <a:pt x="125498" y="388696"/>
                  <a:pt x="100399" y="406871"/>
                </a:cubicBezTo>
                <a:cubicBezTo>
                  <a:pt x="66644" y="416392"/>
                  <a:pt x="59720" y="488229"/>
                  <a:pt x="5193" y="447550"/>
                </a:cubicBezTo>
                <a:cubicBezTo>
                  <a:pt x="3462" y="433702"/>
                  <a:pt x="1731" y="420719"/>
                  <a:pt x="0" y="406871"/>
                </a:cubicBezTo>
                <a:cubicBezTo>
                  <a:pt x="0" y="398216"/>
                  <a:pt x="0" y="388696"/>
                  <a:pt x="0" y="380041"/>
                </a:cubicBezTo>
                <a:cubicBezTo>
                  <a:pt x="0" y="374848"/>
                  <a:pt x="0" y="370520"/>
                  <a:pt x="0" y="365327"/>
                </a:cubicBezTo>
                <a:cubicBezTo>
                  <a:pt x="1731" y="360134"/>
                  <a:pt x="2597" y="354076"/>
                  <a:pt x="4328" y="348883"/>
                </a:cubicBezTo>
                <a:cubicBezTo>
                  <a:pt x="6059" y="348883"/>
                  <a:pt x="6924" y="348017"/>
                  <a:pt x="8655" y="347152"/>
                </a:cubicBezTo>
                <a:cubicBezTo>
                  <a:pt x="6924" y="344555"/>
                  <a:pt x="6059" y="341959"/>
                  <a:pt x="4328" y="340227"/>
                </a:cubicBezTo>
                <a:cubicBezTo>
                  <a:pt x="11252" y="237232"/>
                  <a:pt x="67509" y="187899"/>
                  <a:pt x="195604" y="172320"/>
                </a:cubicBezTo>
                <a:cubicBezTo>
                  <a:pt x="268307" y="169723"/>
                  <a:pt x="342740" y="183571"/>
                  <a:pt x="414577" y="162799"/>
                </a:cubicBezTo>
                <a:cubicBezTo>
                  <a:pt x="525362" y="162799"/>
                  <a:pt x="630088" y="117793"/>
                  <a:pt x="741738" y="120389"/>
                </a:cubicBezTo>
                <a:cubicBezTo>
                  <a:pt x="768568" y="120389"/>
                  <a:pt x="778089" y="91828"/>
                  <a:pt x="799727" y="78845"/>
                </a:cubicBezTo>
                <a:cubicBezTo>
                  <a:pt x="883681" y="29511"/>
                  <a:pt x="975424" y="19125"/>
                  <a:pt x="1067168" y="7008"/>
                </a:cubicBezTo>
                <a:cubicBezTo>
                  <a:pt x="1107846" y="7008"/>
                  <a:pt x="1148525" y="7008"/>
                  <a:pt x="1189204" y="7008"/>
                </a:cubicBezTo>
                <a:cubicBezTo>
                  <a:pt x="1251520" y="13932"/>
                  <a:pt x="1313837" y="16529"/>
                  <a:pt x="1374422" y="38166"/>
                </a:cubicBezTo>
                <a:cubicBezTo>
                  <a:pt x="1393463" y="45090"/>
                  <a:pt x="1413370" y="43359"/>
                  <a:pt x="1430680" y="26049"/>
                </a:cubicBezTo>
                <a:cubicBezTo>
                  <a:pt x="1441931" y="14798"/>
                  <a:pt x="1459241" y="6143"/>
                  <a:pt x="1474821" y="1815"/>
                </a:cubicBezTo>
                <a:cubicBezTo>
                  <a:pt x="1480663" y="84"/>
                  <a:pt x="1485505" y="-335"/>
                  <a:pt x="1489562" y="246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584B2EA-CA78-4826-8D1E-F8A39F917F3D}"/>
              </a:ext>
            </a:extLst>
          </p:cNvPr>
          <p:cNvSpPr txBox="1"/>
          <p:nvPr/>
        </p:nvSpPr>
        <p:spPr>
          <a:xfrm>
            <a:off x="996585" y="636379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dist"/>
            <a:r>
              <a:rPr lang="en-US" altLang="ko-KR" sz="4400" b="1">
                <a:solidFill>
                  <a:schemeClr val="bg1"/>
                </a:solidFill>
                <a:cs typeface="Arial" panose="020B0604020202020204" pitchFamily="34" charset="0"/>
              </a:rPr>
              <a:t>AWESOME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4EA9D6-3120-444F-9EF1-B27831C19448}"/>
              </a:ext>
            </a:extLst>
          </p:cNvPr>
          <p:cNvSpPr txBox="1"/>
          <p:nvPr/>
        </p:nvSpPr>
        <p:spPr>
          <a:xfrm>
            <a:off x="996585" y="1283541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dist"/>
            <a:r>
              <a:rPr lang="en-GB" altLang="ko-KR" sz="3200" b="1">
                <a:solidFill>
                  <a:schemeClr val="bg1"/>
                </a:solidFill>
                <a:cs typeface="Arial" panose="020B0604020202020204" pitchFamily="34" charset="0"/>
              </a:rPr>
              <a:t>PRESENTATION</a:t>
            </a:r>
            <a:endParaRPr lang="ko-KR" altLang="en-US" sz="3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6BC1897-F286-44B9-8BBF-D6E3E968F1DC}"/>
              </a:ext>
            </a:extLst>
          </p:cNvPr>
          <p:cNvSpPr/>
          <p:nvPr/>
        </p:nvSpPr>
        <p:spPr>
          <a:xfrm>
            <a:off x="1930784" y="4060580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5FAA1D-C41D-4394-BA07-1A6EA1A69665}"/>
              </a:ext>
            </a:extLst>
          </p:cNvPr>
          <p:cNvSpPr txBox="1"/>
          <p:nvPr/>
        </p:nvSpPr>
        <p:spPr>
          <a:xfrm>
            <a:off x="1930784" y="4597987"/>
            <a:ext cx="2927477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>
            <a:defPPr/>
          </a:lstStyle>
          <a:p>
            <a:r>
              <a:rPr lang="en-US" altLang="ko-KR" sz="240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400">
                <a:solidFill>
                  <a:schemeClr val="bg1"/>
                </a:solidFill>
              </a:rPr>
              <a:t>Professional PPT Presentation</a:t>
            </a:r>
            <a:endParaRPr lang="ko-KR" altLang="en-US" sz="2400">
              <a:solidFill>
                <a:schemeClr val="bg1"/>
              </a:solidFill>
            </a:endParaRPr>
          </a:p>
        </p:txBody>
      </p:sp>
      <p:sp>
        <p:nvSpPr>
          <p:cNvPr id="17" name="직사각형 1">
            <a:extLst>
              <a:ext uri="{FF2B5EF4-FFF2-40B4-BE49-F238E27FC236}">
                <a16:creationId xmlns:a16="http://schemas.microsoft.com/office/drawing/2014/main" id="{C1F90805-59CA-410A-945A-D7BB1AC0FAF2}"/>
              </a:ext>
            </a:extLst>
          </p:cNvPr>
          <p:cNvSpPr/>
          <p:nvPr/>
        </p:nvSpPr>
        <p:spPr>
          <a:xfrm>
            <a:off x="996585" y="2110093"/>
            <a:ext cx="3566808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D001E91-F80C-4042-98B4-0C029BD467EA}"/>
              </a:ext>
            </a:extLst>
          </p:cNvPr>
          <p:cNvSpPr/>
          <p:nvPr/>
        </p:nvSpPr>
        <p:spPr>
          <a:xfrm rot="10800000">
            <a:off x="4137667" y="5617214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D7FFD444-8E4D-42AC-BC81-C50C0DF333C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45C98350-426F-4536-9F48-4E56FA8094B0}"/>
              </a:ext>
            </a:extLst>
          </p:cNvPr>
          <p:cNvSpPr/>
          <p:nvPr/>
        </p:nvSpPr>
        <p:spPr>
          <a:xfrm>
            <a:off x="604607" y="1504369"/>
            <a:ext cx="4838700" cy="4838700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B56553F-EB9B-48D1-9977-84E6BF58AFC8}"/>
              </a:ext>
            </a:extLst>
          </p:cNvPr>
          <p:cNvGrpSpPr/>
          <p:nvPr/>
        </p:nvGrpSpPr>
        <p:grpSpPr>
          <a:xfrm flipH="1">
            <a:off x="5714259" y="1809731"/>
            <a:ext cx="3388568" cy="475860"/>
            <a:chOff x="1051292" y="2017033"/>
            <a:chExt cx="3388568" cy="376914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3C87EC66-289A-49A2-9176-A76BBB51AEF2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2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61DA1D85-C73F-4A36-BD58-B81D0610B7A2}"/>
                </a:ext>
              </a:extLst>
            </p:cNvPr>
            <p:cNvSpPr/>
            <p:nvPr/>
          </p:nvSpPr>
          <p:spPr>
            <a:xfrm flipH="1">
              <a:off x="1051292" y="2017033"/>
              <a:ext cx="338856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8" name="그룹 6">
            <a:extLst>
              <a:ext uri="{FF2B5EF4-FFF2-40B4-BE49-F238E27FC236}">
                <a16:creationId xmlns:a16="http://schemas.microsoft.com/office/drawing/2014/main" id="{F40FCC8F-E98D-439A-B8A8-1B8C6530A9D5}"/>
              </a:ext>
            </a:extLst>
          </p:cNvPr>
          <p:cNvGrpSpPr/>
          <p:nvPr/>
        </p:nvGrpSpPr>
        <p:grpSpPr>
          <a:xfrm>
            <a:off x="5987687" y="2420889"/>
            <a:ext cx="5292000" cy="740106"/>
            <a:chOff x="5987687" y="2420888"/>
            <a:chExt cx="5292000" cy="74010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79B1259-2220-4F9C-92AB-D5CCA8AF3971}"/>
                </a:ext>
              </a:extLst>
            </p:cNvPr>
            <p:cNvSpPr txBox="1"/>
            <p:nvPr/>
          </p:nvSpPr>
          <p:spPr>
            <a:xfrm>
              <a:off x="5987687" y="2420888"/>
              <a:ext cx="5292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r>
                <a:rPr lang="en-US" altLang="ko-KR" sz="1400" b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40% Progress</a:t>
              </a:r>
              <a:endParaRPr lang="ko-KR" altLang="en-US" sz="1400" b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A9E670F-BCF9-4D3E-A778-2DAAED2BABE3}"/>
                </a:ext>
              </a:extLst>
            </p:cNvPr>
            <p:cNvSpPr txBox="1"/>
            <p:nvPr/>
          </p:nvSpPr>
          <p:spPr>
            <a:xfrm>
              <a:off x="5987687" y="2699329"/>
              <a:ext cx="52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A7F55E5-403E-4C5B-B7C8-667488C2E2FE}"/>
              </a:ext>
            </a:extLst>
          </p:cNvPr>
          <p:cNvSpPr txBox="1"/>
          <p:nvPr/>
        </p:nvSpPr>
        <p:spPr>
          <a:xfrm>
            <a:off x="5864267" y="1828874"/>
            <a:ext cx="28176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US" altLang="ko-KR" sz="1400" b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Content  Here</a:t>
            </a:r>
            <a:endParaRPr lang="ko-KR" altLang="en-US" sz="1400" b="1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22" name="그룹 5">
            <a:extLst>
              <a:ext uri="{FF2B5EF4-FFF2-40B4-BE49-F238E27FC236}">
                <a16:creationId xmlns:a16="http://schemas.microsoft.com/office/drawing/2014/main" id="{8517F5F6-260D-4EF8-8124-EC748E1239D1}"/>
              </a:ext>
            </a:extLst>
          </p:cNvPr>
          <p:cNvGrpSpPr/>
          <p:nvPr/>
        </p:nvGrpSpPr>
        <p:grpSpPr>
          <a:xfrm>
            <a:off x="5987687" y="3378633"/>
            <a:ext cx="5292000" cy="742604"/>
            <a:chOff x="5987687" y="3378634"/>
            <a:chExt cx="5292000" cy="74260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A130AAF-398A-4EE9-BEFC-25F00A8C907E}"/>
                </a:ext>
              </a:extLst>
            </p:cNvPr>
            <p:cNvSpPr txBox="1"/>
            <p:nvPr/>
          </p:nvSpPr>
          <p:spPr>
            <a:xfrm>
              <a:off x="5987687" y="3378634"/>
              <a:ext cx="5292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r>
                <a:rPr lang="en-US" altLang="ko-KR" sz="1400" b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80% Progress</a:t>
              </a:r>
              <a:endParaRPr lang="ko-KR" altLang="en-US" sz="1400" b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D68199B-9060-44C8-94CE-AA935816A8C8}"/>
                </a:ext>
              </a:extLst>
            </p:cNvPr>
            <p:cNvSpPr txBox="1"/>
            <p:nvPr/>
          </p:nvSpPr>
          <p:spPr>
            <a:xfrm>
              <a:off x="5987687" y="3659573"/>
              <a:ext cx="52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5" name="그룹 4">
            <a:extLst>
              <a:ext uri="{FF2B5EF4-FFF2-40B4-BE49-F238E27FC236}">
                <a16:creationId xmlns:a16="http://schemas.microsoft.com/office/drawing/2014/main" id="{CD176565-5E0F-4BF8-AA80-CECED02F99BF}"/>
              </a:ext>
            </a:extLst>
          </p:cNvPr>
          <p:cNvGrpSpPr/>
          <p:nvPr/>
        </p:nvGrpSpPr>
        <p:grpSpPr>
          <a:xfrm>
            <a:off x="5987687" y="4374046"/>
            <a:ext cx="5292000" cy="746362"/>
            <a:chOff x="5987687" y="4374046"/>
            <a:chExt cx="5292000" cy="74636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4690BB5-7BA3-44E1-A637-5C4BA9F65F06}"/>
                </a:ext>
              </a:extLst>
            </p:cNvPr>
            <p:cNvSpPr txBox="1"/>
            <p:nvPr/>
          </p:nvSpPr>
          <p:spPr>
            <a:xfrm>
              <a:off x="5987687" y="4374046"/>
              <a:ext cx="5292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r>
                <a:rPr lang="en-US" altLang="ko-KR" sz="1400" b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60% Progress</a:t>
              </a:r>
              <a:endParaRPr lang="ko-KR" altLang="en-US" sz="1400" b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FFE6DE8-C684-40FF-AE47-CF70B98F8BB8}"/>
                </a:ext>
              </a:extLst>
            </p:cNvPr>
            <p:cNvSpPr txBox="1"/>
            <p:nvPr/>
          </p:nvSpPr>
          <p:spPr>
            <a:xfrm>
              <a:off x="5987687" y="4658743"/>
              <a:ext cx="52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8" name="그룹 3">
            <a:extLst>
              <a:ext uri="{FF2B5EF4-FFF2-40B4-BE49-F238E27FC236}">
                <a16:creationId xmlns:a16="http://schemas.microsoft.com/office/drawing/2014/main" id="{1EBB7420-7358-4136-92FE-4FA0649FCF27}"/>
              </a:ext>
            </a:extLst>
          </p:cNvPr>
          <p:cNvGrpSpPr/>
          <p:nvPr/>
        </p:nvGrpSpPr>
        <p:grpSpPr>
          <a:xfrm>
            <a:off x="5987687" y="5373222"/>
            <a:ext cx="5292000" cy="739863"/>
            <a:chOff x="5987687" y="5373217"/>
            <a:chExt cx="5292000" cy="73986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691B9B7-D5F9-4C21-BB1F-33749AA160A6}"/>
                </a:ext>
              </a:extLst>
            </p:cNvPr>
            <p:cNvSpPr txBox="1"/>
            <p:nvPr/>
          </p:nvSpPr>
          <p:spPr>
            <a:xfrm>
              <a:off x="5987687" y="5373217"/>
              <a:ext cx="5292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r>
                <a:rPr lang="en-US" altLang="ko-KR" sz="1400" b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50% Progress</a:t>
              </a:r>
              <a:endParaRPr lang="ko-KR" altLang="en-US" sz="1400" b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BBDCB5F-1F08-4368-B520-A966EB112B65}"/>
                </a:ext>
              </a:extLst>
            </p:cNvPr>
            <p:cNvSpPr txBox="1"/>
            <p:nvPr/>
          </p:nvSpPr>
          <p:spPr>
            <a:xfrm>
              <a:off x="5987687" y="5651415"/>
              <a:ext cx="52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A12BC10F-85E7-4B18-A9C2-EEF162F15D75}"/>
              </a:ext>
            </a:extLst>
          </p:cNvPr>
          <p:cNvSpPr txBox="1"/>
          <p:nvPr/>
        </p:nvSpPr>
        <p:spPr>
          <a:xfrm>
            <a:off x="192814" y="242351"/>
            <a:ext cx="6231594" cy="724247"/>
          </a:xfrm>
          <a:prstGeom prst="rect">
            <a:avLst/>
          </a:prstGeom>
        </p:spPr>
        <p:txBody>
          <a:bodyPr/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94E51B99-7A25-4C9A-BD72-9C2728E3CA6A}"/>
              </a:ext>
            </a:extLst>
          </p:cNvPr>
          <p:cNvSpPr/>
          <p:nvPr/>
        </p:nvSpPr>
        <p:spPr>
          <a:xfrm>
            <a:off x="704973" y="2109662"/>
            <a:ext cx="1110952" cy="3393972"/>
          </a:xfrm>
          <a:custGeom>
            <a:avLst/>
            <a:gdLst>
              <a:gd name="connsiteX0" fmla="*/ 0 w 1110952"/>
              <a:gd name="connsiteY0" fmla="*/ 1877146 h 3393972"/>
              <a:gd name="connsiteX1" fmla="*/ 927993 w 1110952"/>
              <a:gd name="connsiteY1" fmla="*/ 49713 h 3393972"/>
              <a:gd name="connsiteX2" fmla="*/ 1086625 w 1110952"/>
              <a:gd name="connsiteY2" fmla="*/ 32263 h 3393972"/>
              <a:gd name="connsiteX3" fmla="*/ 1034276 w 1110952"/>
              <a:gd name="connsiteY3" fmla="*/ 189309 h 3393972"/>
              <a:gd name="connsiteX4" fmla="*/ 231602 w 1110952"/>
              <a:gd name="connsiteY4" fmla="*/ 1446462 h 3393972"/>
              <a:gd name="connsiteX5" fmla="*/ 590109 w 1110952"/>
              <a:gd name="connsiteY5" fmla="*/ 3152542 h 3393972"/>
              <a:gd name="connsiteX6" fmla="*/ 644043 w 1110952"/>
              <a:gd name="connsiteY6" fmla="*/ 3225513 h 3393972"/>
              <a:gd name="connsiteX7" fmla="*/ 646423 w 1110952"/>
              <a:gd name="connsiteY7" fmla="*/ 3374626 h 3393972"/>
              <a:gd name="connsiteX8" fmla="*/ 502861 w 1110952"/>
              <a:gd name="connsiteY8" fmla="*/ 3328623 h 3393972"/>
              <a:gd name="connsiteX9" fmla="*/ 18243 w 1110952"/>
              <a:gd name="connsiteY9" fmla="*/ 2117473 h 3393972"/>
              <a:gd name="connsiteX10" fmla="*/ 0 w 1110952"/>
              <a:gd name="connsiteY10" fmla="*/ 1877146 h 3393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0952" h="3393972">
                <a:moveTo>
                  <a:pt x="0" y="1877146"/>
                </a:moveTo>
                <a:cubicBezTo>
                  <a:pt x="35692" y="1127613"/>
                  <a:pt x="331540" y="512916"/>
                  <a:pt x="927993" y="49713"/>
                </a:cubicBezTo>
                <a:cubicBezTo>
                  <a:pt x="977962" y="10848"/>
                  <a:pt x="1033483" y="-30396"/>
                  <a:pt x="1086625" y="32263"/>
                </a:cubicBezTo>
                <a:cubicBezTo>
                  <a:pt x="1145318" y="102061"/>
                  <a:pt x="1085832" y="149651"/>
                  <a:pt x="1034276" y="189309"/>
                </a:cubicBezTo>
                <a:cubicBezTo>
                  <a:pt x="613110" y="510537"/>
                  <a:pt x="341057" y="930117"/>
                  <a:pt x="231602" y="1446462"/>
                </a:cubicBezTo>
                <a:cubicBezTo>
                  <a:pt x="100731" y="2065124"/>
                  <a:pt x="226843" y="2634611"/>
                  <a:pt x="590109" y="3152542"/>
                </a:cubicBezTo>
                <a:cubicBezTo>
                  <a:pt x="607558" y="3177130"/>
                  <a:pt x="625801" y="3200925"/>
                  <a:pt x="644043" y="3225513"/>
                </a:cubicBezTo>
                <a:cubicBezTo>
                  <a:pt x="681322" y="3274688"/>
                  <a:pt x="709082" y="3328623"/>
                  <a:pt x="646423" y="3374626"/>
                </a:cubicBezTo>
                <a:cubicBezTo>
                  <a:pt x="583763" y="3420629"/>
                  <a:pt x="540140" y="3376212"/>
                  <a:pt x="502861" y="3328623"/>
                </a:cubicBezTo>
                <a:cubicBezTo>
                  <a:pt x="226843" y="2970909"/>
                  <a:pt x="63453" y="2567986"/>
                  <a:pt x="18243" y="2117473"/>
                </a:cubicBezTo>
                <a:cubicBezTo>
                  <a:pt x="10311" y="2037364"/>
                  <a:pt x="6345" y="1956462"/>
                  <a:pt x="0" y="1877146"/>
                </a:cubicBezTo>
                <a:close/>
              </a:path>
            </a:pathLst>
          </a:custGeom>
          <a:solidFill>
            <a:srgbClr val="000000"/>
          </a:solidFill>
          <a:ln w="79156" cap="flat">
            <a:noFill/>
            <a:prstDash val="solid"/>
            <a:miter/>
          </a:ln>
          <a:effectLst>
            <a:outerShdw blurRad="279400" dist="762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/>
          </a:lstStyle>
          <a:p>
            <a:endParaRPr lang="LID4096"/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A76E56A2-C925-4793-9276-5A3ED251687B}"/>
              </a:ext>
            </a:extLst>
          </p:cNvPr>
          <p:cNvSpPr/>
          <p:nvPr/>
        </p:nvSpPr>
        <p:spPr>
          <a:xfrm>
            <a:off x="4236415" y="2509277"/>
            <a:ext cx="1100689" cy="3388630"/>
          </a:xfrm>
          <a:custGeom>
            <a:avLst/>
            <a:gdLst>
              <a:gd name="connsiteX0" fmla="*/ 1100593 w 1100689"/>
              <a:gd name="connsiteY0" fmla="*/ 1630610 h 3388630"/>
              <a:gd name="connsiteX1" fmla="*/ 201153 w 1100689"/>
              <a:gd name="connsiteY1" fmla="*/ 3324793 h 3388630"/>
              <a:gd name="connsiteX2" fmla="*/ 20313 w 1100689"/>
              <a:gd name="connsiteY2" fmla="*/ 3350174 h 3388630"/>
              <a:gd name="connsiteX3" fmla="*/ 90904 w 1100689"/>
              <a:gd name="connsiteY3" fmla="*/ 3188370 h 3388630"/>
              <a:gd name="connsiteX4" fmla="*/ 533486 w 1100689"/>
              <a:gd name="connsiteY4" fmla="*/ 264001 h 3388630"/>
              <a:gd name="connsiteX5" fmla="*/ 469240 w 1100689"/>
              <a:gd name="connsiteY5" fmla="*/ 173581 h 3388630"/>
              <a:gd name="connsiteX6" fmla="*/ 462101 w 1100689"/>
              <a:gd name="connsiteY6" fmla="*/ 17329 h 3388630"/>
              <a:gd name="connsiteX7" fmla="*/ 612008 w 1100689"/>
              <a:gd name="connsiteY7" fmla="*/ 75229 h 3388630"/>
              <a:gd name="connsiteX8" fmla="*/ 885647 w 1100689"/>
              <a:gd name="connsiteY8" fmla="*/ 521777 h 3388630"/>
              <a:gd name="connsiteX9" fmla="*/ 1100593 w 1100689"/>
              <a:gd name="connsiteY9" fmla="*/ 1631403 h 338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0689" h="3388630">
                <a:moveTo>
                  <a:pt x="1100593" y="1630610"/>
                </a:moveTo>
                <a:cubicBezTo>
                  <a:pt x="1077591" y="2250858"/>
                  <a:pt x="784916" y="2860003"/>
                  <a:pt x="201153" y="3324793"/>
                </a:cubicBezTo>
                <a:cubicBezTo>
                  <a:pt x="146425" y="3368416"/>
                  <a:pt x="80593" y="3429489"/>
                  <a:pt x="20313" y="3350174"/>
                </a:cubicBezTo>
                <a:cubicBezTo>
                  <a:pt x="-36794" y="3274824"/>
                  <a:pt x="39349" y="3229614"/>
                  <a:pt x="90904" y="3188370"/>
                </a:cubicBezTo>
                <a:cubicBezTo>
                  <a:pt x="1007000" y="2461838"/>
                  <a:pt x="1194185" y="1228479"/>
                  <a:pt x="533486" y="264001"/>
                </a:cubicBezTo>
                <a:cubicBezTo>
                  <a:pt x="512864" y="233861"/>
                  <a:pt x="491448" y="202928"/>
                  <a:pt x="469240" y="173581"/>
                </a:cubicBezTo>
                <a:cubicBezTo>
                  <a:pt x="431962" y="122819"/>
                  <a:pt x="392304" y="64918"/>
                  <a:pt x="462101" y="17329"/>
                </a:cubicBezTo>
                <a:cubicBezTo>
                  <a:pt x="529520" y="-28674"/>
                  <a:pt x="573143" y="26054"/>
                  <a:pt x="612008" y="75229"/>
                </a:cubicBezTo>
                <a:cubicBezTo>
                  <a:pt x="720671" y="213239"/>
                  <a:pt x="812677" y="362352"/>
                  <a:pt x="885647" y="521777"/>
                </a:cubicBezTo>
                <a:cubicBezTo>
                  <a:pt x="1029209" y="834280"/>
                  <a:pt x="1103765" y="1164234"/>
                  <a:pt x="1100593" y="1631403"/>
                </a:cubicBezTo>
                <a:close/>
              </a:path>
            </a:pathLst>
          </a:custGeom>
          <a:solidFill>
            <a:srgbClr val="000000"/>
          </a:solidFill>
          <a:ln w="79156" cap="flat">
            <a:noFill/>
            <a:prstDash val="solid"/>
            <a:miter/>
          </a:ln>
          <a:effectLst>
            <a:outerShdw blurRad="279400" dist="762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/>
          </a:lstStyle>
          <a:p>
            <a:endParaRPr lang="LID4096"/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F70D5025-B4A4-4C3A-85EF-6D9B0FB16C8D}"/>
              </a:ext>
            </a:extLst>
          </p:cNvPr>
          <p:cNvSpPr/>
          <p:nvPr/>
        </p:nvSpPr>
        <p:spPr>
          <a:xfrm>
            <a:off x="1209877" y="2865262"/>
            <a:ext cx="854891" cy="2595657"/>
          </a:xfrm>
          <a:custGeom>
            <a:avLst/>
            <a:gdLst>
              <a:gd name="connsiteX0" fmla="*/ 454816 w 854891"/>
              <a:gd name="connsiteY0" fmla="*/ 23 h 2595657"/>
              <a:gd name="connsiteX1" fmla="*/ 509543 w 854891"/>
              <a:gd name="connsiteY1" fmla="*/ 151516 h 2595657"/>
              <a:gd name="connsiteX2" fmla="*/ 342980 w 854891"/>
              <a:gd name="connsiteY2" fmla="*/ 427534 h 2595657"/>
              <a:gd name="connsiteX3" fmla="*/ 761767 w 854891"/>
              <a:gd name="connsiteY3" fmla="*/ 2389011 h 2595657"/>
              <a:gd name="connsiteX4" fmla="*/ 801425 w 854891"/>
              <a:gd name="connsiteY4" fmla="*/ 2420737 h 2595657"/>
              <a:gd name="connsiteX5" fmla="*/ 835531 w 854891"/>
              <a:gd name="connsiteY5" fmla="*/ 2560333 h 2595657"/>
              <a:gd name="connsiteX6" fmla="*/ 694349 w 854891"/>
              <a:gd name="connsiteY6" fmla="*/ 2559540 h 2595657"/>
              <a:gd name="connsiteX7" fmla="*/ 171659 w 854891"/>
              <a:gd name="connsiteY7" fmla="*/ 1902013 h 2595657"/>
              <a:gd name="connsiteX8" fmla="*/ 345360 w 854891"/>
              <a:gd name="connsiteY8" fmla="*/ 80925 h 2595657"/>
              <a:gd name="connsiteX9" fmla="*/ 454022 w 854891"/>
              <a:gd name="connsiteY9" fmla="*/ 23 h 2595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54891" h="2595657">
                <a:moveTo>
                  <a:pt x="454816" y="23"/>
                </a:moveTo>
                <a:cubicBezTo>
                  <a:pt x="526993" y="1609"/>
                  <a:pt x="557926" y="79338"/>
                  <a:pt x="509543" y="151516"/>
                </a:cubicBezTo>
                <a:cubicBezTo>
                  <a:pt x="449263" y="241142"/>
                  <a:pt x="391363" y="331562"/>
                  <a:pt x="342980" y="427534"/>
                </a:cubicBezTo>
                <a:cubicBezTo>
                  <a:pt x="15407" y="1081095"/>
                  <a:pt x="195453" y="1927394"/>
                  <a:pt x="761767" y="2389011"/>
                </a:cubicBezTo>
                <a:cubicBezTo>
                  <a:pt x="774458" y="2399322"/>
                  <a:pt x="787941" y="2409633"/>
                  <a:pt x="801425" y="2420737"/>
                </a:cubicBezTo>
                <a:cubicBezTo>
                  <a:pt x="845842" y="2458809"/>
                  <a:pt x="876775" y="2504812"/>
                  <a:pt x="835531" y="2560333"/>
                </a:cubicBezTo>
                <a:cubicBezTo>
                  <a:pt x="791907" y="2619026"/>
                  <a:pt x="740352" y="2594439"/>
                  <a:pt x="694349" y="2559540"/>
                </a:cubicBezTo>
                <a:cubicBezTo>
                  <a:pt x="465920" y="2383459"/>
                  <a:pt x="286666" y="2165341"/>
                  <a:pt x="171659" y="1902013"/>
                </a:cubicBezTo>
                <a:cubicBezTo>
                  <a:pt x="-106739" y="1265108"/>
                  <a:pt x="-44873" y="655963"/>
                  <a:pt x="345360" y="80925"/>
                </a:cubicBezTo>
                <a:cubicBezTo>
                  <a:pt x="387397" y="19058"/>
                  <a:pt x="416744" y="-770"/>
                  <a:pt x="454022" y="23"/>
                </a:cubicBezTo>
                <a:close/>
              </a:path>
            </a:pathLst>
          </a:custGeom>
          <a:solidFill>
            <a:srgbClr val="000000"/>
          </a:solidFill>
          <a:ln w="79156" cap="flat">
            <a:noFill/>
            <a:prstDash val="solid"/>
            <a:miter/>
          </a:ln>
          <a:effectLst>
            <a:outerShdw blurRad="279400" dist="762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/>
          </a:lstStyle>
          <a:p>
            <a:endParaRPr lang="LID4096"/>
          </a:p>
        </p:txBody>
      </p:sp>
      <p:sp>
        <p:nvSpPr>
          <p:cNvPr id="39" name="Forma libre: forma 38">
            <a:extLst>
              <a:ext uri="{FF2B5EF4-FFF2-40B4-BE49-F238E27FC236}">
                <a16:creationId xmlns:a16="http://schemas.microsoft.com/office/drawing/2014/main" id="{6BD203FF-FB04-4E1B-A871-238AA3114FB7}"/>
              </a:ext>
            </a:extLst>
          </p:cNvPr>
          <p:cNvSpPr/>
          <p:nvPr/>
        </p:nvSpPr>
        <p:spPr>
          <a:xfrm>
            <a:off x="3982796" y="2550395"/>
            <a:ext cx="850557" cy="2594546"/>
          </a:xfrm>
          <a:custGeom>
            <a:avLst/>
            <a:gdLst>
              <a:gd name="connsiteX0" fmla="*/ 850557 w 850557"/>
              <a:gd name="connsiteY0" fmla="*/ 1453069 h 2594546"/>
              <a:gd name="connsiteX1" fmla="*/ 504741 w 850557"/>
              <a:gd name="connsiteY1" fmla="*/ 2519072 h 2594546"/>
              <a:gd name="connsiteX2" fmla="*/ 357214 w 850557"/>
              <a:gd name="connsiteY2" fmla="*/ 2575386 h 2594546"/>
              <a:gd name="connsiteX3" fmla="*/ 362766 w 850557"/>
              <a:gd name="connsiteY3" fmla="*/ 2418341 h 2594546"/>
              <a:gd name="connsiteX4" fmla="*/ 308831 w 850557"/>
              <a:gd name="connsiteY4" fmla="*/ 420379 h 2594546"/>
              <a:gd name="connsiteX5" fmla="*/ 58194 w 850557"/>
              <a:gd name="connsiteY5" fmla="*/ 172121 h 2594546"/>
              <a:gd name="connsiteX6" fmla="*/ 18536 w 850557"/>
              <a:gd name="connsiteY6" fmla="*/ 34905 h 2594546"/>
              <a:gd name="connsiteX7" fmla="*/ 168443 w 850557"/>
              <a:gd name="connsiteY7" fmla="*/ 38870 h 2594546"/>
              <a:gd name="connsiteX8" fmla="*/ 849764 w 850557"/>
              <a:gd name="connsiteY8" fmla="*/ 1452276 h 259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557" h="2594546">
                <a:moveTo>
                  <a:pt x="850557" y="1453069"/>
                </a:moveTo>
                <a:cubicBezTo>
                  <a:pt x="850557" y="1845681"/>
                  <a:pt x="733170" y="2200223"/>
                  <a:pt x="504741" y="2519072"/>
                </a:cubicBezTo>
                <a:cubicBezTo>
                  <a:pt x="467463" y="2571420"/>
                  <a:pt x="426219" y="2623768"/>
                  <a:pt x="357214" y="2575386"/>
                </a:cubicBezTo>
                <a:cubicBezTo>
                  <a:pt x="286623" y="2526210"/>
                  <a:pt x="327074" y="2469103"/>
                  <a:pt x="362766" y="2418341"/>
                </a:cubicBezTo>
                <a:cubicBezTo>
                  <a:pt x="815659" y="1784608"/>
                  <a:pt x="760138" y="970036"/>
                  <a:pt x="308831" y="420379"/>
                </a:cubicBezTo>
                <a:cubicBezTo>
                  <a:pt x="233482" y="329166"/>
                  <a:pt x="148614" y="247470"/>
                  <a:pt x="58194" y="172121"/>
                </a:cubicBezTo>
                <a:cubicBezTo>
                  <a:pt x="12984" y="134842"/>
                  <a:pt x="-23501" y="89632"/>
                  <a:pt x="18536" y="34905"/>
                </a:cubicBezTo>
                <a:cubicBezTo>
                  <a:pt x="64539" y="-24582"/>
                  <a:pt x="117681" y="2385"/>
                  <a:pt x="168443" y="38870"/>
                </a:cubicBezTo>
                <a:cubicBezTo>
                  <a:pt x="580091" y="336304"/>
                  <a:pt x="849764" y="895480"/>
                  <a:pt x="849764" y="1452276"/>
                </a:cubicBezTo>
                <a:close/>
              </a:path>
            </a:pathLst>
          </a:custGeom>
          <a:solidFill>
            <a:srgbClr val="000000"/>
          </a:solidFill>
          <a:ln w="79156" cap="flat">
            <a:noFill/>
            <a:prstDash val="solid"/>
            <a:miter/>
          </a:ln>
          <a:effectLst>
            <a:outerShdw blurRad="279400" dist="762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/>
          </a:lstStyle>
          <a:p>
            <a:endParaRPr lang="LID4096"/>
          </a:p>
        </p:txBody>
      </p:sp>
      <p:sp>
        <p:nvSpPr>
          <p:cNvPr id="41" name="Forma libre: forma 40">
            <a:extLst>
              <a:ext uri="{FF2B5EF4-FFF2-40B4-BE49-F238E27FC236}">
                <a16:creationId xmlns:a16="http://schemas.microsoft.com/office/drawing/2014/main" id="{46371EDA-18D6-4BD0-808B-168CA84F01DE}"/>
              </a:ext>
            </a:extLst>
          </p:cNvPr>
          <p:cNvSpPr/>
          <p:nvPr/>
        </p:nvSpPr>
        <p:spPr>
          <a:xfrm>
            <a:off x="1528831" y="5637560"/>
            <a:ext cx="2502663" cy="680335"/>
          </a:xfrm>
          <a:custGeom>
            <a:avLst/>
            <a:gdLst>
              <a:gd name="connsiteX0" fmla="*/ 1496918 w 2502663"/>
              <a:gd name="connsiteY0" fmla="*/ 680335 h 680335"/>
              <a:gd name="connsiteX1" fmla="*/ 113653 w 2502663"/>
              <a:gd name="connsiteY1" fmla="*/ 220304 h 680335"/>
              <a:gd name="connsiteX2" fmla="*/ 21647 w 2502663"/>
              <a:gd name="connsiteY2" fmla="*/ 40258 h 680335"/>
              <a:gd name="connsiteX3" fmla="*/ 217557 w 2502663"/>
              <a:gd name="connsiteY3" fmla="*/ 79123 h 680335"/>
              <a:gd name="connsiteX4" fmla="*/ 2314663 w 2502663"/>
              <a:gd name="connsiteY4" fmla="*/ 342451 h 680335"/>
              <a:gd name="connsiteX5" fmla="*/ 2370977 w 2502663"/>
              <a:gd name="connsiteY5" fmla="*/ 320242 h 680335"/>
              <a:gd name="connsiteX6" fmla="*/ 2492330 w 2502663"/>
              <a:gd name="connsiteY6" fmla="*/ 355934 h 680335"/>
              <a:gd name="connsiteX7" fmla="*/ 2438396 w 2502663"/>
              <a:gd name="connsiteY7" fmla="*/ 478080 h 680335"/>
              <a:gd name="connsiteX8" fmla="*/ 2077509 w 2502663"/>
              <a:gd name="connsiteY8" fmla="*/ 605779 h 680335"/>
              <a:gd name="connsiteX9" fmla="*/ 1498505 w 2502663"/>
              <a:gd name="connsiteY9" fmla="*/ 679542 h 680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02663" h="680335">
                <a:moveTo>
                  <a:pt x="1496918" y="680335"/>
                </a:moveTo>
                <a:cubicBezTo>
                  <a:pt x="986919" y="673990"/>
                  <a:pt x="525301" y="520911"/>
                  <a:pt x="113653" y="220304"/>
                </a:cubicBezTo>
                <a:cubicBezTo>
                  <a:pt x="55753" y="177474"/>
                  <a:pt x="-44185" y="129885"/>
                  <a:pt x="21647" y="40258"/>
                </a:cubicBezTo>
                <a:cubicBezTo>
                  <a:pt x="89858" y="-52541"/>
                  <a:pt x="158863" y="38671"/>
                  <a:pt x="217557" y="79123"/>
                </a:cubicBezTo>
                <a:cubicBezTo>
                  <a:pt x="870325" y="538360"/>
                  <a:pt x="1569096" y="624021"/>
                  <a:pt x="2314663" y="342451"/>
                </a:cubicBezTo>
                <a:cubicBezTo>
                  <a:pt x="2333699" y="335312"/>
                  <a:pt x="2351942" y="327380"/>
                  <a:pt x="2370977" y="320242"/>
                </a:cubicBezTo>
                <a:cubicBezTo>
                  <a:pt x="2420946" y="300413"/>
                  <a:pt x="2467742" y="305172"/>
                  <a:pt x="2492330" y="355934"/>
                </a:cubicBezTo>
                <a:cubicBezTo>
                  <a:pt x="2519298" y="412248"/>
                  <a:pt x="2490744" y="454286"/>
                  <a:pt x="2438396" y="478080"/>
                </a:cubicBezTo>
                <a:cubicBezTo>
                  <a:pt x="2321802" y="531222"/>
                  <a:pt x="2201242" y="575639"/>
                  <a:pt x="2077509" y="605779"/>
                </a:cubicBezTo>
                <a:cubicBezTo>
                  <a:pt x="1887945" y="651781"/>
                  <a:pt x="1695208" y="685094"/>
                  <a:pt x="1498505" y="679542"/>
                </a:cubicBezTo>
                <a:close/>
              </a:path>
            </a:pathLst>
          </a:custGeom>
          <a:solidFill>
            <a:srgbClr val="000000"/>
          </a:solidFill>
          <a:ln w="79156" cap="flat">
            <a:noFill/>
            <a:prstDash val="solid"/>
            <a:miter/>
          </a:ln>
          <a:effectLst>
            <a:outerShdw blurRad="279400" dist="762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/>
          </a:lstStyle>
          <a:p>
            <a:endParaRPr lang="LID4096"/>
          </a:p>
        </p:txBody>
      </p:sp>
      <p:sp>
        <p:nvSpPr>
          <p:cNvPr id="42" name="Forma libre: forma 41">
            <a:extLst>
              <a:ext uri="{FF2B5EF4-FFF2-40B4-BE49-F238E27FC236}">
                <a16:creationId xmlns:a16="http://schemas.microsoft.com/office/drawing/2014/main" id="{F430B3F0-CF45-4602-AB7E-95C7B2057339}"/>
              </a:ext>
            </a:extLst>
          </p:cNvPr>
          <p:cNvSpPr/>
          <p:nvPr/>
        </p:nvSpPr>
        <p:spPr>
          <a:xfrm>
            <a:off x="1885182" y="2193326"/>
            <a:ext cx="1889962" cy="536905"/>
          </a:xfrm>
          <a:custGeom>
            <a:avLst/>
            <a:gdLst>
              <a:gd name="connsiteX0" fmla="*/ 1782231 w 1889962"/>
              <a:gd name="connsiteY0" fmla="*/ 303141 h 536905"/>
              <a:gd name="connsiteX1" fmla="*/ 1407068 w 1889962"/>
              <a:gd name="connsiteY1" fmla="*/ 200823 h 536905"/>
              <a:gd name="connsiteX2" fmla="*/ 199883 w 1889962"/>
              <a:gd name="connsiteY2" fmla="*/ 473669 h 536905"/>
              <a:gd name="connsiteX3" fmla="*/ 19837 w 1889962"/>
              <a:gd name="connsiteY3" fmla="*/ 495878 h 536905"/>
              <a:gd name="connsiteX4" fmla="*/ 99945 w 1889962"/>
              <a:gd name="connsiteY4" fmla="*/ 330901 h 536905"/>
              <a:gd name="connsiteX5" fmla="*/ 1770334 w 1889962"/>
              <a:gd name="connsiteY5" fmla="*/ 115163 h 536905"/>
              <a:gd name="connsiteX6" fmla="*/ 1851236 w 1889962"/>
              <a:gd name="connsiteY6" fmla="*/ 154820 h 536905"/>
              <a:gd name="connsiteX7" fmla="*/ 1883755 w 1889962"/>
              <a:gd name="connsiteY7" fmla="*/ 251585 h 536905"/>
              <a:gd name="connsiteX8" fmla="*/ 1782231 w 1889962"/>
              <a:gd name="connsiteY8" fmla="*/ 303934 h 53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9962" h="536905">
                <a:moveTo>
                  <a:pt x="1782231" y="303141"/>
                </a:moveTo>
                <a:cubicBezTo>
                  <a:pt x="1661671" y="261897"/>
                  <a:pt x="1537939" y="220652"/>
                  <a:pt x="1407068" y="200823"/>
                </a:cubicBezTo>
                <a:cubicBezTo>
                  <a:pt x="968452" y="134198"/>
                  <a:pt x="566322" y="223032"/>
                  <a:pt x="199883" y="473669"/>
                </a:cubicBezTo>
                <a:cubicBezTo>
                  <a:pt x="143569" y="512534"/>
                  <a:pt x="79323" y="581539"/>
                  <a:pt x="19837" y="495878"/>
                </a:cubicBezTo>
                <a:cubicBezTo>
                  <a:pt x="-37271" y="413389"/>
                  <a:pt x="41252" y="370559"/>
                  <a:pt x="99945" y="330901"/>
                </a:cubicBezTo>
                <a:cubicBezTo>
                  <a:pt x="621049" y="-19674"/>
                  <a:pt x="1177845" y="-91851"/>
                  <a:pt x="1770334" y="115163"/>
                </a:cubicBezTo>
                <a:cubicBezTo>
                  <a:pt x="1798887" y="124680"/>
                  <a:pt x="1826648" y="137371"/>
                  <a:pt x="1851236" y="154820"/>
                </a:cubicBezTo>
                <a:cubicBezTo>
                  <a:pt x="1883755" y="177822"/>
                  <a:pt x="1899618" y="210341"/>
                  <a:pt x="1883755" y="251585"/>
                </a:cubicBezTo>
                <a:cubicBezTo>
                  <a:pt x="1869478" y="288864"/>
                  <a:pt x="1831407" y="309486"/>
                  <a:pt x="1782231" y="303934"/>
                </a:cubicBezTo>
                <a:close/>
              </a:path>
            </a:pathLst>
          </a:custGeom>
          <a:solidFill>
            <a:srgbClr val="000000"/>
          </a:solidFill>
          <a:ln w="79156" cap="flat">
            <a:noFill/>
            <a:prstDash val="solid"/>
            <a:miter/>
          </a:ln>
          <a:effectLst>
            <a:outerShdw blurRad="279400" dist="762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/>
          </a:lstStyle>
          <a:p>
            <a:endParaRPr lang="LID4096"/>
          </a:p>
        </p:txBody>
      </p:sp>
      <p:sp>
        <p:nvSpPr>
          <p:cNvPr id="43" name="Forma libre: forma 42">
            <a:extLst>
              <a:ext uri="{FF2B5EF4-FFF2-40B4-BE49-F238E27FC236}">
                <a16:creationId xmlns:a16="http://schemas.microsoft.com/office/drawing/2014/main" id="{A654C71E-CABB-4826-8119-C8F66A2E18A8}"/>
              </a:ext>
            </a:extLst>
          </p:cNvPr>
          <p:cNvSpPr/>
          <p:nvPr/>
        </p:nvSpPr>
        <p:spPr>
          <a:xfrm>
            <a:off x="2273623" y="5282974"/>
            <a:ext cx="1891264" cy="532060"/>
          </a:xfrm>
          <a:custGeom>
            <a:avLst/>
            <a:gdLst>
              <a:gd name="connsiteX0" fmla="*/ 741815 w 1891264"/>
              <a:gd name="connsiteY0" fmla="*/ 531268 h 532060"/>
              <a:gd name="connsiteX1" fmla="*/ 100944 w 1891264"/>
              <a:gd name="connsiteY1" fmla="*/ 412294 h 532060"/>
              <a:gd name="connsiteX2" fmla="*/ 6558 w 1891264"/>
              <a:gd name="connsiteY2" fmla="*/ 283802 h 532060"/>
              <a:gd name="connsiteX3" fmla="*/ 160431 w 1891264"/>
              <a:gd name="connsiteY3" fmla="*/ 247317 h 532060"/>
              <a:gd name="connsiteX4" fmla="*/ 1721363 w 1891264"/>
              <a:gd name="connsiteY4" fmla="*/ 37924 h 532060"/>
              <a:gd name="connsiteX5" fmla="*/ 1871270 w 1891264"/>
              <a:gd name="connsiteY5" fmla="*/ 36338 h 532060"/>
              <a:gd name="connsiteX6" fmla="*/ 1825267 w 1891264"/>
              <a:gd name="connsiteY6" fmla="*/ 178313 h 532060"/>
              <a:gd name="connsiteX7" fmla="*/ 742608 w 1891264"/>
              <a:gd name="connsiteY7" fmla="*/ 532061 h 53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91264" h="532060">
                <a:moveTo>
                  <a:pt x="741815" y="531268"/>
                </a:moveTo>
                <a:cubicBezTo>
                  <a:pt x="519731" y="534440"/>
                  <a:pt x="307958" y="486058"/>
                  <a:pt x="100944" y="412294"/>
                </a:cubicBezTo>
                <a:cubicBezTo>
                  <a:pt x="40664" y="390879"/>
                  <a:pt x="-20409" y="359152"/>
                  <a:pt x="6558" y="283802"/>
                </a:cubicBezTo>
                <a:cubicBezTo>
                  <a:pt x="34319" y="206866"/>
                  <a:pt x="99358" y="225902"/>
                  <a:pt x="160431" y="247317"/>
                </a:cubicBezTo>
                <a:cubicBezTo>
                  <a:pt x="716434" y="445607"/>
                  <a:pt x="1237538" y="378188"/>
                  <a:pt x="1721363" y="37924"/>
                </a:cubicBezTo>
                <a:cubicBezTo>
                  <a:pt x="1771332" y="3025"/>
                  <a:pt x="1825267" y="-25528"/>
                  <a:pt x="1871270" y="36338"/>
                </a:cubicBezTo>
                <a:cubicBezTo>
                  <a:pt x="1918066" y="98997"/>
                  <a:pt x="1874442" y="142621"/>
                  <a:pt x="1825267" y="178313"/>
                </a:cubicBezTo>
                <a:cubicBezTo>
                  <a:pt x="1502452" y="413880"/>
                  <a:pt x="1141565" y="531268"/>
                  <a:pt x="742608" y="532061"/>
                </a:cubicBezTo>
                <a:close/>
              </a:path>
            </a:pathLst>
          </a:custGeom>
          <a:solidFill>
            <a:srgbClr val="000000"/>
          </a:solidFill>
          <a:ln w="79156" cap="flat">
            <a:noFill/>
            <a:prstDash val="solid"/>
            <a:miter/>
          </a:ln>
          <a:effectLst>
            <a:outerShdw blurRad="279400" dist="76200" dir="18900000" algn="b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>
            <a:defPPr/>
          </a:lstStyle>
          <a:p>
            <a:endParaRPr lang="LID4096"/>
          </a:p>
        </p:txBody>
      </p:sp>
      <p:sp>
        <p:nvSpPr>
          <p:cNvPr id="48" name="Text Placeholder 1">
            <a:extLst>
              <a:ext uri="{FF2B5EF4-FFF2-40B4-BE49-F238E27FC236}">
                <a16:creationId xmlns:a16="http://schemas.microsoft.com/office/drawing/2014/main" id="{D17A627A-56E2-457F-AF22-FAAA5D88AE74}"/>
              </a:ext>
            </a:extLst>
          </p:cNvPr>
          <p:cNvSpPr txBox="1"/>
          <p:nvPr/>
        </p:nvSpPr>
        <p:spPr>
          <a:xfrm>
            <a:off x="209574" y="246377"/>
            <a:ext cx="6231594" cy="724247"/>
          </a:xfrm>
          <a:prstGeom prst="rect">
            <a:avLst/>
          </a:prstGeom>
        </p:spPr>
        <p:txBody>
          <a:bodyPr/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9126E211-979B-4674-B2E0-2D6ECE8E2D5D}"/>
              </a:ext>
            </a:extLst>
          </p:cNvPr>
          <p:cNvGrpSpPr/>
          <p:nvPr/>
        </p:nvGrpSpPr>
        <p:grpSpPr>
          <a:xfrm>
            <a:off x="16868" y="331007"/>
            <a:ext cx="3797003" cy="654971"/>
            <a:chOff x="-5286374" y="3293373"/>
            <a:chExt cx="6388343" cy="1101969"/>
          </a:xfrm>
          <a:solidFill>
            <a:schemeClr val="bg1">
              <a:lumMod val="65000"/>
            </a:schemeClr>
          </a:solidFill>
        </p:grpSpPr>
        <p:sp>
          <p:nvSpPr>
            <p:cNvPr id="50" name="Diagrama de flujo: retraso 49">
              <a:extLst>
                <a:ext uri="{FF2B5EF4-FFF2-40B4-BE49-F238E27FC236}">
                  <a16:creationId xmlns:a16="http://schemas.microsoft.com/office/drawing/2014/main" id="{421578DD-1DA2-437A-A6F6-1E31C13A399C}"/>
                </a:ext>
              </a:extLst>
            </p:cNvPr>
            <p:cNvSpPr/>
            <p:nvPr/>
          </p:nvSpPr>
          <p:spPr>
            <a:xfrm>
              <a:off x="-248478" y="3293373"/>
              <a:ext cx="1350447" cy="1101969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LID4096"/>
            </a:p>
          </p:txBody>
        </p: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1A3D4056-75BB-4E3C-A813-F727553AA894}"/>
                </a:ext>
              </a:extLst>
            </p:cNvPr>
            <p:cNvSpPr/>
            <p:nvPr/>
          </p:nvSpPr>
          <p:spPr>
            <a:xfrm>
              <a:off x="-5286374" y="3293373"/>
              <a:ext cx="5286374" cy="1101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LID4096"/>
            </a:p>
          </p:txBody>
        </p:sp>
      </p:grpSp>
      <p:sp>
        <p:nvSpPr>
          <p:cNvPr id="52" name="Rectángulo: esquinas superiores redondeadas 51">
            <a:extLst>
              <a:ext uri="{FF2B5EF4-FFF2-40B4-BE49-F238E27FC236}">
                <a16:creationId xmlns:a16="http://schemas.microsoft.com/office/drawing/2014/main" id="{21D78D56-58C3-4B71-9804-3591A58B4791}"/>
              </a:ext>
            </a:extLst>
          </p:cNvPr>
          <p:cNvSpPr/>
          <p:nvPr/>
        </p:nvSpPr>
        <p:spPr>
          <a:xfrm rot="5400000">
            <a:off x="0" y="131213"/>
            <a:ext cx="1379621" cy="1379621"/>
          </a:xfrm>
          <a:prstGeom prst="round2Same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3" name="TextBox 9">
            <a:extLst>
              <a:ext uri="{FF2B5EF4-FFF2-40B4-BE49-F238E27FC236}">
                <a16:creationId xmlns:a16="http://schemas.microsoft.com/office/drawing/2014/main" id="{248425C0-C28A-441A-A506-C60CDD3DAFF0}"/>
              </a:ext>
            </a:extLst>
          </p:cNvPr>
          <p:cNvSpPr txBox="1"/>
          <p:nvPr/>
        </p:nvSpPr>
        <p:spPr>
          <a:xfrm>
            <a:off x="1700745" y="1091672"/>
            <a:ext cx="223573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VULTURE</a:t>
            </a:r>
          </a:p>
        </p:txBody>
      </p:sp>
      <p:sp>
        <p:nvSpPr>
          <p:cNvPr id="54" name="Forma libre: forma 53">
            <a:extLst>
              <a:ext uri="{FF2B5EF4-FFF2-40B4-BE49-F238E27FC236}">
                <a16:creationId xmlns:a16="http://schemas.microsoft.com/office/drawing/2014/main" id="{540806C0-9EE7-4D57-A2FA-A5A8429D3B98}"/>
              </a:ext>
            </a:extLst>
          </p:cNvPr>
          <p:cNvSpPr/>
          <p:nvPr/>
        </p:nvSpPr>
        <p:spPr>
          <a:xfrm>
            <a:off x="251683" y="292659"/>
            <a:ext cx="801527" cy="1050011"/>
          </a:xfrm>
          <a:custGeom>
            <a:avLst/>
            <a:gdLst>
              <a:gd name="connsiteX0" fmla="*/ 592060 w 1383694"/>
              <a:gd name="connsiteY0" fmla="*/ 1395663 h 1812658"/>
              <a:gd name="connsiteX1" fmla="*/ 503409 w 1383694"/>
              <a:gd name="connsiteY1" fmla="*/ 1366911 h 1812658"/>
              <a:gd name="connsiteX2" fmla="*/ 493140 w 1383694"/>
              <a:gd name="connsiteY2" fmla="*/ 1366911 h 1812658"/>
              <a:gd name="connsiteX3" fmla="*/ 435980 w 1383694"/>
              <a:gd name="connsiteY3" fmla="*/ 1414831 h 1812658"/>
              <a:gd name="connsiteX4" fmla="*/ 395933 w 1383694"/>
              <a:gd name="connsiteY4" fmla="*/ 1427837 h 1812658"/>
              <a:gd name="connsiteX5" fmla="*/ 394564 w 1383694"/>
              <a:gd name="connsiteY5" fmla="*/ 1429207 h 1812658"/>
              <a:gd name="connsiteX6" fmla="*/ 382241 w 1383694"/>
              <a:gd name="connsiteY6" fmla="*/ 1436394 h 1812658"/>
              <a:gd name="connsiteX7" fmla="*/ 370262 w 1383694"/>
              <a:gd name="connsiteY7" fmla="*/ 1437079 h 1812658"/>
              <a:gd name="connsiteX8" fmla="*/ 343221 w 1383694"/>
              <a:gd name="connsiteY8" fmla="*/ 1490475 h 1812658"/>
              <a:gd name="connsiteX9" fmla="*/ 330215 w 1383694"/>
              <a:gd name="connsiteY9" fmla="*/ 1512723 h 1812658"/>
              <a:gd name="connsiteX10" fmla="*/ 225477 w 1383694"/>
              <a:gd name="connsiteY10" fmla="*/ 1700635 h 1812658"/>
              <a:gd name="connsiteX11" fmla="*/ 215208 w 1383694"/>
              <a:gd name="connsiteY11" fmla="*/ 1711246 h 1812658"/>
              <a:gd name="connsiteX12" fmla="*/ 169343 w 1383694"/>
              <a:gd name="connsiteY12" fmla="*/ 1739655 h 1812658"/>
              <a:gd name="connsiteX13" fmla="*/ 161813 w 1383694"/>
              <a:gd name="connsiteY13" fmla="*/ 1754716 h 1812658"/>
              <a:gd name="connsiteX14" fmla="*/ 106706 w 1383694"/>
              <a:gd name="connsiteY14" fmla="*/ 1788944 h 1812658"/>
              <a:gd name="connsiteX15" fmla="*/ 97464 w 1383694"/>
              <a:gd name="connsiteY15" fmla="*/ 1797501 h 1812658"/>
              <a:gd name="connsiteX16" fmla="*/ 31404 w 1383694"/>
              <a:gd name="connsiteY16" fmla="*/ 1812219 h 1812658"/>
              <a:gd name="connsiteX17" fmla="*/ 941 w 1383694"/>
              <a:gd name="connsiteY17" fmla="*/ 1780044 h 1812658"/>
              <a:gd name="connsiteX18" fmla="*/ 24558 w 1383694"/>
              <a:gd name="connsiteY18" fmla="*/ 1631494 h 1812658"/>
              <a:gd name="connsiteX19" fmla="*/ 32431 w 1383694"/>
              <a:gd name="connsiteY19" fmla="*/ 1548320 h 1812658"/>
              <a:gd name="connsiteX20" fmla="*/ 67686 w 1383694"/>
              <a:gd name="connsiteY20" fmla="*/ 1442555 h 1812658"/>
              <a:gd name="connsiteX21" fmla="*/ 73504 w 1383694"/>
              <a:gd name="connsiteY21" fmla="*/ 1418938 h 1812658"/>
              <a:gd name="connsiteX22" fmla="*/ 97464 w 1383694"/>
              <a:gd name="connsiteY22" fmla="*/ 1311462 h 1812658"/>
              <a:gd name="connsiteX23" fmla="*/ 119712 w 1383694"/>
              <a:gd name="connsiteY23" fmla="*/ 1256013 h 1812658"/>
              <a:gd name="connsiteX24" fmla="*/ 115263 w 1383694"/>
              <a:gd name="connsiteY24" fmla="*/ 1231711 h 1812658"/>
              <a:gd name="connsiteX25" fmla="*/ 112182 w 1383694"/>
              <a:gd name="connsiteY25" fmla="*/ 1178315 h 1812658"/>
              <a:gd name="connsiteX26" fmla="*/ 118343 w 1383694"/>
              <a:gd name="connsiteY26" fmla="*/ 1159147 h 1812658"/>
              <a:gd name="connsiteX27" fmla="*/ 158048 w 1383694"/>
              <a:gd name="connsiteY27" fmla="*/ 1005805 h 1812658"/>
              <a:gd name="connsiteX28" fmla="*/ 226504 w 1383694"/>
              <a:gd name="connsiteY28" fmla="*/ 861705 h 1812658"/>
              <a:gd name="connsiteX29" fmla="*/ 242591 w 1383694"/>
              <a:gd name="connsiteY29" fmla="*/ 836034 h 1812658"/>
              <a:gd name="connsiteX30" fmla="*/ 355201 w 1383694"/>
              <a:gd name="connsiteY30" fmla="*/ 639907 h 1812658"/>
              <a:gd name="connsiteX31" fmla="*/ 378134 w 1383694"/>
              <a:gd name="connsiteY31" fmla="*/ 614236 h 1812658"/>
              <a:gd name="connsiteX32" fmla="*/ 501013 w 1383694"/>
              <a:gd name="connsiteY32" fmla="*/ 507102 h 1812658"/>
              <a:gd name="connsiteX33" fmla="*/ 520181 w 1383694"/>
              <a:gd name="connsiteY33" fmla="*/ 495122 h 1812658"/>
              <a:gd name="connsiteX34" fmla="*/ 652301 w 1383694"/>
              <a:gd name="connsiteY34" fmla="*/ 408868 h 1812658"/>
              <a:gd name="connsiteX35" fmla="*/ 809065 w 1383694"/>
              <a:gd name="connsiteY35" fmla="*/ 360606 h 1812658"/>
              <a:gd name="connsiteX36" fmla="*/ 846032 w 1383694"/>
              <a:gd name="connsiteY36" fmla="*/ 355130 h 1812658"/>
              <a:gd name="connsiteX37" fmla="*/ 918595 w 1383694"/>
              <a:gd name="connsiteY37" fmla="*/ 297626 h 1812658"/>
              <a:gd name="connsiteX38" fmla="*/ 951454 w 1383694"/>
              <a:gd name="connsiteY38" fmla="*/ 262372 h 1812658"/>
              <a:gd name="connsiteX39" fmla="*/ 998004 w 1383694"/>
              <a:gd name="connsiteY39" fmla="*/ 251076 h 1812658"/>
              <a:gd name="connsiteX40" fmla="*/ 963776 w 1383694"/>
              <a:gd name="connsiteY40" fmla="*/ 202472 h 1812658"/>
              <a:gd name="connsiteX41" fmla="*/ 921334 w 1383694"/>
              <a:gd name="connsiteY41" fmla="*/ 76513 h 1812658"/>
              <a:gd name="connsiteX42" fmla="*/ 1021964 w 1383694"/>
              <a:gd name="connsiteY42" fmla="*/ 185 h 1812658"/>
              <a:gd name="connsiteX43" fmla="*/ 1157850 w 1383694"/>
              <a:gd name="connsiteY43" fmla="*/ 30648 h 1812658"/>
              <a:gd name="connsiteX44" fmla="*/ 1212614 w 1383694"/>
              <a:gd name="connsiteY44" fmla="*/ 68983 h 1812658"/>
              <a:gd name="connsiteX45" fmla="*/ 1338916 w 1383694"/>
              <a:gd name="connsiteY45" fmla="*/ 152500 h 1812658"/>
              <a:gd name="connsiteX46" fmla="*/ 1377936 w 1383694"/>
              <a:gd name="connsiteY46" fmla="*/ 190493 h 1812658"/>
              <a:gd name="connsiteX47" fmla="*/ 1358768 w 1383694"/>
              <a:gd name="connsiteY47" fmla="*/ 254841 h 1812658"/>
              <a:gd name="connsiteX48" fmla="*/ 1329332 w 1383694"/>
              <a:gd name="connsiteY48" fmla="*/ 226090 h 1812658"/>
              <a:gd name="connsiteX49" fmla="*/ 1216037 w 1383694"/>
              <a:gd name="connsiteY49" fmla="*/ 207264 h 1812658"/>
              <a:gd name="connsiteX50" fmla="*/ 1312903 w 1383694"/>
              <a:gd name="connsiteY50" fmla="*/ 279486 h 1812658"/>
              <a:gd name="connsiteX51" fmla="*/ 1361507 w 1383694"/>
              <a:gd name="connsiteY51" fmla="*/ 398257 h 1812658"/>
              <a:gd name="connsiteX52" fmla="*/ 1363560 w 1383694"/>
              <a:gd name="connsiteY52" fmla="*/ 464317 h 1812658"/>
              <a:gd name="connsiteX53" fmla="*/ 1326594 w 1383694"/>
              <a:gd name="connsiteY53" fmla="*/ 551599 h 1812658"/>
              <a:gd name="connsiteX54" fmla="*/ 1301265 w 1383694"/>
              <a:gd name="connsiteY54" fmla="*/ 577612 h 1812658"/>
              <a:gd name="connsiteX55" fmla="*/ 1274910 w 1383694"/>
              <a:gd name="connsiteY55" fmla="*/ 616974 h 1812658"/>
              <a:gd name="connsiteX56" fmla="*/ 1242735 w 1383694"/>
              <a:gd name="connsiteY56" fmla="*/ 671739 h 1812658"/>
              <a:gd name="connsiteX57" fmla="*/ 1222541 w 1383694"/>
              <a:gd name="connsiteY57" fmla="*/ 683377 h 1812658"/>
              <a:gd name="connsiteX58" fmla="*/ 1211245 w 1383694"/>
              <a:gd name="connsiteY58" fmla="*/ 715551 h 1812658"/>
              <a:gd name="connsiteX59" fmla="*/ 1193447 w 1383694"/>
              <a:gd name="connsiteY59" fmla="*/ 771001 h 1812658"/>
              <a:gd name="connsiteX60" fmla="*/ 1180782 w 1383694"/>
              <a:gd name="connsiteY60" fmla="*/ 760390 h 1812658"/>
              <a:gd name="connsiteX61" fmla="*/ 1172910 w 1383694"/>
              <a:gd name="connsiteY61" fmla="*/ 775108 h 1812658"/>
              <a:gd name="connsiteX62" fmla="*/ 1125333 w 1383694"/>
              <a:gd name="connsiteY62" fmla="*/ 842880 h 1812658"/>
              <a:gd name="connsiteX63" fmla="*/ 1111299 w 1383694"/>
              <a:gd name="connsiteY63" fmla="*/ 854517 h 1812658"/>
              <a:gd name="connsiteX64" fmla="*/ 1091105 w 1383694"/>
              <a:gd name="connsiteY64" fmla="*/ 865813 h 1812658"/>
              <a:gd name="connsiteX65" fmla="*/ 1060642 w 1383694"/>
              <a:gd name="connsiteY65" fmla="*/ 896275 h 1812658"/>
              <a:gd name="connsiteX66" fmla="*/ 1052427 w 1383694"/>
              <a:gd name="connsiteY66" fmla="*/ 912705 h 1812658"/>
              <a:gd name="connsiteX67" fmla="*/ 1044555 w 1383694"/>
              <a:gd name="connsiteY67" fmla="*/ 894222 h 1812658"/>
              <a:gd name="connsiteX68" fmla="*/ 1032575 w 1383694"/>
              <a:gd name="connsiteY68" fmla="*/ 906202 h 1812658"/>
              <a:gd name="connsiteX69" fmla="*/ 917911 w 1383694"/>
              <a:gd name="connsiteY69" fmla="*/ 1123550 h 1812658"/>
              <a:gd name="connsiteX70" fmla="*/ 914830 w 1383694"/>
              <a:gd name="connsiteY70" fmla="*/ 1146825 h 1812658"/>
              <a:gd name="connsiteX71" fmla="*/ 895663 w 1383694"/>
              <a:gd name="connsiteY71" fmla="*/ 1207409 h 1812658"/>
              <a:gd name="connsiteX72" fmla="*/ 898058 w 1383694"/>
              <a:gd name="connsiteY72" fmla="*/ 1218704 h 1812658"/>
              <a:gd name="connsiteX73" fmla="*/ 885394 w 1383694"/>
              <a:gd name="connsiteY73" fmla="*/ 1251221 h 1812658"/>
              <a:gd name="connsiteX74" fmla="*/ 882656 w 1383694"/>
              <a:gd name="connsiteY74" fmla="*/ 1257039 h 1812658"/>
              <a:gd name="connsiteX75" fmla="*/ 880944 w 1383694"/>
              <a:gd name="connsiteY75" fmla="*/ 1323442 h 1812658"/>
              <a:gd name="connsiteX76" fmla="*/ 877864 w 1383694"/>
              <a:gd name="connsiteY76" fmla="*/ 1334053 h 1812658"/>
              <a:gd name="connsiteX77" fmla="*/ 861434 w 1383694"/>
              <a:gd name="connsiteY77" fmla="*/ 1361435 h 1812658"/>
              <a:gd name="connsiteX78" fmla="*/ 870676 w 1383694"/>
              <a:gd name="connsiteY78" fmla="*/ 1420992 h 1812658"/>
              <a:gd name="connsiteX79" fmla="*/ 942897 w 1383694"/>
              <a:gd name="connsiteY79" fmla="*/ 1453508 h 1812658"/>
              <a:gd name="connsiteX80" fmla="*/ 1009300 w 1383694"/>
              <a:gd name="connsiteY80" fmla="*/ 1460696 h 1812658"/>
              <a:gd name="connsiteX81" fmla="*/ 1020937 w 1383694"/>
              <a:gd name="connsiteY81" fmla="*/ 1490817 h 1812658"/>
              <a:gd name="connsiteX82" fmla="*/ 958300 w 1383694"/>
              <a:gd name="connsiteY82" fmla="*/ 1488079 h 1812658"/>
              <a:gd name="connsiteX83" fmla="*/ 1057561 w 1383694"/>
              <a:gd name="connsiteY83" fmla="*/ 1528810 h 1812658"/>
              <a:gd name="connsiteX84" fmla="*/ 1080836 w 1383694"/>
              <a:gd name="connsiteY84" fmla="*/ 1553112 h 1812658"/>
              <a:gd name="connsiteX85" fmla="*/ 1069541 w 1383694"/>
              <a:gd name="connsiteY85" fmla="*/ 1613696 h 1812658"/>
              <a:gd name="connsiteX86" fmla="*/ 1064407 w 1383694"/>
              <a:gd name="connsiteY86" fmla="*/ 1613696 h 1812658"/>
              <a:gd name="connsiteX87" fmla="*/ 1061669 w 1383694"/>
              <a:gd name="connsiteY87" fmla="*/ 1604454 h 1812658"/>
              <a:gd name="connsiteX88" fmla="*/ 1046608 w 1383694"/>
              <a:gd name="connsiteY88" fmla="*/ 1582206 h 1812658"/>
              <a:gd name="connsiteX89" fmla="*/ 1020595 w 1383694"/>
              <a:gd name="connsiteY89" fmla="*/ 1571595 h 1812658"/>
              <a:gd name="connsiteX90" fmla="*/ 984998 w 1383694"/>
              <a:gd name="connsiteY90" fmla="*/ 1550374 h 1812658"/>
              <a:gd name="connsiteX91" fmla="*/ 927837 w 1383694"/>
              <a:gd name="connsiteY91" fmla="*/ 1530522 h 1812658"/>
              <a:gd name="connsiteX92" fmla="*/ 952481 w 1383694"/>
              <a:gd name="connsiteY92" fmla="*/ 1593501 h 1812658"/>
              <a:gd name="connsiteX93" fmla="*/ 936394 w 1383694"/>
              <a:gd name="connsiteY93" fmla="*/ 1622595 h 1812658"/>
              <a:gd name="connsiteX94" fmla="*/ 904562 w 1383694"/>
              <a:gd name="connsiteY94" fmla="*/ 1586656 h 1812658"/>
              <a:gd name="connsiteX95" fmla="*/ 776549 w 1383694"/>
              <a:gd name="connsiteY95" fmla="*/ 1522307 h 1812658"/>
              <a:gd name="connsiteX96" fmla="*/ 755670 w 1383694"/>
              <a:gd name="connsiteY96" fmla="*/ 1522307 h 1812658"/>
              <a:gd name="connsiteX97" fmla="*/ 674891 w 1383694"/>
              <a:gd name="connsiteY97" fmla="*/ 1530179 h 1812658"/>
              <a:gd name="connsiteX98" fmla="*/ 661543 w 1383694"/>
              <a:gd name="connsiteY98" fmla="*/ 1530179 h 1812658"/>
              <a:gd name="connsiteX99" fmla="*/ 659831 w 1383694"/>
              <a:gd name="connsiteY99" fmla="*/ 1516830 h 1812658"/>
              <a:gd name="connsiteX100" fmla="*/ 719388 w 1383694"/>
              <a:gd name="connsiteY100" fmla="*/ 1476441 h 1812658"/>
              <a:gd name="connsiteX101" fmla="*/ 777918 w 1383694"/>
              <a:gd name="connsiteY101" fmla="*/ 1474388 h 1812658"/>
              <a:gd name="connsiteX102" fmla="*/ 803589 w 1383694"/>
              <a:gd name="connsiteY102" fmla="*/ 1445294 h 1812658"/>
              <a:gd name="connsiteX103" fmla="*/ 789898 w 1383694"/>
              <a:gd name="connsiteY103" fmla="*/ 1361777 h 1812658"/>
              <a:gd name="connsiteX104" fmla="*/ 772441 w 1383694"/>
              <a:gd name="connsiteY104" fmla="*/ 1331657 h 1812658"/>
              <a:gd name="connsiteX105" fmla="*/ 756697 w 1383694"/>
              <a:gd name="connsiteY105" fmla="*/ 1313516 h 1812658"/>
              <a:gd name="connsiteX106" fmla="*/ 726918 w 1383694"/>
              <a:gd name="connsiteY106" fmla="*/ 1321046 h 1812658"/>
              <a:gd name="connsiteX107" fmla="*/ 726918 w 1383694"/>
              <a:gd name="connsiteY107" fmla="*/ 1282368 h 1812658"/>
              <a:gd name="connsiteX108" fmla="*/ 716650 w 1383694"/>
              <a:gd name="connsiteY108" fmla="*/ 1290241 h 1812658"/>
              <a:gd name="connsiteX109" fmla="*/ 690979 w 1383694"/>
              <a:gd name="connsiteY109" fmla="*/ 1288187 h 1812658"/>
              <a:gd name="connsiteX110" fmla="*/ 690979 w 1383694"/>
              <a:gd name="connsiteY110" fmla="*/ 1316596 h 1812658"/>
              <a:gd name="connsiteX111" fmla="*/ 701589 w 1383694"/>
              <a:gd name="connsiteY111" fmla="*/ 1327549 h 1812658"/>
              <a:gd name="connsiteX112" fmla="*/ 696455 w 1383694"/>
              <a:gd name="connsiteY112" fmla="*/ 1333026 h 1812658"/>
              <a:gd name="connsiteX113" fmla="*/ 683448 w 1383694"/>
              <a:gd name="connsiteY113" fmla="*/ 1345690 h 1812658"/>
              <a:gd name="connsiteX114" fmla="*/ 695086 w 1383694"/>
              <a:gd name="connsiteY114" fmla="*/ 1352878 h 1812658"/>
              <a:gd name="connsiteX115" fmla="*/ 767650 w 1383694"/>
              <a:gd name="connsiteY115" fmla="*/ 1373757 h 1812658"/>
              <a:gd name="connsiteX116" fmla="*/ 784764 w 1383694"/>
              <a:gd name="connsiteY116" fmla="*/ 1404905 h 1812658"/>
              <a:gd name="connsiteX117" fmla="*/ 684133 w 1383694"/>
              <a:gd name="connsiteY117" fmla="*/ 1388817 h 1812658"/>
              <a:gd name="connsiteX118" fmla="*/ 696113 w 1383694"/>
              <a:gd name="connsiteY118" fmla="*/ 1431260 h 1812658"/>
              <a:gd name="connsiteX119" fmla="*/ 662912 w 1383694"/>
              <a:gd name="connsiteY119" fmla="*/ 1415858 h 1812658"/>
              <a:gd name="connsiteX120" fmla="*/ 618415 w 1383694"/>
              <a:gd name="connsiteY120" fmla="*/ 1400113 h 1812658"/>
              <a:gd name="connsiteX121" fmla="*/ 591375 w 1383694"/>
              <a:gd name="connsiteY121" fmla="*/ 1396348 h 1812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383694" h="1812658">
                <a:moveTo>
                  <a:pt x="592060" y="1395663"/>
                </a:moveTo>
                <a:cubicBezTo>
                  <a:pt x="565019" y="1378549"/>
                  <a:pt x="531818" y="1379576"/>
                  <a:pt x="503409" y="1366911"/>
                </a:cubicBezTo>
                <a:cubicBezTo>
                  <a:pt x="500328" y="1365542"/>
                  <a:pt x="494510" y="1365200"/>
                  <a:pt x="493140" y="1366911"/>
                </a:cubicBezTo>
                <a:cubicBezTo>
                  <a:pt x="477053" y="1386764"/>
                  <a:pt x="443167" y="1384710"/>
                  <a:pt x="435980" y="1414831"/>
                </a:cubicBezTo>
                <a:cubicBezTo>
                  <a:pt x="416127" y="1399086"/>
                  <a:pt x="407570" y="1417911"/>
                  <a:pt x="395933" y="1427837"/>
                </a:cubicBezTo>
                <a:cubicBezTo>
                  <a:pt x="395933" y="1427837"/>
                  <a:pt x="394564" y="1429207"/>
                  <a:pt x="394564" y="1429207"/>
                </a:cubicBezTo>
                <a:cubicBezTo>
                  <a:pt x="390456" y="1431603"/>
                  <a:pt x="388403" y="1437764"/>
                  <a:pt x="382241" y="1436394"/>
                </a:cubicBezTo>
                <a:cubicBezTo>
                  <a:pt x="377792" y="1427153"/>
                  <a:pt x="374027" y="1429207"/>
                  <a:pt x="370262" y="1437079"/>
                </a:cubicBezTo>
                <a:cubicBezTo>
                  <a:pt x="361362" y="1454878"/>
                  <a:pt x="352121" y="1472676"/>
                  <a:pt x="343221" y="1490475"/>
                </a:cubicBezTo>
                <a:cubicBezTo>
                  <a:pt x="338772" y="1498005"/>
                  <a:pt x="334664" y="1505193"/>
                  <a:pt x="330215" y="1512723"/>
                </a:cubicBezTo>
                <a:cubicBezTo>
                  <a:pt x="299410" y="1577756"/>
                  <a:pt x="265181" y="1640736"/>
                  <a:pt x="225477" y="1700635"/>
                </a:cubicBezTo>
                <a:cubicBezTo>
                  <a:pt x="222054" y="1704058"/>
                  <a:pt x="218631" y="1707823"/>
                  <a:pt x="215208" y="1711246"/>
                </a:cubicBezTo>
                <a:cubicBezTo>
                  <a:pt x="198437" y="1718092"/>
                  <a:pt x="192960" y="1742736"/>
                  <a:pt x="169343" y="1739655"/>
                </a:cubicBezTo>
                <a:cubicBezTo>
                  <a:pt x="167631" y="1739655"/>
                  <a:pt x="164209" y="1749581"/>
                  <a:pt x="161813" y="1754716"/>
                </a:cubicBezTo>
                <a:cubicBezTo>
                  <a:pt x="146752" y="1771145"/>
                  <a:pt x="136826" y="1795789"/>
                  <a:pt x="106706" y="1788944"/>
                </a:cubicBezTo>
                <a:cubicBezTo>
                  <a:pt x="104310" y="1788259"/>
                  <a:pt x="100544" y="1794420"/>
                  <a:pt x="97464" y="1797501"/>
                </a:cubicBezTo>
                <a:cubicBezTo>
                  <a:pt x="75558" y="1802635"/>
                  <a:pt x="53652" y="1809138"/>
                  <a:pt x="31404" y="1812219"/>
                </a:cubicBezTo>
                <a:cubicBezTo>
                  <a:pt x="8129" y="1815642"/>
                  <a:pt x="2652" y="1798527"/>
                  <a:pt x="941" y="1780044"/>
                </a:cubicBezTo>
                <a:cubicBezTo>
                  <a:pt x="-3851" y="1728360"/>
                  <a:pt x="10525" y="1679756"/>
                  <a:pt x="24558" y="1631494"/>
                </a:cubicBezTo>
                <a:cubicBezTo>
                  <a:pt x="32431" y="1604112"/>
                  <a:pt x="25243" y="1576045"/>
                  <a:pt x="32431" y="1548320"/>
                </a:cubicBezTo>
                <a:cubicBezTo>
                  <a:pt x="41672" y="1512038"/>
                  <a:pt x="50914" y="1476099"/>
                  <a:pt x="67686" y="1442555"/>
                </a:cubicBezTo>
                <a:cubicBezTo>
                  <a:pt x="71451" y="1434683"/>
                  <a:pt x="75900" y="1426468"/>
                  <a:pt x="73504" y="1418938"/>
                </a:cubicBezTo>
                <a:cubicBezTo>
                  <a:pt x="60840" y="1378207"/>
                  <a:pt x="87538" y="1346717"/>
                  <a:pt x="97464" y="1311462"/>
                </a:cubicBezTo>
                <a:cubicBezTo>
                  <a:pt x="102940" y="1292294"/>
                  <a:pt x="112524" y="1274496"/>
                  <a:pt x="119712" y="1256013"/>
                </a:cubicBezTo>
                <a:cubicBezTo>
                  <a:pt x="123135" y="1247113"/>
                  <a:pt x="125189" y="1240952"/>
                  <a:pt x="115263" y="1231711"/>
                </a:cubicBezTo>
                <a:cubicBezTo>
                  <a:pt x="100544" y="1217335"/>
                  <a:pt x="109786" y="1196456"/>
                  <a:pt x="112182" y="1178315"/>
                </a:cubicBezTo>
                <a:cubicBezTo>
                  <a:pt x="113209" y="1171812"/>
                  <a:pt x="118685" y="1165308"/>
                  <a:pt x="118343" y="1159147"/>
                </a:cubicBezTo>
                <a:cubicBezTo>
                  <a:pt x="115263" y="1103355"/>
                  <a:pt x="146068" y="1056805"/>
                  <a:pt x="158048" y="1005805"/>
                </a:cubicBezTo>
                <a:cubicBezTo>
                  <a:pt x="171054" y="951383"/>
                  <a:pt x="199121" y="907571"/>
                  <a:pt x="226504" y="861705"/>
                </a:cubicBezTo>
                <a:cubicBezTo>
                  <a:pt x="236772" y="856229"/>
                  <a:pt x="236088" y="843907"/>
                  <a:pt x="242591" y="836034"/>
                </a:cubicBezTo>
                <a:cubicBezTo>
                  <a:pt x="284007" y="772712"/>
                  <a:pt x="308309" y="700149"/>
                  <a:pt x="355201" y="639907"/>
                </a:cubicBezTo>
                <a:cubicBezTo>
                  <a:pt x="366497" y="634431"/>
                  <a:pt x="371631" y="623820"/>
                  <a:pt x="378134" y="614236"/>
                </a:cubicBezTo>
                <a:cubicBezTo>
                  <a:pt x="416127" y="575216"/>
                  <a:pt x="453094" y="534827"/>
                  <a:pt x="501013" y="507102"/>
                </a:cubicBezTo>
                <a:cubicBezTo>
                  <a:pt x="509228" y="505733"/>
                  <a:pt x="515046" y="500941"/>
                  <a:pt x="520181" y="495122"/>
                </a:cubicBezTo>
                <a:cubicBezTo>
                  <a:pt x="566388" y="469794"/>
                  <a:pt x="605409" y="434197"/>
                  <a:pt x="652301" y="408868"/>
                </a:cubicBezTo>
                <a:cubicBezTo>
                  <a:pt x="701932" y="381828"/>
                  <a:pt x="755670" y="372928"/>
                  <a:pt x="809065" y="360606"/>
                </a:cubicBezTo>
                <a:cubicBezTo>
                  <a:pt x="821388" y="357868"/>
                  <a:pt x="833710" y="355814"/>
                  <a:pt x="846032" y="355130"/>
                </a:cubicBezTo>
                <a:cubicBezTo>
                  <a:pt x="891897" y="352049"/>
                  <a:pt x="905931" y="341438"/>
                  <a:pt x="918595" y="297626"/>
                </a:cubicBezTo>
                <a:cubicBezTo>
                  <a:pt x="923730" y="279828"/>
                  <a:pt x="933313" y="270929"/>
                  <a:pt x="951454" y="262372"/>
                </a:cubicBezTo>
                <a:cubicBezTo>
                  <a:pt x="966857" y="255184"/>
                  <a:pt x="981917" y="256211"/>
                  <a:pt x="998004" y="251076"/>
                </a:cubicBezTo>
                <a:cubicBezTo>
                  <a:pt x="990474" y="231224"/>
                  <a:pt x="979864" y="215137"/>
                  <a:pt x="963776" y="202472"/>
                </a:cubicBezTo>
                <a:cubicBezTo>
                  <a:pt x="922360" y="169614"/>
                  <a:pt x="916199" y="123748"/>
                  <a:pt x="921334" y="76513"/>
                </a:cubicBezTo>
                <a:cubicBezTo>
                  <a:pt x="926125" y="33728"/>
                  <a:pt x="971307" y="2581"/>
                  <a:pt x="1021964" y="185"/>
                </a:cubicBezTo>
                <a:cubicBezTo>
                  <a:pt x="1070226" y="-1869"/>
                  <a:pt x="1114038" y="13533"/>
                  <a:pt x="1157850" y="30648"/>
                </a:cubicBezTo>
                <a:cubicBezTo>
                  <a:pt x="1180098" y="39205"/>
                  <a:pt x="1195843" y="53580"/>
                  <a:pt x="1212614" y="68983"/>
                </a:cubicBezTo>
                <a:cubicBezTo>
                  <a:pt x="1249923" y="103553"/>
                  <a:pt x="1290997" y="132990"/>
                  <a:pt x="1338916" y="152500"/>
                </a:cubicBezTo>
                <a:cubicBezTo>
                  <a:pt x="1355688" y="159345"/>
                  <a:pt x="1370406" y="171667"/>
                  <a:pt x="1377936" y="190493"/>
                </a:cubicBezTo>
                <a:cubicBezTo>
                  <a:pt x="1388889" y="217191"/>
                  <a:pt x="1385124" y="233962"/>
                  <a:pt x="1358768" y="254841"/>
                </a:cubicBezTo>
                <a:cubicBezTo>
                  <a:pt x="1358084" y="235331"/>
                  <a:pt x="1351238" y="221640"/>
                  <a:pt x="1329332" y="226090"/>
                </a:cubicBezTo>
                <a:cubicBezTo>
                  <a:pt x="1293050" y="213083"/>
                  <a:pt x="1255742" y="205553"/>
                  <a:pt x="1216037" y="207264"/>
                </a:cubicBezTo>
                <a:cubicBezTo>
                  <a:pt x="1246843" y="233962"/>
                  <a:pt x="1291339" y="241492"/>
                  <a:pt x="1312903" y="279486"/>
                </a:cubicBezTo>
                <a:cubicBezTo>
                  <a:pt x="1328990" y="319190"/>
                  <a:pt x="1343366" y="359579"/>
                  <a:pt x="1361507" y="398257"/>
                </a:cubicBezTo>
                <a:cubicBezTo>
                  <a:pt x="1372117" y="420848"/>
                  <a:pt x="1370064" y="447888"/>
                  <a:pt x="1363560" y="464317"/>
                </a:cubicBezTo>
                <a:cubicBezTo>
                  <a:pt x="1352265" y="493753"/>
                  <a:pt x="1347131" y="528666"/>
                  <a:pt x="1326594" y="551599"/>
                </a:cubicBezTo>
                <a:cubicBezTo>
                  <a:pt x="1319748" y="559129"/>
                  <a:pt x="1308111" y="567001"/>
                  <a:pt x="1301265" y="577612"/>
                </a:cubicBezTo>
                <a:cubicBezTo>
                  <a:pt x="1292708" y="590961"/>
                  <a:pt x="1281071" y="602941"/>
                  <a:pt x="1274910" y="616974"/>
                </a:cubicBezTo>
                <a:cubicBezTo>
                  <a:pt x="1266010" y="636827"/>
                  <a:pt x="1247869" y="650518"/>
                  <a:pt x="1242735" y="671739"/>
                </a:cubicBezTo>
                <a:cubicBezTo>
                  <a:pt x="1235890" y="675505"/>
                  <a:pt x="1224937" y="669686"/>
                  <a:pt x="1222541" y="683377"/>
                </a:cubicBezTo>
                <a:cubicBezTo>
                  <a:pt x="1220487" y="694330"/>
                  <a:pt x="1215010" y="704940"/>
                  <a:pt x="1211245" y="715551"/>
                </a:cubicBezTo>
                <a:cubicBezTo>
                  <a:pt x="1203373" y="733692"/>
                  <a:pt x="1191393" y="750464"/>
                  <a:pt x="1193447" y="771001"/>
                </a:cubicBezTo>
                <a:cubicBezTo>
                  <a:pt x="1181809" y="774081"/>
                  <a:pt x="1186943" y="759706"/>
                  <a:pt x="1180782" y="760390"/>
                </a:cubicBezTo>
                <a:cubicBezTo>
                  <a:pt x="1173252" y="761417"/>
                  <a:pt x="1173937" y="768947"/>
                  <a:pt x="1172910" y="775108"/>
                </a:cubicBezTo>
                <a:cubicBezTo>
                  <a:pt x="1167433" y="804887"/>
                  <a:pt x="1152715" y="828162"/>
                  <a:pt x="1125333" y="842880"/>
                </a:cubicBezTo>
                <a:cubicBezTo>
                  <a:pt x="1120199" y="845618"/>
                  <a:pt x="1114722" y="849725"/>
                  <a:pt x="1111299" y="854517"/>
                </a:cubicBezTo>
                <a:cubicBezTo>
                  <a:pt x="1106165" y="861705"/>
                  <a:pt x="1109588" y="882584"/>
                  <a:pt x="1091105" y="865813"/>
                </a:cubicBezTo>
                <a:cubicBezTo>
                  <a:pt x="1083232" y="878135"/>
                  <a:pt x="1066803" y="882242"/>
                  <a:pt x="1060642" y="896275"/>
                </a:cubicBezTo>
                <a:cubicBezTo>
                  <a:pt x="1058246" y="901752"/>
                  <a:pt x="1055165" y="906886"/>
                  <a:pt x="1052427" y="912705"/>
                </a:cubicBezTo>
                <a:cubicBezTo>
                  <a:pt x="1045924" y="907228"/>
                  <a:pt x="1054481" y="895933"/>
                  <a:pt x="1044555" y="894222"/>
                </a:cubicBezTo>
                <a:cubicBezTo>
                  <a:pt x="1037709" y="892853"/>
                  <a:pt x="1035998" y="901067"/>
                  <a:pt x="1032575" y="906202"/>
                </a:cubicBezTo>
                <a:cubicBezTo>
                  <a:pt x="986709" y="974658"/>
                  <a:pt x="949401" y="1047563"/>
                  <a:pt x="917911" y="1123550"/>
                </a:cubicBezTo>
                <a:cubicBezTo>
                  <a:pt x="914488" y="1131765"/>
                  <a:pt x="914488" y="1138952"/>
                  <a:pt x="914830" y="1146825"/>
                </a:cubicBezTo>
                <a:cubicBezTo>
                  <a:pt x="916199" y="1169415"/>
                  <a:pt x="919622" y="1192690"/>
                  <a:pt x="895663" y="1207409"/>
                </a:cubicBezTo>
                <a:cubicBezTo>
                  <a:pt x="894636" y="1208093"/>
                  <a:pt x="899085" y="1215281"/>
                  <a:pt x="898058" y="1218704"/>
                </a:cubicBezTo>
                <a:cubicBezTo>
                  <a:pt x="894293" y="1229657"/>
                  <a:pt x="910038" y="1248482"/>
                  <a:pt x="885394" y="1251221"/>
                </a:cubicBezTo>
                <a:cubicBezTo>
                  <a:pt x="884367" y="1251221"/>
                  <a:pt x="882314" y="1255670"/>
                  <a:pt x="882656" y="1257039"/>
                </a:cubicBezTo>
                <a:cubicBezTo>
                  <a:pt x="889501" y="1279288"/>
                  <a:pt x="866226" y="1300851"/>
                  <a:pt x="880944" y="1323442"/>
                </a:cubicBezTo>
                <a:cubicBezTo>
                  <a:pt x="882998" y="1326522"/>
                  <a:pt x="883340" y="1334737"/>
                  <a:pt x="877864" y="1334053"/>
                </a:cubicBezTo>
                <a:cubicBezTo>
                  <a:pt x="848428" y="1329261"/>
                  <a:pt x="862804" y="1351167"/>
                  <a:pt x="861434" y="1361435"/>
                </a:cubicBezTo>
                <a:cubicBezTo>
                  <a:pt x="859038" y="1381972"/>
                  <a:pt x="864515" y="1401482"/>
                  <a:pt x="870676" y="1420992"/>
                </a:cubicBezTo>
                <a:cubicBezTo>
                  <a:pt x="881971" y="1456247"/>
                  <a:pt x="906958" y="1469253"/>
                  <a:pt x="942897" y="1453508"/>
                </a:cubicBezTo>
                <a:cubicBezTo>
                  <a:pt x="967541" y="1442555"/>
                  <a:pt x="988421" y="1446663"/>
                  <a:pt x="1009300" y="1460696"/>
                </a:cubicBezTo>
                <a:cubicBezTo>
                  <a:pt x="1018884" y="1467200"/>
                  <a:pt x="1024360" y="1475757"/>
                  <a:pt x="1020937" y="1490817"/>
                </a:cubicBezTo>
                <a:cubicBezTo>
                  <a:pt x="1001770" y="1457616"/>
                  <a:pt x="983629" y="1487737"/>
                  <a:pt x="958300" y="1488079"/>
                </a:cubicBezTo>
                <a:cubicBezTo>
                  <a:pt x="993213" y="1508616"/>
                  <a:pt x="1023333" y="1524018"/>
                  <a:pt x="1057561" y="1528810"/>
                </a:cubicBezTo>
                <a:cubicBezTo>
                  <a:pt x="1072622" y="1530864"/>
                  <a:pt x="1081521" y="1539079"/>
                  <a:pt x="1080836" y="1553112"/>
                </a:cubicBezTo>
                <a:cubicBezTo>
                  <a:pt x="1080152" y="1573649"/>
                  <a:pt x="1090078" y="1596239"/>
                  <a:pt x="1069541" y="1613696"/>
                </a:cubicBezTo>
                <a:cubicBezTo>
                  <a:pt x="1066118" y="1616434"/>
                  <a:pt x="1066118" y="1614380"/>
                  <a:pt x="1064407" y="1613696"/>
                </a:cubicBezTo>
                <a:cubicBezTo>
                  <a:pt x="1060300" y="1611642"/>
                  <a:pt x="1059957" y="1607192"/>
                  <a:pt x="1061669" y="1604454"/>
                </a:cubicBezTo>
                <a:cubicBezTo>
                  <a:pt x="1075018" y="1584260"/>
                  <a:pt x="1062011" y="1582206"/>
                  <a:pt x="1046608" y="1582206"/>
                </a:cubicBezTo>
                <a:cubicBezTo>
                  <a:pt x="1036340" y="1582206"/>
                  <a:pt x="1027098" y="1579125"/>
                  <a:pt x="1020595" y="1571595"/>
                </a:cubicBezTo>
                <a:cubicBezTo>
                  <a:pt x="1011011" y="1560300"/>
                  <a:pt x="998347" y="1555166"/>
                  <a:pt x="984998" y="1550374"/>
                </a:cubicBezTo>
                <a:cubicBezTo>
                  <a:pt x="968568" y="1537709"/>
                  <a:pt x="950085" y="1529837"/>
                  <a:pt x="927837" y="1530522"/>
                </a:cubicBezTo>
                <a:cubicBezTo>
                  <a:pt x="949743" y="1546951"/>
                  <a:pt x="955904" y="1568515"/>
                  <a:pt x="952481" y="1593501"/>
                </a:cubicBezTo>
                <a:cubicBezTo>
                  <a:pt x="946320" y="1602743"/>
                  <a:pt x="947005" y="1615749"/>
                  <a:pt x="936394" y="1622595"/>
                </a:cubicBezTo>
                <a:cubicBezTo>
                  <a:pt x="930462" y="1603883"/>
                  <a:pt x="919851" y="1591903"/>
                  <a:pt x="904562" y="1586656"/>
                </a:cubicBezTo>
                <a:cubicBezTo>
                  <a:pt x="877864" y="1533260"/>
                  <a:pt x="829945" y="1522649"/>
                  <a:pt x="776549" y="1522307"/>
                </a:cubicBezTo>
                <a:cubicBezTo>
                  <a:pt x="769361" y="1522307"/>
                  <a:pt x="760804" y="1525045"/>
                  <a:pt x="755670" y="1522307"/>
                </a:cubicBezTo>
                <a:cubicBezTo>
                  <a:pt x="726576" y="1504851"/>
                  <a:pt x="701247" y="1523676"/>
                  <a:pt x="674891" y="1530179"/>
                </a:cubicBezTo>
                <a:cubicBezTo>
                  <a:pt x="669757" y="1531548"/>
                  <a:pt x="666334" y="1535656"/>
                  <a:pt x="661543" y="1530179"/>
                </a:cubicBezTo>
                <a:cubicBezTo>
                  <a:pt x="657435" y="1526072"/>
                  <a:pt x="657777" y="1522991"/>
                  <a:pt x="659831" y="1516830"/>
                </a:cubicBezTo>
                <a:cubicBezTo>
                  <a:pt x="674891" y="1473703"/>
                  <a:pt x="688240" y="1473018"/>
                  <a:pt x="719388" y="1476441"/>
                </a:cubicBezTo>
                <a:cubicBezTo>
                  <a:pt x="738556" y="1478495"/>
                  <a:pt x="758750" y="1477468"/>
                  <a:pt x="777918" y="1474388"/>
                </a:cubicBezTo>
                <a:cubicBezTo>
                  <a:pt x="791951" y="1471992"/>
                  <a:pt x="802562" y="1463777"/>
                  <a:pt x="803589" y="1445294"/>
                </a:cubicBezTo>
                <a:cubicBezTo>
                  <a:pt x="804958" y="1416200"/>
                  <a:pt x="798797" y="1388817"/>
                  <a:pt x="789898" y="1361777"/>
                </a:cubicBezTo>
                <a:cubicBezTo>
                  <a:pt x="786475" y="1351167"/>
                  <a:pt x="763200" y="1351851"/>
                  <a:pt x="772441" y="1331657"/>
                </a:cubicBezTo>
                <a:cubicBezTo>
                  <a:pt x="773811" y="1328576"/>
                  <a:pt x="749509" y="1331657"/>
                  <a:pt x="756697" y="1313516"/>
                </a:cubicBezTo>
                <a:cubicBezTo>
                  <a:pt x="746086" y="1323442"/>
                  <a:pt x="739583" y="1289214"/>
                  <a:pt x="726918" y="1321046"/>
                </a:cubicBezTo>
                <a:lnTo>
                  <a:pt x="726918" y="1282368"/>
                </a:lnTo>
                <a:cubicBezTo>
                  <a:pt x="718019" y="1279630"/>
                  <a:pt x="717334" y="1292637"/>
                  <a:pt x="716650" y="1290241"/>
                </a:cubicBezTo>
                <a:cubicBezTo>
                  <a:pt x="709462" y="1263885"/>
                  <a:pt x="698167" y="1300851"/>
                  <a:pt x="690979" y="1288187"/>
                </a:cubicBezTo>
                <a:cubicBezTo>
                  <a:pt x="690294" y="1297771"/>
                  <a:pt x="664281" y="1307012"/>
                  <a:pt x="690979" y="1316596"/>
                </a:cubicBezTo>
                <a:cubicBezTo>
                  <a:pt x="696113" y="1318650"/>
                  <a:pt x="700562" y="1321730"/>
                  <a:pt x="701589" y="1327549"/>
                </a:cubicBezTo>
                <a:cubicBezTo>
                  <a:pt x="699878" y="1329261"/>
                  <a:pt x="698167" y="1331314"/>
                  <a:pt x="696455" y="1333026"/>
                </a:cubicBezTo>
                <a:cubicBezTo>
                  <a:pt x="687556" y="1332341"/>
                  <a:pt x="683448" y="1336791"/>
                  <a:pt x="683448" y="1345690"/>
                </a:cubicBezTo>
                <a:cubicBezTo>
                  <a:pt x="683448" y="1354247"/>
                  <a:pt x="690979" y="1350482"/>
                  <a:pt x="695086" y="1352878"/>
                </a:cubicBezTo>
                <a:cubicBezTo>
                  <a:pt x="717677" y="1365542"/>
                  <a:pt x="746428" y="1354932"/>
                  <a:pt x="767650" y="1373757"/>
                </a:cubicBezTo>
                <a:cubicBezTo>
                  <a:pt x="778260" y="1383341"/>
                  <a:pt x="785106" y="1392925"/>
                  <a:pt x="784764" y="1404905"/>
                </a:cubicBezTo>
                <a:cubicBezTo>
                  <a:pt x="752589" y="1393609"/>
                  <a:pt x="718019" y="1409012"/>
                  <a:pt x="684133" y="1388817"/>
                </a:cubicBezTo>
                <a:cubicBezTo>
                  <a:pt x="691321" y="1406616"/>
                  <a:pt x="703985" y="1415173"/>
                  <a:pt x="696113" y="1431260"/>
                </a:cubicBezTo>
                <a:cubicBezTo>
                  <a:pt x="688583" y="1417227"/>
                  <a:pt x="676603" y="1413462"/>
                  <a:pt x="662912" y="1415858"/>
                </a:cubicBezTo>
                <a:cubicBezTo>
                  <a:pt x="645113" y="1418596"/>
                  <a:pt x="630737" y="1412093"/>
                  <a:pt x="618415" y="1400113"/>
                </a:cubicBezTo>
                <a:cubicBezTo>
                  <a:pt x="609516" y="1398744"/>
                  <a:pt x="600274" y="1397717"/>
                  <a:pt x="591375" y="1396348"/>
                </a:cubicBezTo>
                <a:close/>
              </a:path>
            </a:pathLst>
          </a:custGeom>
          <a:solidFill>
            <a:schemeClr val="bg1"/>
          </a:solidFill>
          <a:ln w="3420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55" name="TextBox 3">
            <a:extLst>
              <a:ext uri="{FF2B5EF4-FFF2-40B4-BE49-F238E27FC236}">
                <a16:creationId xmlns:a16="http://schemas.microsoft.com/office/drawing/2014/main" id="{2C57BD19-49E2-473E-ABF3-3AAA3C13456A}"/>
              </a:ext>
            </a:extLst>
          </p:cNvPr>
          <p:cNvSpPr txBox="1"/>
          <p:nvPr/>
        </p:nvSpPr>
        <p:spPr>
          <a:xfrm>
            <a:off x="1572327" y="487801"/>
            <a:ext cx="755460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US" altLang="ko-KR" sz="1400" b="1" dirty="0">
                <a:solidFill>
                  <a:schemeClr val="bg1"/>
                </a:solidFill>
                <a:cs typeface="Arial" panose="020B0604020202020204" pitchFamily="34" charset="0"/>
              </a:rPr>
              <a:t>INFOGRAPHIC STYLE</a:t>
            </a:r>
            <a:endParaRPr lang="ko-KR" altLang="en-US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2D642F7F-C5C8-4EB2-B421-E746447DD26D}"/>
              </a:ext>
            </a:extLst>
          </p:cNvPr>
          <p:cNvSpPr/>
          <p:nvPr/>
        </p:nvSpPr>
        <p:spPr>
          <a:xfrm>
            <a:off x="745261" y="1870779"/>
            <a:ext cx="605549" cy="605549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654372D-96DA-4A22-A3DD-AD3DF00A901C}"/>
              </a:ext>
            </a:extLst>
          </p:cNvPr>
          <p:cNvSpPr/>
          <p:nvPr/>
        </p:nvSpPr>
        <p:spPr>
          <a:xfrm>
            <a:off x="745260" y="2633630"/>
            <a:ext cx="605549" cy="605549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8BF363-81B7-41B8-A584-96A907AEDA41}"/>
              </a:ext>
            </a:extLst>
          </p:cNvPr>
          <p:cNvSpPr/>
          <p:nvPr/>
        </p:nvSpPr>
        <p:spPr>
          <a:xfrm>
            <a:off x="745261" y="3396481"/>
            <a:ext cx="605549" cy="605549"/>
          </a:xfrm>
          <a:prstGeom prst="ellipse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BDD82F-D996-4E3C-9C48-C8A95D085DEF}"/>
              </a:ext>
            </a:extLst>
          </p:cNvPr>
          <p:cNvSpPr/>
          <p:nvPr/>
        </p:nvSpPr>
        <p:spPr>
          <a:xfrm>
            <a:off x="745262" y="4159332"/>
            <a:ext cx="605549" cy="605549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C333CA7-FF10-49DF-8D5B-C7E3F555EB57}"/>
              </a:ext>
            </a:extLst>
          </p:cNvPr>
          <p:cNvSpPr/>
          <p:nvPr/>
        </p:nvSpPr>
        <p:spPr>
          <a:xfrm>
            <a:off x="745264" y="4922182"/>
            <a:ext cx="605549" cy="605549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6A6566FA-25BF-4D7E-8A23-90DC19A78740}"/>
              </a:ext>
            </a:extLst>
          </p:cNvPr>
          <p:cNvSpPr/>
          <p:nvPr/>
        </p:nvSpPr>
        <p:spPr>
          <a:xfrm>
            <a:off x="19052" y="3415289"/>
            <a:ext cx="12153901" cy="2635034"/>
          </a:xfrm>
          <a:custGeom>
            <a:avLst/>
            <a:gdLst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53900" h="2635034">
                <a:moveTo>
                  <a:pt x="0" y="2615984"/>
                </a:moveTo>
                <a:lnTo>
                  <a:pt x="8763762" y="2632825"/>
                </a:lnTo>
                <a:cubicBezTo>
                  <a:pt x="8819592" y="2637574"/>
                  <a:pt x="8831529" y="2455787"/>
                  <a:pt x="8763000" y="2387384"/>
                </a:cubicBezTo>
                <a:cubicBezTo>
                  <a:pt x="8427160" y="2024470"/>
                  <a:pt x="8486344" y="1782254"/>
                  <a:pt x="8172450" y="1320584"/>
                </a:cubicBezTo>
                <a:cubicBezTo>
                  <a:pt x="7992591" y="1069504"/>
                  <a:pt x="8236712" y="1013193"/>
                  <a:pt x="8369426" y="1152105"/>
                </a:cubicBezTo>
                <a:cubicBezTo>
                  <a:pt x="8468689" y="1271587"/>
                  <a:pt x="8633790" y="1380096"/>
                  <a:pt x="8791575" y="1634909"/>
                </a:cubicBezTo>
                <a:lnTo>
                  <a:pt x="8734425" y="168059"/>
                </a:lnTo>
                <a:cubicBezTo>
                  <a:pt x="8724087" y="-51879"/>
                  <a:pt x="8999042" y="-63335"/>
                  <a:pt x="9010650" y="177584"/>
                </a:cubicBezTo>
                <a:lnTo>
                  <a:pt x="9077325" y="1149134"/>
                </a:lnTo>
                <a:cubicBezTo>
                  <a:pt x="9059774" y="1014527"/>
                  <a:pt x="9105809" y="723252"/>
                  <a:pt x="9263784" y="723252"/>
                </a:cubicBezTo>
                <a:cubicBezTo>
                  <a:pt x="9451019" y="730567"/>
                  <a:pt x="9431427" y="1003438"/>
                  <a:pt x="9432645" y="1152791"/>
                </a:cubicBezTo>
                <a:cubicBezTo>
                  <a:pt x="9445434" y="965376"/>
                  <a:pt x="9477286" y="758611"/>
                  <a:pt x="9618573" y="763487"/>
                </a:cubicBezTo>
                <a:cubicBezTo>
                  <a:pt x="9785465" y="761048"/>
                  <a:pt x="9789642" y="977838"/>
                  <a:pt x="9793910" y="1178395"/>
                </a:cubicBezTo>
                <a:cubicBezTo>
                  <a:pt x="9791980" y="1019633"/>
                  <a:pt x="9792232" y="838468"/>
                  <a:pt x="9947756" y="840297"/>
                </a:cubicBezTo>
                <a:cubicBezTo>
                  <a:pt x="10059388" y="849440"/>
                  <a:pt x="10069995" y="985647"/>
                  <a:pt x="10094290" y="1167422"/>
                </a:cubicBezTo>
                <a:cubicBezTo>
                  <a:pt x="10120859" y="1474356"/>
                  <a:pt x="10114508" y="1624012"/>
                  <a:pt x="10086213" y="1945576"/>
                </a:cubicBezTo>
                <a:cubicBezTo>
                  <a:pt x="10065448" y="2148306"/>
                  <a:pt x="10012438" y="2203058"/>
                  <a:pt x="9969702" y="2317968"/>
                </a:cubicBezTo>
                <a:cubicBezTo>
                  <a:pt x="9897706" y="2425562"/>
                  <a:pt x="9876129" y="2424913"/>
                  <a:pt x="9895637" y="2635034"/>
                </a:cubicBezTo>
                <a:lnTo>
                  <a:pt x="12153900" y="2635034"/>
                </a:lnTo>
              </a:path>
            </a:pathLst>
          </a:cu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E502EE-205D-42D2-865A-594E5FEE9CA9}"/>
              </a:ext>
            </a:extLst>
          </p:cNvPr>
          <p:cNvGrpSpPr/>
          <p:nvPr/>
        </p:nvGrpSpPr>
        <p:grpSpPr>
          <a:xfrm>
            <a:off x="7749314" y="2432126"/>
            <a:ext cx="2275890" cy="1322403"/>
            <a:chOff x="5680238" y="2623616"/>
            <a:chExt cx="2068326" cy="1201798"/>
          </a:xfrm>
          <a:solidFill>
            <a:schemeClr val="accent2"/>
          </a:solidFill>
        </p:grpSpPr>
        <p:sp>
          <p:nvSpPr>
            <p:cNvPr id="10" name="Right Arrow 7">
              <a:extLst>
                <a:ext uri="{FF2B5EF4-FFF2-40B4-BE49-F238E27FC236}">
                  <a16:creationId xmlns:a16="http://schemas.microsoft.com/office/drawing/2014/main" id="{150BACD5-85AA-4A79-8F04-F61D1C542E44}"/>
                </a:ext>
              </a:extLst>
            </p:cNvPr>
            <p:cNvSpPr/>
            <p:nvPr/>
          </p:nvSpPr>
          <p:spPr>
            <a:xfrm rot="16200000">
              <a:off x="6357325" y="2797138"/>
              <a:ext cx="687659" cy="340616"/>
            </a:xfrm>
            <a:prstGeom prst="rightArrow">
              <a:avLst/>
            </a:prstGeom>
            <a:solidFill>
              <a:schemeClr val="accent5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" name="Right Arrow 16">
              <a:extLst>
                <a:ext uri="{FF2B5EF4-FFF2-40B4-BE49-F238E27FC236}">
                  <a16:creationId xmlns:a16="http://schemas.microsoft.com/office/drawing/2014/main" id="{1DE7C637-D63F-4EB8-AA0B-33CC6404C726}"/>
                </a:ext>
              </a:extLst>
            </p:cNvPr>
            <p:cNvSpPr/>
            <p:nvPr/>
          </p:nvSpPr>
          <p:spPr>
            <a:xfrm rot="18900000">
              <a:off x="6873273" y="2992605"/>
              <a:ext cx="687659" cy="340616"/>
            </a:xfrm>
            <a:prstGeom prst="rightArrow">
              <a:avLst/>
            </a:prstGeom>
            <a:solidFill>
              <a:schemeClr val="accent4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Right Arrow 17">
              <a:extLst>
                <a:ext uri="{FF2B5EF4-FFF2-40B4-BE49-F238E27FC236}">
                  <a16:creationId xmlns:a16="http://schemas.microsoft.com/office/drawing/2014/main" id="{3184D097-970E-4AFF-A7E9-D05EE382C369}"/>
                </a:ext>
              </a:extLst>
            </p:cNvPr>
            <p:cNvSpPr/>
            <p:nvPr/>
          </p:nvSpPr>
          <p:spPr>
            <a:xfrm>
              <a:off x="7060905" y="3484798"/>
              <a:ext cx="687659" cy="340616"/>
            </a:xfrm>
            <a:prstGeom prst="rightArrow">
              <a:avLst/>
            </a:prstGeom>
            <a:solidFill>
              <a:schemeClr val="accent3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3" name="Right Arrow 18">
              <a:extLst>
                <a:ext uri="{FF2B5EF4-FFF2-40B4-BE49-F238E27FC236}">
                  <a16:creationId xmlns:a16="http://schemas.microsoft.com/office/drawing/2014/main" id="{CFEFE415-5565-4E04-9188-D6516C11C169}"/>
                </a:ext>
              </a:extLst>
            </p:cNvPr>
            <p:cNvSpPr/>
            <p:nvPr/>
          </p:nvSpPr>
          <p:spPr>
            <a:xfrm rot="2700000" flipH="1">
              <a:off x="5838096" y="2992605"/>
              <a:ext cx="687659" cy="340616"/>
            </a:xfrm>
            <a:prstGeom prst="rightArrow">
              <a:avLst/>
            </a:prstGeom>
            <a:solidFill>
              <a:schemeClr val="accent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" name="Right Arrow 19">
              <a:extLst>
                <a:ext uri="{FF2B5EF4-FFF2-40B4-BE49-F238E27FC236}">
                  <a16:creationId xmlns:a16="http://schemas.microsoft.com/office/drawing/2014/main" id="{D7CFE794-9901-4044-9211-8E5370967E40}"/>
                </a:ext>
              </a:extLst>
            </p:cNvPr>
            <p:cNvSpPr/>
            <p:nvPr/>
          </p:nvSpPr>
          <p:spPr>
            <a:xfrm flipH="1">
              <a:off x="5680238" y="3484798"/>
              <a:ext cx="687659" cy="340616"/>
            </a:xfrm>
            <a:prstGeom prst="rightArrow">
              <a:avLst/>
            </a:prstGeom>
            <a:solidFill>
              <a:schemeClr val="accent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1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8" name="Rectangle 1">
            <a:extLst>
              <a:ext uri="{FF2B5EF4-FFF2-40B4-BE49-F238E27FC236}">
                <a16:creationId xmlns:a16="http://schemas.microsoft.com/office/drawing/2014/main" id="{2F14D959-675D-4D4A-A683-213006D5545B}"/>
              </a:ext>
            </a:extLst>
          </p:cNvPr>
          <p:cNvSpPr>
            <a:spLocks noChangeAspect="1"/>
          </p:cNvSpPr>
          <p:nvPr/>
        </p:nvSpPr>
        <p:spPr>
          <a:xfrm>
            <a:off x="9857702" y="2267844"/>
            <a:ext cx="467142" cy="466247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270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Rounded Rectangle 24">
            <a:extLst>
              <a:ext uri="{FF2B5EF4-FFF2-40B4-BE49-F238E27FC236}">
                <a16:creationId xmlns:a16="http://schemas.microsoft.com/office/drawing/2014/main" id="{CECB0AC9-B544-48C8-856D-C16B2C19ACB8}"/>
              </a:ext>
            </a:extLst>
          </p:cNvPr>
          <p:cNvSpPr>
            <a:spLocks noChangeAspect="1"/>
          </p:cNvSpPr>
          <p:nvPr/>
        </p:nvSpPr>
        <p:spPr>
          <a:xfrm>
            <a:off x="10181430" y="3385839"/>
            <a:ext cx="468613" cy="362586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270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6E693421-B8AD-4CED-BED7-A399AC517C9E}"/>
              </a:ext>
            </a:extLst>
          </p:cNvPr>
          <p:cNvSpPr/>
          <p:nvPr/>
        </p:nvSpPr>
        <p:spPr>
          <a:xfrm>
            <a:off x="907148" y="2795520"/>
            <a:ext cx="281770" cy="28177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270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Donut 6">
            <a:extLst>
              <a:ext uri="{FF2B5EF4-FFF2-40B4-BE49-F238E27FC236}">
                <a16:creationId xmlns:a16="http://schemas.microsoft.com/office/drawing/2014/main" id="{BE70BA58-912F-49FA-B388-B712F1CF62FF}"/>
              </a:ext>
            </a:extLst>
          </p:cNvPr>
          <p:cNvSpPr>
            <a:spLocks noChangeAspect="1"/>
          </p:cNvSpPr>
          <p:nvPr/>
        </p:nvSpPr>
        <p:spPr>
          <a:xfrm>
            <a:off x="874997" y="3526217"/>
            <a:ext cx="346079" cy="346079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270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Freeform 31">
            <a:extLst>
              <a:ext uri="{FF2B5EF4-FFF2-40B4-BE49-F238E27FC236}">
                <a16:creationId xmlns:a16="http://schemas.microsoft.com/office/drawing/2014/main" id="{B45937CC-C30C-4532-824F-46A7F407D2FE}"/>
              </a:ext>
            </a:extLst>
          </p:cNvPr>
          <p:cNvSpPr>
            <a:spLocks noChangeAspect="1"/>
          </p:cNvSpPr>
          <p:nvPr/>
        </p:nvSpPr>
        <p:spPr>
          <a:xfrm rot="8580000">
            <a:off x="885879" y="2011829"/>
            <a:ext cx="324311" cy="323447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270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CFA93AB5-CA84-435E-87BC-F263D3C80010}"/>
              </a:ext>
            </a:extLst>
          </p:cNvPr>
          <p:cNvSpPr>
            <a:spLocks noChangeAspect="1"/>
          </p:cNvSpPr>
          <p:nvPr/>
        </p:nvSpPr>
        <p:spPr>
          <a:xfrm>
            <a:off x="901304" y="4315660"/>
            <a:ext cx="293456" cy="292893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270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Rounded Rectangle 24">
            <a:extLst>
              <a:ext uri="{FF2B5EF4-FFF2-40B4-BE49-F238E27FC236}">
                <a16:creationId xmlns:a16="http://schemas.microsoft.com/office/drawing/2014/main" id="{C48FE230-8FDA-425E-948E-A2710F1E2F1B}"/>
              </a:ext>
            </a:extLst>
          </p:cNvPr>
          <p:cNvSpPr>
            <a:spLocks noChangeAspect="1"/>
          </p:cNvSpPr>
          <p:nvPr/>
        </p:nvSpPr>
        <p:spPr>
          <a:xfrm>
            <a:off x="885801" y="5099426"/>
            <a:ext cx="324464" cy="251053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270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8076A00-3285-4E2F-AD7B-208AAFC7E777}"/>
              </a:ext>
            </a:extLst>
          </p:cNvPr>
          <p:cNvGrpSpPr/>
          <p:nvPr/>
        </p:nvGrpSpPr>
        <p:grpSpPr>
          <a:xfrm>
            <a:off x="1512618" y="1819610"/>
            <a:ext cx="4735786" cy="707886"/>
            <a:chOff x="592509" y="1556792"/>
            <a:chExt cx="2361076" cy="70788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39F6E2E-3648-4EBB-AF3A-FC1620C628BD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altLang="ko-KR"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Easy to change colors, photos and Text. </a:t>
              </a:r>
              <a:endPara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A164F72-3237-49F9-BF20-371FCD969F8E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r>
                <a:rPr lang="en-US" altLang="ko-KR" sz="1200" b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Contents Title</a:t>
              </a:r>
              <a:endParaRPr lang="ko-KR" altLang="en-US" sz="1200" b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95CE67E-EDD2-4A54-9310-3759C12E12FB}"/>
              </a:ext>
            </a:extLst>
          </p:cNvPr>
          <p:cNvGrpSpPr/>
          <p:nvPr/>
        </p:nvGrpSpPr>
        <p:grpSpPr>
          <a:xfrm>
            <a:off x="1512618" y="2582461"/>
            <a:ext cx="4735786" cy="707886"/>
            <a:chOff x="592509" y="1556792"/>
            <a:chExt cx="2361076" cy="70788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7087CB5-E245-46EA-B6FB-C3B0F6417F47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  <a:r>
                <a:rPr lang="en-US" altLang="ko-KR"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Easy to change colors, photos and Text.</a:t>
              </a:r>
              <a:r>
                <a:rPr lang="en-US" altLang="ko-KR" sz="120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A75C8F4-DEE3-493E-8F02-C760A75D1EC5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r>
                <a:rPr lang="en-US" altLang="ko-KR" sz="1200" b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Contents Title</a:t>
              </a:r>
              <a:endParaRPr lang="ko-KR" altLang="en-US" sz="1200" b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7879AF3-B4AA-4607-AF3F-0C2F881413C7}"/>
              </a:ext>
            </a:extLst>
          </p:cNvPr>
          <p:cNvGrpSpPr/>
          <p:nvPr/>
        </p:nvGrpSpPr>
        <p:grpSpPr>
          <a:xfrm>
            <a:off x="1512618" y="3345312"/>
            <a:ext cx="4735786" cy="707886"/>
            <a:chOff x="592509" y="1556792"/>
            <a:chExt cx="2361076" cy="70788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8D35591-AC99-4FCC-9251-C44FAC68ABAD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altLang="ko-KR"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Easy to change colors, photos and Text. </a:t>
              </a:r>
              <a:endParaRPr lang="en-US" altLang="ko-KR" sz="120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B485602-2094-466C-981D-DC55DCA61B61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r>
                <a:rPr lang="en-US" altLang="ko-KR" sz="1200" b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Contents Title</a:t>
              </a:r>
              <a:endParaRPr lang="ko-KR" altLang="en-US" sz="1200" b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A08F253-6F4F-4573-8779-BD423E9C7D57}"/>
              </a:ext>
            </a:extLst>
          </p:cNvPr>
          <p:cNvGrpSpPr/>
          <p:nvPr/>
        </p:nvGrpSpPr>
        <p:grpSpPr>
          <a:xfrm>
            <a:off x="1512618" y="4108163"/>
            <a:ext cx="4735786" cy="707886"/>
            <a:chOff x="592509" y="1556792"/>
            <a:chExt cx="2361076" cy="70788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D6739DF-CACD-4A73-856B-F6FBD20FD15C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  <a:r>
                <a:rPr lang="en-US" altLang="ko-KR"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Easy to change colors, photos and Text.</a:t>
              </a:r>
              <a:r>
                <a:rPr lang="en-US" altLang="ko-KR" sz="120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71E6FEC-E5DF-4B07-B950-9191D91B9B02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r>
                <a:rPr lang="en-US" altLang="ko-KR" sz="1200" b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Contents Title</a:t>
              </a:r>
              <a:endParaRPr lang="ko-KR" altLang="en-US" sz="1200" b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3456AEC-6C91-48A2-A2D5-162D79A6DBDC}"/>
              </a:ext>
            </a:extLst>
          </p:cNvPr>
          <p:cNvGrpSpPr/>
          <p:nvPr/>
        </p:nvGrpSpPr>
        <p:grpSpPr>
          <a:xfrm>
            <a:off x="1512618" y="4871012"/>
            <a:ext cx="4735786" cy="707886"/>
            <a:chOff x="592509" y="1556792"/>
            <a:chExt cx="2361076" cy="70788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DBEA15A-C655-45C6-9198-88869F54D661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  <a:r>
                <a:rPr lang="en-US" altLang="ko-KR"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Easy to change colors, photos and Text.</a:t>
              </a:r>
              <a:r>
                <a:rPr lang="en-US" altLang="ko-KR" sz="120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B87D8AF-0CCF-4945-AB7F-86E8A014A8B2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r>
                <a:rPr lang="en-US" altLang="ko-KR" sz="1200" b="1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anose="020B0604020202020204" pitchFamily="34" charset="0"/>
                </a:rPr>
                <a:t>Contents Title</a:t>
              </a:r>
              <a:endParaRPr lang="ko-KR" altLang="en-US" sz="1200" b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0" name="Text Placeholder 1">
            <a:extLst>
              <a:ext uri="{FF2B5EF4-FFF2-40B4-BE49-F238E27FC236}">
                <a16:creationId xmlns:a16="http://schemas.microsoft.com/office/drawing/2014/main" id="{6DC993B2-F0CA-41EF-A2FC-B96AB9F39186}"/>
              </a:ext>
            </a:extLst>
          </p:cNvPr>
          <p:cNvSpPr txBox="1"/>
          <p:nvPr/>
        </p:nvSpPr>
        <p:spPr>
          <a:xfrm>
            <a:off x="209574" y="246377"/>
            <a:ext cx="6231594" cy="724247"/>
          </a:xfrm>
          <a:prstGeom prst="rect">
            <a:avLst/>
          </a:prstGeom>
        </p:spPr>
        <p:txBody>
          <a:bodyPr/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>
                <a:solidFill>
                  <a:schemeClr val="bg1"/>
                </a:solidFill>
              </a:rPr>
              <a:t>Infographic Style</a:t>
            </a:r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F2DB83A0-58ED-4F84-8F54-6393C4D933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3510" y="900856"/>
            <a:ext cx="4572000" cy="5957144"/>
          </a:xfrm>
          <a:prstGeom prst="rect">
            <a:avLst/>
          </a:prstGeom>
        </p:spPr>
      </p:pic>
      <p:sp>
        <p:nvSpPr>
          <p:cNvPr id="48" name="Text Placeholder 1">
            <a:extLst>
              <a:ext uri="{FF2B5EF4-FFF2-40B4-BE49-F238E27FC236}">
                <a16:creationId xmlns:a16="http://schemas.microsoft.com/office/drawing/2014/main" id="{2DA80D73-6217-4AF9-A42E-E48E8238B67E}"/>
              </a:ext>
            </a:extLst>
          </p:cNvPr>
          <p:cNvSpPr txBox="1"/>
          <p:nvPr/>
        </p:nvSpPr>
        <p:spPr>
          <a:xfrm>
            <a:off x="209574" y="246377"/>
            <a:ext cx="6231594" cy="724247"/>
          </a:xfrm>
          <a:prstGeom prst="rect">
            <a:avLst/>
          </a:prstGeom>
        </p:spPr>
        <p:txBody>
          <a:bodyPr/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5DB2187F-252C-4785-9750-80A2375AD51D}"/>
              </a:ext>
            </a:extLst>
          </p:cNvPr>
          <p:cNvGrpSpPr/>
          <p:nvPr/>
        </p:nvGrpSpPr>
        <p:grpSpPr>
          <a:xfrm>
            <a:off x="16868" y="331007"/>
            <a:ext cx="3797003" cy="654971"/>
            <a:chOff x="-5286374" y="3293373"/>
            <a:chExt cx="6388343" cy="1101969"/>
          </a:xfrm>
          <a:solidFill>
            <a:schemeClr val="bg1">
              <a:lumMod val="65000"/>
            </a:schemeClr>
          </a:solidFill>
        </p:grpSpPr>
        <p:sp>
          <p:nvSpPr>
            <p:cNvPr id="50" name="Diagrama de flujo: retraso 49">
              <a:extLst>
                <a:ext uri="{FF2B5EF4-FFF2-40B4-BE49-F238E27FC236}">
                  <a16:creationId xmlns:a16="http://schemas.microsoft.com/office/drawing/2014/main" id="{782AF59E-0C4A-486C-9B17-F91AAFE78523}"/>
                </a:ext>
              </a:extLst>
            </p:cNvPr>
            <p:cNvSpPr/>
            <p:nvPr/>
          </p:nvSpPr>
          <p:spPr>
            <a:xfrm>
              <a:off x="-248478" y="3293373"/>
              <a:ext cx="1350447" cy="1101969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LID4096"/>
            </a:p>
          </p:txBody>
        </p: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A7912995-AD6B-490C-9DE5-67EB109B0946}"/>
                </a:ext>
              </a:extLst>
            </p:cNvPr>
            <p:cNvSpPr/>
            <p:nvPr/>
          </p:nvSpPr>
          <p:spPr>
            <a:xfrm>
              <a:off x="-5286374" y="3293373"/>
              <a:ext cx="5286374" cy="1101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LID4096"/>
            </a:p>
          </p:txBody>
        </p:sp>
      </p:grpSp>
      <p:sp>
        <p:nvSpPr>
          <p:cNvPr id="52" name="Rectángulo: esquinas superiores redondeadas 51">
            <a:extLst>
              <a:ext uri="{FF2B5EF4-FFF2-40B4-BE49-F238E27FC236}">
                <a16:creationId xmlns:a16="http://schemas.microsoft.com/office/drawing/2014/main" id="{BE7521B3-3520-4982-A306-A5961F67F608}"/>
              </a:ext>
            </a:extLst>
          </p:cNvPr>
          <p:cNvSpPr/>
          <p:nvPr/>
        </p:nvSpPr>
        <p:spPr>
          <a:xfrm rot="5400000">
            <a:off x="0" y="131213"/>
            <a:ext cx="1379621" cy="1379621"/>
          </a:xfrm>
          <a:prstGeom prst="round2Same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3" name="TextBox 9">
            <a:extLst>
              <a:ext uri="{FF2B5EF4-FFF2-40B4-BE49-F238E27FC236}">
                <a16:creationId xmlns:a16="http://schemas.microsoft.com/office/drawing/2014/main" id="{041A94AC-9DB8-4E34-BCAF-9DF25613930D}"/>
              </a:ext>
            </a:extLst>
          </p:cNvPr>
          <p:cNvSpPr txBox="1"/>
          <p:nvPr/>
        </p:nvSpPr>
        <p:spPr>
          <a:xfrm>
            <a:off x="1700745" y="1091672"/>
            <a:ext cx="223573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VULTURE</a:t>
            </a:r>
          </a:p>
        </p:txBody>
      </p:sp>
      <p:sp>
        <p:nvSpPr>
          <p:cNvPr id="54" name="Forma libre: forma 53">
            <a:extLst>
              <a:ext uri="{FF2B5EF4-FFF2-40B4-BE49-F238E27FC236}">
                <a16:creationId xmlns:a16="http://schemas.microsoft.com/office/drawing/2014/main" id="{A8C0156D-6400-4CB1-A633-321A4BC1C671}"/>
              </a:ext>
            </a:extLst>
          </p:cNvPr>
          <p:cNvSpPr/>
          <p:nvPr/>
        </p:nvSpPr>
        <p:spPr>
          <a:xfrm>
            <a:off x="251683" y="292659"/>
            <a:ext cx="801527" cy="1050011"/>
          </a:xfrm>
          <a:custGeom>
            <a:avLst/>
            <a:gdLst>
              <a:gd name="connsiteX0" fmla="*/ 592060 w 1383694"/>
              <a:gd name="connsiteY0" fmla="*/ 1395663 h 1812658"/>
              <a:gd name="connsiteX1" fmla="*/ 503409 w 1383694"/>
              <a:gd name="connsiteY1" fmla="*/ 1366911 h 1812658"/>
              <a:gd name="connsiteX2" fmla="*/ 493140 w 1383694"/>
              <a:gd name="connsiteY2" fmla="*/ 1366911 h 1812658"/>
              <a:gd name="connsiteX3" fmla="*/ 435980 w 1383694"/>
              <a:gd name="connsiteY3" fmla="*/ 1414831 h 1812658"/>
              <a:gd name="connsiteX4" fmla="*/ 395933 w 1383694"/>
              <a:gd name="connsiteY4" fmla="*/ 1427837 h 1812658"/>
              <a:gd name="connsiteX5" fmla="*/ 394564 w 1383694"/>
              <a:gd name="connsiteY5" fmla="*/ 1429207 h 1812658"/>
              <a:gd name="connsiteX6" fmla="*/ 382241 w 1383694"/>
              <a:gd name="connsiteY6" fmla="*/ 1436394 h 1812658"/>
              <a:gd name="connsiteX7" fmla="*/ 370262 w 1383694"/>
              <a:gd name="connsiteY7" fmla="*/ 1437079 h 1812658"/>
              <a:gd name="connsiteX8" fmla="*/ 343221 w 1383694"/>
              <a:gd name="connsiteY8" fmla="*/ 1490475 h 1812658"/>
              <a:gd name="connsiteX9" fmla="*/ 330215 w 1383694"/>
              <a:gd name="connsiteY9" fmla="*/ 1512723 h 1812658"/>
              <a:gd name="connsiteX10" fmla="*/ 225477 w 1383694"/>
              <a:gd name="connsiteY10" fmla="*/ 1700635 h 1812658"/>
              <a:gd name="connsiteX11" fmla="*/ 215208 w 1383694"/>
              <a:gd name="connsiteY11" fmla="*/ 1711246 h 1812658"/>
              <a:gd name="connsiteX12" fmla="*/ 169343 w 1383694"/>
              <a:gd name="connsiteY12" fmla="*/ 1739655 h 1812658"/>
              <a:gd name="connsiteX13" fmla="*/ 161813 w 1383694"/>
              <a:gd name="connsiteY13" fmla="*/ 1754716 h 1812658"/>
              <a:gd name="connsiteX14" fmla="*/ 106706 w 1383694"/>
              <a:gd name="connsiteY14" fmla="*/ 1788944 h 1812658"/>
              <a:gd name="connsiteX15" fmla="*/ 97464 w 1383694"/>
              <a:gd name="connsiteY15" fmla="*/ 1797501 h 1812658"/>
              <a:gd name="connsiteX16" fmla="*/ 31404 w 1383694"/>
              <a:gd name="connsiteY16" fmla="*/ 1812219 h 1812658"/>
              <a:gd name="connsiteX17" fmla="*/ 941 w 1383694"/>
              <a:gd name="connsiteY17" fmla="*/ 1780044 h 1812658"/>
              <a:gd name="connsiteX18" fmla="*/ 24558 w 1383694"/>
              <a:gd name="connsiteY18" fmla="*/ 1631494 h 1812658"/>
              <a:gd name="connsiteX19" fmla="*/ 32431 w 1383694"/>
              <a:gd name="connsiteY19" fmla="*/ 1548320 h 1812658"/>
              <a:gd name="connsiteX20" fmla="*/ 67686 w 1383694"/>
              <a:gd name="connsiteY20" fmla="*/ 1442555 h 1812658"/>
              <a:gd name="connsiteX21" fmla="*/ 73504 w 1383694"/>
              <a:gd name="connsiteY21" fmla="*/ 1418938 h 1812658"/>
              <a:gd name="connsiteX22" fmla="*/ 97464 w 1383694"/>
              <a:gd name="connsiteY22" fmla="*/ 1311462 h 1812658"/>
              <a:gd name="connsiteX23" fmla="*/ 119712 w 1383694"/>
              <a:gd name="connsiteY23" fmla="*/ 1256013 h 1812658"/>
              <a:gd name="connsiteX24" fmla="*/ 115263 w 1383694"/>
              <a:gd name="connsiteY24" fmla="*/ 1231711 h 1812658"/>
              <a:gd name="connsiteX25" fmla="*/ 112182 w 1383694"/>
              <a:gd name="connsiteY25" fmla="*/ 1178315 h 1812658"/>
              <a:gd name="connsiteX26" fmla="*/ 118343 w 1383694"/>
              <a:gd name="connsiteY26" fmla="*/ 1159147 h 1812658"/>
              <a:gd name="connsiteX27" fmla="*/ 158048 w 1383694"/>
              <a:gd name="connsiteY27" fmla="*/ 1005805 h 1812658"/>
              <a:gd name="connsiteX28" fmla="*/ 226504 w 1383694"/>
              <a:gd name="connsiteY28" fmla="*/ 861705 h 1812658"/>
              <a:gd name="connsiteX29" fmla="*/ 242591 w 1383694"/>
              <a:gd name="connsiteY29" fmla="*/ 836034 h 1812658"/>
              <a:gd name="connsiteX30" fmla="*/ 355201 w 1383694"/>
              <a:gd name="connsiteY30" fmla="*/ 639907 h 1812658"/>
              <a:gd name="connsiteX31" fmla="*/ 378134 w 1383694"/>
              <a:gd name="connsiteY31" fmla="*/ 614236 h 1812658"/>
              <a:gd name="connsiteX32" fmla="*/ 501013 w 1383694"/>
              <a:gd name="connsiteY32" fmla="*/ 507102 h 1812658"/>
              <a:gd name="connsiteX33" fmla="*/ 520181 w 1383694"/>
              <a:gd name="connsiteY33" fmla="*/ 495122 h 1812658"/>
              <a:gd name="connsiteX34" fmla="*/ 652301 w 1383694"/>
              <a:gd name="connsiteY34" fmla="*/ 408868 h 1812658"/>
              <a:gd name="connsiteX35" fmla="*/ 809065 w 1383694"/>
              <a:gd name="connsiteY35" fmla="*/ 360606 h 1812658"/>
              <a:gd name="connsiteX36" fmla="*/ 846032 w 1383694"/>
              <a:gd name="connsiteY36" fmla="*/ 355130 h 1812658"/>
              <a:gd name="connsiteX37" fmla="*/ 918595 w 1383694"/>
              <a:gd name="connsiteY37" fmla="*/ 297626 h 1812658"/>
              <a:gd name="connsiteX38" fmla="*/ 951454 w 1383694"/>
              <a:gd name="connsiteY38" fmla="*/ 262372 h 1812658"/>
              <a:gd name="connsiteX39" fmla="*/ 998004 w 1383694"/>
              <a:gd name="connsiteY39" fmla="*/ 251076 h 1812658"/>
              <a:gd name="connsiteX40" fmla="*/ 963776 w 1383694"/>
              <a:gd name="connsiteY40" fmla="*/ 202472 h 1812658"/>
              <a:gd name="connsiteX41" fmla="*/ 921334 w 1383694"/>
              <a:gd name="connsiteY41" fmla="*/ 76513 h 1812658"/>
              <a:gd name="connsiteX42" fmla="*/ 1021964 w 1383694"/>
              <a:gd name="connsiteY42" fmla="*/ 185 h 1812658"/>
              <a:gd name="connsiteX43" fmla="*/ 1157850 w 1383694"/>
              <a:gd name="connsiteY43" fmla="*/ 30648 h 1812658"/>
              <a:gd name="connsiteX44" fmla="*/ 1212614 w 1383694"/>
              <a:gd name="connsiteY44" fmla="*/ 68983 h 1812658"/>
              <a:gd name="connsiteX45" fmla="*/ 1338916 w 1383694"/>
              <a:gd name="connsiteY45" fmla="*/ 152500 h 1812658"/>
              <a:gd name="connsiteX46" fmla="*/ 1377936 w 1383694"/>
              <a:gd name="connsiteY46" fmla="*/ 190493 h 1812658"/>
              <a:gd name="connsiteX47" fmla="*/ 1358768 w 1383694"/>
              <a:gd name="connsiteY47" fmla="*/ 254841 h 1812658"/>
              <a:gd name="connsiteX48" fmla="*/ 1329332 w 1383694"/>
              <a:gd name="connsiteY48" fmla="*/ 226090 h 1812658"/>
              <a:gd name="connsiteX49" fmla="*/ 1216037 w 1383694"/>
              <a:gd name="connsiteY49" fmla="*/ 207264 h 1812658"/>
              <a:gd name="connsiteX50" fmla="*/ 1312903 w 1383694"/>
              <a:gd name="connsiteY50" fmla="*/ 279486 h 1812658"/>
              <a:gd name="connsiteX51" fmla="*/ 1361507 w 1383694"/>
              <a:gd name="connsiteY51" fmla="*/ 398257 h 1812658"/>
              <a:gd name="connsiteX52" fmla="*/ 1363560 w 1383694"/>
              <a:gd name="connsiteY52" fmla="*/ 464317 h 1812658"/>
              <a:gd name="connsiteX53" fmla="*/ 1326594 w 1383694"/>
              <a:gd name="connsiteY53" fmla="*/ 551599 h 1812658"/>
              <a:gd name="connsiteX54" fmla="*/ 1301265 w 1383694"/>
              <a:gd name="connsiteY54" fmla="*/ 577612 h 1812658"/>
              <a:gd name="connsiteX55" fmla="*/ 1274910 w 1383694"/>
              <a:gd name="connsiteY55" fmla="*/ 616974 h 1812658"/>
              <a:gd name="connsiteX56" fmla="*/ 1242735 w 1383694"/>
              <a:gd name="connsiteY56" fmla="*/ 671739 h 1812658"/>
              <a:gd name="connsiteX57" fmla="*/ 1222541 w 1383694"/>
              <a:gd name="connsiteY57" fmla="*/ 683377 h 1812658"/>
              <a:gd name="connsiteX58" fmla="*/ 1211245 w 1383694"/>
              <a:gd name="connsiteY58" fmla="*/ 715551 h 1812658"/>
              <a:gd name="connsiteX59" fmla="*/ 1193447 w 1383694"/>
              <a:gd name="connsiteY59" fmla="*/ 771001 h 1812658"/>
              <a:gd name="connsiteX60" fmla="*/ 1180782 w 1383694"/>
              <a:gd name="connsiteY60" fmla="*/ 760390 h 1812658"/>
              <a:gd name="connsiteX61" fmla="*/ 1172910 w 1383694"/>
              <a:gd name="connsiteY61" fmla="*/ 775108 h 1812658"/>
              <a:gd name="connsiteX62" fmla="*/ 1125333 w 1383694"/>
              <a:gd name="connsiteY62" fmla="*/ 842880 h 1812658"/>
              <a:gd name="connsiteX63" fmla="*/ 1111299 w 1383694"/>
              <a:gd name="connsiteY63" fmla="*/ 854517 h 1812658"/>
              <a:gd name="connsiteX64" fmla="*/ 1091105 w 1383694"/>
              <a:gd name="connsiteY64" fmla="*/ 865813 h 1812658"/>
              <a:gd name="connsiteX65" fmla="*/ 1060642 w 1383694"/>
              <a:gd name="connsiteY65" fmla="*/ 896275 h 1812658"/>
              <a:gd name="connsiteX66" fmla="*/ 1052427 w 1383694"/>
              <a:gd name="connsiteY66" fmla="*/ 912705 h 1812658"/>
              <a:gd name="connsiteX67" fmla="*/ 1044555 w 1383694"/>
              <a:gd name="connsiteY67" fmla="*/ 894222 h 1812658"/>
              <a:gd name="connsiteX68" fmla="*/ 1032575 w 1383694"/>
              <a:gd name="connsiteY68" fmla="*/ 906202 h 1812658"/>
              <a:gd name="connsiteX69" fmla="*/ 917911 w 1383694"/>
              <a:gd name="connsiteY69" fmla="*/ 1123550 h 1812658"/>
              <a:gd name="connsiteX70" fmla="*/ 914830 w 1383694"/>
              <a:gd name="connsiteY70" fmla="*/ 1146825 h 1812658"/>
              <a:gd name="connsiteX71" fmla="*/ 895663 w 1383694"/>
              <a:gd name="connsiteY71" fmla="*/ 1207409 h 1812658"/>
              <a:gd name="connsiteX72" fmla="*/ 898058 w 1383694"/>
              <a:gd name="connsiteY72" fmla="*/ 1218704 h 1812658"/>
              <a:gd name="connsiteX73" fmla="*/ 885394 w 1383694"/>
              <a:gd name="connsiteY73" fmla="*/ 1251221 h 1812658"/>
              <a:gd name="connsiteX74" fmla="*/ 882656 w 1383694"/>
              <a:gd name="connsiteY74" fmla="*/ 1257039 h 1812658"/>
              <a:gd name="connsiteX75" fmla="*/ 880944 w 1383694"/>
              <a:gd name="connsiteY75" fmla="*/ 1323442 h 1812658"/>
              <a:gd name="connsiteX76" fmla="*/ 877864 w 1383694"/>
              <a:gd name="connsiteY76" fmla="*/ 1334053 h 1812658"/>
              <a:gd name="connsiteX77" fmla="*/ 861434 w 1383694"/>
              <a:gd name="connsiteY77" fmla="*/ 1361435 h 1812658"/>
              <a:gd name="connsiteX78" fmla="*/ 870676 w 1383694"/>
              <a:gd name="connsiteY78" fmla="*/ 1420992 h 1812658"/>
              <a:gd name="connsiteX79" fmla="*/ 942897 w 1383694"/>
              <a:gd name="connsiteY79" fmla="*/ 1453508 h 1812658"/>
              <a:gd name="connsiteX80" fmla="*/ 1009300 w 1383694"/>
              <a:gd name="connsiteY80" fmla="*/ 1460696 h 1812658"/>
              <a:gd name="connsiteX81" fmla="*/ 1020937 w 1383694"/>
              <a:gd name="connsiteY81" fmla="*/ 1490817 h 1812658"/>
              <a:gd name="connsiteX82" fmla="*/ 958300 w 1383694"/>
              <a:gd name="connsiteY82" fmla="*/ 1488079 h 1812658"/>
              <a:gd name="connsiteX83" fmla="*/ 1057561 w 1383694"/>
              <a:gd name="connsiteY83" fmla="*/ 1528810 h 1812658"/>
              <a:gd name="connsiteX84" fmla="*/ 1080836 w 1383694"/>
              <a:gd name="connsiteY84" fmla="*/ 1553112 h 1812658"/>
              <a:gd name="connsiteX85" fmla="*/ 1069541 w 1383694"/>
              <a:gd name="connsiteY85" fmla="*/ 1613696 h 1812658"/>
              <a:gd name="connsiteX86" fmla="*/ 1064407 w 1383694"/>
              <a:gd name="connsiteY86" fmla="*/ 1613696 h 1812658"/>
              <a:gd name="connsiteX87" fmla="*/ 1061669 w 1383694"/>
              <a:gd name="connsiteY87" fmla="*/ 1604454 h 1812658"/>
              <a:gd name="connsiteX88" fmla="*/ 1046608 w 1383694"/>
              <a:gd name="connsiteY88" fmla="*/ 1582206 h 1812658"/>
              <a:gd name="connsiteX89" fmla="*/ 1020595 w 1383694"/>
              <a:gd name="connsiteY89" fmla="*/ 1571595 h 1812658"/>
              <a:gd name="connsiteX90" fmla="*/ 984998 w 1383694"/>
              <a:gd name="connsiteY90" fmla="*/ 1550374 h 1812658"/>
              <a:gd name="connsiteX91" fmla="*/ 927837 w 1383694"/>
              <a:gd name="connsiteY91" fmla="*/ 1530522 h 1812658"/>
              <a:gd name="connsiteX92" fmla="*/ 952481 w 1383694"/>
              <a:gd name="connsiteY92" fmla="*/ 1593501 h 1812658"/>
              <a:gd name="connsiteX93" fmla="*/ 936394 w 1383694"/>
              <a:gd name="connsiteY93" fmla="*/ 1622595 h 1812658"/>
              <a:gd name="connsiteX94" fmla="*/ 904562 w 1383694"/>
              <a:gd name="connsiteY94" fmla="*/ 1586656 h 1812658"/>
              <a:gd name="connsiteX95" fmla="*/ 776549 w 1383694"/>
              <a:gd name="connsiteY95" fmla="*/ 1522307 h 1812658"/>
              <a:gd name="connsiteX96" fmla="*/ 755670 w 1383694"/>
              <a:gd name="connsiteY96" fmla="*/ 1522307 h 1812658"/>
              <a:gd name="connsiteX97" fmla="*/ 674891 w 1383694"/>
              <a:gd name="connsiteY97" fmla="*/ 1530179 h 1812658"/>
              <a:gd name="connsiteX98" fmla="*/ 661543 w 1383694"/>
              <a:gd name="connsiteY98" fmla="*/ 1530179 h 1812658"/>
              <a:gd name="connsiteX99" fmla="*/ 659831 w 1383694"/>
              <a:gd name="connsiteY99" fmla="*/ 1516830 h 1812658"/>
              <a:gd name="connsiteX100" fmla="*/ 719388 w 1383694"/>
              <a:gd name="connsiteY100" fmla="*/ 1476441 h 1812658"/>
              <a:gd name="connsiteX101" fmla="*/ 777918 w 1383694"/>
              <a:gd name="connsiteY101" fmla="*/ 1474388 h 1812658"/>
              <a:gd name="connsiteX102" fmla="*/ 803589 w 1383694"/>
              <a:gd name="connsiteY102" fmla="*/ 1445294 h 1812658"/>
              <a:gd name="connsiteX103" fmla="*/ 789898 w 1383694"/>
              <a:gd name="connsiteY103" fmla="*/ 1361777 h 1812658"/>
              <a:gd name="connsiteX104" fmla="*/ 772441 w 1383694"/>
              <a:gd name="connsiteY104" fmla="*/ 1331657 h 1812658"/>
              <a:gd name="connsiteX105" fmla="*/ 756697 w 1383694"/>
              <a:gd name="connsiteY105" fmla="*/ 1313516 h 1812658"/>
              <a:gd name="connsiteX106" fmla="*/ 726918 w 1383694"/>
              <a:gd name="connsiteY106" fmla="*/ 1321046 h 1812658"/>
              <a:gd name="connsiteX107" fmla="*/ 726918 w 1383694"/>
              <a:gd name="connsiteY107" fmla="*/ 1282368 h 1812658"/>
              <a:gd name="connsiteX108" fmla="*/ 716650 w 1383694"/>
              <a:gd name="connsiteY108" fmla="*/ 1290241 h 1812658"/>
              <a:gd name="connsiteX109" fmla="*/ 690979 w 1383694"/>
              <a:gd name="connsiteY109" fmla="*/ 1288187 h 1812658"/>
              <a:gd name="connsiteX110" fmla="*/ 690979 w 1383694"/>
              <a:gd name="connsiteY110" fmla="*/ 1316596 h 1812658"/>
              <a:gd name="connsiteX111" fmla="*/ 701589 w 1383694"/>
              <a:gd name="connsiteY111" fmla="*/ 1327549 h 1812658"/>
              <a:gd name="connsiteX112" fmla="*/ 696455 w 1383694"/>
              <a:gd name="connsiteY112" fmla="*/ 1333026 h 1812658"/>
              <a:gd name="connsiteX113" fmla="*/ 683448 w 1383694"/>
              <a:gd name="connsiteY113" fmla="*/ 1345690 h 1812658"/>
              <a:gd name="connsiteX114" fmla="*/ 695086 w 1383694"/>
              <a:gd name="connsiteY114" fmla="*/ 1352878 h 1812658"/>
              <a:gd name="connsiteX115" fmla="*/ 767650 w 1383694"/>
              <a:gd name="connsiteY115" fmla="*/ 1373757 h 1812658"/>
              <a:gd name="connsiteX116" fmla="*/ 784764 w 1383694"/>
              <a:gd name="connsiteY116" fmla="*/ 1404905 h 1812658"/>
              <a:gd name="connsiteX117" fmla="*/ 684133 w 1383694"/>
              <a:gd name="connsiteY117" fmla="*/ 1388817 h 1812658"/>
              <a:gd name="connsiteX118" fmla="*/ 696113 w 1383694"/>
              <a:gd name="connsiteY118" fmla="*/ 1431260 h 1812658"/>
              <a:gd name="connsiteX119" fmla="*/ 662912 w 1383694"/>
              <a:gd name="connsiteY119" fmla="*/ 1415858 h 1812658"/>
              <a:gd name="connsiteX120" fmla="*/ 618415 w 1383694"/>
              <a:gd name="connsiteY120" fmla="*/ 1400113 h 1812658"/>
              <a:gd name="connsiteX121" fmla="*/ 591375 w 1383694"/>
              <a:gd name="connsiteY121" fmla="*/ 1396348 h 1812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383694" h="1812658">
                <a:moveTo>
                  <a:pt x="592060" y="1395663"/>
                </a:moveTo>
                <a:cubicBezTo>
                  <a:pt x="565019" y="1378549"/>
                  <a:pt x="531818" y="1379576"/>
                  <a:pt x="503409" y="1366911"/>
                </a:cubicBezTo>
                <a:cubicBezTo>
                  <a:pt x="500328" y="1365542"/>
                  <a:pt x="494510" y="1365200"/>
                  <a:pt x="493140" y="1366911"/>
                </a:cubicBezTo>
                <a:cubicBezTo>
                  <a:pt x="477053" y="1386764"/>
                  <a:pt x="443167" y="1384710"/>
                  <a:pt x="435980" y="1414831"/>
                </a:cubicBezTo>
                <a:cubicBezTo>
                  <a:pt x="416127" y="1399086"/>
                  <a:pt x="407570" y="1417911"/>
                  <a:pt x="395933" y="1427837"/>
                </a:cubicBezTo>
                <a:cubicBezTo>
                  <a:pt x="395933" y="1427837"/>
                  <a:pt x="394564" y="1429207"/>
                  <a:pt x="394564" y="1429207"/>
                </a:cubicBezTo>
                <a:cubicBezTo>
                  <a:pt x="390456" y="1431603"/>
                  <a:pt x="388403" y="1437764"/>
                  <a:pt x="382241" y="1436394"/>
                </a:cubicBezTo>
                <a:cubicBezTo>
                  <a:pt x="377792" y="1427153"/>
                  <a:pt x="374027" y="1429207"/>
                  <a:pt x="370262" y="1437079"/>
                </a:cubicBezTo>
                <a:cubicBezTo>
                  <a:pt x="361362" y="1454878"/>
                  <a:pt x="352121" y="1472676"/>
                  <a:pt x="343221" y="1490475"/>
                </a:cubicBezTo>
                <a:cubicBezTo>
                  <a:pt x="338772" y="1498005"/>
                  <a:pt x="334664" y="1505193"/>
                  <a:pt x="330215" y="1512723"/>
                </a:cubicBezTo>
                <a:cubicBezTo>
                  <a:pt x="299410" y="1577756"/>
                  <a:pt x="265181" y="1640736"/>
                  <a:pt x="225477" y="1700635"/>
                </a:cubicBezTo>
                <a:cubicBezTo>
                  <a:pt x="222054" y="1704058"/>
                  <a:pt x="218631" y="1707823"/>
                  <a:pt x="215208" y="1711246"/>
                </a:cubicBezTo>
                <a:cubicBezTo>
                  <a:pt x="198437" y="1718092"/>
                  <a:pt x="192960" y="1742736"/>
                  <a:pt x="169343" y="1739655"/>
                </a:cubicBezTo>
                <a:cubicBezTo>
                  <a:pt x="167631" y="1739655"/>
                  <a:pt x="164209" y="1749581"/>
                  <a:pt x="161813" y="1754716"/>
                </a:cubicBezTo>
                <a:cubicBezTo>
                  <a:pt x="146752" y="1771145"/>
                  <a:pt x="136826" y="1795789"/>
                  <a:pt x="106706" y="1788944"/>
                </a:cubicBezTo>
                <a:cubicBezTo>
                  <a:pt x="104310" y="1788259"/>
                  <a:pt x="100544" y="1794420"/>
                  <a:pt x="97464" y="1797501"/>
                </a:cubicBezTo>
                <a:cubicBezTo>
                  <a:pt x="75558" y="1802635"/>
                  <a:pt x="53652" y="1809138"/>
                  <a:pt x="31404" y="1812219"/>
                </a:cubicBezTo>
                <a:cubicBezTo>
                  <a:pt x="8129" y="1815642"/>
                  <a:pt x="2652" y="1798527"/>
                  <a:pt x="941" y="1780044"/>
                </a:cubicBezTo>
                <a:cubicBezTo>
                  <a:pt x="-3851" y="1728360"/>
                  <a:pt x="10525" y="1679756"/>
                  <a:pt x="24558" y="1631494"/>
                </a:cubicBezTo>
                <a:cubicBezTo>
                  <a:pt x="32431" y="1604112"/>
                  <a:pt x="25243" y="1576045"/>
                  <a:pt x="32431" y="1548320"/>
                </a:cubicBezTo>
                <a:cubicBezTo>
                  <a:pt x="41672" y="1512038"/>
                  <a:pt x="50914" y="1476099"/>
                  <a:pt x="67686" y="1442555"/>
                </a:cubicBezTo>
                <a:cubicBezTo>
                  <a:pt x="71451" y="1434683"/>
                  <a:pt x="75900" y="1426468"/>
                  <a:pt x="73504" y="1418938"/>
                </a:cubicBezTo>
                <a:cubicBezTo>
                  <a:pt x="60840" y="1378207"/>
                  <a:pt x="87538" y="1346717"/>
                  <a:pt x="97464" y="1311462"/>
                </a:cubicBezTo>
                <a:cubicBezTo>
                  <a:pt x="102940" y="1292294"/>
                  <a:pt x="112524" y="1274496"/>
                  <a:pt x="119712" y="1256013"/>
                </a:cubicBezTo>
                <a:cubicBezTo>
                  <a:pt x="123135" y="1247113"/>
                  <a:pt x="125189" y="1240952"/>
                  <a:pt x="115263" y="1231711"/>
                </a:cubicBezTo>
                <a:cubicBezTo>
                  <a:pt x="100544" y="1217335"/>
                  <a:pt x="109786" y="1196456"/>
                  <a:pt x="112182" y="1178315"/>
                </a:cubicBezTo>
                <a:cubicBezTo>
                  <a:pt x="113209" y="1171812"/>
                  <a:pt x="118685" y="1165308"/>
                  <a:pt x="118343" y="1159147"/>
                </a:cubicBezTo>
                <a:cubicBezTo>
                  <a:pt x="115263" y="1103355"/>
                  <a:pt x="146068" y="1056805"/>
                  <a:pt x="158048" y="1005805"/>
                </a:cubicBezTo>
                <a:cubicBezTo>
                  <a:pt x="171054" y="951383"/>
                  <a:pt x="199121" y="907571"/>
                  <a:pt x="226504" y="861705"/>
                </a:cubicBezTo>
                <a:cubicBezTo>
                  <a:pt x="236772" y="856229"/>
                  <a:pt x="236088" y="843907"/>
                  <a:pt x="242591" y="836034"/>
                </a:cubicBezTo>
                <a:cubicBezTo>
                  <a:pt x="284007" y="772712"/>
                  <a:pt x="308309" y="700149"/>
                  <a:pt x="355201" y="639907"/>
                </a:cubicBezTo>
                <a:cubicBezTo>
                  <a:pt x="366497" y="634431"/>
                  <a:pt x="371631" y="623820"/>
                  <a:pt x="378134" y="614236"/>
                </a:cubicBezTo>
                <a:cubicBezTo>
                  <a:pt x="416127" y="575216"/>
                  <a:pt x="453094" y="534827"/>
                  <a:pt x="501013" y="507102"/>
                </a:cubicBezTo>
                <a:cubicBezTo>
                  <a:pt x="509228" y="505733"/>
                  <a:pt x="515046" y="500941"/>
                  <a:pt x="520181" y="495122"/>
                </a:cubicBezTo>
                <a:cubicBezTo>
                  <a:pt x="566388" y="469794"/>
                  <a:pt x="605409" y="434197"/>
                  <a:pt x="652301" y="408868"/>
                </a:cubicBezTo>
                <a:cubicBezTo>
                  <a:pt x="701932" y="381828"/>
                  <a:pt x="755670" y="372928"/>
                  <a:pt x="809065" y="360606"/>
                </a:cubicBezTo>
                <a:cubicBezTo>
                  <a:pt x="821388" y="357868"/>
                  <a:pt x="833710" y="355814"/>
                  <a:pt x="846032" y="355130"/>
                </a:cubicBezTo>
                <a:cubicBezTo>
                  <a:pt x="891897" y="352049"/>
                  <a:pt x="905931" y="341438"/>
                  <a:pt x="918595" y="297626"/>
                </a:cubicBezTo>
                <a:cubicBezTo>
                  <a:pt x="923730" y="279828"/>
                  <a:pt x="933313" y="270929"/>
                  <a:pt x="951454" y="262372"/>
                </a:cubicBezTo>
                <a:cubicBezTo>
                  <a:pt x="966857" y="255184"/>
                  <a:pt x="981917" y="256211"/>
                  <a:pt x="998004" y="251076"/>
                </a:cubicBezTo>
                <a:cubicBezTo>
                  <a:pt x="990474" y="231224"/>
                  <a:pt x="979864" y="215137"/>
                  <a:pt x="963776" y="202472"/>
                </a:cubicBezTo>
                <a:cubicBezTo>
                  <a:pt x="922360" y="169614"/>
                  <a:pt x="916199" y="123748"/>
                  <a:pt x="921334" y="76513"/>
                </a:cubicBezTo>
                <a:cubicBezTo>
                  <a:pt x="926125" y="33728"/>
                  <a:pt x="971307" y="2581"/>
                  <a:pt x="1021964" y="185"/>
                </a:cubicBezTo>
                <a:cubicBezTo>
                  <a:pt x="1070226" y="-1869"/>
                  <a:pt x="1114038" y="13533"/>
                  <a:pt x="1157850" y="30648"/>
                </a:cubicBezTo>
                <a:cubicBezTo>
                  <a:pt x="1180098" y="39205"/>
                  <a:pt x="1195843" y="53580"/>
                  <a:pt x="1212614" y="68983"/>
                </a:cubicBezTo>
                <a:cubicBezTo>
                  <a:pt x="1249923" y="103553"/>
                  <a:pt x="1290997" y="132990"/>
                  <a:pt x="1338916" y="152500"/>
                </a:cubicBezTo>
                <a:cubicBezTo>
                  <a:pt x="1355688" y="159345"/>
                  <a:pt x="1370406" y="171667"/>
                  <a:pt x="1377936" y="190493"/>
                </a:cubicBezTo>
                <a:cubicBezTo>
                  <a:pt x="1388889" y="217191"/>
                  <a:pt x="1385124" y="233962"/>
                  <a:pt x="1358768" y="254841"/>
                </a:cubicBezTo>
                <a:cubicBezTo>
                  <a:pt x="1358084" y="235331"/>
                  <a:pt x="1351238" y="221640"/>
                  <a:pt x="1329332" y="226090"/>
                </a:cubicBezTo>
                <a:cubicBezTo>
                  <a:pt x="1293050" y="213083"/>
                  <a:pt x="1255742" y="205553"/>
                  <a:pt x="1216037" y="207264"/>
                </a:cubicBezTo>
                <a:cubicBezTo>
                  <a:pt x="1246843" y="233962"/>
                  <a:pt x="1291339" y="241492"/>
                  <a:pt x="1312903" y="279486"/>
                </a:cubicBezTo>
                <a:cubicBezTo>
                  <a:pt x="1328990" y="319190"/>
                  <a:pt x="1343366" y="359579"/>
                  <a:pt x="1361507" y="398257"/>
                </a:cubicBezTo>
                <a:cubicBezTo>
                  <a:pt x="1372117" y="420848"/>
                  <a:pt x="1370064" y="447888"/>
                  <a:pt x="1363560" y="464317"/>
                </a:cubicBezTo>
                <a:cubicBezTo>
                  <a:pt x="1352265" y="493753"/>
                  <a:pt x="1347131" y="528666"/>
                  <a:pt x="1326594" y="551599"/>
                </a:cubicBezTo>
                <a:cubicBezTo>
                  <a:pt x="1319748" y="559129"/>
                  <a:pt x="1308111" y="567001"/>
                  <a:pt x="1301265" y="577612"/>
                </a:cubicBezTo>
                <a:cubicBezTo>
                  <a:pt x="1292708" y="590961"/>
                  <a:pt x="1281071" y="602941"/>
                  <a:pt x="1274910" y="616974"/>
                </a:cubicBezTo>
                <a:cubicBezTo>
                  <a:pt x="1266010" y="636827"/>
                  <a:pt x="1247869" y="650518"/>
                  <a:pt x="1242735" y="671739"/>
                </a:cubicBezTo>
                <a:cubicBezTo>
                  <a:pt x="1235890" y="675505"/>
                  <a:pt x="1224937" y="669686"/>
                  <a:pt x="1222541" y="683377"/>
                </a:cubicBezTo>
                <a:cubicBezTo>
                  <a:pt x="1220487" y="694330"/>
                  <a:pt x="1215010" y="704940"/>
                  <a:pt x="1211245" y="715551"/>
                </a:cubicBezTo>
                <a:cubicBezTo>
                  <a:pt x="1203373" y="733692"/>
                  <a:pt x="1191393" y="750464"/>
                  <a:pt x="1193447" y="771001"/>
                </a:cubicBezTo>
                <a:cubicBezTo>
                  <a:pt x="1181809" y="774081"/>
                  <a:pt x="1186943" y="759706"/>
                  <a:pt x="1180782" y="760390"/>
                </a:cubicBezTo>
                <a:cubicBezTo>
                  <a:pt x="1173252" y="761417"/>
                  <a:pt x="1173937" y="768947"/>
                  <a:pt x="1172910" y="775108"/>
                </a:cubicBezTo>
                <a:cubicBezTo>
                  <a:pt x="1167433" y="804887"/>
                  <a:pt x="1152715" y="828162"/>
                  <a:pt x="1125333" y="842880"/>
                </a:cubicBezTo>
                <a:cubicBezTo>
                  <a:pt x="1120199" y="845618"/>
                  <a:pt x="1114722" y="849725"/>
                  <a:pt x="1111299" y="854517"/>
                </a:cubicBezTo>
                <a:cubicBezTo>
                  <a:pt x="1106165" y="861705"/>
                  <a:pt x="1109588" y="882584"/>
                  <a:pt x="1091105" y="865813"/>
                </a:cubicBezTo>
                <a:cubicBezTo>
                  <a:pt x="1083232" y="878135"/>
                  <a:pt x="1066803" y="882242"/>
                  <a:pt x="1060642" y="896275"/>
                </a:cubicBezTo>
                <a:cubicBezTo>
                  <a:pt x="1058246" y="901752"/>
                  <a:pt x="1055165" y="906886"/>
                  <a:pt x="1052427" y="912705"/>
                </a:cubicBezTo>
                <a:cubicBezTo>
                  <a:pt x="1045924" y="907228"/>
                  <a:pt x="1054481" y="895933"/>
                  <a:pt x="1044555" y="894222"/>
                </a:cubicBezTo>
                <a:cubicBezTo>
                  <a:pt x="1037709" y="892853"/>
                  <a:pt x="1035998" y="901067"/>
                  <a:pt x="1032575" y="906202"/>
                </a:cubicBezTo>
                <a:cubicBezTo>
                  <a:pt x="986709" y="974658"/>
                  <a:pt x="949401" y="1047563"/>
                  <a:pt x="917911" y="1123550"/>
                </a:cubicBezTo>
                <a:cubicBezTo>
                  <a:pt x="914488" y="1131765"/>
                  <a:pt x="914488" y="1138952"/>
                  <a:pt x="914830" y="1146825"/>
                </a:cubicBezTo>
                <a:cubicBezTo>
                  <a:pt x="916199" y="1169415"/>
                  <a:pt x="919622" y="1192690"/>
                  <a:pt x="895663" y="1207409"/>
                </a:cubicBezTo>
                <a:cubicBezTo>
                  <a:pt x="894636" y="1208093"/>
                  <a:pt x="899085" y="1215281"/>
                  <a:pt x="898058" y="1218704"/>
                </a:cubicBezTo>
                <a:cubicBezTo>
                  <a:pt x="894293" y="1229657"/>
                  <a:pt x="910038" y="1248482"/>
                  <a:pt x="885394" y="1251221"/>
                </a:cubicBezTo>
                <a:cubicBezTo>
                  <a:pt x="884367" y="1251221"/>
                  <a:pt x="882314" y="1255670"/>
                  <a:pt x="882656" y="1257039"/>
                </a:cubicBezTo>
                <a:cubicBezTo>
                  <a:pt x="889501" y="1279288"/>
                  <a:pt x="866226" y="1300851"/>
                  <a:pt x="880944" y="1323442"/>
                </a:cubicBezTo>
                <a:cubicBezTo>
                  <a:pt x="882998" y="1326522"/>
                  <a:pt x="883340" y="1334737"/>
                  <a:pt x="877864" y="1334053"/>
                </a:cubicBezTo>
                <a:cubicBezTo>
                  <a:pt x="848428" y="1329261"/>
                  <a:pt x="862804" y="1351167"/>
                  <a:pt x="861434" y="1361435"/>
                </a:cubicBezTo>
                <a:cubicBezTo>
                  <a:pt x="859038" y="1381972"/>
                  <a:pt x="864515" y="1401482"/>
                  <a:pt x="870676" y="1420992"/>
                </a:cubicBezTo>
                <a:cubicBezTo>
                  <a:pt x="881971" y="1456247"/>
                  <a:pt x="906958" y="1469253"/>
                  <a:pt x="942897" y="1453508"/>
                </a:cubicBezTo>
                <a:cubicBezTo>
                  <a:pt x="967541" y="1442555"/>
                  <a:pt x="988421" y="1446663"/>
                  <a:pt x="1009300" y="1460696"/>
                </a:cubicBezTo>
                <a:cubicBezTo>
                  <a:pt x="1018884" y="1467200"/>
                  <a:pt x="1024360" y="1475757"/>
                  <a:pt x="1020937" y="1490817"/>
                </a:cubicBezTo>
                <a:cubicBezTo>
                  <a:pt x="1001770" y="1457616"/>
                  <a:pt x="983629" y="1487737"/>
                  <a:pt x="958300" y="1488079"/>
                </a:cubicBezTo>
                <a:cubicBezTo>
                  <a:pt x="993213" y="1508616"/>
                  <a:pt x="1023333" y="1524018"/>
                  <a:pt x="1057561" y="1528810"/>
                </a:cubicBezTo>
                <a:cubicBezTo>
                  <a:pt x="1072622" y="1530864"/>
                  <a:pt x="1081521" y="1539079"/>
                  <a:pt x="1080836" y="1553112"/>
                </a:cubicBezTo>
                <a:cubicBezTo>
                  <a:pt x="1080152" y="1573649"/>
                  <a:pt x="1090078" y="1596239"/>
                  <a:pt x="1069541" y="1613696"/>
                </a:cubicBezTo>
                <a:cubicBezTo>
                  <a:pt x="1066118" y="1616434"/>
                  <a:pt x="1066118" y="1614380"/>
                  <a:pt x="1064407" y="1613696"/>
                </a:cubicBezTo>
                <a:cubicBezTo>
                  <a:pt x="1060300" y="1611642"/>
                  <a:pt x="1059957" y="1607192"/>
                  <a:pt x="1061669" y="1604454"/>
                </a:cubicBezTo>
                <a:cubicBezTo>
                  <a:pt x="1075018" y="1584260"/>
                  <a:pt x="1062011" y="1582206"/>
                  <a:pt x="1046608" y="1582206"/>
                </a:cubicBezTo>
                <a:cubicBezTo>
                  <a:pt x="1036340" y="1582206"/>
                  <a:pt x="1027098" y="1579125"/>
                  <a:pt x="1020595" y="1571595"/>
                </a:cubicBezTo>
                <a:cubicBezTo>
                  <a:pt x="1011011" y="1560300"/>
                  <a:pt x="998347" y="1555166"/>
                  <a:pt x="984998" y="1550374"/>
                </a:cubicBezTo>
                <a:cubicBezTo>
                  <a:pt x="968568" y="1537709"/>
                  <a:pt x="950085" y="1529837"/>
                  <a:pt x="927837" y="1530522"/>
                </a:cubicBezTo>
                <a:cubicBezTo>
                  <a:pt x="949743" y="1546951"/>
                  <a:pt x="955904" y="1568515"/>
                  <a:pt x="952481" y="1593501"/>
                </a:cubicBezTo>
                <a:cubicBezTo>
                  <a:pt x="946320" y="1602743"/>
                  <a:pt x="947005" y="1615749"/>
                  <a:pt x="936394" y="1622595"/>
                </a:cubicBezTo>
                <a:cubicBezTo>
                  <a:pt x="930462" y="1603883"/>
                  <a:pt x="919851" y="1591903"/>
                  <a:pt x="904562" y="1586656"/>
                </a:cubicBezTo>
                <a:cubicBezTo>
                  <a:pt x="877864" y="1533260"/>
                  <a:pt x="829945" y="1522649"/>
                  <a:pt x="776549" y="1522307"/>
                </a:cubicBezTo>
                <a:cubicBezTo>
                  <a:pt x="769361" y="1522307"/>
                  <a:pt x="760804" y="1525045"/>
                  <a:pt x="755670" y="1522307"/>
                </a:cubicBezTo>
                <a:cubicBezTo>
                  <a:pt x="726576" y="1504851"/>
                  <a:pt x="701247" y="1523676"/>
                  <a:pt x="674891" y="1530179"/>
                </a:cubicBezTo>
                <a:cubicBezTo>
                  <a:pt x="669757" y="1531548"/>
                  <a:pt x="666334" y="1535656"/>
                  <a:pt x="661543" y="1530179"/>
                </a:cubicBezTo>
                <a:cubicBezTo>
                  <a:pt x="657435" y="1526072"/>
                  <a:pt x="657777" y="1522991"/>
                  <a:pt x="659831" y="1516830"/>
                </a:cubicBezTo>
                <a:cubicBezTo>
                  <a:pt x="674891" y="1473703"/>
                  <a:pt x="688240" y="1473018"/>
                  <a:pt x="719388" y="1476441"/>
                </a:cubicBezTo>
                <a:cubicBezTo>
                  <a:pt x="738556" y="1478495"/>
                  <a:pt x="758750" y="1477468"/>
                  <a:pt x="777918" y="1474388"/>
                </a:cubicBezTo>
                <a:cubicBezTo>
                  <a:pt x="791951" y="1471992"/>
                  <a:pt x="802562" y="1463777"/>
                  <a:pt x="803589" y="1445294"/>
                </a:cubicBezTo>
                <a:cubicBezTo>
                  <a:pt x="804958" y="1416200"/>
                  <a:pt x="798797" y="1388817"/>
                  <a:pt x="789898" y="1361777"/>
                </a:cubicBezTo>
                <a:cubicBezTo>
                  <a:pt x="786475" y="1351167"/>
                  <a:pt x="763200" y="1351851"/>
                  <a:pt x="772441" y="1331657"/>
                </a:cubicBezTo>
                <a:cubicBezTo>
                  <a:pt x="773811" y="1328576"/>
                  <a:pt x="749509" y="1331657"/>
                  <a:pt x="756697" y="1313516"/>
                </a:cubicBezTo>
                <a:cubicBezTo>
                  <a:pt x="746086" y="1323442"/>
                  <a:pt x="739583" y="1289214"/>
                  <a:pt x="726918" y="1321046"/>
                </a:cubicBezTo>
                <a:lnTo>
                  <a:pt x="726918" y="1282368"/>
                </a:lnTo>
                <a:cubicBezTo>
                  <a:pt x="718019" y="1279630"/>
                  <a:pt x="717334" y="1292637"/>
                  <a:pt x="716650" y="1290241"/>
                </a:cubicBezTo>
                <a:cubicBezTo>
                  <a:pt x="709462" y="1263885"/>
                  <a:pt x="698167" y="1300851"/>
                  <a:pt x="690979" y="1288187"/>
                </a:cubicBezTo>
                <a:cubicBezTo>
                  <a:pt x="690294" y="1297771"/>
                  <a:pt x="664281" y="1307012"/>
                  <a:pt x="690979" y="1316596"/>
                </a:cubicBezTo>
                <a:cubicBezTo>
                  <a:pt x="696113" y="1318650"/>
                  <a:pt x="700562" y="1321730"/>
                  <a:pt x="701589" y="1327549"/>
                </a:cubicBezTo>
                <a:cubicBezTo>
                  <a:pt x="699878" y="1329261"/>
                  <a:pt x="698167" y="1331314"/>
                  <a:pt x="696455" y="1333026"/>
                </a:cubicBezTo>
                <a:cubicBezTo>
                  <a:pt x="687556" y="1332341"/>
                  <a:pt x="683448" y="1336791"/>
                  <a:pt x="683448" y="1345690"/>
                </a:cubicBezTo>
                <a:cubicBezTo>
                  <a:pt x="683448" y="1354247"/>
                  <a:pt x="690979" y="1350482"/>
                  <a:pt x="695086" y="1352878"/>
                </a:cubicBezTo>
                <a:cubicBezTo>
                  <a:pt x="717677" y="1365542"/>
                  <a:pt x="746428" y="1354932"/>
                  <a:pt x="767650" y="1373757"/>
                </a:cubicBezTo>
                <a:cubicBezTo>
                  <a:pt x="778260" y="1383341"/>
                  <a:pt x="785106" y="1392925"/>
                  <a:pt x="784764" y="1404905"/>
                </a:cubicBezTo>
                <a:cubicBezTo>
                  <a:pt x="752589" y="1393609"/>
                  <a:pt x="718019" y="1409012"/>
                  <a:pt x="684133" y="1388817"/>
                </a:cubicBezTo>
                <a:cubicBezTo>
                  <a:pt x="691321" y="1406616"/>
                  <a:pt x="703985" y="1415173"/>
                  <a:pt x="696113" y="1431260"/>
                </a:cubicBezTo>
                <a:cubicBezTo>
                  <a:pt x="688583" y="1417227"/>
                  <a:pt x="676603" y="1413462"/>
                  <a:pt x="662912" y="1415858"/>
                </a:cubicBezTo>
                <a:cubicBezTo>
                  <a:pt x="645113" y="1418596"/>
                  <a:pt x="630737" y="1412093"/>
                  <a:pt x="618415" y="1400113"/>
                </a:cubicBezTo>
                <a:cubicBezTo>
                  <a:pt x="609516" y="1398744"/>
                  <a:pt x="600274" y="1397717"/>
                  <a:pt x="591375" y="1396348"/>
                </a:cubicBezTo>
                <a:close/>
              </a:path>
            </a:pathLst>
          </a:custGeom>
          <a:solidFill>
            <a:schemeClr val="bg1"/>
          </a:solidFill>
          <a:ln w="3420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55" name="TextBox 3">
            <a:extLst>
              <a:ext uri="{FF2B5EF4-FFF2-40B4-BE49-F238E27FC236}">
                <a16:creationId xmlns:a16="http://schemas.microsoft.com/office/drawing/2014/main" id="{7BC45888-779C-4C75-B957-2AFA7CBA9F45}"/>
              </a:ext>
            </a:extLst>
          </p:cNvPr>
          <p:cNvSpPr txBox="1"/>
          <p:nvPr/>
        </p:nvSpPr>
        <p:spPr>
          <a:xfrm>
            <a:off x="1572327" y="487801"/>
            <a:ext cx="755460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US" altLang="ko-KR" sz="1400" b="1" dirty="0">
                <a:solidFill>
                  <a:schemeClr val="bg1"/>
                </a:solidFill>
                <a:cs typeface="Arial" panose="020B0604020202020204" pitchFamily="34" charset="0"/>
              </a:rPr>
              <a:t>INFOGRAPHIC STYLE</a:t>
            </a:r>
            <a:endParaRPr lang="ko-KR" altLang="en-US" sz="1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E91B646-FEFD-4895-8F0D-AEA42FFD4B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3444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5F06A3-DFE3-4E24-89E9-A0271E56BCFB}"/>
              </a:ext>
            </a:extLst>
          </p:cNvPr>
          <p:cNvSpPr/>
          <p:nvPr/>
        </p:nvSpPr>
        <p:spPr>
          <a:xfrm>
            <a:off x="5512777" y="431494"/>
            <a:ext cx="6218443" cy="4395483"/>
          </a:xfrm>
          <a:prstGeom prst="roundRect">
            <a:avLst>
              <a:gd name="adj" fmla="val 339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 sz="1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394122-5CE4-4054-83A2-4EB18B86227F}"/>
              </a:ext>
            </a:extLst>
          </p:cNvPr>
          <p:cNvSpPr txBox="1"/>
          <p:nvPr/>
        </p:nvSpPr>
        <p:spPr>
          <a:xfrm>
            <a:off x="6581615" y="3599297"/>
            <a:ext cx="4751360" cy="86177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>
            <a:defPPr/>
          </a:lstStyle>
          <a:p>
            <a:pPr algn="r"/>
            <a:r>
              <a:rPr lang="en-US" altLang="ko-KR" sz="2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We Create</a:t>
            </a:r>
          </a:p>
          <a:p>
            <a:pPr algn="r"/>
            <a:r>
              <a:rPr lang="en-US" altLang="ko-KR" sz="28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Professional Presentation</a:t>
            </a:r>
            <a:endParaRPr lang="ko-KR" altLang="en-US" sz="2800" b="1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683B42-EA3C-4E57-B078-482A67BF9473}"/>
              </a:ext>
            </a:extLst>
          </p:cNvPr>
          <p:cNvSpPr txBox="1"/>
          <p:nvPr/>
        </p:nvSpPr>
        <p:spPr>
          <a:xfrm>
            <a:off x="8220809" y="1504378"/>
            <a:ext cx="31121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r"/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Easy to change colors, photos and Text. You can simply impress your audience and add a unique zing and appeal to your Presentations.   </a:t>
            </a:r>
            <a:endParaRPr lang="ko-KR" altLang="en-US" sz="12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A8F259-5DE1-4F24-8261-80026311BD98}"/>
              </a:ext>
            </a:extLst>
          </p:cNvPr>
          <p:cNvSpPr txBox="1"/>
          <p:nvPr/>
        </p:nvSpPr>
        <p:spPr>
          <a:xfrm>
            <a:off x="8220809" y="688777"/>
            <a:ext cx="31121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r"/>
            <a:r>
              <a:rPr lang="en-US" altLang="ko-KR"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 modern PowerPoint  Presentation that is beautifully designed.</a:t>
            </a:r>
            <a:endParaRPr lang="ko-KR" altLang="en-US" sz="14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B84FC3-B062-4C26-9EE1-0F8E519ECD91}"/>
              </a:ext>
            </a:extLst>
          </p:cNvPr>
          <p:cNvSpPr txBox="1"/>
          <p:nvPr/>
        </p:nvSpPr>
        <p:spPr>
          <a:xfrm>
            <a:off x="5955323" y="258773"/>
            <a:ext cx="2120303" cy="3170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20001" b="1">
                <a:solidFill>
                  <a:schemeClr val="tx1">
                    <a:lumMod val="75000"/>
                    <a:lumOff val="25000"/>
                    <a:alpha val="30000"/>
                  </a:schemeClr>
                </a:solidFill>
                <a:cs typeface="Arial" panose="020B0604020202020204" pitchFamily="34" charset="0"/>
              </a:rPr>
              <a:t>A</a:t>
            </a:r>
            <a:endParaRPr lang="ko-KR" altLang="en-US" sz="20001" b="1">
              <a:solidFill>
                <a:schemeClr val="tx1">
                  <a:lumMod val="75000"/>
                  <a:lumOff val="25000"/>
                  <a:alpha val="30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2520072" y="4608605"/>
            <a:ext cx="7151855" cy="1846660"/>
            <a:chOff x="5498311" y="2271353"/>
            <a:chExt cx="7151855" cy="184666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5498311" y="2271353"/>
              <a:ext cx="7151855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 algn="ctr"/>
              <a:r>
                <a:rPr lang="en-US" altLang="ko-KR" sz="6000" b="1">
                  <a:latin typeface="+mj-lt"/>
                  <a:cs typeface="Arial" panose="020B0604020202020204" pitchFamily="34" charset="0"/>
                </a:rPr>
                <a:t>Section</a:t>
              </a:r>
              <a:r>
                <a:rPr lang="en-US" altLang="ko-KR" sz="600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altLang="ko-KR" sz="6000" b="1">
                  <a:latin typeface="+mj-lt"/>
                  <a:cs typeface="Arial" panose="020B0604020202020204" pitchFamily="34" charset="0"/>
                </a:rPr>
                <a:t>Break</a:t>
              </a:r>
              <a:endParaRPr lang="ko-KR" altLang="en-US" sz="6000" b="1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287016"/>
              <a:ext cx="4777096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 algn="ctr"/>
              <a:r>
                <a:rPr lang="en-US" altLang="ko-KR" sz="2400">
                  <a:cs typeface="Arial" panose="020B0604020202020204" pitchFamily="34" charset="0"/>
                </a:rPr>
                <a:t>Insert the Subtitle of Your Presentation</a:t>
              </a:r>
              <a:endParaRPr lang="ko-KR" altLang="en-US" sz="2400">
                <a:cs typeface="Arial" panose="020B0604020202020204" pitchFamily="34" charset="0"/>
              </a:endParaRPr>
            </a:p>
          </p:txBody>
        </p:sp>
      </p:grpSp>
      <p:sp>
        <p:nvSpPr>
          <p:cNvPr id="7" name="Elipse 6">
            <a:extLst>
              <a:ext uri="{FF2B5EF4-FFF2-40B4-BE49-F238E27FC236}">
                <a16:creationId xmlns:a16="http://schemas.microsoft.com/office/drawing/2014/main" id="{4959E790-9666-4088-8CDB-3221EDE37528}"/>
              </a:ext>
            </a:extLst>
          </p:cNvPr>
          <p:cNvSpPr/>
          <p:nvPr/>
        </p:nvSpPr>
        <p:spPr>
          <a:xfrm>
            <a:off x="3915506" y="222555"/>
            <a:ext cx="4360985" cy="436098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LID4096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0533B5-CDE9-4CDE-A104-0303BCD955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1431" y="369746"/>
            <a:ext cx="3511495" cy="4213794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ACE9D441-90C5-407F-A844-283B54837A33}"/>
              </a:ext>
            </a:extLst>
          </p:cNvPr>
          <p:cNvSpPr/>
          <p:nvPr/>
        </p:nvSpPr>
        <p:spPr>
          <a:xfrm>
            <a:off x="903399" y="5546041"/>
            <a:ext cx="10627558" cy="1063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98862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BB389FD6-A564-4154-8626-87A91914CD2D}"/>
              </a:ext>
            </a:extLst>
          </p:cNvPr>
          <p:cNvSpPr/>
          <p:nvPr/>
        </p:nvSpPr>
        <p:spPr>
          <a:xfrm>
            <a:off x="2818490" y="4157318"/>
            <a:ext cx="443357" cy="427800"/>
          </a:xfrm>
          <a:custGeom>
            <a:avLst/>
            <a:gdLst>
              <a:gd name="connsiteX0" fmla="*/ 434340 w 1628775"/>
              <a:gd name="connsiteY0" fmla="*/ 348984 h 1571625"/>
              <a:gd name="connsiteX1" fmla="*/ 708660 w 1628775"/>
              <a:gd name="connsiteY1" fmla="*/ 18466 h 1571625"/>
              <a:gd name="connsiteX2" fmla="*/ 1204913 w 1628775"/>
              <a:gd name="connsiteY2" fmla="*/ 308979 h 1571625"/>
              <a:gd name="connsiteX3" fmla="*/ 1258253 w 1628775"/>
              <a:gd name="connsiteY3" fmla="*/ 349936 h 1571625"/>
              <a:gd name="connsiteX4" fmla="*/ 1463040 w 1628775"/>
              <a:gd name="connsiteY4" fmla="*/ 348984 h 1571625"/>
              <a:gd name="connsiteX5" fmla="*/ 1636395 w 1628775"/>
              <a:gd name="connsiteY5" fmla="*/ 520434 h 1571625"/>
              <a:gd name="connsiteX6" fmla="*/ 1636395 w 1628775"/>
              <a:gd name="connsiteY6" fmla="*/ 1411021 h 1571625"/>
              <a:gd name="connsiteX7" fmla="*/ 1470660 w 1628775"/>
              <a:gd name="connsiteY7" fmla="*/ 1579613 h 1571625"/>
              <a:gd name="connsiteX8" fmla="*/ 165735 w 1628775"/>
              <a:gd name="connsiteY8" fmla="*/ 1579613 h 1571625"/>
              <a:gd name="connsiteX9" fmla="*/ 0 w 1628775"/>
              <a:gd name="connsiteY9" fmla="*/ 1411974 h 1571625"/>
              <a:gd name="connsiteX10" fmla="*/ 0 w 1628775"/>
              <a:gd name="connsiteY10" fmla="*/ 516624 h 1571625"/>
              <a:gd name="connsiteX11" fmla="*/ 166688 w 1628775"/>
              <a:gd name="connsiteY11" fmla="*/ 348984 h 1571625"/>
              <a:gd name="connsiteX12" fmla="*/ 434340 w 1628775"/>
              <a:gd name="connsiteY12" fmla="*/ 348984 h 1571625"/>
              <a:gd name="connsiteX13" fmla="*/ 504825 w 1628775"/>
              <a:gd name="connsiteY13" fmla="*/ 881431 h 1571625"/>
              <a:gd name="connsiteX14" fmla="*/ 504825 w 1628775"/>
              <a:gd name="connsiteY14" fmla="*/ 1051929 h 1571625"/>
              <a:gd name="connsiteX15" fmla="*/ 670560 w 1628775"/>
              <a:gd name="connsiteY15" fmla="*/ 1050976 h 1571625"/>
              <a:gd name="connsiteX16" fmla="*/ 732472 w 1628775"/>
              <a:gd name="connsiteY16" fmla="*/ 1112888 h 1571625"/>
              <a:gd name="connsiteX17" fmla="*/ 732472 w 1628775"/>
              <a:gd name="connsiteY17" fmla="*/ 1279576 h 1571625"/>
              <a:gd name="connsiteX18" fmla="*/ 902970 w 1628775"/>
              <a:gd name="connsiteY18" fmla="*/ 1279576 h 1571625"/>
              <a:gd name="connsiteX19" fmla="*/ 902970 w 1628775"/>
              <a:gd name="connsiteY19" fmla="*/ 1154799 h 1571625"/>
              <a:gd name="connsiteX20" fmla="*/ 1002983 w 1628775"/>
              <a:gd name="connsiteY20" fmla="*/ 1051929 h 1571625"/>
              <a:gd name="connsiteX21" fmla="*/ 1131570 w 1628775"/>
              <a:gd name="connsiteY21" fmla="*/ 1051929 h 1571625"/>
              <a:gd name="connsiteX22" fmla="*/ 1131570 w 1628775"/>
              <a:gd name="connsiteY22" fmla="*/ 881431 h 1571625"/>
              <a:gd name="connsiteX23" fmla="*/ 962025 w 1628775"/>
              <a:gd name="connsiteY23" fmla="*/ 881431 h 1571625"/>
              <a:gd name="connsiteX24" fmla="*/ 902018 w 1628775"/>
              <a:gd name="connsiteY24" fmla="*/ 820471 h 1571625"/>
              <a:gd name="connsiteX25" fmla="*/ 902018 w 1628775"/>
              <a:gd name="connsiteY25" fmla="*/ 652831 h 1571625"/>
              <a:gd name="connsiteX26" fmla="*/ 731520 w 1628775"/>
              <a:gd name="connsiteY26" fmla="*/ 652831 h 1571625"/>
              <a:gd name="connsiteX27" fmla="*/ 731520 w 1628775"/>
              <a:gd name="connsiteY27" fmla="*/ 812851 h 1571625"/>
              <a:gd name="connsiteX28" fmla="*/ 665797 w 1628775"/>
              <a:gd name="connsiteY28" fmla="*/ 880479 h 1571625"/>
              <a:gd name="connsiteX29" fmla="*/ 504825 w 1628775"/>
              <a:gd name="connsiteY29" fmla="*/ 881431 h 1571625"/>
              <a:gd name="connsiteX30" fmla="*/ 516255 w 1628775"/>
              <a:gd name="connsiteY30" fmla="*/ 346126 h 1571625"/>
              <a:gd name="connsiteX31" fmla="*/ 1129665 w 1628775"/>
              <a:gd name="connsiteY31" fmla="*/ 346126 h 1571625"/>
              <a:gd name="connsiteX32" fmla="*/ 850583 w 1628775"/>
              <a:gd name="connsiteY32" fmla="*/ 79426 h 1571625"/>
              <a:gd name="connsiteX33" fmla="*/ 516255 w 1628775"/>
              <a:gd name="connsiteY33" fmla="*/ 346126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628775" h="1571625">
                <a:moveTo>
                  <a:pt x="434340" y="348984"/>
                </a:moveTo>
                <a:cubicBezTo>
                  <a:pt x="464820" y="181343"/>
                  <a:pt x="552450" y="67996"/>
                  <a:pt x="708660" y="18466"/>
                </a:cubicBezTo>
                <a:cubicBezTo>
                  <a:pt x="929640" y="-51066"/>
                  <a:pt x="1155383" y="82284"/>
                  <a:pt x="1204913" y="308979"/>
                </a:cubicBezTo>
                <a:cubicBezTo>
                  <a:pt x="1212533" y="344221"/>
                  <a:pt x="1225868" y="350888"/>
                  <a:pt x="1258253" y="349936"/>
                </a:cubicBezTo>
                <a:cubicBezTo>
                  <a:pt x="1326833" y="348031"/>
                  <a:pt x="1394460" y="348984"/>
                  <a:pt x="1463040" y="348984"/>
                </a:cubicBezTo>
                <a:cubicBezTo>
                  <a:pt x="1568768" y="349936"/>
                  <a:pt x="1636395" y="415659"/>
                  <a:pt x="1636395" y="520434"/>
                </a:cubicBezTo>
                <a:cubicBezTo>
                  <a:pt x="1636395" y="817613"/>
                  <a:pt x="1636395" y="1113841"/>
                  <a:pt x="1636395" y="1411021"/>
                </a:cubicBezTo>
                <a:cubicBezTo>
                  <a:pt x="1636395" y="1511986"/>
                  <a:pt x="1569720" y="1579613"/>
                  <a:pt x="1470660" y="1579613"/>
                </a:cubicBezTo>
                <a:cubicBezTo>
                  <a:pt x="1035368" y="1580566"/>
                  <a:pt x="601028" y="1580566"/>
                  <a:pt x="165735" y="1579613"/>
                </a:cubicBezTo>
                <a:cubicBezTo>
                  <a:pt x="63818" y="1579613"/>
                  <a:pt x="0" y="1513891"/>
                  <a:pt x="0" y="1411974"/>
                </a:cubicBezTo>
                <a:cubicBezTo>
                  <a:pt x="0" y="1113841"/>
                  <a:pt x="0" y="814756"/>
                  <a:pt x="0" y="516624"/>
                </a:cubicBezTo>
                <a:cubicBezTo>
                  <a:pt x="0" y="415659"/>
                  <a:pt x="65722" y="348984"/>
                  <a:pt x="166688" y="348984"/>
                </a:cubicBezTo>
                <a:cubicBezTo>
                  <a:pt x="254318" y="348031"/>
                  <a:pt x="342900" y="348984"/>
                  <a:pt x="434340" y="348984"/>
                </a:cubicBezTo>
                <a:close/>
                <a:moveTo>
                  <a:pt x="504825" y="881431"/>
                </a:moveTo>
                <a:cubicBezTo>
                  <a:pt x="504825" y="941438"/>
                  <a:pt x="504825" y="994779"/>
                  <a:pt x="504825" y="1051929"/>
                </a:cubicBezTo>
                <a:cubicBezTo>
                  <a:pt x="562928" y="1051929"/>
                  <a:pt x="617220" y="1053834"/>
                  <a:pt x="670560" y="1050976"/>
                </a:cubicBezTo>
                <a:cubicBezTo>
                  <a:pt x="716280" y="1049071"/>
                  <a:pt x="733425" y="1068121"/>
                  <a:pt x="732472" y="1112888"/>
                </a:cubicBezTo>
                <a:cubicBezTo>
                  <a:pt x="730568" y="1168134"/>
                  <a:pt x="732472" y="1222426"/>
                  <a:pt x="732472" y="1279576"/>
                </a:cubicBezTo>
                <a:cubicBezTo>
                  <a:pt x="791528" y="1279576"/>
                  <a:pt x="844868" y="1279576"/>
                  <a:pt x="902970" y="1279576"/>
                </a:cubicBezTo>
                <a:cubicBezTo>
                  <a:pt x="902970" y="1235761"/>
                  <a:pt x="902970" y="1194804"/>
                  <a:pt x="902970" y="1154799"/>
                </a:cubicBezTo>
                <a:cubicBezTo>
                  <a:pt x="902970" y="1051929"/>
                  <a:pt x="902970" y="1051929"/>
                  <a:pt x="1002983" y="1051929"/>
                </a:cubicBezTo>
                <a:cubicBezTo>
                  <a:pt x="1044893" y="1051929"/>
                  <a:pt x="1087755" y="1051929"/>
                  <a:pt x="1131570" y="1051929"/>
                </a:cubicBezTo>
                <a:cubicBezTo>
                  <a:pt x="1131570" y="992874"/>
                  <a:pt x="1131570" y="938581"/>
                  <a:pt x="1131570" y="881431"/>
                </a:cubicBezTo>
                <a:cubicBezTo>
                  <a:pt x="1072515" y="881431"/>
                  <a:pt x="1017270" y="881431"/>
                  <a:pt x="962025" y="881431"/>
                </a:cubicBezTo>
                <a:cubicBezTo>
                  <a:pt x="921068" y="881431"/>
                  <a:pt x="901065" y="863334"/>
                  <a:pt x="902018" y="820471"/>
                </a:cubicBezTo>
                <a:cubicBezTo>
                  <a:pt x="903922" y="765226"/>
                  <a:pt x="902018" y="709981"/>
                  <a:pt x="902018" y="652831"/>
                </a:cubicBezTo>
                <a:cubicBezTo>
                  <a:pt x="842010" y="652831"/>
                  <a:pt x="787718" y="652831"/>
                  <a:pt x="731520" y="652831"/>
                </a:cubicBezTo>
                <a:cubicBezTo>
                  <a:pt x="731520" y="709029"/>
                  <a:pt x="731520" y="760463"/>
                  <a:pt x="731520" y="812851"/>
                </a:cubicBezTo>
                <a:cubicBezTo>
                  <a:pt x="731520" y="869049"/>
                  <a:pt x="720090" y="880479"/>
                  <a:pt x="665797" y="880479"/>
                </a:cubicBezTo>
                <a:cubicBezTo>
                  <a:pt x="612458" y="881431"/>
                  <a:pt x="559118" y="881431"/>
                  <a:pt x="504825" y="881431"/>
                </a:cubicBezTo>
                <a:close/>
                <a:moveTo>
                  <a:pt x="516255" y="346126"/>
                </a:moveTo>
                <a:cubicBezTo>
                  <a:pt x="722947" y="346126"/>
                  <a:pt x="925830" y="346126"/>
                  <a:pt x="1129665" y="346126"/>
                </a:cubicBezTo>
                <a:cubicBezTo>
                  <a:pt x="1119188" y="208966"/>
                  <a:pt x="989647" y="86093"/>
                  <a:pt x="850583" y="79426"/>
                </a:cubicBezTo>
                <a:cubicBezTo>
                  <a:pt x="679133" y="70854"/>
                  <a:pt x="543878" y="176581"/>
                  <a:pt x="516255" y="34612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/>
          </a:lstStyle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139923" y="809706"/>
            <a:ext cx="3931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  <a:endParaRPr lang="ko-KR" altLang="en-US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4487" y="5032633"/>
            <a:ext cx="3931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  <a:endParaRPr lang="ko-KR" altLang="en-US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6708068" y="520544"/>
            <a:ext cx="4795075" cy="2340000"/>
          </a:xfrm>
          <a:prstGeom prst="frame">
            <a:avLst>
              <a:gd name="adj1" fmla="val 10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642584" y="3971145"/>
            <a:ext cx="4795170" cy="2340000"/>
          </a:xfrm>
          <a:prstGeom prst="frame">
            <a:avLst>
              <a:gd name="adj1" fmla="val 101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600968" y="1809806"/>
            <a:ext cx="3009274" cy="144016"/>
            <a:chOff x="5366097" y="1916832"/>
            <a:chExt cx="3009274" cy="14401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366097" y="1988840"/>
              <a:ext cx="126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115371" y="1988840"/>
              <a:ext cx="126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Diamond 10"/>
            <p:cNvSpPr/>
            <p:nvPr/>
          </p:nvSpPr>
          <p:spPr>
            <a:xfrm>
              <a:off x="6798726" y="1916832"/>
              <a:ext cx="144016" cy="144016"/>
            </a:xfrm>
            <a:prstGeom prst="diamond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</p:grpSp>
      <p:grpSp>
        <p:nvGrpSpPr>
          <p:cNvPr id="23" name="Group 13">
            <a:extLst>
              <a:ext uri="{FF2B5EF4-FFF2-40B4-BE49-F238E27FC236}">
                <a16:creationId xmlns:a16="http://schemas.microsoft.com/office/drawing/2014/main" id="{D9FA4E73-AAE2-484E-BA55-C8E172108145}"/>
              </a:ext>
            </a:extLst>
          </p:cNvPr>
          <p:cNvGrpSpPr/>
          <p:nvPr/>
        </p:nvGrpSpPr>
        <p:grpSpPr>
          <a:xfrm>
            <a:off x="1535532" y="4789290"/>
            <a:ext cx="3009274" cy="144016"/>
            <a:chOff x="5366097" y="1916832"/>
            <a:chExt cx="3009274" cy="144016"/>
          </a:xfrm>
        </p:grpSpPr>
        <p:cxnSp>
          <p:nvCxnSpPr>
            <p:cNvPr id="24" name="Straight Connector 8">
              <a:extLst>
                <a:ext uri="{FF2B5EF4-FFF2-40B4-BE49-F238E27FC236}">
                  <a16:creationId xmlns:a16="http://schemas.microsoft.com/office/drawing/2014/main" id="{4DECFFB0-004B-4689-8D9D-371A470334AC}"/>
                </a:ext>
              </a:extLst>
            </p:cNvPr>
            <p:cNvCxnSpPr/>
            <p:nvPr/>
          </p:nvCxnSpPr>
          <p:spPr>
            <a:xfrm>
              <a:off x="5366097" y="1988840"/>
              <a:ext cx="126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6">
              <a:extLst>
                <a:ext uri="{FF2B5EF4-FFF2-40B4-BE49-F238E27FC236}">
                  <a16:creationId xmlns:a16="http://schemas.microsoft.com/office/drawing/2014/main" id="{12C64C4D-4FF9-465C-9AD4-4D1DAD950DBC}"/>
                </a:ext>
              </a:extLst>
            </p:cNvPr>
            <p:cNvCxnSpPr/>
            <p:nvPr/>
          </p:nvCxnSpPr>
          <p:spPr>
            <a:xfrm>
              <a:off x="7115371" y="1988840"/>
              <a:ext cx="126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Diamond 10">
              <a:extLst>
                <a:ext uri="{FF2B5EF4-FFF2-40B4-BE49-F238E27FC236}">
                  <a16:creationId xmlns:a16="http://schemas.microsoft.com/office/drawing/2014/main" id="{FFECD8ED-8748-488A-AFAB-F64A78922C47}"/>
                </a:ext>
              </a:extLst>
            </p:cNvPr>
            <p:cNvSpPr/>
            <p:nvPr/>
          </p:nvSpPr>
          <p:spPr>
            <a:xfrm>
              <a:off x="6798726" y="1916832"/>
              <a:ext cx="144016" cy="144016"/>
            </a:xfrm>
            <a:prstGeom prst="diamond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</p:grp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08BA41D1-DD47-4911-BBB4-155981783885}"/>
              </a:ext>
            </a:extLst>
          </p:cNvPr>
          <p:cNvSpPr/>
          <p:nvPr/>
        </p:nvSpPr>
        <p:spPr>
          <a:xfrm flipH="1">
            <a:off x="8860968" y="2199230"/>
            <a:ext cx="440478" cy="363368"/>
          </a:xfrm>
          <a:custGeom>
            <a:avLst/>
            <a:gdLst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0B11D4F3-A27B-486B-97A0-7D7C0A09B57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E82E37E6-BBDC-4495-BE8C-77FA90793981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2845511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13A3062-BD0F-436F-9CEB-3CBC79312F5B}"/>
              </a:ext>
            </a:extLst>
          </p:cNvPr>
          <p:cNvSpPr/>
          <p:nvPr/>
        </p:nvSpPr>
        <p:spPr>
          <a:xfrm>
            <a:off x="1096037" y="970159"/>
            <a:ext cx="628403" cy="581184"/>
          </a:xfrm>
          <a:custGeom>
            <a:avLst/>
            <a:gdLst/>
            <a:ahLst/>
            <a:cxnLst/>
            <a:rect l="l" t="t" r="r" b="b"/>
            <a:pathLst>
              <a:path w="57931" h="53578">
                <a:moveTo>
                  <a:pt x="53020" y="0"/>
                </a:moveTo>
                <a:lnTo>
                  <a:pt x="57931" y="7814"/>
                </a:lnTo>
                <a:cubicBezTo>
                  <a:pt x="53838" y="9525"/>
                  <a:pt x="50825" y="12074"/>
                  <a:pt x="48890" y="15460"/>
                </a:cubicBezTo>
                <a:cubicBezTo>
                  <a:pt x="46955" y="18845"/>
                  <a:pt x="45876" y="23775"/>
                  <a:pt x="45653" y="30249"/>
                </a:cubicBezTo>
                <a:lnTo>
                  <a:pt x="56145" y="30249"/>
                </a:lnTo>
                <a:lnTo>
                  <a:pt x="56145" y="53578"/>
                </a:lnTo>
                <a:lnTo>
                  <a:pt x="34602" y="53578"/>
                </a:lnTo>
                <a:lnTo>
                  <a:pt x="34602" y="35161"/>
                </a:lnTo>
                <a:cubicBezTo>
                  <a:pt x="34602" y="25189"/>
                  <a:pt x="35793" y="17971"/>
                  <a:pt x="38174" y="13506"/>
                </a:cubicBezTo>
                <a:cubicBezTo>
                  <a:pt x="41300" y="7553"/>
                  <a:pt x="46248" y="3051"/>
                  <a:pt x="53020" y="0"/>
                </a:cubicBezTo>
                <a:close/>
                <a:moveTo>
                  <a:pt x="18417" y="0"/>
                </a:moveTo>
                <a:lnTo>
                  <a:pt x="23329" y="7814"/>
                </a:lnTo>
                <a:cubicBezTo>
                  <a:pt x="19236" y="9525"/>
                  <a:pt x="16222" y="12074"/>
                  <a:pt x="14287" y="15460"/>
                </a:cubicBezTo>
                <a:cubicBezTo>
                  <a:pt x="12353" y="18845"/>
                  <a:pt x="11274" y="23775"/>
                  <a:pt x="11050" y="30249"/>
                </a:cubicBezTo>
                <a:lnTo>
                  <a:pt x="21543" y="30249"/>
                </a:lnTo>
                <a:lnTo>
                  <a:pt x="21543" y="53578"/>
                </a:lnTo>
                <a:lnTo>
                  <a:pt x="0" y="53578"/>
                </a:lnTo>
                <a:lnTo>
                  <a:pt x="0" y="35161"/>
                </a:lnTo>
                <a:cubicBezTo>
                  <a:pt x="0" y="25189"/>
                  <a:pt x="1190" y="17971"/>
                  <a:pt x="3572" y="13506"/>
                </a:cubicBezTo>
                <a:cubicBezTo>
                  <a:pt x="6697" y="7553"/>
                  <a:pt x="11646" y="3051"/>
                  <a:pt x="1841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BB6991-A8BD-497E-9486-7E3BABBA550A}"/>
              </a:ext>
            </a:extLst>
          </p:cNvPr>
          <p:cNvSpPr txBox="1"/>
          <p:nvPr/>
        </p:nvSpPr>
        <p:spPr>
          <a:xfrm>
            <a:off x="8684057" y="5435112"/>
            <a:ext cx="2052000" cy="30777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14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ESTATE</a:t>
            </a:r>
            <a:endParaRPr lang="ko-KR" altLang="en-US" sz="1400" b="1" i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9E2E3-41C3-4C47-87EA-02219D3E7EF4}"/>
              </a:ext>
            </a:extLst>
          </p:cNvPr>
          <p:cNvSpPr txBox="1"/>
          <p:nvPr/>
        </p:nvSpPr>
        <p:spPr>
          <a:xfrm>
            <a:off x="1410238" y="1930285"/>
            <a:ext cx="317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8E5F176-1E9C-4645-B5B5-FF67EEF04C78}"/>
              </a:ext>
            </a:extLst>
          </p:cNvPr>
          <p:cNvSpPr txBox="1"/>
          <p:nvPr/>
        </p:nvSpPr>
        <p:spPr>
          <a:xfrm>
            <a:off x="1924040" y="5141244"/>
            <a:ext cx="3684288" cy="1203290"/>
          </a:xfrm>
          <a:prstGeom prst="rect">
            <a:avLst/>
          </a:prstGeom>
          <a:noFill/>
        </p:spPr>
        <p:txBody>
          <a:bodyPr anchor="ctr"/>
          <a:lstStyle>
            <a:defPPr/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Modern Portfolio Presentation</a:t>
            </a:r>
          </a:p>
        </p:txBody>
      </p: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D754E5C0-778E-46CE-B654-F090251CE47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701022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41D79B6-A474-4267-9782-64E5D55C11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5193" y="-49145"/>
            <a:ext cx="5056808" cy="7000276"/>
          </a:xfrm>
          <a:prstGeom prst="rect">
            <a:avLst/>
          </a:prstGeom>
        </p:spPr>
      </p:pic>
      <p:sp>
        <p:nvSpPr>
          <p:cNvPr id="2" name="Diagrama de flujo: datos 1">
            <a:extLst>
              <a:ext uri="{FF2B5EF4-FFF2-40B4-BE49-F238E27FC236}">
                <a16:creationId xmlns:a16="http://schemas.microsoft.com/office/drawing/2014/main" id="{59762408-FC9D-4515-B466-D0B13D7DD470}"/>
              </a:ext>
            </a:extLst>
          </p:cNvPr>
          <p:cNvSpPr/>
          <p:nvPr/>
        </p:nvSpPr>
        <p:spPr>
          <a:xfrm rot="3600000">
            <a:off x="5317153" y="90314"/>
            <a:ext cx="4934841" cy="6858000"/>
          </a:xfrm>
          <a:prstGeom prst="flowChartInputOutpu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Google Shape;150;p23">
            <a:extLst>
              <a:ext uri="{FF2B5EF4-FFF2-40B4-BE49-F238E27FC236}">
                <a16:creationId xmlns:a16="http://schemas.microsoft.com/office/drawing/2014/main" id="{34AB139D-957D-4656-A88C-3FFFBB718EAB}"/>
              </a:ext>
            </a:extLst>
          </p:cNvPr>
          <p:cNvSpPr/>
          <p:nvPr/>
        </p:nvSpPr>
        <p:spPr>
          <a:xfrm>
            <a:off x="1820013" y="892629"/>
            <a:ext cx="5315179" cy="52533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/>
          </a:lstStyle>
          <a:p>
            <a:endParaRPr sz="2400"/>
          </a:p>
        </p:txBody>
      </p:sp>
      <p:sp>
        <p:nvSpPr>
          <p:cNvPr id="656" name="Google Shape;656;p62"/>
          <p:cNvSpPr/>
          <p:nvPr/>
        </p:nvSpPr>
        <p:spPr>
          <a:xfrm>
            <a:off x="0" y="-51733"/>
            <a:ext cx="2282500" cy="6909733"/>
          </a:xfrm>
          <a:prstGeom prst="rect">
            <a:avLst/>
          </a:prstGeom>
          <a:solidFill>
            <a:srgbClr val="AFABAB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/>
          </a:lstStyle>
          <a:p>
            <a:endParaRPr sz="2400"/>
          </a:p>
        </p:txBody>
      </p:sp>
      <p:sp>
        <p:nvSpPr>
          <p:cNvPr id="657" name="Google Shape;657;p62"/>
          <p:cNvSpPr txBox="1">
            <a:spLocks noGrp="1"/>
          </p:cNvSpPr>
          <p:nvPr>
            <p:ph type="title"/>
          </p:nvPr>
        </p:nvSpPr>
        <p:spPr>
          <a:xfrm rot="-5400000">
            <a:off x="-1415520" y="2817600"/>
            <a:ext cx="5434000" cy="122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/>
          </a:lstStyle>
          <a:p>
            <a:r>
              <a:rPr lang="en"/>
              <a:t>ADVERTISING AND PROMOTION</a:t>
            </a:r>
            <a:endParaRPr/>
          </a:p>
        </p:txBody>
      </p:sp>
      <p:sp>
        <p:nvSpPr>
          <p:cNvPr id="658" name="Google Shape;658;p62"/>
          <p:cNvSpPr txBox="1">
            <a:spLocks noGrp="1"/>
          </p:cNvSpPr>
          <p:nvPr>
            <p:ph type="title" idx="2"/>
          </p:nvPr>
        </p:nvSpPr>
        <p:spPr>
          <a:xfrm>
            <a:off x="2514333" y="3245193"/>
            <a:ext cx="2145200" cy="41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/>
          </a:lstStyle>
          <a:p>
            <a:r>
              <a:rPr lang="en"/>
              <a:t>ADVERTISING</a:t>
            </a:r>
            <a:endParaRPr/>
          </a:p>
        </p:txBody>
      </p:sp>
      <p:sp>
        <p:nvSpPr>
          <p:cNvPr id="659" name="Google Shape;659;p62"/>
          <p:cNvSpPr txBox="1">
            <a:spLocks noGrp="1"/>
          </p:cNvSpPr>
          <p:nvPr>
            <p:ph type="subTitle" idx="1"/>
          </p:nvPr>
        </p:nvSpPr>
        <p:spPr>
          <a:xfrm>
            <a:off x="2547733" y="3656777"/>
            <a:ext cx="2078400" cy="105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/>
          </a:lstStyle>
          <a:p>
            <a:pPr marL="0" indent="0">
              <a:buClr>
                <a:schemeClr val="dk1"/>
              </a:buClr>
              <a:buSzPts val="1100"/>
            </a:pPr>
            <a:r>
              <a:rPr lang="en" sz="2400"/>
              <a:t>It’s the biggest planet in the Solar System</a:t>
            </a:r>
            <a:endParaRPr sz="2400"/>
          </a:p>
        </p:txBody>
      </p:sp>
      <p:sp>
        <p:nvSpPr>
          <p:cNvPr id="660" name="Google Shape;660;p62"/>
          <p:cNvSpPr txBox="1">
            <a:spLocks noGrp="1"/>
          </p:cNvSpPr>
          <p:nvPr>
            <p:ph type="title" idx="3"/>
          </p:nvPr>
        </p:nvSpPr>
        <p:spPr>
          <a:xfrm>
            <a:off x="5023392" y="3245193"/>
            <a:ext cx="2145200" cy="411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/>
          </a:lstStyle>
          <a:p>
            <a:r>
              <a:rPr lang="en"/>
              <a:t>PR</a:t>
            </a:r>
            <a:endParaRPr/>
          </a:p>
        </p:txBody>
      </p:sp>
      <p:sp>
        <p:nvSpPr>
          <p:cNvPr id="661" name="Google Shape;661;p62"/>
          <p:cNvSpPr txBox="1">
            <a:spLocks noGrp="1"/>
          </p:cNvSpPr>
          <p:nvPr>
            <p:ph type="subTitle" idx="4"/>
          </p:nvPr>
        </p:nvSpPr>
        <p:spPr>
          <a:xfrm>
            <a:off x="5056792" y="3656777"/>
            <a:ext cx="2078400" cy="105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/>
          </a:lstStyle>
          <a:p>
            <a:pPr marL="0" indent="0">
              <a:buClr>
                <a:schemeClr val="dk1"/>
              </a:buClr>
              <a:buSzPts val="1100"/>
            </a:pPr>
            <a:r>
              <a:rPr lang="en" sz="2400"/>
              <a:t>It’s the ringed one and a is gas giant</a:t>
            </a:r>
            <a:endParaRPr sz="2400"/>
          </a:p>
        </p:txBody>
      </p:sp>
      <p:sp>
        <p:nvSpPr>
          <p:cNvPr id="665" name="Google Shape;665;p62"/>
          <p:cNvSpPr/>
          <p:nvPr/>
        </p:nvSpPr>
        <p:spPr>
          <a:xfrm>
            <a:off x="3261133" y="2519844"/>
            <a:ext cx="651600" cy="65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/>
          </a:lstStyle>
          <a:p>
            <a:endParaRPr sz="2400"/>
          </a:p>
        </p:txBody>
      </p:sp>
      <p:grpSp>
        <p:nvGrpSpPr>
          <p:cNvPr id="666" name="Google Shape;666;p62"/>
          <p:cNvGrpSpPr/>
          <p:nvPr/>
        </p:nvGrpSpPr>
        <p:grpSpPr>
          <a:xfrm>
            <a:off x="3427912" y="2619497"/>
            <a:ext cx="318041" cy="452337"/>
            <a:chOff x="3378308" y="2620775"/>
            <a:chExt cx="338775" cy="481825"/>
          </a:xfrm>
        </p:grpSpPr>
        <p:sp>
          <p:nvSpPr>
            <p:cNvPr id="667" name="Google Shape;667;p62"/>
            <p:cNvSpPr/>
            <p:nvPr/>
          </p:nvSpPr>
          <p:spPr>
            <a:xfrm>
              <a:off x="3378308" y="2620775"/>
              <a:ext cx="338775" cy="56475"/>
            </a:xfrm>
            <a:custGeom>
              <a:avLst/>
              <a:gdLst/>
              <a:ahLst/>
              <a:cxnLst/>
              <a:rect l="l" t="t" r="r" b="b"/>
              <a:pathLst>
                <a:path w="13551" h="2259" extrusionOk="0">
                  <a:moveTo>
                    <a:pt x="1693" y="0"/>
                  </a:moveTo>
                  <a:cubicBezTo>
                    <a:pt x="756" y="0"/>
                    <a:pt x="0" y="759"/>
                    <a:pt x="0" y="1695"/>
                  </a:cubicBezTo>
                  <a:lnTo>
                    <a:pt x="0" y="2259"/>
                  </a:lnTo>
                  <a:lnTo>
                    <a:pt x="13551" y="2259"/>
                  </a:lnTo>
                  <a:lnTo>
                    <a:pt x="13551" y="1695"/>
                  </a:lnTo>
                  <a:cubicBezTo>
                    <a:pt x="13548" y="759"/>
                    <a:pt x="12792" y="0"/>
                    <a:pt x="11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/>
            </a:lstStyle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668" name="Google Shape;668;p62"/>
            <p:cNvSpPr/>
            <p:nvPr/>
          </p:nvSpPr>
          <p:spPr>
            <a:xfrm>
              <a:off x="3378308" y="2705450"/>
              <a:ext cx="338775" cy="284225"/>
            </a:xfrm>
            <a:custGeom>
              <a:avLst/>
              <a:gdLst/>
              <a:ahLst/>
              <a:cxnLst/>
              <a:rect l="l" t="t" r="r" b="b"/>
              <a:pathLst>
                <a:path w="13551" h="11369" extrusionOk="0">
                  <a:moveTo>
                    <a:pt x="0" y="1"/>
                  </a:moveTo>
                  <a:lnTo>
                    <a:pt x="0" y="11368"/>
                  </a:lnTo>
                  <a:lnTo>
                    <a:pt x="13551" y="11368"/>
                  </a:lnTo>
                  <a:lnTo>
                    <a:pt x="135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/>
            </a:lstStyle>
            <a:p>
              <a:endParaRPr sz="2400">
                <a:solidFill>
                  <a:srgbClr val="435D74"/>
                </a:solidFill>
              </a:endParaRPr>
            </a:p>
          </p:txBody>
        </p:sp>
        <p:sp>
          <p:nvSpPr>
            <p:cNvPr id="669" name="Google Shape;669;p62"/>
            <p:cNvSpPr/>
            <p:nvPr/>
          </p:nvSpPr>
          <p:spPr>
            <a:xfrm>
              <a:off x="3378308" y="3017875"/>
              <a:ext cx="338775" cy="84725"/>
            </a:xfrm>
            <a:custGeom>
              <a:avLst/>
              <a:gdLst/>
              <a:ahLst/>
              <a:cxnLst/>
              <a:rect l="l" t="t" r="r" b="b"/>
              <a:pathLst>
                <a:path w="13551" h="3389" extrusionOk="0">
                  <a:moveTo>
                    <a:pt x="8224" y="1205"/>
                  </a:moveTo>
                  <a:cubicBezTo>
                    <a:pt x="8534" y="1205"/>
                    <a:pt x="8787" y="1458"/>
                    <a:pt x="8787" y="1771"/>
                  </a:cubicBezTo>
                  <a:cubicBezTo>
                    <a:pt x="8787" y="2081"/>
                    <a:pt x="8534" y="2334"/>
                    <a:pt x="8224" y="2334"/>
                  </a:cubicBezTo>
                  <a:lnTo>
                    <a:pt x="5324" y="2334"/>
                  </a:lnTo>
                  <a:cubicBezTo>
                    <a:pt x="5014" y="2334"/>
                    <a:pt x="4761" y="2081"/>
                    <a:pt x="4761" y="1771"/>
                  </a:cubicBezTo>
                  <a:cubicBezTo>
                    <a:pt x="4761" y="1458"/>
                    <a:pt x="5014" y="1205"/>
                    <a:pt x="5324" y="1205"/>
                  </a:cubicBezTo>
                  <a:close/>
                  <a:moveTo>
                    <a:pt x="0" y="0"/>
                  </a:moveTo>
                  <a:lnTo>
                    <a:pt x="0" y="1696"/>
                  </a:lnTo>
                  <a:cubicBezTo>
                    <a:pt x="0" y="2629"/>
                    <a:pt x="756" y="3388"/>
                    <a:pt x="1693" y="3388"/>
                  </a:cubicBezTo>
                  <a:lnTo>
                    <a:pt x="11855" y="3388"/>
                  </a:lnTo>
                  <a:cubicBezTo>
                    <a:pt x="12792" y="3388"/>
                    <a:pt x="13548" y="2629"/>
                    <a:pt x="13551" y="1696"/>
                  </a:cubicBezTo>
                  <a:lnTo>
                    <a:pt x="135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/>
            </a:lstStyle>
            <a:p>
              <a:endParaRPr sz="2400">
                <a:solidFill>
                  <a:srgbClr val="435D74"/>
                </a:solidFill>
              </a:endParaRPr>
            </a:p>
          </p:txBody>
        </p:sp>
      </p:grpSp>
      <p:sp>
        <p:nvSpPr>
          <p:cNvPr id="680" name="Google Shape;680;p62"/>
          <p:cNvSpPr/>
          <p:nvPr/>
        </p:nvSpPr>
        <p:spPr>
          <a:xfrm>
            <a:off x="5770200" y="2519844"/>
            <a:ext cx="651600" cy="65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/>
          </a:lstStyle>
          <a:p>
            <a:endParaRPr sz="2400"/>
          </a:p>
        </p:txBody>
      </p:sp>
      <p:grpSp>
        <p:nvGrpSpPr>
          <p:cNvPr id="681" name="Google Shape;681;p62"/>
          <p:cNvGrpSpPr/>
          <p:nvPr/>
        </p:nvGrpSpPr>
        <p:grpSpPr>
          <a:xfrm>
            <a:off x="5987375" y="2612275"/>
            <a:ext cx="217252" cy="466772"/>
            <a:chOff x="3597656" y="3227275"/>
            <a:chExt cx="137850" cy="296175"/>
          </a:xfrm>
        </p:grpSpPr>
        <p:sp>
          <p:nvSpPr>
            <p:cNvPr id="682" name="Google Shape;682;p62"/>
            <p:cNvSpPr/>
            <p:nvPr/>
          </p:nvSpPr>
          <p:spPr>
            <a:xfrm>
              <a:off x="3631906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/>
            </a:lstStyle>
            <a:p>
              <a:endParaRPr sz="2400"/>
            </a:p>
          </p:txBody>
        </p:sp>
        <p:sp>
          <p:nvSpPr>
            <p:cNvPr id="683" name="Google Shape;683;p62"/>
            <p:cNvSpPr/>
            <p:nvPr/>
          </p:nvSpPr>
          <p:spPr>
            <a:xfrm>
              <a:off x="3623256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/>
            </a:lstStyle>
            <a:p>
              <a:endParaRPr sz="2400"/>
            </a:p>
          </p:txBody>
        </p:sp>
        <p:sp>
          <p:nvSpPr>
            <p:cNvPr id="684" name="Google Shape;684;p62"/>
            <p:cNvSpPr/>
            <p:nvPr/>
          </p:nvSpPr>
          <p:spPr>
            <a:xfrm>
              <a:off x="3623244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/>
            </a:lstStyle>
            <a:p>
              <a:endParaRPr sz="2400"/>
            </a:p>
          </p:txBody>
        </p:sp>
        <p:sp>
          <p:nvSpPr>
            <p:cNvPr id="685" name="Google Shape;685;p62"/>
            <p:cNvSpPr/>
            <p:nvPr/>
          </p:nvSpPr>
          <p:spPr>
            <a:xfrm>
              <a:off x="3645694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0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/>
            </a:lstStyle>
            <a:p>
              <a:endParaRPr sz="2400"/>
            </a:p>
          </p:txBody>
        </p:sp>
        <p:sp>
          <p:nvSpPr>
            <p:cNvPr id="686" name="Google Shape;686;p62"/>
            <p:cNvSpPr/>
            <p:nvPr/>
          </p:nvSpPr>
          <p:spPr>
            <a:xfrm>
              <a:off x="3631519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/>
            </a:lstStyle>
            <a:p>
              <a:endParaRPr sz="2400"/>
            </a:p>
          </p:txBody>
        </p:sp>
        <p:sp>
          <p:nvSpPr>
            <p:cNvPr id="687" name="Google Shape;687;p62"/>
            <p:cNvSpPr/>
            <p:nvPr/>
          </p:nvSpPr>
          <p:spPr>
            <a:xfrm>
              <a:off x="3631519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/>
            </a:lstStyle>
            <a:p>
              <a:endParaRPr sz="2400"/>
            </a:p>
          </p:txBody>
        </p:sp>
        <p:sp>
          <p:nvSpPr>
            <p:cNvPr id="688" name="Google Shape;688;p62"/>
            <p:cNvSpPr/>
            <p:nvPr/>
          </p:nvSpPr>
          <p:spPr>
            <a:xfrm>
              <a:off x="3597656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/>
            </a:lstStyle>
            <a:p>
              <a:endParaRPr sz="2400"/>
            </a:p>
          </p:txBody>
        </p:sp>
        <p:sp>
          <p:nvSpPr>
            <p:cNvPr id="689" name="Google Shape;689;p62"/>
            <p:cNvSpPr/>
            <p:nvPr/>
          </p:nvSpPr>
          <p:spPr>
            <a:xfrm>
              <a:off x="3598444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/>
            </a:lstStyle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5179262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883;p71">
            <a:extLst>
              <a:ext uri="{FF2B5EF4-FFF2-40B4-BE49-F238E27FC236}">
                <a16:creationId xmlns:a16="http://schemas.microsoft.com/office/drawing/2014/main" id="{C297C575-EC10-4C0E-A06C-369B51B8102F}"/>
              </a:ext>
            </a:extLst>
          </p:cNvPr>
          <p:cNvSpPr/>
          <p:nvPr/>
        </p:nvSpPr>
        <p:spPr>
          <a:xfrm>
            <a:off x="5065776" y="-14010"/>
            <a:ext cx="7161063" cy="6879620"/>
          </a:xfrm>
          <a:prstGeom prst="rect">
            <a:avLst/>
          </a:prstGeom>
          <a:solidFill>
            <a:schemeClr val="dk1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/>
          </a:lstStyle>
          <a:p>
            <a:endParaRPr sz="2400"/>
          </a:p>
        </p:txBody>
      </p:sp>
      <p:sp>
        <p:nvSpPr>
          <p:cNvPr id="902" name="Google Shape;902;p72"/>
          <p:cNvSpPr txBox="1">
            <a:spLocks noGrp="1"/>
          </p:cNvSpPr>
          <p:nvPr>
            <p:ph type="title"/>
          </p:nvPr>
        </p:nvSpPr>
        <p:spPr>
          <a:xfrm>
            <a:off x="6280483" y="3616955"/>
            <a:ext cx="5423200" cy="129836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/>
          </a:lstStyle>
          <a:p>
            <a:r>
              <a:rPr lang="en" dirty="0">
                <a:solidFill>
                  <a:schemeClr val="bg1"/>
                </a:solidFill>
              </a:rPr>
              <a:t>THANKS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1" name="Google Shape;886;p71">
            <a:extLst>
              <a:ext uri="{FF2B5EF4-FFF2-40B4-BE49-F238E27FC236}">
                <a16:creationId xmlns:a16="http://schemas.microsoft.com/office/drawing/2014/main" id="{F573CDBF-76BB-45D0-8507-886363C342C9}"/>
              </a:ext>
            </a:extLst>
          </p:cNvPr>
          <p:cNvSpPr txBox="1"/>
          <p:nvPr/>
        </p:nvSpPr>
        <p:spPr>
          <a:xfrm>
            <a:off x="5384122" y="6474600"/>
            <a:ext cx="31764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algn="r"/>
            <a:r>
              <a:rPr lang="en-US" sz="1867" dirty="0">
                <a:solidFill>
                  <a:schemeClr val="bg1"/>
                </a:solidFill>
              </a:rPr>
              <a:t>It’s the farthest planet from the Sun</a:t>
            </a:r>
          </a:p>
        </p:txBody>
      </p:sp>
      <p:sp>
        <p:nvSpPr>
          <p:cNvPr id="22" name="TextBox 59">
            <a:extLst>
              <a:ext uri="{FF2B5EF4-FFF2-40B4-BE49-F238E27FC236}">
                <a16:creationId xmlns:a16="http://schemas.microsoft.com/office/drawing/2014/main" id="{B092D363-1E38-4225-85E7-C58B32D657C5}"/>
              </a:ext>
            </a:extLst>
          </p:cNvPr>
          <p:cNvSpPr txBox="1"/>
          <p:nvPr/>
        </p:nvSpPr>
        <p:spPr>
          <a:xfrm>
            <a:off x="7876083" y="4641929"/>
            <a:ext cx="2232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US" altLang="ko-K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695205FA-A887-4D10-9FB9-D404842985BF}"/>
              </a:ext>
            </a:extLst>
          </p:cNvPr>
          <p:cNvSpPr/>
          <p:nvPr/>
        </p:nvSpPr>
        <p:spPr>
          <a:xfrm>
            <a:off x="1246389" y="370665"/>
            <a:ext cx="4804893" cy="6125613"/>
          </a:xfrm>
          <a:custGeom>
            <a:avLst/>
            <a:gdLst>
              <a:gd name="connsiteX0" fmla="*/ 666651 w 1048205"/>
              <a:gd name="connsiteY0" fmla="*/ 1106594 h 1336325"/>
              <a:gd name="connsiteX1" fmla="*/ 675551 w 1048205"/>
              <a:gd name="connsiteY1" fmla="*/ 1162043 h 1336325"/>
              <a:gd name="connsiteX2" fmla="*/ 626947 w 1048205"/>
              <a:gd name="connsiteY2" fmla="*/ 1137399 h 1336325"/>
              <a:gd name="connsiteX3" fmla="*/ 575262 w 1048205"/>
              <a:gd name="connsiteY3" fmla="*/ 1154513 h 1336325"/>
              <a:gd name="connsiteX4" fmla="*/ 462310 w 1048205"/>
              <a:gd name="connsiteY4" fmla="*/ 1225365 h 1336325"/>
              <a:gd name="connsiteX5" fmla="*/ 436297 w 1048205"/>
              <a:gd name="connsiteY5" fmla="*/ 1228103 h 1336325"/>
              <a:gd name="connsiteX6" fmla="*/ 414048 w 1048205"/>
              <a:gd name="connsiteY6" fmla="*/ 1241794 h 1336325"/>
              <a:gd name="connsiteX7" fmla="*/ 404464 w 1048205"/>
              <a:gd name="connsiteY7" fmla="*/ 1251721 h 1336325"/>
              <a:gd name="connsiteX8" fmla="*/ 398646 w 1048205"/>
              <a:gd name="connsiteY8" fmla="*/ 1234264 h 1336325"/>
              <a:gd name="connsiteX9" fmla="*/ 407203 w 1048205"/>
              <a:gd name="connsiteY9" fmla="*/ 1216123 h 1336325"/>
              <a:gd name="connsiteX10" fmla="*/ 418840 w 1048205"/>
              <a:gd name="connsiteY10" fmla="*/ 1197298 h 1336325"/>
              <a:gd name="connsiteX11" fmla="*/ 389062 w 1048205"/>
              <a:gd name="connsiteY11" fmla="*/ 1195244 h 1336325"/>
              <a:gd name="connsiteX12" fmla="*/ 349700 w 1048205"/>
              <a:gd name="connsiteY12" fmla="*/ 1191821 h 1336325"/>
              <a:gd name="connsiteX13" fmla="*/ 338062 w 1048205"/>
              <a:gd name="connsiteY13" fmla="*/ 1185660 h 1336325"/>
              <a:gd name="connsiteX14" fmla="*/ 323344 w 1048205"/>
              <a:gd name="connsiteY14" fmla="*/ 1185660 h 1336325"/>
              <a:gd name="connsiteX15" fmla="*/ 314787 w 1048205"/>
              <a:gd name="connsiteY15" fmla="*/ 1189768 h 1336325"/>
              <a:gd name="connsiteX16" fmla="*/ 301096 w 1048205"/>
              <a:gd name="connsiteY16" fmla="*/ 1181895 h 1336325"/>
              <a:gd name="connsiteX17" fmla="*/ 315472 w 1048205"/>
              <a:gd name="connsiteY17" fmla="*/ 1162728 h 1336325"/>
              <a:gd name="connsiteX18" fmla="*/ 401726 w 1048205"/>
              <a:gd name="connsiteY18" fmla="*/ 1153828 h 1336325"/>
              <a:gd name="connsiteX19" fmla="*/ 431162 w 1048205"/>
              <a:gd name="connsiteY19" fmla="*/ 1149721 h 1336325"/>
              <a:gd name="connsiteX20" fmla="*/ 354149 w 1048205"/>
              <a:gd name="connsiteY20" fmla="*/ 1133634 h 1336325"/>
              <a:gd name="connsiteX21" fmla="*/ 345592 w 1048205"/>
              <a:gd name="connsiteY21" fmla="*/ 1127130 h 1336325"/>
              <a:gd name="connsiteX22" fmla="*/ 353807 w 1048205"/>
              <a:gd name="connsiteY22" fmla="*/ 1116177 h 1336325"/>
              <a:gd name="connsiteX23" fmla="*/ 435270 w 1048205"/>
              <a:gd name="connsiteY23" fmla="*/ 1113439 h 1336325"/>
              <a:gd name="connsiteX24" fmla="*/ 490719 w 1048205"/>
              <a:gd name="connsiteY24" fmla="*/ 1130211 h 1336325"/>
              <a:gd name="connsiteX25" fmla="*/ 527343 w 1048205"/>
              <a:gd name="connsiteY25" fmla="*/ 1114808 h 1336325"/>
              <a:gd name="connsiteX26" fmla="*/ 561571 w 1048205"/>
              <a:gd name="connsiteY26" fmla="*/ 1037111 h 1336325"/>
              <a:gd name="connsiteX27" fmla="*/ 558148 w 1048205"/>
              <a:gd name="connsiteY27" fmla="*/ 1015889 h 1336325"/>
              <a:gd name="connsiteX28" fmla="*/ 503041 w 1048205"/>
              <a:gd name="connsiteY28" fmla="*/ 967285 h 1336325"/>
              <a:gd name="connsiteX29" fmla="*/ 497223 w 1048205"/>
              <a:gd name="connsiteY29" fmla="*/ 962493 h 1336325"/>
              <a:gd name="connsiteX30" fmla="*/ 461283 w 1048205"/>
              <a:gd name="connsiteY30" fmla="*/ 839272 h 1336325"/>
              <a:gd name="connsiteX31" fmla="*/ 462652 w 1048205"/>
              <a:gd name="connsiteY31" fmla="*/ 789299 h 1336325"/>
              <a:gd name="connsiteX32" fmla="*/ 429451 w 1048205"/>
              <a:gd name="connsiteY32" fmla="*/ 728373 h 1336325"/>
              <a:gd name="connsiteX33" fmla="*/ 402069 w 1048205"/>
              <a:gd name="connsiteY33" fmla="*/ 702360 h 1336325"/>
              <a:gd name="connsiteX34" fmla="*/ 371263 w 1048205"/>
              <a:gd name="connsiteY34" fmla="*/ 686273 h 1336325"/>
              <a:gd name="connsiteX35" fmla="*/ 320263 w 1048205"/>
              <a:gd name="connsiteY35" fmla="*/ 641776 h 1336325"/>
              <a:gd name="connsiteX36" fmla="*/ 273713 w 1048205"/>
              <a:gd name="connsiteY36" fmla="*/ 581877 h 1336325"/>
              <a:gd name="connsiteX37" fmla="*/ 253176 w 1048205"/>
              <a:gd name="connsiteY37" fmla="*/ 549018 h 1336325"/>
              <a:gd name="connsiteX38" fmla="*/ 219975 w 1048205"/>
              <a:gd name="connsiteY38" fmla="*/ 509314 h 1336325"/>
              <a:gd name="connsiteX39" fmla="*/ 209707 w 1048205"/>
              <a:gd name="connsiteY39" fmla="*/ 506575 h 1336325"/>
              <a:gd name="connsiteX40" fmla="*/ 209707 w 1048205"/>
              <a:gd name="connsiteY40" fmla="*/ 506575 h 1336325"/>
              <a:gd name="connsiteX41" fmla="*/ 192935 w 1048205"/>
              <a:gd name="connsiteY41" fmla="*/ 480904 h 1336325"/>
              <a:gd name="connsiteX42" fmla="*/ 190197 w 1048205"/>
              <a:gd name="connsiteY42" fmla="*/ 447703 h 1336325"/>
              <a:gd name="connsiteX43" fmla="*/ 75875 w 1048205"/>
              <a:gd name="connsiteY43" fmla="*/ 529851 h 1336325"/>
              <a:gd name="connsiteX44" fmla="*/ 62184 w 1048205"/>
              <a:gd name="connsiteY44" fmla="*/ 538065 h 1336325"/>
              <a:gd name="connsiteX45" fmla="*/ 40278 w 1048205"/>
              <a:gd name="connsiteY45" fmla="*/ 541830 h 1336325"/>
              <a:gd name="connsiteX46" fmla="*/ 52600 w 1048205"/>
              <a:gd name="connsiteY46" fmla="*/ 571609 h 1336325"/>
              <a:gd name="connsiteX47" fmla="*/ 21110 w 1048205"/>
              <a:gd name="connsiteY47" fmla="*/ 571609 h 1336325"/>
              <a:gd name="connsiteX48" fmla="*/ 573 w 1048205"/>
              <a:gd name="connsiteY48" fmla="*/ 513079 h 1336325"/>
              <a:gd name="connsiteX49" fmla="*/ 11868 w 1048205"/>
              <a:gd name="connsiteY49" fmla="*/ 401153 h 1336325"/>
              <a:gd name="connsiteX50" fmla="*/ 60815 w 1048205"/>
              <a:gd name="connsiteY50" fmla="*/ 339885 h 1336325"/>
              <a:gd name="connsiteX51" fmla="*/ 96754 w 1048205"/>
              <a:gd name="connsiteY51" fmla="*/ 320717 h 1336325"/>
              <a:gd name="connsiteX52" fmla="*/ 128928 w 1048205"/>
              <a:gd name="connsiteY52" fmla="*/ 285462 h 1336325"/>
              <a:gd name="connsiteX53" fmla="*/ 139197 w 1048205"/>
              <a:gd name="connsiteY53" fmla="*/ 269033 h 1336325"/>
              <a:gd name="connsiteX54" fmla="*/ 139197 w 1048205"/>
              <a:gd name="connsiteY54" fmla="*/ 269033 h 1336325"/>
              <a:gd name="connsiteX55" fmla="*/ 139197 w 1048205"/>
              <a:gd name="connsiteY55" fmla="*/ 259449 h 1336325"/>
              <a:gd name="connsiteX56" fmla="*/ 138512 w 1048205"/>
              <a:gd name="connsiteY56" fmla="*/ 258764 h 1336325"/>
              <a:gd name="connsiteX57" fmla="*/ 145016 w 1048205"/>
              <a:gd name="connsiteY57" fmla="*/ 247811 h 1336325"/>
              <a:gd name="connsiteX58" fmla="*/ 155626 w 1048205"/>
              <a:gd name="connsiteY58" fmla="*/ 196811 h 1336325"/>
              <a:gd name="connsiteX59" fmla="*/ 150150 w 1048205"/>
              <a:gd name="connsiteY59" fmla="*/ 177986 h 1336325"/>
              <a:gd name="connsiteX60" fmla="*/ 151861 w 1048205"/>
              <a:gd name="connsiteY60" fmla="*/ 167718 h 1336325"/>
              <a:gd name="connsiteX61" fmla="*/ 162472 w 1048205"/>
              <a:gd name="connsiteY61" fmla="*/ 159845 h 1336325"/>
              <a:gd name="connsiteX62" fmla="*/ 164868 w 1048205"/>
              <a:gd name="connsiteY62" fmla="*/ 147523 h 1336325"/>
              <a:gd name="connsiteX63" fmla="*/ 170344 w 1048205"/>
              <a:gd name="connsiteY63" fmla="*/ 149234 h 1336325"/>
              <a:gd name="connsiteX64" fmla="*/ 170344 w 1048205"/>
              <a:gd name="connsiteY64" fmla="*/ 142731 h 1336325"/>
              <a:gd name="connsiteX65" fmla="*/ 200807 w 1048205"/>
              <a:gd name="connsiteY65" fmla="*/ 73933 h 1336325"/>
              <a:gd name="connsiteX66" fmla="*/ 218264 w 1048205"/>
              <a:gd name="connsiteY66" fmla="*/ 31490 h 1336325"/>
              <a:gd name="connsiteX67" fmla="*/ 234009 w 1048205"/>
              <a:gd name="connsiteY67" fmla="*/ 42785 h 1336325"/>
              <a:gd name="connsiteX68" fmla="*/ 250096 w 1048205"/>
              <a:gd name="connsiteY68" fmla="*/ 33886 h 1336325"/>
              <a:gd name="connsiteX69" fmla="*/ 317525 w 1048205"/>
              <a:gd name="connsiteY69" fmla="*/ 0 h 1336325"/>
              <a:gd name="connsiteX70" fmla="*/ 328820 w 1048205"/>
              <a:gd name="connsiteY70" fmla="*/ 5819 h 1336325"/>
              <a:gd name="connsiteX71" fmla="*/ 334982 w 1048205"/>
              <a:gd name="connsiteY71" fmla="*/ 1369 h 1336325"/>
              <a:gd name="connsiteX72" fmla="*/ 334982 w 1048205"/>
              <a:gd name="connsiteY72" fmla="*/ 1369 h 1336325"/>
              <a:gd name="connsiteX73" fmla="*/ 346277 w 1048205"/>
              <a:gd name="connsiteY73" fmla="*/ 5477 h 1336325"/>
              <a:gd name="connsiteX74" fmla="*/ 347303 w 1048205"/>
              <a:gd name="connsiteY74" fmla="*/ 15403 h 1336325"/>
              <a:gd name="connsiteX75" fmla="*/ 383928 w 1048205"/>
              <a:gd name="connsiteY75" fmla="*/ 33201 h 1336325"/>
              <a:gd name="connsiteX76" fmla="*/ 392142 w 1048205"/>
              <a:gd name="connsiteY76" fmla="*/ 59557 h 1336325"/>
              <a:gd name="connsiteX77" fmla="*/ 403095 w 1048205"/>
              <a:gd name="connsiteY77" fmla="*/ 69825 h 1336325"/>
              <a:gd name="connsiteX78" fmla="*/ 421236 w 1048205"/>
              <a:gd name="connsiteY78" fmla="*/ 64349 h 1336325"/>
              <a:gd name="connsiteX79" fmla="*/ 542404 w 1048205"/>
              <a:gd name="connsiteY79" fmla="*/ 13691 h 1336325"/>
              <a:gd name="connsiteX80" fmla="*/ 699510 w 1048205"/>
              <a:gd name="connsiteY80" fmla="*/ 92074 h 1336325"/>
              <a:gd name="connsiteX81" fmla="*/ 709436 w 1048205"/>
              <a:gd name="connsiteY81" fmla="*/ 98235 h 1336325"/>
              <a:gd name="connsiteX82" fmla="*/ 710121 w 1048205"/>
              <a:gd name="connsiteY82" fmla="*/ 97208 h 1336325"/>
              <a:gd name="connsiteX83" fmla="*/ 709094 w 1048205"/>
              <a:gd name="connsiteY83" fmla="*/ 98235 h 1336325"/>
              <a:gd name="connsiteX84" fmla="*/ 740242 w 1048205"/>
              <a:gd name="connsiteY84" fmla="*/ 122537 h 1336325"/>
              <a:gd name="connsiteX85" fmla="*/ 742638 w 1048205"/>
              <a:gd name="connsiteY85" fmla="*/ 123906 h 1336325"/>
              <a:gd name="connsiteX86" fmla="*/ 747772 w 1048205"/>
              <a:gd name="connsiteY86" fmla="*/ 129724 h 1336325"/>
              <a:gd name="connsiteX87" fmla="*/ 747772 w 1048205"/>
              <a:gd name="connsiteY87" fmla="*/ 129724 h 1336325"/>
              <a:gd name="connsiteX88" fmla="*/ 753591 w 1048205"/>
              <a:gd name="connsiteY88" fmla="*/ 134859 h 1336325"/>
              <a:gd name="connsiteX89" fmla="*/ 753591 w 1048205"/>
              <a:gd name="connsiteY89" fmla="*/ 134859 h 1336325"/>
              <a:gd name="connsiteX90" fmla="*/ 758725 w 1048205"/>
              <a:gd name="connsiteY90" fmla="*/ 137939 h 1336325"/>
              <a:gd name="connsiteX91" fmla="*/ 948348 w 1048205"/>
              <a:gd name="connsiteY91" fmla="*/ 386435 h 1336325"/>
              <a:gd name="connsiteX92" fmla="*/ 1017831 w 1048205"/>
              <a:gd name="connsiteY92" fmla="*/ 649649 h 1336325"/>
              <a:gd name="connsiteX93" fmla="*/ 1024677 w 1048205"/>
              <a:gd name="connsiteY93" fmla="*/ 726320 h 1336325"/>
              <a:gd name="connsiteX94" fmla="*/ 1046241 w 1048205"/>
              <a:gd name="connsiteY94" fmla="*/ 793064 h 1336325"/>
              <a:gd name="connsiteX95" fmla="*/ 1047952 w 1048205"/>
              <a:gd name="connsiteY95" fmla="*/ 803333 h 1336325"/>
              <a:gd name="connsiteX96" fmla="*/ 1046925 w 1048205"/>
              <a:gd name="connsiteY96" fmla="*/ 924158 h 1336325"/>
              <a:gd name="connsiteX97" fmla="*/ 1043160 w 1048205"/>
              <a:gd name="connsiteY97" fmla="*/ 1015889 h 1336325"/>
              <a:gd name="connsiteX98" fmla="*/ 1043160 w 1048205"/>
              <a:gd name="connsiteY98" fmla="*/ 1021366 h 1336325"/>
              <a:gd name="connsiteX99" fmla="*/ 1005852 w 1048205"/>
              <a:gd name="connsiteY99" fmla="*/ 1127473 h 1336325"/>
              <a:gd name="connsiteX100" fmla="*/ 1001744 w 1048205"/>
              <a:gd name="connsiteY100" fmla="*/ 1157936 h 1336325"/>
              <a:gd name="connsiteX101" fmla="*/ 1001744 w 1048205"/>
              <a:gd name="connsiteY101" fmla="*/ 1210989 h 1336325"/>
              <a:gd name="connsiteX102" fmla="*/ 940818 w 1048205"/>
              <a:gd name="connsiteY102" fmla="*/ 1276023 h 1336325"/>
              <a:gd name="connsiteX103" fmla="*/ 902825 w 1048205"/>
              <a:gd name="connsiteY103" fmla="*/ 1297586 h 1336325"/>
              <a:gd name="connsiteX104" fmla="*/ 783369 w 1048205"/>
              <a:gd name="connsiteY104" fmla="*/ 1328049 h 1336325"/>
              <a:gd name="connsiteX105" fmla="*/ 763517 w 1048205"/>
              <a:gd name="connsiteY105" fmla="*/ 1323942 h 1336325"/>
              <a:gd name="connsiteX106" fmla="*/ 745376 w 1048205"/>
              <a:gd name="connsiteY106" fmla="*/ 1324969 h 1336325"/>
              <a:gd name="connsiteX107" fmla="*/ 712175 w 1048205"/>
              <a:gd name="connsiteY107" fmla="*/ 1332157 h 1336325"/>
              <a:gd name="connsiteX108" fmla="*/ 695403 w 1048205"/>
              <a:gd name="connsiteY108" fmla="*/ 1291425 h 1336325"/>
              <a:gd name="connsiteX109" fmla="*/ 711148 w 1048205"/>
              <a:gd name="connsiteY109" fmla="*/ 1140822 h 1336325"/>
              <a:gd name="connsiteX110" fmla="*/ 711148 w 1048205"/>
              <a:gd name="connsiteY110" fmla="*/ 1135345 h 1336325"/>
              <a:gd name="connsiteX111" fmla="*/ 676235 w 1048205"/>
              <a:gd name="connsiteY111" fmla="*/ 1098379 h 1336325"/>
              <a:gd name="connsiteX112" fmla="*/ 668363 w 1048205"/>
              <a:gd name="connsiteY112" fmla="*/ 1097352 h 1336325"/>
              <a:gd name="connsiteX113" fmla="*/ 611544 w 1048205"/>
              <a:gd name="connsiteY113" fmla="*/ 1086399 h 1336325"/>
              <a:gd name="connsiteX114" fmla="*/ 646799 w 1048205"/>
              <a:gd name="connsiteY114" fmla="*/ 1059017 h 1336325"/>
              <a:gd name="connsiteX115" fmla="*/ 691296 w 1048205"/>
              <a:gd name="connsiteY115" fmla="*/ 1060043 h 1336325"/>
              <a:gd name="connsiteX116" fmla="*/ 722101 w 1048205"/>
              <a:gd name="connsiteY116" fmla="*/ 1026158 h 1336325"/>
              <a:gd name="connsiteX117" fmla="*/ 701906 w 1048205"/>
              <a:gd name="connsiteY117" fmla="*/ 1013835 h 1336325"/>
              <a:gd name="connsiteX118" fmla="*/ 672128 w 1048205"/>
              <a:gd name="connsiteY118" fmla="*/ 1027527 h 1336325"/>
              <a:gd name="connsiteX119" fmla="*/ 592719 w 1048205"/>
              <a:gd name="connsiteY119" fmla="*/ 1098379 h 1336325"/>
              <a:gd name="connsiteX120" fmla="*/ 666994 w 1048205"/>
              <a:gd name="connsiteY120" fmla="*/ 1106251 h 133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048205" h="1336325">
                <a:moveTo>
                  <a:pt x="666651" y="1106594"/>
                </a:moveTo>
                <a:cubicBezTo>
                  <a:pt x="687188" y="1121312"/>
                  <a:pt x="675893" y="1141849"/>
                  <a:pt x="675551" y="1162043"/>
                </a:cubicBezTo>
                <a:cubicBezTo>
                  <a:pt x="667678" y="1135003"/>
                  <a:pt x="644403" y="1142533"/>
                  <a:pt x="626947" y="1137399"/>
                </a:cubicBezTo>
                <a:cubicBezTo>
                  <a:pt x="606068" y="1131238"/>
                  <a:pt x="591007" y="1139795"/>
                  <a:pt x="575262" y="1154513"/>
                </a:cubicBezTo>
                <a:cubicBezTo>
                  <a:pt x="542404" y="1185318"/>
                  <a:pt x="498249" y="1199009"/>
                  <a:pt x="462310" y="1225365"/>
                </a:cubicBezTo>
                <a:cubicBezTo>
                  <a:pt x="454780" y="1230841"/>
                  <a:pt x="444854" y="1227419"/>
                  <a:pt x="436297" y="1228103"/>
                </a:cubicBezTo>
                <a:cubicBezTo>
                  <a:pt x="426370" y="1228788"/>
                  <a:pt x="416787" y="1229472"/>
                  <a:pt x="414048" y="1241794"/>
                </a:cubicBezTo>
                <a:cubicBezTo>
                  <a:pt x="413021" y="1247271"/>
                  <a:pt x="406518" y="1253432"/>
                  <a:pt x="404464" y="1251721"/>
                </a:cubicBezTo>
                <a:cubicBezTo>
                  <a:pt x="400357" y="1247956"/>
                  <a:pt x="395907" y="1242479"/>
                  <a:pt x="398646" y="1234264"/>
                </a:cubicBezTo>
                <a:cubicBezTo>
                  <a:pt x="400699" y="1227761"/>
                  <a:pt x="402753" y="1221942"/>
                  <a:pt x="407203" y="1216123"/>
                </a:cubicBezTo>
                <a:cubicBezTo>
                  <a:pt x="411652" y="1210305"/>
                  <a:pt x="427740" y="1208593"/>
                  <a:pt x="418840" y="1197298"/>
                </a:cubicBezTo>
                <a:cubicBezTo>
                  <a:pt x="411310" y="1187372"/>
                  <a:pt x="400015" y="1183949"/>
                  <a:pt x="389062" y="1195244"/>
                </a:cubicBezTo>
                <a:cubicBezTo>
                  <a:pt x="376740" y="1184976"/>
                  <a:pt x="362706" y="1195929"/>
                  <a:pt x="349700" y="1191821"/>
                </a:cubicBezTo>
                <a:lnTo>
                  <a:pt x="338062" y="1185660"/>
                </a:lnTo>
                <a:cubicBezTo>
                  <a:pt x="333270" y="1178473"/>
                  <a:pt x="328478" y="1182238"/>
                  <a:pt x="323344" y="1185660"/>
                </a:cubicBezTo>
                <a:cubicBezTo>
                  <a:pt x="320606" y="1187030"/>
                  <a:pt x="317867" y="1188399"/>
                  <a:pt x="314787" y="1189768"/>
                </a:cubicBezTo>
                <a:cubicBezTo>
                  <a:pt x="304518" y="1197298"/>
                  <a:pt x="302807" y="1189426"/>
                  <a:pt x="301096" y="1181895"/>
                </a:cubicBezTo>
                <a:cubicBezTo>
                  <a:pt x="300753" y="1171627"/>
                  <a:pt x="305887" y="1164439"/>
                  <a:pt x="315472" y="1162728"/>
                </a:cubicBezTo>
                <a:cubicBezTo>
                  <a:pt x="343881" y="1157593"/>
                  <a:pt x="371606" y="1139795"/>
                  <a:pt x="401726" y="1153828"/>
                </a:cubicBezTo>
                <a:cubicBezTo>
                  <a:pt x="412679" y="1158963"/>
                  <a:pt x="421579" y="1158963"/>
                  <a:pt x="431162" y="1149721"/>
                </a:cubicBezTo>
                <a:cubicBezTo>
                  <a:pt x="405834" y="1139453"/>
                  <a:pt x="382216" y="1126104"/>
                  <a:pt x="354149" y="1133634"/>
                </a:cubicBezTo>
                <a:cubicBezTo>
                  <a:pt x="347303" y="1135345"/>
                  <a:pt x="346619" y="1131238"/>
                  <a:pt x="345592" y="1127130"/>
                </a:cubicBezTo>
                <a:cubicBezTo>
                  <a:pt x="343881" y="1120627"/>
                  <a:pt x="348673" y="1117547"/>
                  <a:pt x="353807" y="1116177"/>
                </a:cubicBezTo>
                <a:cubicBezTo>
                  <a:pt x="380505" y="1108990"/>
                  <a:pt x="407887" y="1106251"/>
                  <a:pt x="435270" y="1113439"/>
                </a:cubicBezTo>
                <a:cubicBezTo>
                  <a:pt x="454095" y="1118231"/>
                  <a:pt x="472236" y="1125077"/>
                  <a:pt x="490719" y="1130211"/>
                </a:cubicBezTo>
                <a:cubicBezTo>
                  <a:pt x="506464" y="1134661"/>
                  <a:pt x="520155" y="1131580"/>
                  <a:pt x="527343" y="1114808"/>
                </a:cubicBezTo>
                <a:cubicBezTo>
                  <a:pt x="538638" y="1088795"/>
                  <a:pt x="549591" y="1062782"/>
                  <a:pt x="561571" y="1037111"/>
                </a:cubicBezTo>
                <a:cubicBezTo>
                  <a:pt x="565679" y="1028211"/>
                  <a:pt x="563283" y="1018285"/>
                  <a:pt x="558148" y="1015889"/>
                </a:cubicBezTo>
                <a:cubicBezTo>
                  <a:pt x="535216" y="1004252"/>
                  <a:pt x="529739" y="973789"/>
                  <a:pt x="503041" y="967285"/>
                </a:cubicBezTo>
                <a:cubicBezTo>
                  <a:pt x="500645" y="966601"/>
                  <a:pt x="497565" y="964205"/>
                  <a:pt x="497223" y="962493"/>
                </a:cubicBezTo>
                <a:cubicBezTo>
                  <a:pt x="492773" y="919024"/>
                  <a:pt x="464706" y="882057"/>
                  <a:pt x="461283" y="839272"/>
                </a:cubicBezTo>
                <a:cubicBezTo>
                  <a:pt x="459914" y="823870"/>
                  <a:pt x="459572" y="805729"/>
                  <a:pt x="462652" y="789299"/>
                </a:cubicBezTo>
                <a:cubicBezTo>
                  <a:pt x="467786" y="759521"/>
                  <a:pt x="460256" y="739326"/>
                  <a:pt x="429451" y="728373"/>
                </a:cubicBezTo>
                <a:cubicBezTo>
                  <a:pt x="418840" y="724608"/>
                  <a:pt x="400699" y="721870"/>
                  <a:pt x="402069" y="702360"/>
                </a:cubicBezTo>
                <a:cubicBezTo>
                  <a:pt x="384612" y="710233"/>
                  <a:pt x="380847" y="692776"/>
                  <a:pt x="371263" y="686273"/>
                </a:cubicBezTo>
                <a:cubicBezTo>
                  <a:pt x="351753" y="673608"/>
                  <a:pt x="336693" y="654098"/>
                  <a:pt x="320263" y="641776"/>
                </a:cubicBezTo>
                <a:cubicBezTo>
                  <a:pt x="297673" y="625005"/>
                  <a:pt x="300411" y="593857"/>
                  <a:pt x="273713" y="581877"/>
                </a:cubicBezTo>
                <a:cubicBezTo>
                  <a:pt x="266525" y="578797"/>
                  <a:pt x="265841" y="558602"/>
                  <a:pt x="253176" y="549018"/>
                </a:cubicBezTo>
                <a:cubicBezTo>
                  <a:pt x="239827" y="538750"/>
                  <a:pt x="230928" y="522663"/>
                  <a:pt x="219975" y="509314"/>
                </a:cubicBezTo>
                <a:cubicBezTo>
                  <a:pt x="216552" y="508287"/>
                  <a:pt x="213129" y="507602"/>
                  <a:pt x="209707" y="506575"/>
                </a:cubicBezTo>
                <a:lnTo>
                  <a:pt x="209707" y="506575"/>
                </a:lnTo>
                <a:cubicBezTo>
                  <a:pt x="210733" y="493911"/>
                  <a:pt x="209707" y="482616"/>
                  <a:pt x="192935" y="480904"/>
                </a:cubicBezTo>
                <a:cubicBezTo>
                  <a:pt x="183009" y="470294"/>
                  <a:pt x="203203" y="458314"/>
                  <a:pt x="190197" y="447703"/>
                </a:cubicBezTo>
                <a:cubicBezTo>
                  <a:pt x="142620" y="460710"/>
                  <a:pt x="100519" y="483300"/>
                  <a:pt x="75875" y="529851"/>
                </a:cubicBezTo>
                <a:cubicBezTo>
                  <a:pt x="72452" y="536012"/>
                  <a:pt x="67660" y="542515"/>
                  <a:pt x="62184" y="538065"/>
                </a:cubicBezTo>
                <a:cubicBezTo>
                  <a:pt x="52258" y="530535"/>
                  <a:pt x="46097" y="529166"/>
                  <a:pt x="40278" y="541830"/>
                </a:cubicBezTo>
                <a:cubicBezTo>
                  <a:pt x="33090" y="556891"/>
                  <a:pt x="40278" y="565106"/>
                  <a:pt x="52600" y="571609"/>
                </a:cubicBezTo>
                <a:cubicBezTo>
                  <a:pt x="42331" y="583589"/>
                  <a:pt x="31721" y="573663"/>
                  <a:pt x="21110" y="571609"/>
                </a:cubicBezTo>
                <a:cubicBezTo>
                  <a:pt x="2969" y="556206"/>
                  <a:pt x="-1823" y="533273"/>
                  <a:pt x="573" y="513079"/>
                </a:cubicBezTo>
                <a:cubicBezTo>
                  <a:pt x="5023" y="475770"/>
                  <a:pt x="9473" y="438804"/>
                  <a:pt x="11868" y="401153"/>
                </a:cubicBezTo>
                <a:cubicBezTo>
                  <a:pt x="13580" y="372744"/>
                  <a:pt x="37197" y="354603"/>
                  <a:pt x="60815" y="339885"/>
                </a:cubicBezTo>
                <a:cubicBezTo>
                  <a:pt x="72452" y="332697"/>
                  <a:pt x="84432" y="326194"/>
                  <a:pt x="96754" y="320717"/>
                </a:cubicBezTo>
                <a:cubicBezTo>
                  <a:pt x="112499" y="313529"/>
                  <a:pt x="129271" y="307368"/>
                  <a:pt x="128928" y="285462"/>
                </a:cubicBezTo>
                <a:cubicBezTo>
                  <a:pt x="132351" y="279986"/>
                  <a:pt x="135774" y="274509"/>
                  <a:pt x="139197" y="269033"/>
                </a:cubicBezTo>
                <a:lnTo>
                  <a:pt x="139197" y="269033"/>
                </a:lnTo>
                <a:cubicBezTo>
                  <a:pt x="148438" y="265610"/>
                  <a:pt x="144331" y="262529"/>
                  <a:pt x="139197" y="259449"/>
                </a:cubicBezTo>
                <a:cubicBezTo>
                  <a:pt x="139197" y="259449"/>
                  <a:pt x="138512" y="258764"/>
                  <a:pt x="138512" y="258764"/>
                </a:cubicBezTo>
                <a:cubicBezTo>
                  <a:pt x="135089" y="251919"/>
                  <a:pt x="149123" y="254999"/>
                  <a:pt x="145016" y="247811"/>
                </a:cubicBezTo>
                <a:cubicBezTo>
                  <a:pt x="153573" y="232066"/>
                  <a:pt x="136801" y="211187"/>
                  <a:pt x="155626" y="196811"/>
                </a:cubicBezTo>
                <a:cubicBezTo>
                  <a:pt x="157680" y="195442"/>
                  <a:pt x="152204" y="184489"/>
                  <a:pt x="150150" y="177986"/>
                </a:cubicBezTo>
                <a:cubicBezTo>
                  <a:pt x="150834" y="174563"/>
                  <a:pt x="151177" y="171140"/>
                  <a:pt x="151861" y="167718"/>
                </a:cubicBezTo>
                <a:cubicBezTo>
                  <a:pt x="159049" y="170114"/>
                  <a:pt x="171029" y="179013"/>
                  <a:pt x="162472" y="159845"/>
                </a:cubicBezTo>
                <a:cubicBezTo>
                  <a:pt x="160418" y="155395"/>
                  <a:pt x="162130" y="151288"/>
                  <a:pt x="164868" y="147523"/>
                </a:cubicBezTo>
                <a:cubicBezTo>
                  <a:pt x="166579" y="148208"/>
                  <a:pt x="168633" y="148892"/>
                  <a:pt x="170344" y="149234"/>
                </a:cubicBezTo>
                <a:cubicBezTo>
                  <a:pt x="170344" y="147181"/>
                  <a:pt x="170344" y="145127"/>
                  <a:pt x="170344" y="142731"/>
                </a:cubicBezTo>
                <a:cubicBezTo>
                  <a:pt x="182666" y="121167"/>
                  <a:pt x="174109" y="91731"/>
                  <a:pt x="200807" y="73933"/>
                </a:cubicBezTo>
                <a:cubicBezTo>
                  <a:pt x="210391" y="67429"/>
                  <a:pt x="208338" y="44154"/>
                  <a:pt x="218264" y="31490"/>
                </a:cubicBezTo>
                <a:cubicBezTo>
                  <a:pt x="230586" y="26698"/>
                  <a:pt x="221002" y="52369"/>
                  <a:pt x="234009" y="42785"/>
                </a:cubicBezTo>
                <a:cubicBezTo>
                  <a:pt x="239827" y="38678"/>
                  <a:pt x="245988" y="36624"/>
                  <a:pt x="250096" y="33886"/>
                </a:cubicBezTo>
                <a:cubicBezTo>
                  <a:pt x="271660" y="20537"/>
                  <a:pt x="299727" y="20195"/>
                  <a:pt x="317525" y="0"/>
                </a:cubicBezTo>
                <a:cubicBezTo>
                  <a:pt x="320606" y="3081"/>
                  <a:pt x="318894" y="16429"/>
                  <a:pt x="328820" y="5819"/>
                </a:cubicBezTo>
                <a:cubicBezTo>
                  <a:pt x="330874" y="4450"/>
                  <a:pt x="332928" y="2738"/>
                  <a:pt x="334982" y="1369"/>
                </a:cubicBezTo>
                <a:cubicBezTo>
                  <a:pt x="334982" y="1369"/>
                  <a:pt x="334982" y="1369"/>
                  <a:pt x="334982" y="1369"/>
                </a:cubicBezTo>
                <a:cubicBezTo>
                  <a:pt x="339089" y="2396"/>
                  <a:pt x="346277" y="-4107"/>
                  <a:pt x="346277" y="5477"/>
                </a:cubicBezTo>
                <a:cubicBezTo>
                  <a:pt x="346277" y="9242"/>
                  <a:pt x="342169" y="16772"/>
                  <a:pt x="347303" y="15403"/>
                </a:cubicBezTo>
                <a:cubicBezTo>
                  <a:pt x="365102" y="11638"/>
                  <a:pt x="364760" y="42443"/>
                  <a:pt x="383928" y="33201"/>
                </a:cubicBezTo>
                <a:cubicBezTo>
                  <a:pt x="387008" y="42101"/>
                  <a:pt x="391458" y="50658"/>
                  <a:pt x="392142" y="59557"/>
                </a:cubicBezTo>
                <a:cubicBezTo>
                  <a:pt x="392827" y="67772"/>
                  <a:pt x="395565" y="71194"/>
                  <a:pt x="403095" y="69825"/>
                </a:cubicBezTo>
                <a:cubicBezTo>
                  <a:pt x="409256" y="68798"/>
                  <a:pt x="416102" y="74275"/>
                  <a:pt x="421236" y="64349"/>
                </a:cubicBezTo>
                <a:cubicBezTo>
                  <a:pt x="448961" y="10268"/>
                  <a:pt x="482847" y="-3081"/>
                  <a:pt x="542404" y="13691"/>
                </a:cubicBezTo>
                <a:cubicBezTo>
                  <a:pt x="599907" y="29778"/>
                  <a:pt x="648168" y="63664"/>
                  <a:pt x="699510" y="92074"/>
                </a:cubicBezTo>
                <a:cubicBezTo>
                  <a:pt x="702933" y="94127"/>
                  <a:pt x="706014" y="96181"/>
                  <a:pt x="709436" y="98235"/>
                </a:cubicBezTo>
                <a:lnTo>
                  <a:pt x="710121" y="97208"/>
                </a:lnTo>
                <a:cubicBezTo>
                  <a:pt x="710121" y="97208"/>
                  <a:pt x="709094" y="98235"/>
                  <a:pt x="709094" y="98235"/>
                </a:cubicBezTo>
                <a:cubicBezTo>
                  <a:pt x="716967" y="109530"/>
                  <a:pt x="729631" y="115006"/>
                  <a:pt x="740242" y="122537"/>
                </a:cubicBezTo>
                <a:cubicBezTo>
                  <a:pt x="740242" y="123906"/>
                  <a:pt x="741269" y="124248"/>
                  <a:pt x="742638" y="123906"/>
                </a:cubicBezTo>
                <a:cubicBezTo>
                  <a:pt x="744349" y="125959"/>
                  <a:pt x="746060" y="127671"/>
                  <a:pt x="747772" y="129724"/>
                </a:cubicBezTo>
                <a:lnTo>
                  <a:pt x="747772" y="129724"/>
                </a:lnTo>
                <a:cubicBezTo>
                  <a:pt x="747772" y="133147"/>
                  <a:pt x="749826" y="135201"/>
                  <a:pt x="753591" y="134859"/>
                </a:cubicBezTo>
                <a:lnTo>
                  <a:pt x="753591" y="134859"/>
                </a:lnTo>
                <a:cubicBezTo>
                  <a:pt x="753591" y="134859"/>
                  <a:pt x="757013" y="136912"/>
                  <a:pt x="758725" y="137939"/>
                </a:cubicBezTo>
                <a:cubicBezTo>
                  <a:pt x="834711" y="211187"/>
                  <a:pt x="901456" y="291623"/>
                  <a:pt x="948348" y="386435"/>
                </a:cubicBezTo>
                <a:cubicBezTo>
                  <a:pt x="989080" y="469267"/>
                  <a:pt x="1013382" y="556548"/>
                  <a:pt x="1017831" y="649649"/>
                </a:cubicBezTo>
                <a:cubicBezTo>
                  <a:pt x="1019201" y="675320"/>
                  <a:pt x="1015778" y="703729"/>
                  <a:pt x="1024677" y="726320"/>
                </a:cubicBezTo>
                <a:cubicBezTo>
                  <a:pt x="1033234" y="748226"/>
                  <a:pt x="1043502" y="769105"/>
                  <a:pt x="1046241" y="793064"/>
                </a:cubicBezTo>
                <a:cubicBezTo>
                  <a:pt x="1046583" y="796487"/>
                  <a:pt x="1048979" y="800595"/>
                  <a:pt x="1047952" y="803333"/>
                </a:cubicBezTo>
                <a:cubicBezTo>
                  <a:pt x="1030496" y="843037"/>
                  <a:pt x="1053086" y="882742"/>
                  <a:pt x="1046925" y="924158"/>
                </a:cubicBezTo>
                <a:cubicBezTo>
                  <a:pt x="1042818" y="952567"/>
                  <a:pt x="1037341" y="985084"/>
                  <a:pt x="1043160" y="1015889"/>
                </a:cubicBezTo>
                <a:cubicBezTo>
                  <a:pt x="1043160" y="1017601"/>
                  <a:pt x="1043845" y="1019654"/>
                  <a:pt x="1043160" y="1021366"/>
                </a:cubicBezTo>
                <a:cubicBezTo>
                  <a:pt x="1029127" y="1056278"/>
                  <a:pt x="1028100" y="1095983"/>
                  <a:pt x="1005852" y="1127473"/>
                </a:cubicBezTo>
                <a:cubicBezTo>
                  <a:pt x="998321" y="1138083"/>
                  <a:pt x="1000033" y="1148352"/>
                  <a:pt x="1001744" y="1157936"/>
                </a:cubicBezTo>
                <a:cubicBezTo>
                  <a:pt x="1004825" y="1175734"/>
                  <a:pt x="1004482" y="1192848"/>
                  <a:pt x="1001744" y="1210989"/>
                </a:cubicBezTo>
                <a:cubicBezTo>
                  <a:pt x="995583" y="1248640"/>
                  <a:pt x="979154" y="1266096"/>
                  <a:pt x="940818" y="1276023"/>
                </a:cubicBezTo>
                <a:cubicBezTo>
                  <a:pt x="926785" y="1279788"/>
                  <a:pt x="913094" y="1290056"/>
                  <a:pt x="902825" y="1297586"/>
                </a:cubicBezTo>
                <a:cubicBezTo>
                  <a:pt x="865859" y="1323942"/>
                  <a:pt x="819993" y="1306485"/>
                  <a:pt x="783369" y="1328049"/>
                </a:cubicBezTo>
                <a:cubicBezTo>
                  <a:pt x="778919" y="1330787"/>
                  <a:pt x="768993" y="1327022"/>
                  <a:pt x="763517" y="1323942"/>
                </a:cubicBezTo>
                <a:cubicBezTo>
                  <a:pt x="756329" y="1319492"/>
                  <a:pt x="751537" y="1317438"/>
                  <a:pt x="745376" y="1324969"/>
                </a:cubicBezTo>
                <a:cubicBezTo>
                  <a:pt x="736477" y="1336264"/>
                  <a:pt x="721759" y="1340029"/>
                  <a:pt x="712175" y="1332157"/>
                </a:cubicBezTo>
                <a:cubicBezTo>
                  <a:pt x="700537" y="1322915"/>
                  <a:pt x="693007" y="1307855"/>
                  <a:pt x="695403" y="1291425"/>
                </a:cubicBezTo>
                <a:cubicBezTo>
                  <a:pt x="702933" y="1241452"/>
                  <a:pt x="712517" y="1191821"/>
                  <a:pt x="711148" y="1140822"/>
                </a:cubicBezTo>
                <a:cubicBezTo>
                  <a:pt x="711148" y="1139110"/>
                  <a:pt x="711148" y="1137057"/>
                  <a:pt x="711148" y="1135345"/>
                </a:cubicBezTo>
                <a:cubicBezTo>
                  <a:pt x="713886" y="1109787"/>
                  <a:pt x="702249" y="1097465"/>
                  <a:pt x="676235" y="1098379"/>
                </a:cubicBezTo>
                <a:cubicBezTo>
                  <a:pt x="673497" y="1098379"/>
                  <a:pt x="670759" y="1097694"/>
                  <a:pt x="668363" y="1097352"/>
                </a:cubicBezTo>
                <a:cubicBezTo>
                  <a:pt x="652960" y="1082292"/>
                  <a:pt x="636188" y="1073735"/>
                  <a:pt x="611544" y="1086399"/>
                </a:cubicBezTo>
                <a:cubicBezTo>
                  <a:pt x="620444" y="1067916"/>
                  <a:pt x="630712" y="1061070"/>
                  <a:pt x="646799" y="1059017"/>
                </a:cubicBezTo>
                <a:cubicBezTo>
                  <a:pt x="662202" y="1056963"/>
                  <a:pt x="676235" y="1056963"/>
                  <a:pt x="691296" y="1060043"/>
                </a:cubicBezTo>
                <a:cubicBezTo>
                  <a:pt x="714228" y="1064835"/>
                  <a:pt x="728946" y="1047721"/>
                  <a:pt x="722101" y="1026158"/>
                </a:cubicBezTo>
                <a:cubicBezTo>
                  <a:pt x="719363" y="1017943"/>
                  <a:pt x="709094" y="1017258"/>
                  <a:pt x="701906" y="1013835"/>
                </a:cubicBezTo>
                <a:cubicBezTo>
                  <a:pt x="701906" y="1038480"/>
                  <a:pt x="679316" y="1026500"/>
                  <a:pt x="672128" y="1027527"/>
                </a:cubicBezTo>
                <a:cubicBezTo>
                  <a:pt x="610175" y="1036426"/>
                  <a:pt x="603329" y="1054567"/>
                  <a:pt x="592719" y="1098379"/>
                </a:cubicBezTo>
                <a:cubicBezTo>
                  <a:pt x="617705" y="1100433"/>
                  <a:pt x="642692" y="1099748"/>
                  <a:pt x="666994" y="1106251"/>
                </a:cubicBezTo>
                <a:close/>
              </a:path>
            </a:pathLst>
          </a:custGeom>
          <a:solidFill>
            <a:srgbClr val="060607"/>
          </a:solidFill>
          <a:ln w="3420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D17F278-BF7E-4F0F-A3B4-A6EE5C687B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50" y="328862"/>
            <a:ext cx="5996795" cy="316137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27E8206C-DB69-4B00-AB8E-2F7BEBC388D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175" y="391926"/>
            <a:ext cx="5672743" cy="299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0161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81A9E578-5C22-40D6-94A4-30A79397DB3D}"/>
              </a:ext>
            </a:extLst>
          </p:cNvPr>
          <p:cNvSpPr txBox="1"/>
          <p:nvPr/>
        </p:nvSpPr>
        <p:spPr>
          <a:xfrm>
            <a:off x="2373770" y="479621"/>
            <a:ext cx="7444447" cy="800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>
                <a:solidFill>
                  <a:srgbClr val="333333"/>
                </a:solidFill>
                <a:latin typeface="Roboto" pitchFamily="2"/>
                <a:ea typeface="Roboto" pitchFamily="2"/>
                <a:cs typeface="Roboto" pitchFamily="2"/>
              </a:rPr>
              <a:t>Instructions for use</a:t>
            </a:r>
            <a:endParaRPr lang="en-GB" sz="4400">
              <a:solidFill>
                <a:srgbClr val="333333"/>
              </a:solidFill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57D60303-7E44-4DA0-96E1-3BC0102EF719}"/>
              </a:ext>
            </a:extLst>
          </p:cNvPr>
          <p:cNvSpPr txBox="1"/>
          <p:nvPr/>
        </p:nvSpPr>
        <p:spPr>
          <a:xfrm>
            <a:off x="3899062" y="2059911"/>
            <a:ext cx="4393887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>
                <a:solidFill>
                  <a:srgbClr val="333333"/>
                </a:solidFill>
                <a:latin typeface="Roboto" pitchFamily="2"/>
                <a:ea typeface="Roboto" pitchFamily="2"/>
                <a:cs typeface="Roboto" pitchFamily="2"/>
              </a:rPr>
              <a:t>What you are allowed to do :</a:t>
            </a:r>
            <a:endParaRPr lang="en-GB" sz="1600" b="1">
              <a:solidFill>
                <a:srgbClr val="333333"/>
              </a:solidFill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667116AB-DA77-4D8E-B66A-E14783ABA27F}"/>
              </a:ext>
            </a:extLst>
          </p:cNvPr>
          <p:cNvSpPr txBox="1"/>
          <p:nvPr/>
        </p:nvSpPr>
        <p:spPr>
          <a:xfrm>
            <a:off x="2602419" y="2432243"/>
            <a:ext cx="6987149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/>
          <a:p>
            <a:pPr algn="ctr" defTabSz="121917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00080A"/>
                </a:solidFill>
                <a:latin typeface="Roboto" pitchFamily="2"/>
                <a:ea typeface="Roboto" pitchFamily="2"/>
                <a:cs typeface="Roboto" pitchFamily="2"/>
              </a:rPr>
              <a:t>Use our templates for personal or educational presentations or printouts.</a:t>
            </a:r>
          </a:p>
          <a:p>
            <a:pPr algn="ctr" defTabSz="121917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00080A"/>
                </a:solidFill>
                <a:latin typeface="Roboto" pitchFamily="2"/>
                <a:ea typeface="Roboto" pitchFamily="2"/>
                <a:cs typeface="Roboto" pitchFamily="2"/>
              </a:rPr>
              <a:t>Edit and customize our templates for your own needs.</a:t>
            </a:r>
          </a:p>
          <a:p>
            <a:pPr algn="ctr" defTabSz="121917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00080A"/>
                </a:solidFill>
                <a:latin typeface="Roboto" pitchFamily="2"/>
                <a:ea typeface="Roboto" pitchFamily="2"/>
                <a:cs typeface="Roboto" pitchFamily="2"/>
              </a:rPr>
              <a:t>Link a page to a presentation template on your website or blog.</a:t>
            </a:r>
            <a:endParaRPr lang="en-GB" sz="1200">
              <a:solidFill>
                <a:srgbClr val="00080A"/>
              </a:solidFill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E6F6DE95-BE68-4413-922E-1083D6692086}"/>
              </a:ext>
            </a:extLst>
          </p:cNvPr>
          <p:cNvSpPr txBox="1"/>
          <p:nvPr/>
        </p:nvSpPr>
        <p:spPr>
          <a:xfrm>
            <a:off x="2602419" y="1353849"/>
            <a:ext cx="6987149" cy="6155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>
                <a:solidFill>
                  <a:srgbClr val="333333"/>
                </a:solidFill>
                <a:latin typeface="Roboto" pitchFamily="2"/>
                <a:ea typeface="Roboto" pitchFamily="2"/>
                <a:cs typeface="Roboto" pitchFamily="2"/>
              </a:rPr>
              <a:t>In order to use this template, you must credit Slidesppt by keeping the thank you slide.</a:t>
            </a:r>
            <a:endParaRPr lang="en-GB" sz="1600">
              <a:solidFill>
                <a:srgbClr val="333333"/>
              </a:solidFill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5BEFB1DC-E540-480B-9A88-9848E3581CD2}"/>
              </a:ext>
            </a:extLst>
          </p:cNvPr>
          <p:cNvSpPr txBox="1"/>
          <p:nvPr/>
        </p:nvSpPr>
        <p:spPr>
          <a:xfrm>
            <a:off x="3826641" y="3447763"/>
            <a:ext cx="4538715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>
                <a:solidFill>
                  <a:srgbClr val="333333"/>
                </a:solidFill>
                <a:latin typeface="Roboto" pitchFamily="2"/>
                <a:ea typeface="Roboto" pitchFamily="2"/>
                <a:cs typeface="Roboto" pitchFamily="2"/>
              </a:rPr>
              <a:t>What you are not allowed to do :</a:t>
            </a:r>
            <a:endParaRPr lang="en-GB" sz="1600" b="1">
              <a:solidFill>
                <a:srgbClr val="333333"/>
              </a:solidFill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533FC1D0-BC51-4DD5-81FB-0A5BE171CB79}"/>
              </a:ext>
            </a:extLst>
          </p:cNvPr>
          <p:cNvSpPr txBox="1"/>
          <p:nvPr/>
        </p:nvSpPr>
        <p:spPr>
          <a:xfrm>
            <a:off x="2602419" y="3730886"/>
            <a:ext cx="6987149" cy="1200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/>
          <a:p>
            <a:pPr algn="ctr" defTabSz="121917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00080A"/>
                </a:solidFill>
                <a:latin typeface="Roboto" pitchFamily="2"/>
                <a:ea typeface="Roboto" pitchFamily="2"/>
                <a:cs typeface="Roboto" pitchFamily="2"/>
              </a:rPr>
              <a:t>Republish or redistribute our presentation templates, offline or online and even for free.</a:t>
            </a:r>
          </a:p>
          <a:p>
            <a:pPr algn="ctr" defTabSz="121917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00080A"/>
                </a:solidFill>
                <a:latin typeface="Roboto" pitchFamily="2"/>
                <a:ea typeface="Roboto" pitchFamily="2"/>
                <a:cs typeface="Roboto" pitchFamily="2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9A58E5C9-8018-47F4-8E1E-0BC69A294D12}"/>
              </a:ext>
            </a:extLst>
          </p:cNvPr>
          <p:cNvSpPr txBox="1"/>
          <p:nvPr/>
        </p:nvSpPr>
        <p:spPr>
          <a:xfrm>
            <a:off x="3826641" y="4967983"/>
            <a:ext cx="4538715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>
                <a:solidFill>
                  <a:srgbClr val="333333"/>
                </a:solidFill>
                <a:latin typeface="Roboto" pitchFamily="2"/>
                <a:ea typeface="Roboto" pitchFamily="2"/>
                <a:cs typeface="Roboto" pitchFamily="2"/>
              </a:rPr>
              <a:t>Useful links :</a:t>
            </a:r>
            <a:endParaRPr lang="en-GB" sz="1600" b="1">
              <a:solidFill>
                <a:srgbClr val="333333"/>
              </a:solidFill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1BCD589B-8B4B-4059-8071-7955CF64F64E}"/>
              </a:ext>
            </a:extLst>
          </p:cNvPr>
          <p:cNvSpPr txBox="1"/>
          <p:nvPr/>
        </p:nvSpPr>
        <p:spPr>
          <a:xfrm>
            <a:off x="1611819" y="5307153"/>
            <a:ext cx="8968349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/>
          <a:p>
            <a:pPr algn="ctr" defTabSz="121917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00080A"/>
                </a:solidFill>
                <a:latin typeface="Roboto" pitchFamily="2"/>
                <a:ea typeface="Roboto" pitchFamily="2"/>
                <a:cs typeface="Roboto" pitchFamily="2"/>
              </a:rPr>
              <a:t>What you are allowed and not allowed to do: </a:t>
            </a:r>
            <a:r>
              <a:rPr lang="en-US" sz="1200">
                <a:solidFill>
                  <a:srgbClr val="0563C1"/>
                </a:solidFill>
                <a:latin typeface="Roboto" pitchFamily="2"/>
                <a:ea typeface="Roboto" pitchFamily="2"/>
                <a:cs typeface="Roboto" pitchFamily="2"/>
                <a:hlinkClick r:id="rId3"/>
              </a:rPr>
              <a:t>https://www.slidesppt.net/what-you-can-and-cannot-do-with-our-templates</a:t>
            </a:r>
            <a:r>
              <a:rPr lang="en-US" sz="1200">
                <a:solidFill>
                  <a:srgbClr val="0070C0"/>
                </a:solidFill>
                <a:latin typeface="Roboto" pitchFamily="2"/>
                <a:ea typeface="Roboto" pitchFamily="2"/>
                <a:cs typeface="Roboto" pitchFamily="2"/>
                <a:hlinkClick r:id="rId3"/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algn="ctr" defTabSz="121917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00080A"/>
                </a:solidFill>
                <a:latin typeface="Roboto" pitchFamily="2"/>
                <a:ea typeface="Roboto" pitchFamily="2"/>
                <a:cs typeface="Roboto" pitchFamily="2"/>
              </a:rPr>
              <a:t>Frequently Asked Questions: </a:t>
            </a:r>
            <a:r>
              <a:rPr lang="en-US" sz="1200">
                <a:solidFill>
                  <a:srgbClr val="0563C1"/>
                </a:solidFill>
                <a:latin typeface="Roboto" pitchFamily="2"/>
                <a:ea typeface="Roboto" pitchFamily="2"/>
                <a:cs typeface="Roboto" pitchFamily="2"/>
                <a:hlinkClick r:id="rId4"/>
              </a:rPr>
              <a:t>https://www.slidesppt.net/frequently-asked-questions</a:t>
            </a:r>
            <a:r>
              <a:rPr lang="en-US" sz="1200">
                <a:solidFill>
                  <a:srgbClr val="0070C0"/>
                </a:solidFill>
                <a:latin typeface="Roboto" pitchFamily="2"/>
                <a:ea typeface="Roboto" pitchFamily="2"/>
                <a:cs typeface="Roboto" pitchFamily="2"/>
                <a:hlinkClick r:id="rId4"/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algn="ctr" defTabSz="121917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00080A"/>
                </a:solidFill>
                <a:latin typeface="Roboto" pitchFamily="2"/>
                <a:ea typeface="Roboto" pitchFamily="2"/>
                <a:cs typeface="Roboto" pitchFamily="2"/>
              </a:rPr>
              <a:t>Tutorials and Tips: </a:t>
            </a:r>
            <a:r>
              <a:rPr lang="en-US" sz="1200">
                <a:solidFill>
                  <a:srgbClr val="0563C1"/>
                </a:solidFill>
                <a:latin typeface="Roboto" pitchFamily="2"/>
                <a:ea typeface="Roboto" pitchFamily="2"/>
                <a:cs typeface="Roboto" pitchFamily="2"/>
                <a:hlinkClick r:id="rId5"/>
              </a:rPr>
              <a:t>https://www.slidesppt.net/tutorials-and-tips</a:t>
            </a:r>
            <a:r>
              <a:rPr lang="en-US" sz="1200">
                <a:solidFill>
                  <a:srgbClr val="0070C0"/>
                </a:solidFill>
                <a:latin typeface="Roboto" pitchFamily="2"/>
                <a:ea typeface="Roboto" pitchFamily="2"/>
                <a:cs typeface="Roboto" pitchFamily="2"/>
                <a:hlinkClick r:id="rId5"/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itchFamily="2"/>
                <a:ea typeface="Roboto" pitchFamily="2"/>
                <a:cs typeface="Roboto" pitchFamily="2"/>
              </a:rPr>
              <a:t>  </a:t>
            </a:r>
          </a:p>
        </p:txBody>
      </p:sp>
      <p:sp>
        <p:nvSpPr>
          <p:cNvPr id="10" name="Rectángulo 11">
            <a:extLst>
              <a:ext uri="{FF2B5EF4-FFF2-40B4-BE49-F238E27FC236}">
                <a16:creationId xmlns:a16="http://schemas.microsoft.com/office/drawing/2014/main" id="{87E68464-8AE2-4C1C-85ED-D8A3E8A1C0D3}"/>
              </a:ext>
            </a:extLst>
          </p:cNvPr>
          <p:cNvSpPr/>
          <p:nvPr/>
        </p:nvSpPr>
        <p:spPr>
          <a:xfrm>
            <a:off x="293278" y="272150"/>
            <a:ext cx="11605455" cy="6356031"/>
          </a:xfrm>
          <a:prstGeom prst="rect">
            <a:avLst/>
          </a:prstGeom>
          <a:noFill/>
          <a:ln w="28575" cap="flat">
            <a:solidFill>
              <a:srgbClr val="565655"/>
            </a:solidFill>
            <a:custDash>
              <a:ds d="300000" sp="300000"/>
            </a:custDash>
            <a:miter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66666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4709872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cheurón 1">
            <a:extLst>
              <a:ext uri="{FF2B5EF4-FFF2-40B4-BE49-F238E27FC236}">
                <a16:creationId xmlns:a16="http://schemas.microsoft.com/office/drawing/2014/main" id="{ADB35684-7C6F-485C-82C7-5F380D48BF42}"/>
              </a:ext>
            </a:extLst>
          </p:cNvPr>
          <p:cNvSpPr/>
          <p:nvPr/>
        </p:nvSpPr>
        <p:spPr>
          <a:xfrm>
            <a:off x="5645277" y="0"/>
            <a:ext cx="6061813" cy="6858000"/>
          </a:xfrm>
          <a:prstGeom prst="chevr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10" name="Google Shape;263;p42"/>
          <p:cNvSpPr txBox="1"/>
          <p:nvPr/>
        </p:nvSpPr>
        <p:spPr>
          <a:xfrm>
            <a:off x="-320474" y="868720"/>
            <a:ext cx="5424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3600" b="1" i="0" u="none" strike="noStrike" cap="none">
                <a:solidFill>
                  <a:srgbClr val="27348B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sz="4800">
                <a:solidFill>
                  <a:schemeClr val="tx1"/>
                </a:solidFill>
                <a:latin typeface="Rubik" panose="020B0604020202020204" charset="-79"/>
                <a:cs typeface="Rubik" panose="020B0604020202020204" charset="-79"/>
              </a:rPr>
              <a:t>Fuentes</a:t>
            </a:r>
          </a:p>
        </p:txBody>
      </p:sp>
      <p:sp>
        <p:nvSpPr>
          <p:cNvPr id="12" name="Google Shape;270;p42"/>
          <p:cNvSpPr txBox="1"/>
          <p:nvPr/>
        </p:nvSpPr>
        <p:spPr>
          <a:xfrm>
            <a:off x="1169899" y="1991024"/>
            <a:ext cx="5543552" cy="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/>
          </a:lstStyle>
          <a:p>
            <a:r>
              <a:rPr lang="es-PE" sz="2133" b="1">
                <a:latin typeface="Bevan" panose="020B0604020202020204" charset="0"/>
                <a:ea typeface="Rubik"/>
                <a:cs typeface="Rubik" panose="020B0604020202020204" charset="-79"/>
                <a:sym typeface="Rubik" panose="020B0604020202020204" charset="-79"/>
              </a:rPr>
              <a:t>PRODUCED BY: </a:t>
            </a:r>
            <a:r>
              <a:rPr lang="es-PE" sz="2133">
                <a:latin typeface="Montserrat"/>
                <a:ea typeface="Montserrat"/>
                <a:cs typeface="Montserrat"/>
                <a:sym typeface="Montserrat"/>
              </a:rPr>
              <a:t>slidesppt.com</a:t>
            </a:r>
          </a:p>
          <a:p>
            <a:pPr lvl="0"/>
            <a:endParaRPr sz="2133" b="1">
              <a:solidFill>
                <a:srgbClr val="C00000"/>
              </a:solidFill>
              <a:latin typeface="Bevan" panose="020B0604020202020204" charset="0"/>
              <a:ea typeface="Rubik"/>
              <a:cs typeface="Rubik"/>
              <a:sym typeface="Rubik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DD76EE0-86EE-4091-9946-7B9B8D3CFA51}"/>
              </a:ext>
            </a:extLst>
          </p:cNvPr>
          <p:cNvGrpSpPr/>
          <p:nvPr/>
        </p:nvGrpSpPr>
        <p:grpSpPr>
          <a:xfrm>
            <a:off x="1169899" y="2996865"/>
            <a:ext cx="3985576" cy="2126071"/>
            <a:chOff x="877424" y="2601843"/>
            <a:chExt cx="2989182" cy="1594553"/>
          </a:xfrm>
        </p:grpSpPr>
        <p:sp>
          <p:nvSpPr>
            <p:cNvPr id="14" name="Google Shape;272;p42"/>
            <p:cNvSpPr txBox="1"/>
            <p:nvPr/>
          </p:nvSpPr>
          <p:spPr>
            <a:xfrm>
              <a:off x="877424" y="2601843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/>
            </a:lstStyle>
            <a:p>
              <a:pPr lvl="0"/>
              <a:r>
                <a:rPr lang="es-PE" sz="2133" b="1">
                  <a:latin typeface="Bevan" panose="020B0604020202020204" charset="0"/>
                  <a:ea typeface="Rubik"/>
                  <a:cs typeface="Rubik" panose="020B0604020202020204" charset="-79"/>
                  <a:sym typeface="Rubik" panose="020B0604020202020204" charset="-79"/>
                </a:rPr>
                <a:t>IMAGES</a:t>
              </a:r>
              <a:r>
                <a:rPr lang="en" sz="2133" b="1">
                  <a:latin typeface="Bevan" panose="020B0604020202020204" charset="0"/>
                  <a:ea typeface="Rubik"/>
                  <a:cs typeface="Rubik" panose="020B0604020202020204" charset="-79"/>
                  <a:sym typeface="Rubik" panose="020B0604020202020204" charset="-79"/>
                </a:rPr>
                <a:t> :</a:t>
              </a:r>
              <a:endParaRPr sz="2133" b="1">
                <a:latin typeface="Bevan" panose="020B0604020202020204" charset="0"/>
                <a:ea typeface="Rubik"/>
                <a:cs typeface="Rubik"/>
                <a:sym typeface="Rubik"/>
              </a:endParaRPr>
            </a:p>
          </p:txBody>
        </p:sp>
        <p:sp>
          <p:nvSpPr>
            <p:cNvPr id="15" name="Google Shape;273;p42"/>
            <p:cNvSpPr txBox="1"/>
            <p:nvPr/>
          </p:nvSpPr>
          <p:spPr>
            <a:xfrm>
              <a:off x="877424" y="2910468"/>
              <a:ext cx="2989182" cy="128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>
              <a:defPPr/>
            </a:lstStyle>
            <a:p>
              <a:pPr marL="380981" indent="-380981">
                <a:buFont typeface="Arial" panose="020B0604020202020204" pitchFamily="34" charset="0"/>
                <a:buChar char="•"/>
              </a:pPr>
              <a:r>
                <a:rPr lang="es-PE" sz="2000">
                  <a:latin typeface="Montserrat"/>
                  <a:ea typeface="Montserrat"/>
                  <a:cs typeface="Montserrat"/>
                  <a:sym typeface="Montserrat"/>
                </a:rPr>
                <a:t>unsplash.com</a:t>
              </a:r>
            </a:p>
            <a:p>
              <a:pPr marL="380981" indent="-380981">
                <a:buFont typeface="Arial" panose="020B0604020202020204" pitchFamily="34" charset="0"/>
                <a:buChar char="•"/>
              </a:pPr>
              <a:r>
                <a:rPr lang="es-PE" sz="2000">
                  <a:latin typeface="Montserrat"/>
                  <a:ea typeface="Montserrat"/>
                  <a:cs typeface="Montserrat"/>
                  <a:sym typeface="Montserrat"/>
                </a:rPr>
                <a:t>pixabay.com</a:t>
              </a:r>
            </a:p>
            <a:p>
              <a:pPr marL="380981" indent="-380981">
                <a:buFont typeface="Arial" panose="020B0604020202020204" pitchFamily="34" charset="0"/>
                <a:buChar char="•"/>
              </a:pPr>
              <a:r>
                <a:rPr lang="es-PE" sz="2000">
                  <a:latin typeface="Montserrat"/>
                  <a:ea typeface="Montserrat"/>
                  <a:cs typeface="Montserrat"/>
                  <a:sym typeface="Montserrat"/>
                </a:rPr>
                <a:t>pngwing.com</a:t>
              </a:r>
            </a:p>
          </p:txBody>
        </p:sp>
      </p:grpSp>
      <p:sp>
        <p:nvSpPr>
          <p:cNvPr id="16" name="Google Shape;274;p42"/>
          <p:cNvSpPr txBox="1"/>
          <p:nvPr/>
        </p:nvSpPr>
        <p:spPr>
          <a:xfrm>
            <a:off x="1153228" y="4654606"/>
            <a:ext cx="28228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/>
          </a:lstStyle>
          <a:p>
            <a:r>
              <a:rPr lang="en" sz="2133" b="1">
                <a:latin typeface="Bevan" panose="020B0604020202020204" charset="0"/>
                <a:ea typeface="Rubik"/>
                <a:cs typeface="Rubik" panose="020B0604020202020204" charset="-79"/>
                <a:sym typeface="Rubik" panose="020B0604020202020204" charset="-79"/>
              </a:rPr>
              <a:t>FONTS :</a:t>
            </a:r>
            <a:endParaRPr sz="2133" b="1">
              <a:latin typeface="Bevan" panose="020B0604020202020204" charset="0"/>
              <a:ea typeface="Rubik"/>
              <a:cs typeface="Rubik" panose="020B0604020202020204" charset="-79"/>
              <a:sym typeface="Rubik" panose="020B0604020202020204" charset="-79"/>
            </a:endParaRPr>
          </a:p>
        </p:txBody>
      </p:sp>
      <p:sp>
        <p:nvSpPr>
          <p:cNvPr id="17" name="Google Shape;275;p42"/>
          <p:cNvSpPr txBox="1"/>
          <p:nvPr/>
        </p:nvSpPr>
        <p:spPr>
          <a:xfrm>
            <a:off x="1153228" y="5066106"/>
            <a:ext cx="3527168" cy="9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/>
          </a:lstStyle>
          <a:p>
            <a:pPr marL="380981" indent="-380981">
              <a:buFont typeface="Arial" panose="020B0604020202020204" pitchFamily="34" charset="0"/>
              <a:buChar char="•"/>
            </a:pPr>
            <a:r>
              <a:rPr lang="es-PE" sz="2000">
                <a:latin typeface="Montserrat"/>
                <a:ea typeface="Montserrat"/>
                <a:cs typeface="Montserrat"/>
                <a:sym typeface="Montserrat"/>
              </a:rPr>
              <a:t>Arial Black</a:t>
            </a:r>
          </a:p>
          <a:p>
            <a:pPr marL="380981" indent="-380981">
              <a:buFont typeface="Arial" panose="020B0604020202020204" pitchFamily="34" charset="0"/>
              <a:buChar char="•"/>
            </a:pPr>
            <a:r>
              <a:rPr lang="es-PE" sz="2000" err="1">
                <a:latin typeface="Montserrat"/>
                <a:ea typeface="Montserrat"/>
                <a:cs typeface="Montserrat"/>
                <a:sym typeface="Montserrat"/>
              </a:rPr>
              <a:t>Bohemian Typewriter</a:t>
            </a:r>
          </a:p>
          <a:p>
            <a:pPr marL="380981" indent="-380981">
              <a:buFont typeface="Arial" panose="020B0604020202020204" pitchFamily="34" charset="0"/>
              <a:buChar char="•"/>
            </a:pPr>
            <a:r>
              <a:rPr lang="es-PE" sz="2000">
                <a:latin typeface="Montserrat"/>
                <a:ea typeface="Montserrat"/>
                <a:cs typeface="Montserrat"/>
                <a:sym typeface="Montserrat"/>
              </a:rPr>
              <a:t>Arial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TextBox 59">
            <a:extLst>
              <a:ext uri="{FF2B5EF4-FFF2-40B4-BE49-F238E27FC236}">
                <a16:creationId xmlns:a16="http://schemas.microsoft.com/office/drawing/2014/main" id="{6E6EB432-42F1-4645-91AE-46F9C6679D9A}"/>
              </a:ext>
            </a:extLst>
          </p:cNvPr>
          <p:cNvSpPr txBox="1"/>
          <p:nvPr/>
        </p:nvSpPr>
        <p:spPr>
          <a:xfrm>
            <a:off x="9930636" y="6441208"/>
            <a:ext cx="223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/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áfico 10">
            <a:extLst>
              <a:ext uri="{FF2B5EF4-FFF2-40B4-BE49-F238E27FC236}">
                <a16:creationId xmlns:a16="http://schemas.microsoft.com/office/drawing/2014/main" id="{0B92C103-B335-482C-91C3-ABCDF9BE6FCF}"/>
              </a:ext>
            </a:extLst>
          </p:cNvPr>
          <p:cNvGrpSpPr/>
          <p:nvPr/>
        </p:nvGrpSpPr>
        <p:grpSpPr>
          <a:xfrm>
            <a:off x="11132849" y="5554222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5" name="Forma libre: forma 30">
              <a:extLst>
                <a:ext uri="{FF2B5EF4-FFF2-40B4-BE49-F238E27FC236}">
                  <a16:creationId xmlns:a16="http://schemas.microsoft.com/office/drawing/2014/main" id="{ED8218C5-7565-472F-9A30-B07F56E15EE8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tx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 dirty="0"/>
            </a:p>
          </p:txBody>
        </p:sp>
        <p:sp>
          <p:nvSpPr>
            <p:cNvPr id="26" name="Forma libre: forma 31">
              <a:extLst>
                <a:ext uri="{FF2B5EF4-FFF2-40B4-BE49-F238E27FC236}">
                  <a16:creationId xmlns:a16="http://schemas.microsoft.com/office/drawing/2014/main" id="{8572C50D-C910-41E4-92BA-57286595EB7A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chemeClr val="bg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/>
            </a:p>
          </p:txBody>
        </p:sp>
      </p:grpSp>
      <p:sp>
        <p:nvSpPr>
          <p:cNvPr id="54" name="Google Shape;133;p21">
            <a:extLst>
              <a:ext uri="{FF2B5EF4-FFF2-40B4-BE49-F238E27FC236}">
                <a16:creationId xmlns:a16="http://schemas.microsoft.com/office/drawing/2014/main" id="{BCD49EE6-F599-46C3-AFED-3059B4045E54}"/>
              </a:ext>
            </a:extLst>
          </p:cNvPr>
          <p:cNvSpPr txBox="1"/>
          <p:nvPr/>
        </p:nvSpPr>
        <p:spPr>
          <a:xfrm>
            <a:off x="308304" y="142096"/>
            <a:ext cx="11756575" cy="229226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tx1">
                  <a:lumMod val="95000"/>
                  <a:lumOff val="5000"/>
                </a:schemeClr>
              </a:gs>
            </a:gsLst>
            <a:path path="circle">
              <a:fillToRect r="100000" b="100000"/>
            </a:path>
          </a:gradFill>
        </p:spPr>
        <p:txBody>
          <a:bodyPr spcFirstLastPara="1" vert="horz" wrap="square" lIns="0" tIns="0" rIns="0" bIns="0" rtlCol="0" anchor="ctr" anchorCtr="0">
            <a:noAutofit/>
          </a:bodyPr>
          <a:lstStyle>
            <a:defPPr/>
            <a:lvl1pPr lvl="0" algn="ctr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 kern="1200">
                <a:solidFill>
                  <a:srgbClr val="27348B"/>
                </a:solidFill>
                <a:latin typeface="+mj-lt"/>
                <a:ea typeface="+mj-ea"/>
                <a:cs typeface="+mj-cs"/>
              </a:defRPr>
            </a:lvl1pPr>
            <a:lvl2pPr lvl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2pPr>
            <a:lvl3pPr lvl="2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3pPr>
            <a:lvl4pPr lvl="3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4pPr>
            <a:lvl5pPr lvl="4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5pPr>
            <a:lvl6pPr lvl="5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6pPr>
            <a:lvl7pPr lvl="6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7pPr>
            <a:lvl8pPr lvl="7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8pPr>
            <a:lvl9pPr lvl="8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9pPr>
          </a:lstStyle>
          <a:p>
            <a:endParaRPr lang="en-US"/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2A0AA268-BDF9-4015-AF6C-A65EBE8CC9CB}"/>
              </a:ext>
            </a:extLst>
          </p:cNvPr>
          <p:cNvSpPr/>
          <p:nvPr/>
        </p:nvSpPr>
        <p:spPr>
          <a:xfrm>
            <a:off x="5593729" y="777643"/>
            <a:ext cx="6310394" cy="5831788"/>
          </a:xfrm>
          <a:custGeom>
            <a:avLst/>
            <a:gdLst>
              <a:gd name="connsiteX0" fmla="*/ 1225207 w 2192789"/>
              <a:gd name="connsiteY0" fmla="*/ 474404 h 2026479"/>
              <a:gd name="connsiteX1" fmla="*/ 1220398 w 2192789"/>
              <a:gd name="connsiteY1" fmla="*/ 439938 h 2026479"/>
              <a:gd name="connsiteX2" fmla="*/ 1209977 w 2192789"/>
              <a:gd name="connsiteY2" fmla="*/ 424174 h 2026479"/>
              <a:gd name="connsiteX3" fmla="*/ 1236428 w 2192789"/>
              <a:gd name="connsiteY3" fmla="*/ 418296 h 2026479"/>
              <a:gd name="connsiteX4" fmla="*/ 1243643 w 2192789"/>
              <a:gd name="connsiteY4" fmla="*/ 401463 h 2026479"/>
              <a:gd name="connsiteX5" fmla="*/ 1269025 w 2192789"/>
              <a:gd name="connsiteY5" fmla="*/ 403868 h 2026479"/>
              <a:gd name="connsiteX6" fmla="*/ 1242574 w 2192789"/>
              <a:gd name="connsiteY6" fmla="*/ 378485 h 2026479"/>
              <a:gd name="connsiteX7" fmla="*/ 1274636 w 2192789"/>
              <a:gd name="connsiteY7" fmla="*/ 376882 h 2026479"/>
              <a:gd name="connsiteX8" fmla="*/ 1289865 w 2192789"/>
              <a:gd name="connsiteY8" fmla="*/ 366996 h 2026479"/>
              <a:gd name="connsiteX9" fmla="*/ 1308301 w 2192789"/>
              <a:gd name="connsiteY9" fmla="*/ 367263 h 2026479"/>
              <a:gd name="connsiteX10" fmla="*/ 1326737 w 2192789"/>
              <a:gd name="connsiteY10" fmla="*/ 361118 h 2026479"/>
              <a:gd name="connsiteX11" fmla="*/ 1332348 w 2192789"/>
              <a:gd name="connsiteY11" fmla="*/ 357912 h 2026479"/>
              <a:gd name="connsiteX12" fmla="*/ 1348379 w 2192789"/>
              <a:gd name="connsiteY12" fmla="*/ 335736 h 2026479"/>
              <a:gd name="connsiteX13" fmla="*/ 1354257 w 2192789"/>
              <a:gd name="connsiteY13" fmla="*/ 268405 h 2026479"/>
              <a:gd name="connsiteX14" fmla="*/ 1393266 w 2192789"/>
              <a:gd name="connsiteY14" fmla="*/ 318903 h 2026479"/>
              <a:gd name="connsiteX15" fmla="*/ 1413305 w 2192789"/>
              <a:gd name="connsiteY15" fmla="*/ 366996 h 2026479"/>
              <a:gd name="connsiteX16" fmla="*/ 1436283 w 2192789"/>
              <a:gd name="connsiteY16" fmla="*/ 382226 h 2026479"/>
              <a:gd name="connsiteX17" fmla="*/ 1429336 w 2192789"/>
              <a:gd name="connsiteY17" fmla="*/ 336003 h 2026479"/>
              <a:gd name="connsiteX18" fmla="*/ 1457925 w 2192789"/>
              <a:gd name="connsiteY18" fmla="*/ 365393 h 2026479"/>
              <a:gd name="connsiteX19" fmla="*/ 1449642 w 2192789"/>
              <a:gd name="connsiteY19" fmla="*/ 311155 h 2026479"/>
              <a:gd name="connsiteX20" fmla="*/ 1479567 w 2192789"/>
              <a:gd name="connsiteY20" fmla="*/ 445548 h 2026479"/>
              <a:gd name="connsiteX21" fmla="*/ 1508957 w 2192789"/>
              <a:gd name="connsiteY21" fmla="*/ 401730 h 2026479"/>
              <a:gd name="connsiteX22" fmla="*/ 1624380 w 2192789"/>
              <a:gd name="connsiteY22" fmla="*/ 186380 h 2026479"/>
              <a:gd name="connsiteX23" fmla="*/ 1668733 w 2192789"/>
              <a:gd name="connsiteY23" fmla="*/ 89124 h 2026479"/>
              <a:gd name="connsiteX24" fmla="*/ 1876870 w 2192789"/>
              <a:gd name="connsiteY24" fmla="*/ 9503 h 2026479"/>
              <a:gd name="connsiteX25" fmla="*/ 2073517 w 2192789"/>
              <a:gd name="connsiteY25" fmla="*/ 63742 h 2026479"/>
              <a:gd name="connsiteX26" fmla="*/ 2148062 w 2192789"/>
              <a:gd name="connsiteY26" fmla="*/ 81910 h 2026479"/>
              <a:gd name="connsiteX27" fmla="*/ 2179055 w 2192789"/>
              <a:gd name="connsiteY27" fmla="*/ 192258 h 2026479"/>
              <a:gd name="connsiteX28" fmla="*/ 2141650 w 2192789"/>
              <a:gd name="connsiteY28" fmla="*/ 172219 h 2026479"/>
              <a:gd name="connsiteX29" fmla="*/ 1997103 w 2192789"/>
              <a:gd name="connsiteY29" fmla="*/ 192792 h 2026479"/>
              <a:gd name="connsiteX30" fmla="*/ 1739537 w 2192789"/>
              <a:gd name="connsiteY30" fmla="*/ 369134 h 2026479"/>
              <a:gd name="connsiteX31" fmla="*/ 1658313 w 2192789"/>
              <a:gd name="connsiteY31" fmla="*/ 485893 h 2026479"/>
              <a:gd name="connsiteX32" fmla="*/ 1673810 w 2192789"/>
              <a:gd name="connsiteY32" fmla="*/ 514215 h 2026479"/>
              <a:gd name="connsiteX33" fmla="*/ 1685031 w 2192789"/>
              <a:gd name="connsiteY33" fmla="*/ 517955 h 2026479"/>
              <a:gd name="connsiteX34" fmla="*/ 1674611 w 2192789"/>
              <a:gd name="connsiteY34" fmla="*/ 527307 h 2026479"/>
              <a:gd name="connsiteX35" fmla="*/ 1662588 w 2192789"/>
              <a:gd name="connsiteY35" fmla="*/ 536391 h 2026479"/>
              <a:gd name="connsiteX36" fmla="*/ 1712818 w 2192789"/>
              <a:gd name="connsiteY36" fmla="*/ 585286 h 2026479"/>
              <a:gd name="connsiteX37" fmla="*/ 1671672 w 2192789"/>
              <a:gd name="connsiteY37" fmla="*/ 575667 h 2026479"/>
              <a:gd name="connsiteX38" fmla="*/ 1692246 w 2192789"/>
              <a:gd name="connsiteY38" fmla="*/ 620554 h 2026479"/>
              <a:gd name="connsiteX39" fmla="*/ 1651633 w 2192789"/>
              <a:gd name="connsiteY39" fmla="*/ 597844 h 2026479"/>
              <a:gd name="connsiteX40" fmla="*/ 1662855 w 2192789"/>
              <a:gd name="connsiteY40" fmla="*/ 672388 h 2026479"/>
              <a:gd name="connsiteX41" fmla="*/ 1647893 w 2192789"/>
              <a:gd name="connsiteY41" fmla="*/ 658762 h 2026479"/>
              <a:gd name="connsiteX42" fmla="*/ 1645221 w 2192789"/>
              <a:gd name="connsiteY42" fmla="*/ 663838 h 2026479"/>
              <a:gd name="connsiteX43" fmla="*/ 1626785 w 2192789"/>
              <a:gd name="connsiteY43" fmla="*/ 768040 h 2026479"/>
              <a:gd name="connsiteX44" fmla="*/ 1615563 w 2192789"/>
              <a:gd name="connsiteY44" fmla="*/ 874112 h 2026479"/>
              <a:gd name="connsiteX45" fmla="*/ 1520713 w 2192789"/>
              <a:gd name="connsiteY45" fmla="*/ 1145572 h 2026479"/>
              <a:gd name="connsiteX46" fmla="*/ 1439222 w 2192789"/>
              <a:gd name="connsiteY46" fmla="*/ 1242560 h 2026479"/>
              <a:gd name="connsiteX47" fmla="*/ 1359868 w 2192789"/>
              <a:gd name="connsiteY47" fmla="*/ 1357182 h 2026479"/>
              <a:gd name="connsiteX48" fmla="*/ 1237230 w 2192789"/>
              <a:gd name="connsiteY48" fmla="*/ 1510546 h 2026479"/>
              <a:gd name="connsiteX49" fmla="*/ 1184862 w 2192789"/>
              <a:gd name="connsiteY49" fmla="*/ 1589900 h 2026479"/>
              <a:gd name="connsiteX50" fmla="*/ 1113791 w 2192789"/>
              <a:gd name="connsiteY50" fmla="*/ 1732042 h 2026479"/>
              <a:gd name="connsiteX51" fmla="*/ 1100699 w 2192789"/>
              <a:gd name="connsiteY51" fmla="*/ 1775860 h 2026479"/>
              <a:gd name="connsiteX52" fmla="*/ 1139174 w 2192789"/>
              <a:gd name="connsiteY52" fmla="*/ 1893688 h 2026479"/>
              <a:gd name="connsiteX53" fmla="*/ 1149326 w 2192789"/>
              <a:gd name="connsiteY53" fmla="*/ 1903841 h 2026479"/>
              <a:gd name="connsiteX54" fmla="*/ 1242841 w 2192789"/>
              <a:gd name="connsiteY54" fmla="*/ 1922277 h 2026479"/>
              <a:gd name="connsiteX55" fmla="*/ 1269827 w 2192789"/>
              <a:gd name="connsiteY55" fmla="*/ 1925216 h 2026479"/>
              <a:gd name="connsiteX56" fmla="*/ 1365479 w 2192789"/>
              <a:gd name="connsiteY56" fmla="*/ 1964492 h 2026479"/>
              <a:gd name="connsiteX57" fmla="*/ 1378304 w 2192789"/>
              <a:gd name="connsiteY57" fmla="*/ 2026479 h 2026479"/>
              <a:gd name="connsiteX58" fmla="*/ 1369754 w 2192789"/>
              <a:gd name="connsiteY58" fmla="*/ 2010181 h 2026479"/>
              <a:gd name="connsiteX59" fmla="*/ 1346241 w 2192789"/>
              <a:gd name="connsiteY59" fmla="*/ 2004570 h 2026479"/>
              <a:gd name="connsiteX60" fmla="*/ 1291736 w 2192789"/>
              <a:gd name="connsiteY60" fmla="*/ 2003768 h 2026479"/>
              <a:gd name="connsiteX61" fmla="*/ 1079859 w 2192789"/>
              <a:gd name="connsiteY61" fmla="*/ 1943117 h 2026479"/>
              <a:gd name="connsiteX62" fmla="*/ 1013062 w 2192789"/>
              <a:gd name="connsiteY62" fmla="*/ 1945255 h 2026479"/>
              <a:gd name="connsiteX63" fmla="*/ 1008787 w 2192789"/>
              <a:gd name="connsiteY63" fmla="*/ 1991745 h 2026479"/>
              <a:gd name="connsiteX64" fmla="*/ 996230 w 2192789"/>
              <a:gd name="connsiteY64" fmla="*/ 1974111 h 2026479"/>
              <a:gd name="connsiteX65" fmla="*/ 981267 w 2192789"/>
              <a:gd name="connsiteY65" fmla="*/ 1965027 h 2026479"/>
              <a:gd name="connsiteX66" fmla="*/ 930502 w 2192789"/>
              <a:gd name="connsiteY66" fmla="*/ 1953805 h 2026479"/>
              <a:gd name="connsiteX67" fmla="*/ 815079 w 2192789"/>
              <a:gd name="connsiteY67" fmla="*/ 1940178 h 2026479"/>
              <a:gd name="connsiteX68" fmla="*/ 783284 w 2192789"/>
              <a:gd name="connsiteY68" fmla="*/ 1945255 h 2026479"/>
              <a:gd name="connsiteX69" fmla="*/ 739466 w 2192789"/>
              <a:gd name="connsiteY69" fmla="*/ 1981058 h 2026479"/>
              <a:gd name="connsiteX70" fmla="*/ 717556 w 2192789"/>
              <a:gd name="connsiteY70" fmla="*/ 1918002 h 2026479"/>
              <a:gd name="connsiteX71" fmla="*/ 731183 w 2192789"/>
              <a:gd name="connsiteY71" fmla="*/ 1902773 h 2026479"/>
              <a:gd name="connsiteX72" fmla="*/ 746145 w 2192789"/>
              <a:gd name="connsiteY72" fmla="*/ 1901971 h 2026479"/>
              <a:gd name="connsiteX73" fmla="*/ 827636 w 2192789"/>
              <a:gd name="connsiteY73" fmla="*/ 1822350 h 2026479"/>
              <a:gd name="connsiteX74" fmla="*/ 815613 w 2192789"/>
              <a:gd name="connsiteY74" fmla="*/ 1728835 h 2026479"/>
              <a:gd name="connsiteX75" fmla="*/ 777673 w 2192789"/>
              <a:gd name="connsiteY75" fmla="*/ 1760898 h 2026479"/>
              <a:gd name="connsiteX76" fmla="*/ 752023 w 2192789"/>
              <a:gd name="connsiteY76" fmla="*/ 1747004 h 2026479"/>
              <a:gd name="connsiteX77" fmla="*/ 729847 w 2192789"/>
              <a:gd name="connsiteY77" fmla="*/ 1759027 h 2026479"/>
              <a:gd name="connsiteX78" fmla="*/ 730915 w 2192789"/>
              <a:gd name="connsiteY78" fmla="*/ 1714140 h 2026479"/>
              <a:gd name="connsiteX79" fmla="*/ 696983 w 2192789"/>
              <a:gd name="connsiteY79" fmla="*/ 1724561 h 2026479"/>
              <a:gd name="connsiteX80" fmla="*/ 518771 w 2192789"/>
              <a:gd name="connsiteY80" fmla="*/ 1737920 h 2026479"/>
              <a:gd name="connsiteX81" fmla="*/ 362201 w 2192789"/>
              <a:gd name="connsiteY81" fmla="*/ 1789486 h 2026479"/>
              <a:gd name="connsiteX82" fmla="*/ 307695 w 2192789"/>
              <a:gd name="connsiteY82" fmla="*/ 1804181 h 2026479"/>
              <a:gd name="connsiteX83" fmla="*/ 298611 w 2192789"/>
              <a:gd name="connsiteY83" fmla="*/ 1806319 h 2026479"/>
              <a:gd name="connsiteX84" fmla="*/ 198150 w 2192789"/>
              <a:gd name="connsiteY84" fmla="*/ 1832236 h 2026479"/>
              <a:gd name="connsiteX85" fmla="*/ 175973 w 2192789"/>
              <a:gd name="connsiteY85" fmla="*/ 1850939 h 2026479"/>
              <a:gd name="connsiteX86" fmla="*/ 168492 w 2192789"/>
              <a:gd name="connsiteY86" fmla="*/ 1884871 h 2026479"/>
              <a:gd name="connsiteX87" fmla="*/ 153797 w 2192789"/>
              <a:gd name="connsiteY87" fmla="*/ 1899833 h 2026479"/>
              <a:gd name="connsiteX88" fmla="*/ 141239 w 2192789"/>
              <a:gd name="connsiteY88" fmla="*/ 1886207 h 2026479"/>
              <a:gd name="connsiteX89" fmla="*/ 122002 w 2192789"/>
              <a:gd name="connsiteY89" fmla="*/ 1819144 h 2026479"/>
              <a:gd name="connsiteX90" fmla="*/ 97955 w 2192789"/>
              <a:gd name="connsiteY90" fmla="*/ 1802846 h 2026479"/>
              <a:gd name="connsiteX91" fmla="*/ 35701 w 2192789"/>
              <a:gd name="connsiteY91" fmla="*/ 1765440 h 2026479"/>
              <a:gd name="connsiteX92" fmla="*/ 23945 w 2192789"/>
              <a:gd name="connsiteY92" fmla="*/ 1751546 h 2026479"/>
              <a:gd name="connsiteX93" fmla="*/ 2571 w 2192789"/>
              <a:gd name="connsiteY93" fmla="*/ 1710133 h 2026479"/>
              <a:gd name="connsiteX94" fmla="*/ 61084 w 2192789"/>
              <a:gd name="connsiteY94" fmla="*/ 1565051 h 2026479"/>
              <a:gd name="connsiteX95" fmla="*/ 180515 w 2192789"/>
              <a:gd name="connsiteY95" fmla="*/ 1349166 h 2026479"/>
              <a:gd name="connsiteX96" fmla="*/ 184790 w 2192789"/>
              <a:gd name="connsiteY96" fmla="*/ 1335540 h 2026479"/>
              <a:gd name="connsiteX97" fmla="*/ 189333 w 2192789"/>
              <a:gd name="connsiteY97" fmla="*/ 1266873 h 2026479"/>
              <a:gd name="connsiteX98" fmla="*/ 268152 w 2192789"/>
              <a:gd name="connsiteY98" fmla="*/ 1022667 h 2026479"/>
              <a:gd name="connsiteX99" fmla="*/ 354185 w 2192789"/>
              <a:gd name="connsiteY99" fmla="*/ 868501 h 2026479"/>
              <a:gd name="connsiteX100" fmla="*/ 578353 w 2192789"/>
              <a:gd name="connsiteY100" fmla="*/ 615211 h 2026479"/>
              <a:gd name="connsiteX101" fmla="*/ 677211 w 2192789"/>
              <a:gd name="connsiteY101" fmla="*/ 574599 h 2026479"/>
              <a:gd name="connsiteX102" fmla="*/ 704464 w 2192789"/>
              <a:gd name="connsiteY102" fmla="*/ 563644 h 2026479"/>
              <a:gd name="connsiteX103" fmla="*/ 899509 w 2192789"/>
              <a:gd name="connsiteY103" fmla="*/ 477878 h 2026479"/>
              <a:gd name="connsiteX104" fmla="*/ 988748 w 2192789"/>
              <a:gd name="connsiteY104" fmla="*/ 473336 h 2026479"/>
              <a:gd name="connsiteX105" fmla="*/ 1055010 w 2192789"/>
              <a:gd name="connsiteY105" fmla="*/ 515551 h 2026479"/>
              <a:gd name="connsiteX106" fmla="*/ 1071576 w 2192789"/>
              <a:gd name="connsiteY106" fmla="*/ 522765 h 2026479"/>
              <a:gd name="connsiteX107" fmla="*/ 1225474 w 2192789"/>
              <a:gd name="connsiteY107" fmla="*/ 473870 h 2026479"/>
              <a:gd name="connsiteX108" fmla="*/ 1044590 w 2192789"/>
              <a:gd name="connsiteY108" fmla="*/ 1813533 h 2026479"/>
              <a:gd name="connsiteX109" fmla="*/ 1037643 w 2192789"/>
              <a:gd name="connsiteY109" fmla="*/ 1756890 h 2026479"/>
              <a:gd name="connsiteX110" fmla="*/ 1031231 w 2192789"/>
              <a:gd name="connsiteY110" fmla="*/ 1742195 h 2026479"/>
              <a:gd name="connsiteX111" fmla="*/ 1017872 w 2192789"/>
              <a:gd name="connsiteY111" fmla="*/ 1751546 h 2026479"/>
              <a:gd name="connsiteX112" fmla="*/ 1009589 w 2192789"/>
              <a:gd name="connsiteY112" fmla="*/ 1760630 h 2026479"/>
              <a:gd name="connsiteX113" fmla="*/ 999169 w 2192789"/>
              <a:gd name="connsiteY113" fmla="*/ 1765974 h 2026479"/>
              <a:gd name="connsiteX114" fmla="*/ 994894 w 2192789"/>
              <a:gd name="connsiteY114" fmla="*/ 1753684 h 2026479"/>
              <a:gd name="connsiteX115" fmla="*/ 991955 w 2192789"/>
              <a:gd name="connsiteY115" fmla="*/ 1699712 h 2026479"/>
              <a:gd name="connsiteX116" fmla="*/ 983138 w 2192789"/>
              <a:gd name="connsiteY116" fmla="*/ 1686353 h 2026479"/>
              <a:gd name="connsiteX117" fmla="*/ 887219 w 2192789"/>
              <a:gd name="connsiteY117" fmla="*/ 1704522 h 2026479"/>
              <a:gd name="connsiteX118" fmla="*/ 881340 w 2192789"/>
              <a:gd name="connsiteY118" fmla="*/ 1717079 h 2026479"/>
              <a:gd name="connsiteX119" fmla="*/ 916074 w 2192789"/>
              <a:gd name="connsiteY119" fmla="*/ 1864832 h 2026479"/>
              <a:gd name="connsiteX120" fmla="*/ 935579 w 2192789"/>
              <a:gd name="connsiteY120" fmla="*/ 1878726 h 2026479"/>
              <a:gd name="connsiteX121" fmla="*/ 999970 w 2192789"/>
              <a:gd name="connsiteY121" fmla="*/ 1875787 h 2026479"/>
              <a:gd name="connsiteX122" fmla="*/ 1044857 w 2192789"/>
              <a:gd name="connsiteY122" fmla="*/ 1813800 h 2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2192789" h="2026479">
                <a:moveTo>
                  <a:pt x="1225207" y="474404"/>
                </a:moveTo>
                <a:cubicBezTo>
                  <a:pt x="1229215" y="460511"/>
                  <a:pt x="1190740" y="458106"/>
                  <a:pt x="1220398" y="439938"/>
                </a:cubicBezTo>
                <a:cubicBezTo>
                  <a:pt x="1227077" y="435930"/>
                  <a:pt x="1208107" y="433792"/>
                  <a:pt x="1209977" y="424174"/>
                </a:cubicBezTo>
                <a:cubicBezTo>
                  <a:pt x="1217191" y="417227"/>
                  <a:pt x="1227611" y="424174"/>
                  <a:pt x="1236428" y="418296"/>
                </a:cubicBezTo>
                <a:cubicBezTo>
                  <a:pt x="1215054" y="401997"/>
                  <a:pt x="1227611" y="400661"/>
                  <a:pt x="1243643" y="401463"/>
                </a:cubicBezTo>
                <a:cubicBezTo>
                  <a:pt x="1251658" y="401997"/>
                  <a:pt x="1259674" y="403066"/>
                  <a:pt x="1269025" y="403868"/>
                </a:cubicBezTo>
                <a:cubicBezTo>
                  <a:pt x="1264483" y="389440"/>
                  <a:pt x="1249521" y="389172"/>
                  <a:pt x="1242574" y="378485"/>
                </a:cubicBezTo>
                <a:cubicBezTo>
                  <a:pt x="1253261" y="369401"/>
                  <a:pt x="1264483" y="377951"/>
                  <a:pt x="1274636" y="376882"/>
                </a:cubicBezTo>
                <a:cubicBezTo>
                  <a:pt x="1280514" y="376348"/>
                  <a:pt x="1296278" y="392112"/>
                  <a:pt x="1289865" y="366996"/>
                </a:cubicBezTo>
                <a:cubicBezTo>
                  <a:pt x="1287995" y="360317"/>
                  <a:pt x="1301889" y="368599"/>
                  <a:pt x="1308301" y="367263"/>
                </a:cubicBezTo>
                <a:cubicBezTo>
                  <a:pt x="1314446" y="365928"/>
                  <a:pt x="1328607" y="386768"/>
                  <a:pt x="1326737" y="361118"/>
                </a:cubicBezTo>
                <a:cubicBezTo>
                  <a:pt x="1326737" y="360049"/>
                  <a:pt x="1331012" y="357645"/>
                  <a:pt x="1332348" y="357912"/>
                </a:cubicBezTo>
                <a:cubicBezTo>
                  <a:pt x="1362273" y="368332"/>
                  <a:pt x="1350249" y="346690"/>
                  <a:pt x="1348379" y="335736"/>
                </a:cubicBezTo>
                <a:cubicBezTo>
                  <a:pt x="1344371" y="312491"/>
                  <a:pt x="1370021" y="293521"/>
                  <a:pt x="1354257" y="268405"/>
                </a:cubicBezTo>
                <a:cubicBezTo>
                  <a:pt x="1375899" y="280428"/>
                  <a:pt x="1383380" y="300734"/>
                  <a:pt x="1393266" y="318903"/>
                </a:cubicBezTo>
                <a:cubicBezTo>
                  <a:pt x="1401549" y="334133"/>
                  <a:pt x="1408763" y="350431"/>
                  <a:pt x="1413305" y="366996"/>
                </a:cubicBezTo>
                <a:cubicBezTo>
                  <a:pt x="1416778" y="380356"/>
                  <a:pt x="1423725" y="384096"/>
                  <a:pt x="1436283" y="382226"/>
                </a:cubicBezTo>
                <a:cubicBezTo>
                  <a:pt x="1439222" y="367798"/>
                  <a:pt x="1434679" y="353637"/>
                  <a:pt x="1429336" y="336003"/>
                </a:cubicBezTo>
                <a:cubicBezTo>
                  <a:pt x="1446168" y="341881"/>
                  <a:pt x="1448306" y="355507"/>
                  <a:pt x="1457925" y="365393"/>
                </a:cubicBezTo>
                <a:cubicBezTo>
                  <a:pt x="1460329" y="348293"/>
                  <a:pt x="1450978" y="333865"/>
                  <a:pt x="1449642" y="311155"/>
                </a:cubicBezTo>
                <a:cubicBezTo>
                  <a:pt x="1480903" y="353370"/>
                  <a:pt x="1479299" y="395585"/>
                  <a:pt x="1479567" y="445548"/>
                </a:cubicBezTo>
                <a:cubicBezTo>
                  <a:pt x="1492124" y="426846"/>
                  <a:pt x="1500941" y="414555"/>
                  <a:pt x="1508957" y="401730"/>
                </a:cubicBezTo>
                <a:cubicBezTo>
                  <a:pt x="1551706" y="332262"/>
                  <a:pt x="1589914" y="260390"/>
                  <a:pt x="1624380" y="186380"/>
                </a:cubicBezTo>
                <a:cubicBezTo>
                  <a:pt x="1639343" y="154050"/>
                  <a:pt x="1648160" y="119316"/>
                  <a:pt x="1668733" y="89124"/>
                </a:cubicBezTo>
                <a:cubicBezTo>
                  <a:pt x="1722705" y="10038"/>
                  <a:pt x="1784691" y="-16146"/>
                  <a:pt x="1876870" y="9503"/>
                </a:cubicBezTo>
                <a:cubicBezTo>
                  <a:pt x="1942330" y="27672"/>
                  <a:pt x="2005385" y="54390"/>
                  <a:pt x="2073517" y="63742"/>
                </a:cubicBezTo>
                <a:cubicBezTo>
                  <a:pt x="2098900" y="67215"/>
                  <a:pt x="2124550" y="70154"/>
                  <a:pt x="2148062" y="81910"/>
                </a:cubicBezTo>
                <a:cubicBezTo>
                  <a:pt x="2193484" y="104888"/>
                  <a:pt x="2205240" y="143363"/>
                  <a:pt x="2179055" y="192258"/>
                </a:cubicBezTo>
                <a:cubicBezTo>
                  <a:pt x="2173178" y="170883"/>
                  <a:pt x="2159818" y="171417"/>
                  <a:pt x="2141650" y="172219"/>
                </a:cubicBezTo>
                <a:cubicBezTo>
                  <a:pt x="2092488" y="174356"/>
                  <a:pt x="2042791" y="173020"/>
                  <a:pt x="1997103" y="192792"/>
                </a:cubicBezTo>
                <a:cubicBezTo>
                  <a:pt x="1899848" y="234740"/>
                  <a:pt x="1803394" y="278825"/>
                  <a:pt x="1739537" y="369134"/>
                </a:cubicBezTo>
                <a:cubicBezTo>
                  <a:pt x="1712284" y="407875"/>
                  <a:pt x="1679420" y="442609"/>
                  <a:pt x="1658313" y="485893"/>
                </a:cubicBezTo>
                <a:cubicBezTo>
                  <a:pt x="1646022" y="510741"/>
                  <a:pt x="1645221" y="510207"/>
                  <a:pt x="1673810" y="514215"/>
                </a:cubicBezTo>
                <a:cubicBezTo>
                  <a:pt x="1676749" y="514749"/>
                  <a:pt x="1679688" y="516085"/>
                  <a:pt x="1685031" y="517955"/>
                </a:cubicBezTo>
                <a:cubicBezTo>
                  <a:pt x="1680222" y="522230"/>
                  <a:pt x="1677550" y="524902"/>
                  <a:pt x="1674611" y="527307"/>
                </a:cubicBezTo>
                <a:cubicBezTo>
                  <a:pt x="1671405" y="529979"/>
                  <a:pt x="1668199" y="532383"/>
                  <a:pt x="1662588" y="536391"/>
                </a:cubicBezTo>
                <a:cubicBezTo>
                  <a:pt x="1680489" y="551621"/>
                  <a:pt x="1704001" y="559903"/>
                  <a:pt x="1712818" y="585286"/>
                </a:cubicBezTo>
                <a:cubicBezTo>
                  <a:pt x="1697322" y="587958"/>
                  <a:pt x="1687970" y="574064"/>
                  <a:pt x="1671672" y="575667"/>
                </a:cubicBezTo>
                <a:cubicBezTo>
                  <a:pt x="1678352" y="590095"/>
                  <a:pt x="1684497" y="603722"/>
                  <a:pt x="1692246" y="620554"/>
                </a:cubicBezTo>
                <a:cubicBezTo>
                  <a:pt x="1674344" y="617348"/>
                  <a:pt x="1668733" y="598912"/>
                  <a:pt x="1651633" y="597844"/>
                </a:cubicBezTo>
                <a:cubicBezTo>
                  <a:pt x="1656710" y="622692"/>
                  <a:pt x="1669802" y="646204"/>
                  <a:pt x="1662855" y="672388"/>
                </a:cubicBezTo>
                <a:cubicBezTo>
                  <a:pt x="1652969" y="671854"/>
                  <a:pt x="1655641" y="660899"/>
                  <a:pt x="1647893" y="658762"/>
                </a:cubicBezTo>
                <a:cubicBezTo>
                  <a:pt x="1647091" y="660098"/>
                  <a:pt x="1645221" y="661968"/>
                  <a:pt x="1645221" y="663838"/>
                </a:cubicBezTo>
                <a:cubicBezTo>
                  <a:pt x="1647625" y="700175"/>
                  <a:pt x="1641480" y="734108"/>
                  <a:pt x="1626785" y="768040"/>
                </a:cubicBezTo>
                <a:cubicBezTo>
                  <a:pt x="1612357" y="801171"/>
                  <a:pt x="1621708" y="838577"/>
                  <a:pt x="1615563" y="874112"/>
                </a:cubicBezTo>
                <a:cubicBezTo>
                  <a:pt x="1599265" y="970299"/>
                  <a:pt x="1568004" y="1060340"/>
                  <a:pt x="1520713" y="1145572"/>
                </a:cubicBezTo>
                <a:cubicBezTo>
                  <a:pt x="1499605" y="1183512"/>
                  <a:pt x="1465406" y="1209429"/>
                  <a:pt x="1439222" y="1242560"/>
                </a:cubicBezTo>
                <a:cubicBezTo>
                  <a:pt x="1410366" y="1279164"/>
                  <a:pt x="1383647" y="1317104"/>
                  <a:pt x="1359868" y="1357182"/>
                </a:cubicBezTo>
                <a:cubicBezTo>
                  <a:pt x="1326202" y="1414092"/>
                  <a:pt x="1284789" y="1464857"/>
                  <a:pt x="1237230" y="1510546"/>
                </a:cubicBezTo>
                <a:cubicBezTo>
                  <a:pt x="1213718" y="1532989"/>
                  <a:pt x="1194748" y="1556501"/>
                  <a:pt x="1184862" y="1589900"/>
                </a:cubicBezTo>
                <a:cubicBezTo>
                  <a:pt x="1170167" y="1640932"/>
                  <a:pt x="1145319" y="1688758"/>
                  <a:pt x="1113791" y="1732042"/>
                </a:cubicBezTo>
                <a:cubicBezTo>
                  <a:pt x="1103905" y="1745668"/>
                  <a:pt x="1099096" y="1759562"/>
                  <a:pt x="1100699" y="1775860"/>
                </a:cubicBezTo>
                <a:cubicBezTo>
                  <a:pt x="1104707" y="1818075"/>
                  <a:pt x="1106844" y="1860825"/>
                  <a:pt x="1139174" y="1893688"/>
                </a:cubicBezTo>
                <a:cubicBezTo>
                  <a:pt x="1142647" y="1897162"/>
                  <a:pt x="1146120" y="1903841"/>
                  <a:pt x="1149326" y="1903841"/>
                </a:cubicBezTo>
                <a:cubicBezTo>
                  <a:pt x="1182190" y="1901971"/>
                  <a:pt x="1210512" y="1922277"/>
                  <a:pt x="1242841" y="1922277"/>
                </a:cubicBezTo>
                <a:cubicBezTo>
                  <a:pt x="1251925" y="1922277"/>
                  <a:pt x="1261544" y="1920407"/>
                  <a:pt x="1269827" y="1925216"/>
                </a:cubicBezTo>
                <a:cubicBezTo>
                  <a:pt x="1300018" y="1942316"/>
                  <a:pt x="1330478" y="1957011"/>
                  <a:pt x="1365479" y="1964492"/>
                </a:cubicBezTo>
                <a:cubicBezTo>
                  <a:pt x="1388991" y="1969302"/>
                  <a:pt x="1393533" y="2001097"/>
                  <a:pt x="1378304" y="2026479"/>
                </a:cubicBezTo>
                <a:cubicBezTo>
                  <a:pt x="1369754" y="2024074"/>
                  <a:pt x="1373494" y="2014990"/>
                  <a:pt x="1369754" y="2010181"/>
                </a:cubicBezTo>
                <a:cubicBezTo>
                  <a:pt x="1363341" y="2002165"/>
                  <a:pt x="1358265" y="1993615"/>
                  <a:pt x="1346241" y="2004570"/>
                </a:cubicBezTo>
                <a:cubicBezTo>
                  <a:pt x="1328340" y="2020868"/>
                  <a:pt x="1308034" y="2017394"/>
                  <a:pt x="1291736" y="2003768"/>
                </a:cubicBezTo>
                <a:cubicBezTo>
                  <a:pt x="1229749" y="1952202"/>
                  <a:pt x="1156006" y="1945255"/>
                  <a:pt x="1079859" y="1943117"/>
                </a:cubicBezTo>
                <a:cubicBezTo>
                  <a:pt x="1057415" y="1942583"/>
                  <a:pt x="1036307" y="1954072"/>
                  <a:pt x="1013062" y="1945255"/>
                </a:cubicBezTo>
                <a:cubicBezTo>
                  <a:pt x="1008253" y="1960752"/>
                  <a:pt x="1015200" y="1976783"/>
                  <a:pt x="1008787" y="1991745"/>
                </a:cubicBezTo>
                <a:cubicBezTo>
                  <a:pt x="998902" y="1989073"/>
                  <a:pt x="999703" y="1979989"/>
                  <a:pt x="996230" y="1974111"/>
                </a:cubicBezTo>
                <a:cubicBezTo>
                  <a:pt x="992756" y="1968500"/>
                  <a:pt x="990085" y="1961019"/>
                  <a:pt x="981267" y="1965027"/>
                </a:cubicBezTo>
                <a:cubicBezTo>
                  <a:pt x="961229" y="1974645"/>
                  <a:pt x="944129" y="1965027"/>
                  <a:pt x="930502" y="1953805"/>
                </a:cubicBezTo>
                <a:cubicBezTo>
                  <a:pt x="894165" y="1924147"/>
                  <a:pt x="856492" y="1919872"/>
                  <a:pt x="815079" y="1940178"/>
                </a:cubicBezTo>
                <a:cubicBezTo>
                  <a:pt x="805193" y="1944988"/>
                  <a:pt x="794238" y="1945522"/>
                  <a:pt x="783284" y="1945255"/>
                </a:cubicBezTo>
                <a:cubicBezTo>
                  <a:pt x="760039" y="1944186"/>
                  <a:pt x="739733" y="1947660"/>
                  <a:pt x="739466" y="1981058"/>
                </a:cubicBezTo>
                <a:cubicBezTo>
                  <a:pt x="720762" y="1961019"/>
                  <a:pt x="723434" y="1938041"/>
                  <a:pt x="717556" y="1918002"/>
                </a:cubicBezTo>
                <a:cubicBezTo>
                  <a:pt x="715419" y="1910788"/>
                  <a:pt x="723167" y="1904643"/>
                  <a:pt x="731183" y="1902773"/>
                </a:cubicBezTo>
                <a:cubicBezTo>
                  <a:pt x="735992" y="1901704"/>
                  <a:pt x="741069" y="1901704"/>
                  <a:pt x="746145" y="1901971"/>
                </a:cubicBezTo>
                <a:cubicBezTo>
                  <a:pt x="800651" y="1903307"/>
                  <a:pt x="827369" y="1878726"/>
                  <a:pt x="827636" y="1822350"/>
                </a:cubicBezTo>
                <a:cubicBezTo>
                  <a:pt x="827636" y="1791891"/>
                  <a:pt x="824163" y="1761432"/>
                  <a:pt x="815613" y="1728835"/>
                </a:cubicBezTo>
                <a:cubicBezTo>
                  <a:pt x="802254" y="1740859"/>
                  <a:pt x="793971" y="1754218"/>
                  <a:pt x="777673" y="1760898"/>
                </a:cubicBezTo>
                <a:cubicBezTo>
                  <a:pt x="753359" y="1770783"/>
                  <a:pt x="754428" y="1773722"/>
                  <a:pt x="752023" y="1747004"/>
                </a:cubicBezTo>
                <a:cubicBezTo>
                  <a:pt x="741603" y="1746470"/>
                  <a:pt x="738664" y="1768646"/>
                  <a:pt x="729847" y="1759027"/>
                </a:cubicBezTo>
                <a:cubicBezTo>
                  <a:pt x="719159" y="1747538"/>
                  <a:pt x="732251" y="1730706"/>
                  <a:pt x="730915" y="1714140"/>
                </a:cubicBezTo>
                <a:cubicBezTo>
                  <a:pt x="718091" y="1712537"/>
                  <a:pt x="708472" y="1722423"/>
                  <a:pt x="696983" y="1724561"/>
                </a:cubicBezTo>
                <a:cubicBezTo>
                  <a:pt x="637935" y="1734713"/>
                  <a:pt x="579422" y="1740057"/>
                  <a:pt x="518771" y="1737920"/>
                </a:cubicBezTo>
                <a:cubicBezTo>
                  <a:pt x="462929" y="1736049"/>
                  <a:pt x="407889" y="1752348"/>
                  <a:pt x="362201" y="1789486"/>
                </a:cubicBezTo>
                <a:cubicBezTo>
                  <a:pt x="346437" y="1802311"/>
                  <a:pt x="331742" y="1820213"/>
                  <a:pt x="307695" y="1804181"/>
                </a:cubicBezTo>
                <a:cubicBezTo>
                  <a:pt x="305825" y="1802846"/>
                  <a:pt x="300748" y="1804449"/>
                  <a:pt x="298611" y="1806319"/>
                </a:cubicBezTo>
                <a:cubicBezTo>
                  <a:pt x="269755" y="1832503"/>
                  <a:pt x="233952" y="1834106"/>
                  <a:pt x="198150" y="1832236"/>
                </a:cubicBezTo>
                <a:cubicBezTo>
                  <a:pt x="182119" y="1831434"/>
                  <a:pt x="177844" y="1837312"/>
                  <a:pt x="175973" y="1850939"/>
                </a:cubicBezTo>
                <a:cubicBezTo>
                  <a:pt x="174637" y="1862428"/>
                  <a:pt x="171431" y="1873650"/>
                  <a:pt x="168492" y="1884871"/>
                </a:cubicBezTo>
                <a:cubicBezTo>
                  <a:pt x="166355" y="1892352"/>
                  <a:pt x="162614" y="1899566"/>
                  <a:pt x="153797" y="1899833"/>
                </a:cubicBezTo>
                <a:cubicBezTo>
                  <a:pt x="145514" y="1900101"/>
                  <a:pt x="143911" y="1891818"/>
                  <a:pt x="141239" y="1886207"/>
                </a:cubicBezTo>
                <a:cubicBezTo>
                  <a:pt x="131621" y="1864832"/>
                  <a:pt x="126544" y="1842122"/>
                  <a:pt x="122002" y="1819144"/>
                </a:cubicBezTo>
                <a:cubicBezTo>
                  <a:pt x="119063" y="1804716"/>
                  <a:pt x="113185" y="1800441"/>
                  <a:pt x="97955" y="1802846"/>
                </a:cubicBezTo>
                <a:cubicBezTo>
                  <a:pt x="57076" y="1809258"/>
                  <a:pt x="48793" y="1803647"/>
                  <a:pt x="35701" y="1765440"/>
                </a:cubicBezTo>
                <a:cubicBezTo>
                  <a:pt x="33564" y="1758760"/>
                  <a:pt x="32228" y="1752615"/>
                  <a:pt x="23945" y="1751546"/>
                </a:cubicBezTo>
                <a:cubicBezTo>
                  <a:pt x="-2239" y="1747805"/>
                  <a:pt x="-2506" y="1729103"/>
                  <a:pt x="2571" y="1710133"/>
                </a:cubicBezTo>
                <a:cubicBezTo>
                  <a:pt x="15930" y="1659367"/>
                  <a:pt x="34365" y="1609938"/>
                  <a:pt x="61084" y="1565051"/>
                </a:cubicBezTo>
                <a:cubicBezTo>
                  <a:pt x="103032" y="1494247"/>
                  <a:pt x="135896" y="1418367"/>
                  <a:pt x="180515" y="1349166"/>
                </a:cubicBezTo>
                <a:cubicBezTo>
                  <a:pt x="183187" y="1345158"/>
                  <a:pt x="186661" y="1338212"/>
                  <a:pt x="184790" y="1335540"/>
                </a:cubicBezTo>
                <a:cubicBezTo>
                  <a:pt x="168492" y="1311226"/>
                  <a:pt x="182386" y="1289050"/>
                  <a:pt x="189333" y="1266873"/>
                </a:cubicBezTo>
                <a:cubicBezTo>
                  <a:pt x="214715" y="1185115"/>
                  <a:pt x="240632" y="1103624"/>
                  <a:pt x="268152" y="1022667"/>
                </a:cubicBezTo>
                <a:cubicBezTo>
                  <a:pt x="287122" y="966291"/>
                  <a:pt x="319451" y="916328"/>
                  <a:pt x="354185" y="868501"/>
                </a:cubicBezTo>
                <a:cubicBezTo>
                  <a:pt x="420714" y="776857"/>
                  <a:pt x="492053" y="689221"/>
                  <a:pt x="578353" y="615211"/>
                </a:cubicBezTo>
                <a:cubicBezTo>
                  <a:pt x="606408" y="591164"/>
                  <a:pt x="637935" y="572194"/>
                  <a:pt x="677211" y="574599"/>
                </a:cubicBezTo>
                <a:cubicBezTo>
                  <a:pt x="687899" y="575133"/>
                  <a:pt x="695914" y="568453"/>
                  <a:pt x="704464" y="563644"/>
                </a:cubicBezTo>
                <a:cubicBezTo>
                  <a:pt x="766451" y="528376"/>
                  <a:pt x="826835" y="488565"/>
                  <a:pt x="899509" y="477878"/>
                </a:cubicBezTo>
                <a:cubicBezTo>
                  <a:pt x="928899" y="473603"/>
                  <a:pt x="958289" y="469061"/>
                  <a:pt x="988748" y="473336"/>
                </a:cubicBezTo>
                <a:cubicBezTo>
                  <a:pt x="1017872" y="477343"/>
                  <a:pt x="1041117" y="488565"/>
                  <a:pt x="1055010" y="515551"/>
                </a:cubicBezTo>
                <a:cubicBezTo>
                  <a:pt x="1058751" y="522498"/>
                  <a:pt x="1062224" y="529979"/>
                  <a:pt x="1071576" y="522765"/>
                </a:cubicBezTo>
                <a:cubicBezTo>
                  <a:pt x="1116997" y="487496"/>
                  <a:pt x="1173106" y="484557"/>
                  <a:pt x="1225474" y="473870"/>
                </a:cubicBezTo>
                <a:close/>
                <a:moveTo>
                  <a:pt x="1044590" y="1813533"/>
                </a:moveTo>
                <a:cubicBezTo>
                  <a:pt x="1042185" y="1794563"/>
                  <a:pt x="1040048" y="1775860"/>
                  <a:pt x="1037643" y="1756890"/>
                </a:cubicBezTo>
                <a:cubicBezTo>
                  <a:pt x="1036842" y="1751279"/>
                  <a:pt x="1038178" y="1743798"/>
                  <a:pt x="1031231" y="1742195"/>
                </a:cubicBezTo>
                <a:cubicBezTo>
                  <a:pt x="1024551" y="1740324"/>
                  <a:pt x="1021880" y="1748073"/>
                  <a:pt x="1017872" y="1751546"/>
                </a:cubicBezTo>
                <a:cubicBezTo>
                  <a:pt x="1014665" y="1754218"/>
                  <a:pt x="1012528" y="1757691"/>
                  <a:pt x="1009589" y="1760630"/>
                </a:cubicBezTo>
                <a:cubicBezTo>
                  <a:pt x="1006650" y="1763569"/>
                  <a:pt x="1003711" y="1767310"/>
                  <a:pt x="999169" y="1765974"/>
                </a:cubicBezTo>
                <a:cubicBezTo>
                  <a:pt x="992756" y="1763837"/>
                  <a:pt x="994359" y="1758493"/>
                  <a:pt x="994894" y="1753684"/>
                </a:cubicBezTo>
                <a:cubicBezTo>
                  <a:pt x="997031" y="1735515"/>
                  <a:pt x="998100" y="1717614"/>
                  <a:pt x="991955" y="1699712"/>
                </a:cubicBezTo>
                <a:cubicBezTo>
                  <a:pt x="990085" y="1694369"/>
                  <a:pt x="990619" y="1686620"/>
                  <a:pt x="983138" y="1686353"/>
                </a:cubicBezTo>
                <a:cubicBezTo>
                  <a:pt x="949740" y="1685017"/>
                  <a:pt x="919013" y="1697308"/>
                  <a:pt x="887219" y="1704522"/>
                </a:cubicBezTo>
                <a:cubicBezTo>
                  <a:pt x="881875" y="1705858"/>
                  <a:pt x="881340" y="1712270"/>
                  <a:pt x="881340" y="1717079"/>
                </a:cubicBezTo>
                <a:cubicBezTo>
                  <a:pt x="882409" y="1768913"/>
                  <a:pt x="886417" y="1819678"/>
                  <a:pt x="916074" y="1864832"/>
                </a:cubicBezTo>
                <a:cubicBezTo>
                  <a:pt x="920884" y="1872046"/>
                  <a:pt x="926495" y="1878192"/>
                  <a:pt x="935579" y="1878726"/>
                </a:cubicBezTo>
                <a:cubicBezTo>
                  <a:pt x="956954" y="1879527"/>
                  <a:pt x="979130" y="1881398"/>
                  <a:pt x="999970" y="1875787"/>
                </a:cubicBezTo>
                <a:cubicBezTo>
                  <a:pt x="1043521" y="1864031"/>
                  <a:pt x="1045659" y="1860023"/>
                  <a:pt x="1044857" y="1813800"/>
                </a:cubicBezTo>
                <a:close/>
              </a:path>
            </a:pathLst>
          </a:custGeom>
          <a:solidFill>
            <a:srgbClr val="000000"/>
          </a:solidFill>
          <a:ln w="2667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4418171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74"/>
          <p:cNvSpPr txBox="1">
            <a:spLocks noGrp="1"/>
          </p:cNvSpPr>
          <p:nvPr>
            <p:ph type="title"/>
          </p:nvPr>
        </p:nvSpPr>
        <p:spPr>
          <a:xfrm>
            <a:off x="267970" y="173900"/>
            <a:ext cx="2570480" cy="70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defPPr/>
          </a:lstStyle>
          <a:p>
            <a:r>
              <a:rPr lang="en" sz="2400" b="1">
                <a:solidFill>
                  <a:schemeClr val="tx1"/>
                </a:solidFill>
              </a:rPr>
              <a:t>RESOURCES</a:t>
            </a:r>
            <a:endParaRPr sz="2400" b="1">
              <a:solidFill>
                <a:schemeClr val="tx1"/>
              </a:solidFill>
            </a:endParaRPr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34533980-EC48-4FF2-91B5-BE4F578F22CE}"/>
              </a:ext>
            </a:extLst>
          </p:cNvPr>
          <p:cNvSpPr/>
          <p:nvPr/>
        </p:nvSpPr>
        <p:spPr>
          <a:xfrm>
            <a:off x="3828756" y="2247443"/>
            <a:ext cx="2407759" cy="2580865"/>
          </a:xfrm>
          <a:custGeom>
            <a:avLst/>
            <a:gdLst>
              <a:gd name="connsiteX0" fmla="*/ 1384183 w 2407759"/>
              <a:gd name="connsiteY0" fmla="*/ 2540441 h 2580865"/>
              <a:gd name="connsiteX1" fmla="*/ 1378022 w 2407759"/>
              <a:gd name="connsiteY1" fmla="*/ 2538387 h 2580865"/>
              <a:gd name="connsiteX2" fmla="*/ 1373914 w 2407759"/>
              <a:gd name="connsiteY2" fmla="*/ 2538387 h 2580865"/>
              <a:gd name="connsiteX3" fmla="*/ 1340029 w 2407759"/>
              <a:gd name="connsiteY3" fmla="*/ 2567139 h 2580865"/>
              <a:gd name="connsiteX4" fmla="*/ 1327022 w 2407759"/>
              <a:gd name="connsiteY4" fmla="*/ 2580830 h 2580865"/>
              <a:gd name="connsiteX5" fmla="*/ 1319492 w 2407759"/>
              <a:gd name="connsiteY5" fmla="*/ 2566796 h 2580865"/>
              <a:gd name="connsiteX6" fmla="*/ 1315042 w 2407759"/>
              <a:gd name="connsiteY6" fmla="*/ 2527776 h 2580865"/>
              <a:gd name="connsiteX7" fmla="*/ 1319834 w 2407759"/>
              <a:gd name="connsiteY7" fmla="*/ 2511347 h 2580865"/>
              <a:gd name="connsiteX8" fmla="*/ 1378706 w 2407759"/>
              <a:gd name="connsiteY8" fmla="*/ 2431595 h 2580865"/>
              <a:gd name="connsiteX9" fmla="*/ 1338660 w 2407759"/>
              <a:gd name="connsiteY9" fmla="*/ 2446656 h 2580865"/>
              <a:gd name="connsiteX10" fmla="*/ 1273969 w 2407759"/>
              <a:gd name="connsiteY10" fmla="*/ 2475065 h 2580865"/>
              <a:gd name="connsiteX11" fmla="*/ 1232895 w 2407759"/>
              <a:gd name="connsiteY11" fmla="*/ 2501078 h 2580865"/>
              <a:gd name="connsiteX12" fmla="*/ 1157935 w 2407759"/>
              <a:gd name="connsiteY12" fmla="*/ 2527092 h 2580865"/>
              <a:gd name="connsiteX13" fmla="*/ 1098379 w 2407759"/>
              <a:gd name="connsiteY13" fmla="*/ 2557212 h 2580865"/>
              <a:gd name="connsiteX14" fmla="*/ 1088110 w 2407759"/>
              <a:gd name="connsiteY14" fmla="*/ 2571588 h 2580865"/>
              <a:gd name="connsiteX15" fmla="*/ 1080580 w 2407759"/>
              <a:gd name="connsiteY15" fmla="*/ 2552420 h 2580865"/>
              <a:gd name="connsiteX16" fmla="*/ 1123023 w 2407759"/>
              <a:gd name="connsiteY16" fmla="*/ 2476776 h 2580865"/>
              <a:gd name="connsiteX17" fmla="*/ 1261646 w 2407759"/>
              <a:gd name="connsiteY17" fmla="*/ 2400448 h 2580865"/>
              <a:gd name="connsiteX18" fmla="*/ 1236660 w 2407759"/>
              <a:gd name="connsiteY18" fmla="*/ 2398052 h 2580865"/>
              <a:gd name="connsiteX19" fmla="*/ 1192506 w 2407759"/>
              <a:gd name="connsiteY19" fmla="*/ 2381280 h 2580865"/>
              <a:gd name="connsiteX20" fmla="*/ 1138083 w 2407759"/>
              <a:gd name="connsiteY20" fmla="*/ 2380253 h 2580865"/>
              <a:gd name="connsiteX21" fmla="*/ 1243506 w 2407759"/>
              <a:gd name="connsiteY21" fmla="*/ 2331649 h 2580865"/>
              <a:gd name="connsiteX22" fmla="*/ 1297928 w 2407759"/>
              <a:gd name="connsiteY22" fmla="*/ 2339180 h 2580865"/>
              <a:gd name="connsiteX23" fmla="*/ 1348243 w 2407759"/>
              <a:gd name="connsiteY23" fmla="*/ 2332334 h 2580865"/>
              <a:gd name="connsiteX24" fmla="*/ 1450585 w 2407759"/>
              <a:gd name="connsiteY24" fmla="*/ 2257032 h 2580865"/>
              <a:gd name="connsiteX25" fmla="*/ 1464619 w 2407759"/>
              <a:gd name="connsiteY25" fmla="*/ 2219381 h 2580865"/>
              <a:gd name="connsiteX26" fmla="*/ 1426968 w 2407759"/>
              <a:gd name="connsiteY26" fmla="*/ 2224516 h 2580865"/>
              <a:gd name="connsiteX27" fmla="*/ 1356800 w 2407759"/>
              <a:gd name="connsiteY27" fmla="*/ 2211167 h 2580865"/>
              <a:gd name="connsiteX28" fmla="*/ 1257539 w 2407759"/>
              <a:gd name="connsiteY28" fmla="*/ 2207059 h 2580865"/>
              <a:gd name="connsiteX29" fmla="*/ 1170942 w 2407759"/>
              <a:gd name="connsiteY29" fmla="*/ 2236153 h 2580865"/>
              <a:gd name="connsiteX30" fmla="*/ 1141506 w 2407759"/>
              <a:gd name="connsiteY30" fmla="*/ 2278938 h 2580865"/>
              <a:gd name="connsiteX31" fmla="*/ 1088110 w 2407759"/>
              <a:gd name="connsiteY31" fmla="*/ 2290576 h 2580865"/>
              <a:gd name="connsiteX32" fmla="*/ 1046352 w 2407759"/>
              <a:gd name="connsiteY32" fmla="*/ 2307348 h 2580865"/>
              <a:gd name="connsiteX33" fmla="*/ 1037110 w 2407759"/>
              <a:gd name="connsiteY33" fmla="*/ 2320354 h 2580865"/>
              <a:gd name="connsiteX34" fmla="*/ 1029238 w 2407759"/>
              <a:gd name="connsiteY34" fmla="*/ 2303240 h 2580865"/>
              <a:gd name="connsiteX35" fmla="*/ 1029238 w 2407759"/>
              <a:gd name="connsiteY35" fmla="*/ 2297764 h 2580865"/>
              <a:gd name="connsiteX36" fmla="*/ 991929 w 2407759"/>
              <a:gd name="connsiteY36" fmla="*/ 2277569 h 2580865"/>
              <a:gd name="connsiteX37" fmla="*/ 951883 w 2407759"/>
              <a:gd name="connsiteY37" fmla="*/ 2284072 h 2580865"/>
              <a:gd name="connsiteX38" fmla="*/ 904648 w 2407759"/>
              <a:gd name="connsiteY38" fmla="*/ 2301529 h 2580865"/>
              <a:gd name="connsiteX39" fmla="*/ 894037 w 2407759"/>
              <a:gd name="connsiteY39" fmla="*/ 2308717 h 2580865"/>
              <a:gd name="connsiteX40" fmla="*/ 890272 w 2407759"/>
              <a:gd name="connsiteY40" fmla="*/ 2292287 h 2580865"/>
              <a:gd name="connsiteX41" fmla="*/ 958728 w 2407759"/>
              <a:gd name="connsiteY41" fmla="*/ 2219039 h 2580865"/>
              <a:gd name="connsiteX42" fmla="*/ 962835 w 2407759"/>
              <a:gd name="connsiteY42" fmla="*/ 2210140 h 2580865"/>
              <a:gd name="connsiteX43" fmla="*/ 1022735 w 2407759"/>
              <a:gd name="connsiteY43" fmla="*/ 2168039 h 2580865"/>
              <a:gd name="connsiteX44" fmla="*/ 1137399 w 2407759"/>
              <a:gd name="connsiteY44" fmla="*/ 2161194 h 2580865"/>
              <a:gd name="connsiteX45" fmla="*/ 1212701 w 2407759"/>
              <a:gd name="connsiteY45" fmla="*/ 2136207 h 2580865"/>
              <a:gd name="connsiteX46" fmla="*/ 1229130 w 2407759"/>
              <a:gd name="connsiteY46" fmla="*/ 2119093 h 2580865"/>
              <a:gd name="connsiteX47" fmla="*/ 1277049 w 2407759"/>
              <a:gd name="connsiteY47" fmla="*/ 2008194 h 2580865"/>
              <a:gd name="connsiteX48" fmla="*/ 1289714 w 2407759"/>
              <a:gd name="connsiteY48" fmla="*/ 1942134 h 2580865"/>
              <a:gd name="connsiteX49" fmla="*/ 1284237 w 2407759"/>
              <a:gd name="connsiteY49" fmla="*/ 1923993 h 2580865"/>
              <a:gd name="connsiteX50" fmla="*/ 1208935 w 2407759"/>
              <a:gd name="connsiteY50" fmla="*/ 1855195 h 2580865"/>
              <a:gd name="connsiteX51" fmla="*/ 1189768 w 2407759"/>
              <a:gd name="connsiteY51" fmla="*/ 1853826 h 2580865"/>
              <a:gd name="connsiteX52" fmla="*/ 1171627 w 2407759"/>
              <a:gd name="connsiteY52" fmla="*/ 1844584 h 2580865"/>
              <a:gd name="connsiteX53" fmla="*/ 1128157 w 2407759"/>
              <a:gd name="connsiteY53" fmla="*/ 1800430 h 2580865"/>
              <a:gd name="connsiteX54" fmla="*/ 898829 w 2407759"/>
              <a:gd name="connsiteY54" fmla="*/ 1682685 h 2580865"/>
              <a:gd name="connsiteX55" fmla="*/ 640407 w 2407759"/>
              <a:gd name="connsiteY55" fmla="*/ 1577605 h 2580865"/>
              <a:gd name="connsiteX56" fmla="*/ 612340 w 2407759"/>
              <a:gd name="connsiteY56" fmla="*/ 1559464 h 2580865"/>
              <a:gd name="connsiteX57" fmla="*/ 608917 w 2407759"/>
              <a:gd name="connsiteY57" fmla="*/ 1556041 h 2580865"/>
              <a:gd name="connsiteX58" fmla="*/ 603783 w 2407759"/>
              <a:gd name="connsiteY58" fmla="*/ 1553645 h 2580865"/>
              <a:gd name="connsiteX59" fmla="*/ 588038 w 2407759"/>
              <a:gd name="connsiteY59" fmla="*/ 1547827 h 2580865"/>
              <a:gd name="connsiteX60" fmla="*/ 491857 w 2407759"/>
              <a:gd name="connsiteY60" fmla="*/ 1478344 h 2580865"/>
              <a:gd name="connsiteX61" fmla="*/ 484669 w 2407759"/>
              <a:gd name="connsiteY61" fmla="*/ 1471840 h 2580865"/>
              <a:gd name="connsiteX62" fmla="*/ 480220 w 2407759"/>
              <a:gd name="connsiteY62" fmla="*/ 1468075 h 2580865"/>
              <a:gd name="connsiteX63" fmla="*/ 474743 w 2407759"/>
              <a:gd name="connsiteY63" fmla="*/ 1463626 h 2580865"/>
              <a:gd name="connsiteX64" fmla="*/ 474059 w 2407759"/>
              <a:gd name="connsiteY64" fmla="*/ 1463283 h 2580865"/>
              <a:gd name="connsiteX65" fmla="*/ 469951 w 2407759"/>
              <a:gd name="connsiteY65" fmla="*/ 1459518 h 2580865"/>
              <a:gd name="connsiteX66" fmla="*/ 413133 w 2407759"/>
              <a:gd name="connsiteY66" fmla="*/ 1403384 h 2580865"/>
              <a:gd name="connsiteX67" fmla="*/ 412790 w 2407759"/>
              <a:gd name="connsiteY67" fmla="*/ 1401673 h 2580865"/>
              <a:gd name="connsiteX68" fmla="*/ 411079 w 2407759"/>
              <a:gd name="connsiteY68" fmla="*/ 1401673 h 2580865"/>
              <a:gd name="connsiteX69" fmla="*/ 403207 w 2407759"/>
              <a:gd name="connsiteY69" fmla="*/ 1397223 h 2580865"/>
              <a:gd name="connsiteX70" fmla="*/ 402522 w 2407759"/>
              <a:gd name="connsiteY70" fmla="*/ 1396196 h 2580865"/>
              <a:gd name="connsiteX71" fmla="*/ 393623 w 2407759"/>
              <a:gd name="connsiteY71" fmla="*/ 1380794 h 2580865"/>
              <a:gd name="connsiteX72" fmla="*/ 250207 w 2407759"/>
              <a:gd name="connsiteY72" fmla="*/ 1192539 h 2580865"/>
              <a:gd name="connsiteX73" fmla="*/ 175248 w 2407759"/>
              <a:gd name="connsiteY73" fmla="*/ 984775 h 2580865"/>
              <a:gd name="connsiteX74" fmla="*/ 198180 w 2407759"/>
              <a:gd name="connsiteY74" fmla="*/ 878326 h 2580865"/>
              <a:gd name="connsiteX75" fmla="*/ 266294 w 2407759"/>
              <a:gd name="connsiteY75" fmla="*/ 838621 h 2580865"/>
              <a:gd name="connsiteX76" fmla="*/ 288885 w 2407759"/>
              <a:gd name="connsiteY76" fmla="*/ 817742 h 2580865"/>
              <a:gd name="connsiteX77" fmla="*/ 307026 w 2407759"/>
              <a:gd name="connsiteY77" fmla="*/ 688360 h 2580865"/>
              <a:gd name="connsiteX78" fmla="*/ 331328 w 2407759"/>
              <a:gd name="connsiteY78" fmla="*/ 619904 h 2580865"/>
              <a:gd name="connsiteX79" fmla="*/ 354260 w 2407759"/>
              <a:gd name="connsiteY79" fmla="*/ 560004 h 2580865"/>
              <a:gd name="connsiteX80" fmla="*/ 358026 w 2407759"/>
              <a:gd name="connsiteY80" fmla="*/ 529199 h 2580865"/>
              <a:gd name="connsiteX81" fmla="*/ 373428 w 2407759"/>
              <a:gd name="connsiteY81" fmla="*/ 521669 h 2580865"/>
              <a:gd name="connsiteX82" fmla="*/ 394650 w 2407759"/>
              <a:gd name="connsiteY82" fmla="*/ 505240 h 2580865"/>
              <a:gd name="connsiteX83" fmla="*/ 374113 w 2407759"/>
              <a:gd name="connsiteY83" fmla="*/ 483334 h 2580865"/>
              <a:gd name="connsiteX84" fmla="*/ 365556 w 2407759"/>
              <a:gd name="connsiteY84" fmla="*/ 478199 h 2580865"/>
              <a:gd name="connsiteX85" fmla="*/ 351522 w 2407759"/>
              <a:gd name="connsiteY85" fmla="*/ 397421 h 2580865"/>
              <a:gd name="connsiteX86" fmla="*/ 345361 w 2407759"/>
              <a:gd name="connsiteY86" fmla="*/ 359428 h 2580865"/>
              <a:gd name="connsiteX87" fmla="*/ 340912 w 2407759"/>
              <a:gd name="connsiteY87" fmla="*/ 327254 h 2580865"/>
              <a:gd name="connsiteX88" fmla="*/ 333724 w 2407759"/>
              <a:gd name="connsiteY88" fmla="*/ 317327 h 2580865"/>
              <a:gd name="connsiteX89" fmla="*/ 326193 w 2407759"/>
              <a:gd name="connsiteY89" fmla="*/ 300898 h 2580865"/>
              <a:gd name="connsiteX90" fmla="*/ 326193 w 2407759"/>
              <a:gd name="connsiteY90" fmla="*/ 253321 h 2580865"/>
              <a:gd name="connsiteX91" fmla="*/ 289569 w 2407759"/>
              <a:gd name="connsiteY91" fmla="*/ 225254 h 2580865"/>
              <a:gd name="connsiteX92" fmla="*/ 196127 w 2407759"/>
              <a:gd name="connsiteY92" fmla="*/ 169120 h 2580865"/>
              <a:gd name="connsiteX93" fmla="*/ 158476 w 2407759"/>
              <a:gd name="connsiteY93" fmla="*/ 160905 h 2580865"/>
              <a:gd name="connsiteX94" fmla="*/ 136570 w 2407759"/>
              <a:gd name="connsiteY94" fmla="*/ 157825 h 2580865"/>
              <a:gd name="connsiteX95" fmla="*/ 71537 w 2407759"/>
              <a:gd name="connsiteY95" fmla="*/ 157825 h 2580865"/>
              <a:gd name="connsiteX96" fmla="*/ 39704 w 2407759"/>
              <a:gd name="connsiteY96" fmla="*/ 160905 h 2580865"/>
              <a:gd name="connsiteX97" fmla="*/ 2054 w 2407759"/>
              <a:gd name="connsiteY97" fmla="*/ 176992 h 2580865"/>
              <a:gd name="connsiteX98" fmla="*/ 0 w 2407759"/>
              <a:gd name="connsiteY98" fmla="*/ 160905 h 2580865"/>
              <a:gd name="connsiteX99" fmla="*/ 0 w 2407759"/>
              <a:gd name="connsiteY99" fmla="*/ 150294 h 2580865"/>
              <a:gd name="connsiteX100" fmla="*/ 0 w 2407759"/>
              <a:gd name="connsiteY100" fmla="*/ 144476 h 2580865"/>
              <a:gd name="connsiteX101" fmla="*/ 1711 w 2407759"/>
              <a:gd name="connsiteY101" fmla="*/ 137972 h 2580865"/>
              <a:gd name="connsiteX102" fmla="*/ 3423 w 2407759"/>
              <a:gd name="connsiteY102" fmla="*/ 137288 h 2580865"/>
              <a:gd name="connsiteX103" fmla="*/ 1711 w 2407759"/>
              <a:gd name="connsiteY103" fmla="*/ 134550 h 2580865"/>
              <a:gd name="connsiteX104" fmla="*/ 77355 w 2407759"/>
              <a:gd name="connsiteY104" fmla="*/ 68147 h 2580865"/>
              <a:gd name="connsiteX105" fmla="*/ 163952 w 2407759"/>
              <a:gd name="connsiteY105" fmla="*/ 64382 h 2580865"/>
              <a:gd name="connsiteX106" fmla="*/ 293335 w 2407759"/>
              <a:gd name="connsiteY106" fmla="*/ 47610 h 2580865"/>
              <a:gd name="connsiteX107" fmla="*/ 316267 w 2407759"/>
              <a:gd name="connsiteY107" fmla="*/ 31181 h 2580865"/>
              <a:gd name="connsiteX108" fmla="*/ 422032 w 2407759"/>
              <a:gd name="connsiteY108" fmla="*/ 2771 h 2580865"/>
              <a:gd name="connsiteX109" fmla="*/ 470294 w 2407759"/>
              <a:gd name="connsiteY109" fmla="*/ 2771 h 2580865"/>
              <a:gd name="connsiteX110" fmla="*/ 543542 w 2407759"/>
              <a:gd name="connsiteY110" fmla="*/ 15094 h 2580865"/>
              <a:gd name="connsiteX111" fmla="*/ 565790 w 2407759"/>
              <a:gd name="connsiteY111" fmla="*/ 10302 h 2580865"/>
              <a:gd name="connsiteX112" fmla="*/ 583246 w 2407759"/>
              <a:gd name="connsiteY112" fmla="*/ 718 h 2580865"/>
              <a:gd name="connsiteX113" fmla="*/ 606521 w 2407759"/>
              <a:gd name="connsiteY113" fmla="*/ 20912 h 2580865"/>
              <a:gd name="connsiteX114" fmla="*/ 628427 w 2407759"/>
              <a:gd name="connsiteY114" fmla="*/ 27073 h 2580865"/>
              <a:gd name="connsiteX115" fmla="*/ 639038 w 2407759"/>
              <a:gd name="connsiteY115" fmla="*/ 28100 h 2580865"/>
              <a:gd name="connsiteX116" fmla="*/ 671897 w 2407759"/>
              <a:gd name="connsiteY116" fmla="*/ 23308 h 2580865"/>
              <a:gd name="connsiteX117" fmla="*/ 662998 w 2407759"/>
              <a:gd name="connsiteY117" fmla="*/ 42818 h 2580865"/>
              <a:gd name="connsiteX118" fmla="*/ 671897 w 2407759"/>
              <a:gd name="connsiteY118" fmla="*/ 71228 h 2580865"/>
              <a:gd name="connsiteX119" fmla="*/ 674293 w 2407759"/>
              <a:gd name="connsiteY119" fmla="*/ 85603 h 2580865"/>
              <a:gd name="connsiteX120" fmla="*/ 685588 w 2407759"/>
              <a:gd name="connsiteY120" fmla="*/ 89368 h 2580865"/>
              <a:gd name="connsiteX121" fmla="*/ 691407 w 2407759"/>
              <a:gd name="connsiteY121" fmla="*/ 90738 h 2580865"/>
              <a:gd name="connsiteX122" fmla="*/ 686957 w 2407759"/>
              <a:gd name="connsiteY122" fmla="*/ 112643 h 2580865"/>
              <a:gd name="connsiteX123" fmla="*/ 680112 w 2407759"/>
              <a:gd name="connsiteY123" fmla="*/ 129073 h 2580865"/>
              <a:gd name="connsiteX124" fmla="*/ 699622 w 2407759"/>
              <a:gd name="connsiteY124" fmla="*/ 129073 h 2580865"/>
              <a:gd name="connsiteX125" fmla="*/ 710917 w 2407759"/>
              <a:gd name="connsiteY125" fmla="*/ 133180 h 2580865"/>
              <a:gd name="connsiteX126" fmla="*/ 705440 w 2407759"/>
              <a:gd name="connsiteY126" fmla="*/ 145503 h 2580865"/>
              <a:gd name="connsiteX127" fmla="*/ 708521 w 2407759"/>
              <a:gd name="connsiteY127" fmla="*/ 160905 h 2580865"/>
              <a:gd name="connsiteX128" fmla="*/ 714682 w 2407759"/>
              <a:gd name="connsiteY128" fmla="*/ 178019 h 2580865"/>
              <a:gd name="connsiteX129" fmla="*/ 720843 w 2407759"/>
              <a:gd name="connsiteY129" fmla="*/ 200952 h 2580865"/>
              <a:gd name="connsiteX130" fmla="*/ 760547 w 2407759"/>
              <a:gd name="connsiteY130" fmla="*/ 235522 h 2580865"/>
              <a:gd name="connsiteX131" fmla="*/ 741037 w 2407759"/>
              <a:gd name="connsiteY131" fmla="*/ 235522 h 2580865"/>
              <a:gd name="connsiteX132" fmla="*/ 734876 w 2407759"/>
              <a:gd name="connsiteY132" fmla="*/ 265985 h 2580865"/>
              <a:gd name="connsiteX133" fmla="*/ 740011 w 2407759"/>
              <a:gd name="connsiteY133" fmla="*/ 278307 h 2580865"/>
              <a:gd name="connsiteX134" fmla="*/ 770132 w 2407759"/>
              <a:gd name="connsiteY134" fmla="*/ 335468 h 2580865"/>
              <a:gd name="connsiteX135" fmla="*/ 772870 w 2407759"/>
              <a:gd name="connsiteY135" fmla="*/ 346764 h 2580865"/>
              <a:gd name="connsiteX136" fmla="*/ 744803 w 2407759"/>
              <a:gd name="connsiteY136" fmla="*/ 345737 h 2580865"/>
              <a:gd name="connsiteX137" fmla="*/ 764655 w 2407759"/>
              <a:gd name="connsiteY137" fmla="*/ 380307 h 2580865"/>
              <a:gd name="connsiteX138" fmla="*/ 743091 w 2407759"/>
              <a:gd name="connsiteY138" fmla="*/ 380307 h 2580865"/>
              <a:gd name="connsiteX139" fmla="*/ 781085 w 2407759"/>
              <a:gd name="connsiteY139" fmla="*/ 444314 h 2580865"/>
              <a:gd name="connsiteX140" fmla="*/ 745487 w 2407759"/>
              <a:gd name="connsiteY140" fmla="*/ 437126 h 2580865"/>
              <a:gd name="connsiteX141" fmla="*/ 740353 w 2407759"/>
              <a:gd name="connsiteY141" fmla="*/ 470327 h 2580865"/>
              <a:gd name="connsiteX142" fmla="*/ 746514 w 2407759"/>
              <a:gd name="connsiteY142" fmla="*/ 488125 h 2580865"/>
              <a:gd name="connsiteX143" fmla="*/ 765339 w 2407759"/>
              <a:gd name="connsiteY143" fmla="*/ 542548 h 2580865"/>
              <a:gd name="connsiteX144" fmla="*/ 754729 w 2407759"/>
              <a:gd name="connsiteY144" fmla="*/ 543917 h 2580865"/>
              <a:gd name="connsiteX145" fmla="*/ 747883 w 2407759"/>
              <a:gd name="connsiteY145" fmla="*/ 544602 h 2580865"/>
              <a:gd name="connsiteX146" fmla="*/ 749252 w 2407759"/>
              <a:gd name="connsiteY146" fmla="*/ 548367 h 2580865"/>
              <a:gd name="connsiteX147" fmla="*/ 753018 w 2407759"/>
              <a:gd name="connsiteY147" fmla="*/ 559662 h 2580865"/>
              <a:gd name="connsiteX148" fmla="*/ 759863 w 2407759"/>
              <a:gd name="connsiteY148" fmla="*/ 631541 h 2580865"/>
              <a:gd name="connsiteX149" fmla="*/ 769789 w 2407759"/>
              <a:gd name="connsiteY149" fmla="*/ 646259 h 2580865"/>
              <a:gd name="connsiteX150" fmla="*/ 975500 w 2407759"/>
              <a:gd name="connsiteY150" fmla="*/ 694178 h 2580865"/>
              <a:gd name="connsiteX151" fmla="*/ 991929 w 2407759"/>
              <a:gd name="connsiteY151" fmla="*/ 698286 h 2580865"/>
              <a:gd name="connsiteX152" fmla="*/ 1115835 w 2407759"/>
              <a:gd name="connsiteY152" fmla="*/ 740044 h 2580865"/>
              <a:gd name="connsiteX153" fmla="*/ 1329760 w 2407759"/>
              <a:gd name="connsiteY153" fmla="*/ 869084 h 2580865"/>
              <a:gd name="connsiteX154" fmla="*/ 1606665 w 2407759"/>
              <a:gd name="connsiteY154" fmla="*/ 1112788 h 2580865"/>
              <a:gd name="connsiteX155" fmla="*/ 1623437 w 2407759"/>
              <a:gd name="connsiteY155" fmla="*/ 1133325 h 2580865"/>
              <a:gd name="connsiteX156" fmla="*/ 1638155 w 2407759"/>
              <a:gd name="connsiteY156" fmla="*/ 1145989 h 2580865"/>
              <a:gd name="connsiteX157" fmla="*/ 1645343 w 2407759"/>
              <a:gd name="connsiteY157" fmla="*/ 1156257 h 2580865"/>
              <a:gd name="connsiteX158" fmla="*/ 1659377 w 2407759"/>
              <a:gd name="connsiteY158" fmla="*/ 1173714 h 2580865"/>
              <a:gd name="connsiteX159" fmla="*/ 1825041 w 2407759"/>
              <a:gd name="connsiteY159" fmla="*/ 1360257 h 2580865"/>
              <a:gd name="connsiteX160" fmla="*/ 2048892 w 2407759"/>
              <a:gd name="connsiteY160" fmla="*/ 1586162 h 2580865"/>
              <a:gd name="connsiteX161" fmla="*/ 2068744 w 2407759"/>
              <a:gd name="connsiteY161" fmla="*/ 1603276 h 2580865"/>
              <a:gd name="connsiteX162" fmla="*/ 2089281 w 2407759"/>
              <a:gd name="connsiteY162" fmla="*/ 1621417 h 2580865"/>
              <a:gd name="connsiteX163" fmla="*/ 2214214 w 2407759"/>
              <a:gd name="connsiteY163" fmla="*/ 1746007 h 2580865"/>
              <a:gd name="connsiteX164" fmla="*/ 2225167 w 2407759"/>
              <a:gd name="connsiteY164" fmla="*/ 1761068 h 2580865"/>
              <a:gd name="connsiteX165" fmla="*/ 2234408 w 2407759"/>
              <a:gd name="connsiteY165" fmla="*/ 1797692 h 2580865"/>
              <a:gd name="connsiteX166" fmla="*/ 2189912 w 2407759"/>
              <a:gd name="connsiteY166" fmla="*/ 1797692 h 2580865"/>
              <a:gd name="connsiteX167" fmla="*/ 2131382 w 2407759"/>
              <a:gd name="connsiteY167" fmla="*/ 1774416 h 2580865"/>
              <a:gd name="connsiteX168" fmla="*/ 2238516 w 2407759"/>
              <a:gd name="connsiteY168" fmla="*/ 1903456 h 2580865"/>
              <a:gd name="connsiteX169" fmla="*/ 2312448 w 2407759"/>
              <a:gd name="connsiteY169" fmla="*/ 1984919 h 2580865"/>
              <a:gd name="connsiteX170" fmla="*/ 2326482 w 2407759"/>
              <a:gd name="connsiteY170" fmla="*/ 2004087 h 2580865"/>
              <a:gd name="connsiteX171" fmla="*/ 2334354 w 2407759"/>
              <a:gd name="connsiteY171" fmla="*/ 2054402 h 2580865"/>
              <a:gd name="connsiteX172" fmla="*/ 2282328 w 2407759"/>
              <a:gd name="connsiteY172" fmla="*/ 2054402 h 2580865"/>
              <a:gd name="connsiteX173" fmla="*/ 2172798 w 2407759"/>
              <a:gd name="connsiteY173" fmla="*/ 1994503 h 2580865"/>
              <a:gd name="connsiteX174" fmla="*/ 2156368 w 2407759"/>
              <a:gd name="connsiteY174" fmla="*/ 1992107 h 2580865"/>
              <a:gd name="connsiteX175" fmla="*/ 2159449 w 2407759"/>
              <a:gd name="connsiteY175" fmla="*/ 2005456 h 2580865"/>
              <a:gd name="connsiteX176" fmla="*/ 2259395 w 2407759"/>
              <a:gd name="connsiteY176" fmla="*/ 2188576 h 2580865"/>
              <a:gd name="connsiteX177" fmla="*/ 2321005 w 2407759"/>
              <a:gd name="connsiteY177" fmla="*/ 2285784 h 2580865"/>
              <a:gd name="connsiteX178" fmla="*/ 2384669 w 2407759"/>
              <a:gd name="connsiteY178" fmla="*/ 2375119 h 2580865"/>
              <a:gd name="connsiteX179" fmla="*/ 2402810 w 2407759"/>
              <a:gd name="connsiteY179" fmla="*/ 2413455 h 2580865"/>
              <a:gd name="connsiteX180" fmla="*/ 2399046 w 2407759"/>
              <a:gd name="connsiteY180" fmla="*/ 2452475 h 2580865"/>
              <a:gd name="connsiteX181" fmla="*/ 2356603 w 2407759"/>
              <a:gd name="connsiteY181" fmla="*/ 2454186 h 2580865"/>
              <a:gd name="connsiteX182" fmla="*/ 2285750 w 2407759"/>
              <a:gd name="connsiteY182" fmla="*/ 2404213 h 2580865"/>
              <a:gd name="connsiteX183" fmla="*/ 2270690 w 2407759"/>
              <a:gd name="connsiteY183" fmla="*/ 2394287 h 2580865"/>
              <a:gd name="connsiteX184" fmla="*/ 2170744 w 2407759"/>
              <a:gd name="connsiteY184" fmla="*/ 2333361 h 2580865"/>
              <a:gd name="connsiteX185" fmla="*/ 2119402 w 2407759"/>
              <a:gd name="connsiteY185" fmla="*/ 2307005 h 2580865"/>
              <a:gd name="connsiteX186" fmla="*/ 2052657 w 2407759"/>
              <a:gd name="connsiteY186" fmla="*/ 2260113 h 2580865"/>
              <a:gd name="connsiteX187" fmla="*/ 2042731 w 2407759"/>
              <a:gd name="connsiteY187" fmla="*/ 2248475 h 2580865"/>
              <a:gd name="connsiteX188" fmla="*/ 2020483 w 2407759"/>
              <a:gd name="connsiteY188" fmla="*/ 2220408 h 2580865"/>
              <a:gd name="connsiteX189" fmla="*/ 1999261 w 2407759"/>
              <a:gd name="connsiteY189" fmla="*/ 2200214 h 2580865"/>
              <a:gd name="connsiteX190" fmla="*/ 1917798 w 2407759"/>
              <a:gd name="connsiteY190" fmla="*/ 2137576 h 2580865"/>
              <a:gd name="connsiteX191" fmla="*/ 1851054 w 2407759"/>
              <a:gd name="connsiteY191" fmla="*/ 2063301 h 2580865"/>
              <a:gd name="connsiteX192" fmla="*/ 1783624 w 2407759"/>
              <a:gd name="connsiteY192" fmla="*/ 1970886 h 2580865"/>
              <a:gd name="connsiteX193" fmla="*/ 1778833 w 2407759"/>
              <a:gd name="connsiteY193" fmla="*/ 1961986 h 2580865"/>
              <a:gd name="connsiteX194" fmla="*/ 1709008 w 2407759"/>
              <a:gd name="connsiteY194" fmla="*/ 1938369 h 2580865"/>
              <a:gd name="connsiteX195" fmla="*/ 1686759 w 2407759"/>
              <a:gd name="connsiteY195" fmla="*/ 1943503 h 2580865"/>
              <a:gd name="connsiteX196" fmla="*/ 1712773 w 2407759"/>
              <a:gd name="connsiteY196" fmla="*/ 1974651 h 2580865"/>
              <a:gd name="connsiteX197" fmla="*/ 1729544 w 2407759"/>
              <a:gd name="connsiteY197" fmla="*/ 2006825 h 2580865"/>
              <a:gd name="connsiteX198" fmla="*/ 1729544 w 2407759"/>
              <a:gd name="connsiteY198" fmla="*/ 2012301 h 2580865"/>
              <a:gd name="connsiteX199" fmla="*/ 1713115 w 2407759"/>
              <a:gd name="connsiteY199" fmla="*/ 2029073 h 2580865"/>
              <a:gd name="connsiteX200" fmla="*/ 1702162 w 2407759"/>
              <a:gd name="connsiteY200" fmla="*/ 2030442 h 2580865"/>
              <a:gd name="connsiteX201" fmla="*/ 1687102 w 2407759"/>
              <a:gd name="connsiteY201" fmla="*/ 2032154 h 2580865"/>
              <a:gd name="connsiteX202" fmla="*/ 1691209 w 2407759"/>
              <a:gd name="connsiteY202" fmla="*/ 2045503 h 2580865"/>
              <a:gd name="connsiteX203" fmla="*/ 1703873 w 2407759"/>
              <a:gd name="connsiteY203" fmla="*/ 2088288 h 2580865"/>
              <a:gd name="connsiteX204" fmla="*/ 1678887 w 2407759"/>
              <a:gd name="connsiteY204" fmla="*/ 2124912 h 2580865"/>
              <a:gd name="connsiteX205" fmla="*/ 1570726 w 2407759"/>
              <a:gd name="connsiteY205" fmla="*/ 2108140 h 2580865"/>
              <a:gd name="connsiteX206" fmla="*/ 1525887 w 2407759"/>
              <a:gd name="connsiteY206" fmla="*/ 2270724 h 2580865"/>
              <a:gd name="connsiteX207" fmla="*/ 1547108 w 2407759"/>
              <a:gd name="connsiteY207" fmla="*/ 2298106 h 2580865"/>
              <a:gd name="connsiteX208" fmla="*/ 1624122 w 2407759"/>
              <a:gd name="connsiteY208" fmla="*/ 2284072 h 2580865"/>
              <a:gd name="connsiteX209" fmla="*/ 1709350 w 2407759"/>
              <a:gd name="connsiteY209" fmla="*/ 2328227 h 2580865"/>
              <a:gd name="connsiteX210" fmla="*/ 1707638 w 2407759"/>
              <a:gd name="connsiteY210" fmla="*/ 2363139 h 2580865"/>
              <a:gd name="connsiteX211" fmla="*/ 1692920 w 2407759"/>
              <a:gd name="connsiteY211" fmla="*/ 2376831 h 2580865"/>
              <a:gd name="connsiteX212" fmla="*/ 1686417 w 2407759"/>
              <a:gd name="connsiteY212" fmla="*/ 2360743 h 2580865"/>
              <a:gd name="connsiteX213" fmla="*/ 1663826 w 2407759"/>
              <a:gd name="connsiteY213" fmla="*/ 2338153 h 2580865"/>
              <a:gd name="connsiteX214" fmla="*/ 1653558 w 2407759"/>
              <a:gd name="connsiteY214" fmla="*/ 2352186 h 2580865"/>
              <a:gd name="connsiteX215" fmla="*/ 1597424 w 2407759"/>
              <a:gd name="connsiteY215" fmla="*/ 2371012 h 2580865"/>
              <a:gd name="connsiteX216" fmla="*/ 1569015 w 2407759"/>
              <a:gd name="connsiteY216" fmla="*/ 2364851 h 2580865"/>
              <a:gd name="connsiteX217" fmla="*/ 1502954 w 2407759"/>
              <a:gd name="connsiteY217" fmla="*/ 2398736 h 2580865"/>
              <a:gd name="connsiteX218" fmla="*/ 1490974 w 2407759"/>
              <a:gd name="connsiteY218" fmla="*/ 2418246 h 2580865"/>
              <a:gd name="connsiteX219" fmla="*/ 1442028 w 2407759"/>
              <a:gd name="connsiteY219" fmla="*/ 2515796 h 2580865"/>
              <a:gd name="connsiteX220" fmla="*/ 1401639 w 2407759"/>
              <a:gd name="connsiteY220" fmla="*/ 2541810 h 2580865"/>
              <a:gd name="connsiteX221" fmla="*/ 1385210 w 2407759"/>
              <a:gd name="connsiteY221" fmla="*/ 2541810 h 2580865"/>
              <a:gd name="connsiteX222" fmla="*/ 1483787 w 2407759"/>
              <a:gd name="connsiteY222" fmla="*/ 2197476 h 2580865"/>
              <a:gd name="connsiteX223" fmla="*/ 1492002 w 2407759"/>
              <a:gd name="connsiteY223" fmla="*/ 2105744 h 2580865"/>
              <a:gd name="connsiteX224" fmla="*/ 1482417 w 2407759"/>
              <a:gd name="connsiteY224" fmla="*/ 2085892 h 2580865"/>
              <a:gd name="connsiteX225" fmla="*/ 1383841 w 2407759"/>
              <a:gd name="connsiteY225" fmla="*/ 2040026 h 2580865"/>
              <a:gd name="connsiteX226" fmla="*/ 1337291 w 2407759"/>
              <a:gd name="connsiteY226" fmla="*/ 2074597 h 2580865"/>
              <a:gd name="connsiteX227" fmla="*/ 1330787 w 2407759"/>
              <a:gd name="connsiteY227" fmla="*/ 2117040 h 2580865"/>
              <a:gd name="connsiteX228" fmla="*/ 1342767 w 2407759"/>
              <a:gd name="connsiteY228" fmla="*/ 2143737 h 2580865"/>
              <a:gd name="connsiteX229" fmla="*/ 1431418 w 2407759"/>
              <a:gd name="connsiteY229" fmla="*/ 2168382 h 2580865"/>
              <a:gd name="connsiteX230" fmla="*/ 1468384 w 2407759"/>
              <a:gd name="connsiteY230" fmla="*/ 2186523 h 2580865"/>
              <a:gd name="connsiteX231" fmla="*/ 1483445 w 2407759"/>
              <a:gd name="connsiteY231" fmla="*/ 2197818 h 2580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</a:cxnLst>
            <a:rect l="l" t="t" r="r" b="b"/>
            <a:pathLst>
              <a:path w="2407759" h="2580865">
                <a:moveTo>
                  <a:pt x="1384183" y="2540441"/>
                </a:moveTo>
                <a:cubicBezTo>
                  <a:pt x="1382129" y="2539756"/>
                  <a:pt x="1380076" y="2539072"/>
                  <a:pt x="1378022" y="2538387"/>
                </a:cubicBezTo>
                <a:cubicBezTo>
                  <a:pt x="1376653" y="2535649"/>
                  <a:pt x="1375284" y="2535991"/>
                  <a:pt x="1373914" y="2538387"/>
                </a:cubicBezTo>
                <a:cubicBezTo>
                  <a:pt x="1353720" y="2537702"/>
                  <a:pt x="1344821" y="2548998"/>
                  <a:pt x="1340029" y="2567139"/>
                </a:cubicBezTo>
                <a:cubicBezTo>
                  <a:pt x="1338660" y="2572273"/>
                  <a:pt x="1336948" y="2581515"/>
                  <a:pt x="1327022" y="2580830"/>
                </a:cubicBezTo>
                <a:cubicBezTo>
                  <a:pt x="1316754" y="2580145"/>
                  <a:pt x="1321546" y="2571588"/>
                  <a:pt x="1319492" y="2566796"/>
                </a:cubicBezTo>
                <a:cubicBezTo>
                  <a:pt x="1313673" y="2554132"/>
                  <a:pt x="1315042" y="2540783"/>
                  <a:pt x="1315042" y="2527776"/>
                </a:cubicBezTo>
                <a:cubicBezTo>
                  <a:pt x="1319834" y="2523327"/>
                  <a:pt x="1321203" y="2517850"/>
                  <a:pt x="1319834" y="2511347"/>
                </a:cubicBezTo>
                <a:cubicBezTo>
                  <a:pt x="1343109" y="2488072"/>
                  <a:pt x="1369465" y="2466850"/>
                  <a:pt x="1378706" y="2431595"/>
                </a:cubicBezTo>
                <a:cubicBezTo>
                  <a:pt x="1361935" y="2427830"/>
                  <a:pt x="1350640" y="2439126"/>
                  <a:pt x="1338660" y="2446656"/>
                </a:cubicBezTo>
                <a:cubicBezTo>
                  <a:pt x="1318465" y="2458978"/>
                  <a:pt x="1299640" y="2473011"/>
                  <a:pt x="1273969" y="2475065"/>
                </a:cubicBezTo>
                <a:cubicBezTo>
                  <a:pt x="1257881" y="2476434"/>
                  <a:pt x="1243848" y="2485676"/>
                  <a:pt x="1232895" y="2501078"/>
                </a:cubicBezTo>
                <a:cubicBezTo>
                  <a:pt x="1215096" y="2525723"/>
                  <a:pt x="1187372" y="2531541"/>
                  <a:pt x="1157935" y="2527092"/>
                </a:cubicBezTo>
                <a:cubicBezTo>
                  <a:pt x="1136029" y="2523669"/>
                  <a:pt x="1106251" y="2537360"/>
                  <a:pt x="1098379" y="2557212"/>
                </a:cubicBezTo>
                <a:cubicBezTo>
                  <a:pt x="1095983" y="2563373"/>
                  <a:pt x="1093587" y="2568165"/>
                  <a:pt x="1088110" y="2571588"/>
                </a:cubicBezTo>
                <a:cubicBezTo>
                  <a:pt x="1085030" y="2565427"/>
                  <a:pt x="1080580" y="2561662"/>
                  <a:pt x="1080580" y="2552420"/>
                </a:cubicBezTo>
                <a:cubicBezTo>
                  <a:pt x="1080580" y="2518535"/>
                  <a:pt x="1098379" y="2490125"/>
                  <a:pt x="1123023" y="2476776"/>
                </a:cubicBezTo>
                <a:cubicBezTo>
                  <a:pt x="1169573" y="2452132"/>
                  <a:pt x="1214069" y="2423723"/>
                  <a:pt x="1261646" y="2400448"/>
                </a:cubicBezTo>
                <a:cubicBezTo>
                  <a:pt x="1254116" y="2396341"/>
                  <a:pt x="1245559" y="2397367"/>
                  <a:pt x="1236660" y="2398052"/>
                </a:cubicBezTo>
                <a:cubicBezTo>
                  <a:pt x="1219546" y="2399421"/>
                  <a:pt x="1205512" y="2397710"/>
                  <a:pt x="1192506" y="2381280"/>
                </a:cubicBezTo>
                <a:cubicBezTo>
                  <a:pt x="1178472" y="2363139"/>
                  <a:pt x="1157251" y="2362455"/>
                  <a:pt x="1138083" y="2380253"/>
                </a:cubicBezTo>
                <a:cubicBezTo>
                  <a:pt x="1143902" y="2323777"/>
                  <a:pt x="1197982" y="2299817"/>
                  <a:pt x="1243506" y="2331649"/>
                </a:cubicBezTo>
                <a:cubicBezTo>
                  <a:pt x="1260278" y="2343629"/>
                  <a:pt x="1279445" y="2339864"/>
                  <a:pt x="1297928" y="2339180"/>
                </a:cubicBezTo>
                <a:cubicBezTo>
                  <a:pt x="1314700" y="2338153"/>
                  <a:pt x="1331472" y="2333019"/>
                  <a:pt x="1348243" y="2332334"/>
                </a:cubicBezTo>
                <a:cubicBezTo>
                  <a:pt x="1399585" y="2330280"/>
                  <a:pt x="1424572" y="2292630"/>
                  <a:pt x="1450585" y="2257032"/>
                </a:cubicBezTo>
                <a:cubicBezTo>
                  <a:pt x="1458458" y="2246422"/>
                  <a:pt x="1476599" y="2235126"/>
                  <a:pt x="1464619" y="2219381"/>
                </a:cubicBezTo>
                <a:cubicBezTo>
                  <a:pt x="1452639" y="2204321"/>
                  <a:pt x="1439632" y="2218697"/>
                  <a:pt x="1426968" y="2224516"/>
                </a:cubicBezTo>
                <a:cubicBezTo>
                  <a:pt x="1400955" y="2236495"/>
                  <a:pt x="1378022" y="2221777"/>
                  <a:pt x="1356800" y="2211167"/>
                </a:cubicBezTo>
                <a:cubicBezTo>
                  <a:pt x="1323257" y="2194737"/>
                  <a:pt x="1292452" y="2191314"/>
                  <a:pt x="1257539" y="2207059"/>
                </a:cubicBezTo>
                <a:cubicBezTo>
                  <a:pt x="1229815" y="2219381"/>
                  <a:pt x="1200036" y="2226912"/>
                  <a:pt x="1170942" y="2236153"/>
                </a:cubicBezTo>
                <a:cubicBezTo>
                  <a:pt x="1150063" y="2242999"/>
                  <a:pt x="1146982" y="2261824"/>
                  <a:pt x="1141506" y="2278938"/>
                </a:cubicBezTo>
                <a:cubicBezTo>
                  <a:pt x="1125761" y="2291603"/>
                  <a:pt x="1107278" y="2293314"/>
                  <a:pt x="1088110" y="2290576"/>
                </a:cubicBezTo>
                <a:cubicBezTo>
                  <a:pt x="1066547" y="2276885"/>
                  <a:pt x="1055936" y="2290234"/>
                  <a:pt x="1046352" y="2307348"/>
                </a:cubicBezTo>
                <a:cubicBezTo>
                  <a:pt x="1043956" y="2312139"/>
                  <a:pt x="1047721" y="2322066"/>
                  <a:pt x="1037110" y="2320354"/>
                </a:cubicBezTo>
                <a:cubicBezTo>
                  <a:pt x="1027527" y="2318643"/>
                  <a:pt x="1029238" y="2310428"/>
                  <a:pt x="1029238" y="2303240"/>
                </a:cubicBezTo>
                <a:cubicBezTo>
                  <a:pt x="1029238" y="2301529"/>
                  <a:pt x="1029238" y="2299817"/>
                  <a:pt x="1029238" y="2297764"/>
                </a:cubicBezTo>
                <a:cubicBezTo>
                  <a:pt x="1028211" y="2269354"/>
                  <a:pt x="1015547" y="2261140"/>
                  <a:pt x="991929" y="2277569"/>
                </a:cubicBezTo>
                <a:cubicBezTo>
                  <a:pt x="978238" y="2287153"/>
                  <a:pt x="964547" y="2287495"/>
                  <a:pt x="951883" y="2284072"/>
                </a:cubicBezTo>
                <a:cubicBezTo>
                  <a:pt x="930661" y="2278254"/>
                  <a:pt x="917654" y="2288522"/>
                  <a:pt x="904648" y="2301529"/>
                </a:cubicBezTo>
                <a:cubicBezTo>
                  <a:pt x="901567" y="2304609"/>
                  <a:pt x="901910" y="2313166"/>
                  <a:pt x="894037" y="2308717"/>
                </a:cubicBezTo>
                <a:cubicBezTo>
                  <a:pt x="887534" y="2304952"/>
                  <a:pt x="888218" y="2298791"/>
                  <a:pt x="890272" y="2292287"/>
                </a:cubicBezTo>
                <a:cubicBezTo>
                  <a:pt x="900883" y="2256348"/>
                  <a:pt x="922789" y="2231019"/>
                  <a:pt x="958728" y="2219039"/>
                </a:cubicBezTo>
                <a:cubicBezTo>
                  <a:pt x="963520" y="2217670"/>
                  <a:pt x="963520" y="2214247"/>
                  <a:pt x="962835" y="2210140"/>
                </a:cubicBezTo>
                <a:cubicBezTo>
                  <a:pt x="969339" y="2176939"/>
                  <a:pt x="994325" y="2167355"/>
                  <a:pt x="1022735" y="2168039"/>
                </a:cubicBezTo>
                <a:cubicBezTo>
                  <a:pt x="1061070" y="2169066"/>
                  <a:pt x="1099063" y="2161536"/>
                  <a:pt x="1137399" y="2161194"/>
                </a:cubicBezTo>
                <a:cubicBezTo>
                  <a:pt x="1164781" y="2161194"/>
                  <a:pt x="1187714" y="2145791"/>
                  <a:pt x="1212701" y="2136207"/>
                </a:cubicBezTo>
                <a:cubicBezTo>
                  <a:pt x="1221942" y="2134154"/>
                  <a:pt x="1227418" y="2128335"/>
                  <a:pt x="1229130" y="2119093"/>
                </a:cubicBezTo>
                <a:cubicBezTo>
                  <a:pt x="1256512" y="2086919"/>
                  <a:pt x="1266438" y="2047214"/>
                  <a:pt x="1277049" y="2008194"/>
                </a:cubicBezTo>
                <a:cubicBezTo>
                  <a:pt x="1282868" y="1986630"/>
                  <a:pt x="1284579" y="1963698"/>
                  <a:pt x="1289714" y="1942134"/>
                </a:cubicBezTo>
                <a:cubicBezTo>
                  <a:pt x="1291767" y="1933577"/>
                  <a:pt x="1289714" y="1926389"/>
                  <a:pt x="1284237" y="1923993"/>
                </a:cubicBezTo>
                <a:cubicBezTo>
                  <a:pt x="1251378" y="1909275"/>
                  <a:pt x="1233237" y="1879154"/>
                  <a:pt x="1208935" y="1855195"/>
                </a:cubicBezTo>
                <a:cubicBezTo>
                  <a:pt x="1204144" y="1850403"/>
                  <a:pt x="1199009" y="1834316"/>
                  <a:pt x="1189768" y="1853826"/>
                </a:cubicBezTo>
                <a:cubicBezTo>
                  <a:pt x="1187372" y="1858618"/>
                  <a:pt x="1177445" y="1851772"/>
                  <a:pt x="1171627" y="1844584"/>
                </a:cubicBezTo>
                <a:cubicBezTo>
                  <a:pt x="1158962" y="1828497"/>
                  <a:pt x="1159989" y="1798034"/>
                  <a:pt x="1128157" y="1800430"/>
                </a:cubicBezTo>
                <a:cubicBezTo>
                  <a:pt x="1065520" y="1733685"/>
                  <a:pt x="979607" y="1713833"/>
                  <a:pt x="898829" y="1682685"/>
                </a:cubicBezTo>
                <a:cubicBezTo>
                  <a:pt x="812232" y="1649142"/>
                  <a:pt x="721185" y="1625867"/>
                  <a:pt x="640407" y="1577605"/>
                </a:cubicBezTo>
                <a:cubicBezTo>
                  <a:pt x="630823" y="1571786"/>
                  <a:pt x="621924" y="1565625"/>
                  <a:pt x="612340" y="1559464"/>
                </a:cubicBezTo>
                <a:cubicBezTo>
                  <a:pt x="611313" y="1558437"/>
                  <a:pt x="609944" y="1557068"/>
                  <a:pt x="608917" y="1556041"/>
                </a:cubicBezTo>
                <a:cubicBezTo>
                  <a:pt x="607206" y="1555357"/>
                  <a:pt x="605494" y="1554672"/>
                  <a:pt x="603783" y="1553645"/>
                </a:cubicBezTo>
                <a:cubicBezTo>
                  <a:pt x="600018" y="1547142"/>
                  <a:pt x="593857" y="1548169"/>
                  <a:pt x="588038" y="1547827"/>
                </a:cubicBezTo>
                <a:cubicBezTo>
                  <a:pt x="555864" y="1524551"/>
                  <a:pt x="524032" y="1501276"/>
                  <a:pt x="491857" y="1478344"/>
                </a:cubicBezTo>
                <a:cubicBezTo>
                  <a:pt x="489461" y="1476290"/>
                  <a:pt x="487065" y="1474236"/>
                  <a:pt x="484669" y="1471840"/>
                </a:cubicBezTo>
                <a:cubicBezTo>
                  <a:pt x="483300" y="1470471"/>
                  <a:pt x="481589" y="1469102"/>
                  <a:pt x="480220" y="1468075"/>
                </a:cubicBezTo>
                <a:cubicBezTo>
                  <a:pt x="478508" y="1466706"/>
                  <a:pt x="476455" y="1464995"/>
                  <a:pt x="474743" y="1463626"/>
                </a:cubicBezTo>
                <a:cubicBezTo>
                  <a:pt x="474743" y="1463626"/>
                  <a:pt x="474059" y="1463283"/>
                  <a:pt x="474059" y="1463283"/>
                </a:cubicBezTo>
                <a:cubicBezTo>
                  <a:pt x="472690" y="1461914"/>
                  <a:pt x="471320" y="1460887"/>
                  <a:pt x="469951" y="1459518"/>
                </a:cubicBezTo>
                <a:lnTo>
                  <a:pt x="413133" y="1403384"/>
                </a:lnTo>
                <a:cubicBezTo>
                  <a:pt x="413133" y="1403384"/>
                  <a:pt x="412790" y="1401673"/>
                  <a:pt x="412790" y="1401673"/>
                </a:cubicBezTo>
                <a:lnTo>
                  <a:pt x="411079" y="1401673"/>
                </a:lnTo>
                <a:cubicBezTo>
                  <a:pt x="409368" y="1398250"/>
                  <a:pt x="407314" y="1395169"/>
                  <a:pt x="403207" y="1397223"/>
                </a:cubicBezTo>
                <a:lnTo>
                  <a:pt x="402522" y="1396196"/>
                </a:lnTo>
                <a:cubicBezTo>
                  <a:pt x="403549" y="1388666"/>
                  <a:pt x="398072" y="1384559"/>
                  <a:pt x="393623" y="1380794"/>
                </a:cubicBezTo>
                <a:cubicBezTo>
                  <a:pt x="329959" y="1329794"/>
                  <a:pt x="292650" y="1259969"/>
                  <a:pt x="250207" y="1192539"/>
                </a:cubicBezTo>
                <a:cubicBezTo>
                  <a:pt x="209818" y="1128190"/>
                  <a:pt x="188254" y="1057681"/>
                  <a:pt x="175248" y="984775"/>
                </a:cubicBezTo>
                <a:cubicBezTo>
                  <a:pt x="168402" y="947808"/>
                  <a:pt x="183462" y="912211"/>
                  <a:pt x="198180" y="878326"/>
                </a:cubicBezTo>
                <a:cubicBezTo>
                  <a:pt x="210502" y="848889"/>
                  <a:pt x="232066" y="832460"/>
                  <a:pt x="266294" y="838621"/>
                </a:cubicBezTo>
                <a:cubicBezTo>
                  <a:pt x="282382" y="841359"/>
                  <a:pt x="290254" y="836910"/>
                  <a:pt x="288885" y="817742"/>
                </a:cubicBezTo>
                <a:cubicBezTo>
                  <a:pt x="285804" y="773588"/>
                  <a:pt x="295731" y="730118"/>
                  <a:pt x="307026" y="688360"/>
                </a:cubicBezTo>
                <a:cubicBezTo>
                  <a:pt x="312845" y="666111"/>
                  <a:pt x="329616" y="643521"/>
                  <a:pt x="331328" y="619904"/>
                </a:cubicBezTo>
                <a:cubicBezTo>
                  <a:pt x="333039" y="596629"/>
                  <a:pt x="361791" y="586702"/>
                  <a:pt x="354260" y="560004"/>
                </a:cubicBezTo>
                <a:cubicBezTo>
                  <a:pt x="352549" y="553501"/>
                  <a:pt x="374797" y="542890"/>
                  <a:pt x="358026" y="529199"/>
                </a:cubicBezTo>
                <a:cubicBezTo>
                  <a:pt x="364187" y="526119"/>
                  <a:pt x="368979" y="524065"/>
                  <a:pt x="373428" y="521669"/>
                </a:cubicBezTo>
                <a:cubicBezTo>
                  <a:pt x="381643" y="517219"/>
                  <a:pt x="395334" y="515508"/>
                  <a:pt x="394650" y="505240"/>
                </a:cubicBezTo>
                <a:cubicBezTo>
                  <a:pt x="393965" y="495998"/>
                  <a:pt x="384723" y="487441"/>
                  <a:pt x="374113" y="483334"/>
                </a:cubicBezTo>
                <a:cubicBezTo>
                  <a:pt x="371032" y="482307"/>
                  <a:pt x="365556" y="479226"/>
                  <a:pt x="365556" y="478199"/>
                </a:cubicBezTo>
                <a:cubicBezTo>
                  <a:pt x="371032" y="449105"/>
                  <a:pt x="352207" y="424119"/>
                  <a:pt x="351522" y="397421"/>
                </a:cubicBezTo>
                <a:cubicBezTo>
                  <a:pt x="351522" y="384072"/>
                  <a:pt x="346388" y="372092"/>
                  <a:pt x="345361" y="359428"/>
                </a:cubicBezTo>
                <a:cubicBezTo>
                  <a:pt x="344334" y="349159"/>
                  <a:pt x="329959" y="340945"/>
                  <a:pt x="340912" y="327254"/>
                </a:cubicBezTo>
                <a:cubicBezTo>
                  <a:pt x="343307" y="324515"/>
                  <a:pt x="338173" y="318354"/>
                  <a:pt x="333724" y="317327"/>
                </a:cubicBezTo>
                <a:cubicBezTo>
                  <a:pt x="321402" y="314589"/>
                  <a:pt x="327905" y="306717"/>
                  <a:pt x="326193" y="300898"/>
                </a:cubicBezTo>
                <a:cubicBezTo>
                  <a:pt x="321059" y="283784"/>
                  <a:pt x="327905" y="268381"/>
                  <a:pt x="326193" y="253321"/>
                </a:cubicBezTo>
                <a:cubicBezTo>
                  <a:pt x="323798" y="235522"/>
                  <a:pt x="302576" y="234153"/>
                  <a:pt x="289569" y="225254"/>
                </a:cubicBezTo>
                <a:cubicBezTo>
                  <a:pt x="259791" y="204375"/>
                  <a:pt x="227959" y="186918"/>
                  <a:pt x="196127" y="169120"/>
                </a:cubicBezTo>
                <a:cubicBezTo>
                  <a:pt x="184147" y="162274"/>
                  <a:pt x="171825" y="159194"/>
                  <a:pt x="158476" y="160905"/>
                </a:cubicBezTo>
                <a:cubicBezTo>
                  <a:pt x="151630" y="157825"/>
                  <a:pt x="144442" y="156113"/>
                  <a:pt x="136570" y="157825"/>
                </a:cubicBezTo>
                <a:cubicBezTo>
                  <a:pt x="115006" y="154744"/>
                  <a:pt x="93100" y="154744"/>
                  <a:pt x="71537" y="157825"/>
                </a:cubicBezTo>
                <a:cubicBezTo>
                  <a:pt x="60926" y="157140"/>
                  <a:pt x="49631" y="153717"/>
                  <a:pt x="39704" y="160905"/>
                </a:cubicBezTo>
                <a:cubicBezTo>
                  <a:pt x="26355" y="164670"/>
                  <a:pt x="23617" y="193080"/>
                  <a:pt x="2054" y="176992"/>
                </a:cubicBezTo>
                <a:cubicBezTo>
                  <a:pt x="1369" y="171516"/>
                  <a:pt x="684" y="166382"/>
                  <a:pt x="0" y="160905"/>
                </a:cubicBezTo>
                <a:cubicBezTo>
                  <a:pt x="0" y="157482"/>
                  <a:pt x="0" y="153717"/>
                  <a:pt x="0" y="150294"/>
                </a:cubicBezTo>
                <a:cubicBezTo>
                  <a:pt x="0" y="148241"/>
                  <a:pt x="0" y="146529"/>
                  <a:pt x="0" y="144476"/>
                </a:cubicBezTo>
                <a:cubicBezTo>
                  <a:pt x="684" y="142422"/>
                  <a:pt x="1027" y="140026"/>
                  <a:pt x="1711" y="137972"/>
                </a:cubicBezTo>
                <a:cubicBezTo>
                  <a:pt x="2396" y="137972"/>
                  <a:pt x="2738" y="137630"/>
                  <a:pt x="3423" y="137288"/>
                </a:cubicBezTo>
                <a:cubicBezTo>
                  <a:pt x="2738" y="136261"/>
                  <a:pt x="2396" y="135234"/>
                  <a:pt x="1711" y="134550"/>
                </a:cubicBezTo>
                <a:cubicBezTo>
                  <a:pt x="4450" y="93818"/>
                  <a:pt x="26698" y="74308"/>
                  <a:pt x="77355" y="68147"/>
                </a:cubicBezTo>
                <a:cubicBezTo>
                  <a:pt x="106107" y="67120"/>
                  <a:pt x="135543" y="72597"/>
                  <a:pt x="163952" y="64382"/>
                </a:cubicBezTo>
                <a:cubicBezTo>
                  <a:pt x="207764" y="64382"/>
                  <a:pt x="249180" y="46583"/>
                  <a:pt x="293335" y="47610"/>
                </a:cubicBezTo>
                <a:cubicBezTo>
                  <a:pt x="303945" y="47610"/>
                  <a:pt x="307710" y="36315"/>
                  <a:pt x="316267" y="31181"/>
                </a:cubicBezTo>
                <a:cubicBezTo>
                  <a:pt x="349469" y="11671"/>
                  <a:pt x="385750" y="7563"/>
                  <a:pt x="422032" y="2771"/>
                </a:cubicBezTo>
                <a:cubicBezTo>
                  <a:pt x="438119" y="2771"/>
                  <a:pt x="454206" y="2771"/>
                  <a:pt x="470294" y="2771"/>
                </a:cubicBezTo>
                <a:cubicBezTo>
                  <a:pt x="494938" y="5510"/>
                  <a:pt x="519582" y="6537"/>
                  <a:pt x="543542" y="15094"/>
                </a:cubicBezTo>
                <a:cubicBezTo>
                  <a:pt x="551072" y="17832"/>
                  <a:pt x="558944" y="17147"/>
                  <a:pt x="565790" y="10302"/>
                </a:cubicBezTo>
                <a:cubicBezTo>
                  <a:pt x="570240" y="5852"/>
                  <a:pt x="577085" y="2429"/>
                  <a:pt x="583246" y="718"/>
                </a:cubicBezTo>
                <a:cubicBezTo>
                  <a:pt x="601729" y="-4759"/>
                  <a:pt x="594884" y="22966"/>
                  <a:pt x="606521" y="20912"/>
                </a:cubicBezTo>
                <a:cubicBezTo>
                  <a:pt x="616447" y="19201"/>
                  <a:pt x="624662" y="8590"/>
                  <a:pt x="628427" y="27073"/>
                </a:cubicBezTo>
                <a:cubicBezTo>
                  <a:pt x="629112" y="31523"/>
                  <a:pt x="630481" y="31523"/>
                  <a:pt x="639038" y="28100"/>
                </a:cubicBezTo>
                <a:cubicBezTo>
                  <a:pt x="649306" y="24335"/>
                  <a:pt x="659575" y="18859"/>
                  <a:pt x="671897" y="23308"/>
                </a:cubicBezTo>
                <a:cubicBezTo>
                  <a:pt x="668816" y="29812"/>
                  <a:pt x="665736" y="36315"/>
                  <a:pt x="662998" y="42818"/>
                </a:cubicBezTo>
                <a:cubicBezTo>
                  <a:pt x="658206" y="54798"/>
                  <a:pt x="640749" y="70201"/>
                  <a:pt x="671897" y="71228"/>
                </a:cubicBezTo>
                <a:cubicBezTo>
                  <a:pt x="677373" y="71228"/>
                  <a:pt x="672581" y="80811"/>
                  <a:pt x="674293" y="85603"/>
                </a:cubicBezTo>
                <a:cubicBezTo>
                  <a:pt x="674977" y="96214"/>
                  <a:pt x="681481" y="89026"/>
                  <a:pt x="685588" y="89368"/>
                </a:cubicBezTo>
                <a:lnTo>
                  <a:pt x="691407" y="90738"/>
                </a:lnTo>
                <a:cubicBezTo>
                  <a:pt x="690038" y="97925"/>
                  <a:pt x="688326" y="105456"/>
                  <a:pt x="686957" y="112643"/>
                </a:cubicBezTo>
                <a:cubicBezTo>
                  <a:pt x="684903" y="117436"/>
                  <a:pt x="682850" y="122227"/>
                  <a:pt x="680112" y="129073"/>
                </a:cubicBezTo>
                <a:cubicBezTo>
                  <a:pt x="687299" y="129073"/>
                  <a:pt x="693461" y="129073"/>
                  <a:pt x="699622" y="129073"/>
                </a:cubicBezTo>
                <a:cubicBezTo>
                  <a:pt x="703729" y="129073"/>
                  <a:pt x="709548" y="127704"/>
                  <a:pt x="710917" y="133180"/>
                </a:cubicBezTo>
                <a:cubicBezTo>
                  <a:pt x="712286" y="137972"/>
                  <a:pt x="712286" y="142080"/>
                  <a:pt x="705440" y="145503"/>
                </a:cubicBezTo>
                <a:cubicBezTo>
                  <a:pt x="693118" y="151664"/>
                  <a:pt x="694830" y="158509"/>
                  <a:pt x="708521" y="160905"/>
                </a:cubicBezTo>
                <a:cubicBezTo>
                  <a:pt x="720843" y="162959"/>
                  <a:pt x="723923" y="167066"/>
                  <a:pt x="714682" y="178019"/>
                </a:cubicBezTo>
                <a:cubicBezTo>
                  <a:pt x="707152" y="186918"/>
                  <a:pt x="706125" y="195475"/>
                  <a:pt x="720843" y="200952"/>
                </a:cubicBezTo>
                <a:cubicBezTo>
                  <a:pt x="736930" y="206771"/>
                  <a:pt x="748568" y="219435"/>
                  <a:pt x="760547" y="235522"/>
                </a:cubicBezTo>
                <a:lnTo>
                  <a:pt x="741037" y="235522"/>
                </a:lnTo>
                <a:cubicBezTo>
                  <a:pt x="732480" y="245791"/>
                  <a:pt x="767051" y="260167"/>
                  <a:pt x="734876" y="265985"/>
                </a:cubicBezTo>
                <a:cubicBezTo>
                  <a:pt x="731111" y="266670"/>
                  <a:pt x="741380" y="275911"/>
                  <a:pt x="740011" y="278307"/>
                </a:cubicBezTo>
                <a:cubicBezTo>
                  <a:pt x="726662" y="310139"/>
                  <a:pt x="763628" y="314931"/>
                  <a:pt x="770132" y="335468"/>
                </a:cubicBezTo>
                <a:cubicBezTo>
                  <a:pt x="771500" y="339233"/>
                  <a:pt x="772185" y="343341"/>
                  <a:pt x="772870" y="346764"/>
                </a:cubicBezTo>
                <a:cubicBezTo>
                  <a:pt x="762943" y="353952"/>
                  <a:pt x="755071" y="337522"/>
                  <a:pt x="744803" y="345737"/>
                </a:cubicBezTo>
                <a:cubicBezTo>
                  <a:pt x="752333" y="356347"/>
                  <a:pt x="762601" y="365247"/>
                  <a:pt x="764655" y="380307"/>
                </a:cubicBezTo>
                <a:lnTo>
                  <a:pt x="743091" y="380307"/>
                </a:lnTo>
                <a:cubicBezTo>
                  <a:pt x="759863" y="401528"/>
                  <a:pt x="775608" y="420012"/>
                  <a:pt x="781085" y="444314"/>
                </a:cubicBezTo>
                <a:cubicBezTo>
                  <a:pt x="766366" y="454240"/>
                  <a:pt x="759863" y="426857"/>
                  <a:pt x="745487" y="437126"/>
                </a:cubicBezTo>
                <a:cubicBezTo>
                  <a:pt x="743776" y="447736"/>
                  <a:pt x="770474" y="462112"/>
                  <a:pt x="740353" y="470327"/>
                </a:cubicBezTo>
                <a:cubicBezTo>
                  <a:pt x="734876" y="471696"/>
                  <a:pt x="743091" y="482991"/>
                  <a:pt x="746514" y="488125"/>
                </a:cubicBezTo>
                <a:cubicBezTo>
                  <a:pt x="757467" y="504897"/>
                  <a:pt x="765682" y="522011"/>
                  <a:pt x="765339" y="542548"/>
                </a:cubicBezTo>
                <a:cubicBezTo>
                  <a:pt x="761917" y="542890"/>
                  <a:pt x="758152" y="543575"/>
                  <a:pt x="754729" y="543917"/>
                </a:cubicBezTo>
                <a:cubicBezTo>
                  <a:pt x="752333" y="543917"/>
                  <a:pt x="749937" y="544602"/>
                  <a:pt x="747883" y="544602"/>
                </a:cubicBezTo>
                <a:cubicBezTo>
                  <a:pt x="748225" y="545971"/>
                  <a:pt x="748910" y="547340"/>
                  <a:pt x="749252" y="548367"/>
                </a:cubicBezTo>
                <a:cubicBezTo>
                  <a:pt x="749252" y="552474"/>
                  <a:pt x="748568" y="556924"/>
                  <a:pt x="753018" y="559662"/>
                </a:cubicBezTo>
                <a:cubicBezTo>
                  <a:pt x="756782" y="583622"/>
                  <a:pt x="761917" y="607239"/>
                  <a:pt x="759863" y="631541"/>
                </a:cubicBezTo>
                <a:cubicBezTo>
                  <a:pt x="759179" y="638729"/>
                  <a:pt x="758836" y="644890"/>
                  <a:pt x="769789" y="646259"/>
                </a:cubicBezTo>
                <a:cubicBezTo>
                  <a:pt x="839957" y="654816"/>
                  <a:pt x="906359" y="679803"/>
                  <a:pt x="975500" y="694178"/>
                </a:cubicBezTo>
                <a:cubicBezTo>
                  <a:pt x="979950" y="699313"/>
                  <a:pt x="985768" y="699997"/>
                  <a:pt x="991929" y="698286"/>
                </a:cubicBezTo>
                <a:cubicBezTo>
                  <a:pt x="1032661" y="713346"/>
                  <a:pt x="1075446" y="723272"/>
                  <a:pt x="1115835" y="740044"/>
                </a:cubicBezTo>
                <a:cubicBezTo>
                  <a:pt x="1193533" y="772561"/>
                  <a:pt x="1263016" y="818769"/>
                  <a:pt x="1329760" y="869084"/>
                </a:cubicBezTo>
                <a:cubicBezTo>
                  <a:pt x="1427995" y="943359"/>
                  <a:pt x="1522122" y="1022768"/>
                  <a:pt x="1606665" y="1112788"/>
                </a:cubicBezTo>
                <a:cubicBezTo>
                  <a:pt x="1612827" y="1119291"/>
                  <a:pt x="1617619" y="1126479"/>
                  <a:pt x="1623437" y="1133325"/>
                </a:cubicBezTo>
                <a:cubicBezTo>
                  <a:pt x="1628229" y="1137432"/>
                  <a:pt x="1633021" y="1141882"/>
                  <a:pt x="1638155" y="1145989"/>
                </a:cubicBezTo>
                <a:cubicBezTo>
                  <a:pt x="1640551" y="1149412"/>
                  <a:pt x="1642947" y="1152835"/>
                  <a:pt x="1645343" y="1156257"/>
                </a:cubicBezTo>
                <a:cubicBezTo>
                  <a:pt x="1650135" y="1162076"/>
                  <a:pt x="1654585" y="1167895"/>
                  <a:pt x="1659377" y="1173714"/>
                </a:cubicBezTo>
                <a:cubicBezTo>
                  <a:pt x="1706611" y="1242855"/>
                  <a:pt x="1765484" y="1301727"/>
                  <a:pt x="1825041" y="1360257"/>
                </a:cubicBezTo>
                <a:cubicBezTo>
                  <a:pt x="1900684" y="1434874"/>
                  <a:pt x="1974275" y="1510860"/>
                  <a:pt x="2048892" y="1586162"/>
                </a:cubicBezTo>
                <a:cubicBezTo>
                  <a:pt x="2055053" y="1592323"/>
                  <a:pt x="2062241" y="1597800"/>
                  <a:pt x="2068744" y="1603276"/>
                </a:cubicBezTo>
                <a:cubicBezTo>
                  <a:pt x="2075590" y="1609437"/>
                  <a:pt x="2082436" y="1615256"/>
                  <a:pt x="2089281" y="1621417"/>
                </a:cubicBezTo>
                <a:cubicBezTo>
                  <a:pt x="2128644" y="1665229"/>
                  <a:pt x="2178959" y="1697746"/>
                  <a:pt x="2214214" y="1746007"/>
                </a:cubicBezTo>
                <a:cubicBezTo>
                  <a:pt x="2217979" y="1751141"/>
                  <a:pt x="2222086" y="1755249"/>
                  <a:pt x="2225167" y="1761068"/>
                </a:cubicBezTo>
                <a:cubicBezTo>
                  <a:pt x="2231670" y="1773047"/>
                  <a:pt x="2248100" y="1785369"/>
                  <a:pt x="2234408" y="1797692"/>
                </a:cubicBezTo>
                <a:cubicBezTo>
                  <a:pt x="2223113" y="1807960"/>
                  <a:pt x="2205315" y="1803510"/>
                  <a:pt x="2189912" y="1797692"/>
                </a:cubicBezTo>
                <a:cubicBezTo>
                  <a:pt x="2171771" y="1790846"/>
                  <a:pt x="2156368" y="1776470"/>
                  <a:pt x="2131382" y="1774416"/>
                </a:cubicBezTo>
                <a:cubicBezTo>
                  <a:pt x="2166637" y="1821309"/>
                  <a:pt x="2201892" y="1863067"/>
                  <a:pt x="2238516" y="1903456"/>
                </a:cubicBezTo>
                <a:cubicBezTo>
                  <a:pt x="2263160" y="1930496"/>
                  <a:pt x="2288146" y="1957537"/>
                  <a:pt x="2312448" y="1984919"/>
                </a:cubicBezTo>
                <a:cubicBezTo>
                  <a:pt x="2317583" y="1990738"/>
                  <a:pt x="2322374" y="1997241"/>
                  <a:pt x="2326482" y="2004087"/>
                </a:cubicBezTo>
                <a:cubicBezTo>
                  <a:pt x="2335723" y="2019832"/>
                  <a:pt x="2348730" y="2038657"/>
                  <a:pt x="2334354" y="2054402"/>
                </a:cubicBezTo>
                <a:cubicBezTo>
                  <a:pt x="2320663" y="2069120"/>
                  <a:pt x="2299442" y="2061590"/>
                  <a:pt x="2282328" y="2054402"/>
                </a:cubicBezTo>
                <a:cubicBezTo>
                  <a:pt x="2243650" y="2038315"/>
                  <a:pt x="2206341" y="2019489"/>
                  <a:pt x="2172798" y="1994503"/>
                </a:cubicBezTo>
                <a:cubicBezTo>
                  <a:pt x="2166637" y="1990053"/>
                  <a:pt x="2161503" y="1988000"/>
                  <a:pt x="2156368" y="1992107"/>
                </a:cubicBezTo>
                <a:cubicBezTo>
                  <a:pt x="2150892" y="1996899"/>
                  <a:pt x="2157395" y="2001348"/>
                  <a:pt x="2159449" y="2005456"/>
                </a:cubicBezTo>
                <a:cubicBezTo>
                  <a:pt x="2188543" y="2068778"/>
                  <a:pt x="2220375" y="2130046"/>
                  <a:pt x="2259395" y="2188576"/>
                </a:cubicBezTo>
                <a:cubicBezTo>
                  <a:pt x="2280616" y="2220066"/>
                  <a:pt x="2299784" y="2253952"/>
                  <a:pt x="2321005" y="2285784"/>
                </a:cubicBezTo>
                <a:cubicBezTo>
                  <a:pt x="2341200" y="2316247"/>
                  <a:pt x="2363790" y="2345341"/>
                  <a:pt x="2384669" y="2375119"/>
                </a:cubicBezTo>
                <a:cubicBezTo>
                  <a:pt x="2392884" y="2386757"/>
                  <a:pt x="2398703" y="2399421"/>
                  <a:pt x="2402810" y="2413455"/>
                </a:cubicBezTo>
                <a:cubicBezTo>
                  <a:pt x="2406918" y="2427488"/>
                  <a:pt x="2413079" y="2441522"/>
                  <a:pt x="2399046" y="2452475"/>
                </a:cubicBezTo>
                <a:cubicBezTo>
                  <a:pt x="2386039" y="2462743"/>
                  <a:pt x="2371663" y="2458978"/>
                  <a:pt x="2356603" y="2454186"/>
                </a:cubicBezTo>
                <a:cubicBezTo>
                  <a:pt x="2327509" y="2444602"/>
                  <a:pt x="2308683" y="2421669"/>
                  <a:pt x="2285750" y="2404213"/>
                </a:cubicBezTo>
                <a:cubicBezTo>
                  <a:pt x="2280958" y="2400448"/>
                  <a:pt x="2278220" y="2393602"/>
                  <a:pt x="2270690" y="2394287"/>
                </a:cubicBezTo>
                <a:cubicBezTo>
                  <a:pt x="2223113" y="2397710"/>
                  <a:pt x="2198469" y="2362112"/>
                  <a:pt x="2170744" y="2333361"/>
                </a:cubicBezTo>
                <a:cubicBezTo>
                  <a:pt x="2156026" y="2317958"/>
                  <a:pt x="2142677" y="2307348"/>
                  <a:pt x="2119402" y="2307005"/>
                </a:cubicBezTo>
                <a:cubicBezTo>
                  <a:pt x="2088939" y="2306663"/>
                  <a:pt x="2072852" y="2278596"/>
                  <a:pt x="2052657" y="2260113"/>
                </a:cubicBezTo>
                <a:cubicBezTo>
                  <a:pt x="2049235" y="2257032"/>
                  <a:pt x="2047180" y="2251214"/>
                  <a:pt x="2042731" y="2248475"/>
                </a:cubicBezTo>
                <a:lnTo>
                  <a:pt x="2020483" y="2220408"/>
                </a:lnTo>
                <a:cubicBezTo>
                  <a:pt x="2014664" y="2212194"/>
                  <a:pt x="2010557" y="2200556"/>
                  <a:pt x="1999261" y="2200214"/>
                </a:cubicBezTo>
                <a:cubicBezTo>
                  <a:pt x="1956476" y="2199187"/>
                  <a:pt x="1934228" y="2170093"/>
                  <a:pt x="1917798" y="2137576"/>
                </a:cubicBezTo>
                <a:cubicBezTo>
                  <a:pt x="1901711" y="2106086"/>
                  <a:pt x="1881175" y="2083496"/>
                  <a:pt x="1851054" y="2063301"/>
                </a:cubicBezTo>
                <a:cubicBezTo>
                  <a:pt x="1819564" y="2042422"/>
                  <a:pt x="1805188" y="2002718"/>
                  <a:pt x="1783624" y="1970886"/>
                </a:cubicBezTo>
                <a:cubicBezTo>
                  <a:pt x="1781913" y="1968147"/>
                  <a:pt x="1780544" y="1964724"/>
                  <a:pt x="1778833" y="1961986"/>
                </a:cubicBezTo>
                <a:cubicBezTo>
                  <a:pt x="1761958" y="1934149"/>
                  <a:pt x="1738683" y="1926276"/>
                  <a:pt x="1709008" y="1938369"/>
                </a:cubicBezTo>
                <a:cubicBezTo>
                  <a:pt x="1702504" y="1940765"/>
                  <a:pt x="1695659" y="1941792"/>
                  <a:pt x="1686759" y="1943503"/>
                </a:cubicBezTo>
                <a:cubicBezTo>
                  <a:pt x="1697027" y="1953087"/>
                  <a:pt x="1700108" y="1967463"/>
                  <a:pt x="1712773" y="1974651"/>
                </a:cubicBezTo>
                <a:cubicBezTo>
                  <a:pt x="1718249" y="1985261"/>
                  <a:pt x="1723725" y="1996214"/>
                  <a:pt x="1729544" y="2006825"/>
                </a:cubicBezTo>
                <a:cubicBezTo>
                  <a:pt x="1729544" y="2008536"/>
                  <a:pt x="1729544" y="2010248"/>
                  <a:pt x="1729544" y="2012301"/>
                </a:cubicBezTo>
                <a:cubicBezTo>
                  <a:pt x="1724068" y="2017778"/>
                  <a:pt x="1718591" y="2023597"/>
                  <a:pt x="1713115" y="2029073"/>
                </a:cubicBezTo>
                <a:lnTo>
                  <a:pt x="1702162" y="2030442"/>
                </a:lnTo>
                <a:cubicBezTo>
                  <a:pt x="1697027" y="2029758"/>
                  <a:pt x="1690182" y="2027362"/>
                  <a:pt x="1687102" y="2032154"/>
                </a:cubicBezTo>
                <a:cubicBezTo>
                  <a:pt x="1684363" y="2036261"/>
                  <a:pt x="1684363" y="2042764"/>
                  <a:pt x="1691209" y="2045503"/>
                </a:cubicBezTo>
                <a:cubicBezTo>
                  <a:pt x="1695659" y="2059878"/>
                  <a:pt x="1700108" y="2073912"/>
                  <a:pt x="1703873" y="2088288"/>
                </a:cubicBezTo>
                <a:cubicBezTo>
                  <a:pt x="1709350" y="2108483"/>
                  <a:pt x="1699081" y="2123543"/>
                  <a:pt x="1678887" y="2124912"/>
                </a:cubicBezTo>
                <a:cubicBezTo>
                  <a:pt x="1641578" y="2126966"/>
                  <a:pt x="1605639" y="2121832"/>
                  <a:pt x="1570726" y="2108140"/>
                </a:cubicBezTo>
                <a:cubicBezTo>
                  <a:pt x="1550531" y="2160851"/>
                  <a:pt x="1537867" y="2215616"/>
                  <a:pt x="1525887" y="2270724"/>
                </a:cubicBezTo>
                <a:cubicBezTo>
                  <a:pt x="1521780" y="2289207"/>
                  <a:pt x="1528968" y="2295368"/>
                  <a:pt x="1547108" y="2298106"/>
                </a:cubicBezTo>
                <a:cubicBezTo>
                  <a:pt x="1574834" y="2302213"/>
                  <a:pt x="1598450" y="2288522"/>
                  <a:pt x="1624122" y="2284072"/>
                </a:cubicBezTo>
                <a:cubicBezTo>
                  <a:pt x="1649793" y="2279623"/>
                  <a:pt x="1697027" y="2304267"/>
                  <a:pt x="1709350" y="2328227"/>
                </a:cubicBezTo>
                <a:cubicBezTo>
                  <a:pt x="1715853" y="2341233"/>
                  <a:pt x="1713799" y="2351844"/>
                  <a:pt x="1707638" y="2363139"/>
                </a:cubicBezTo>
                <a:cubicBezTo>
                  <a:pt x="1704216" y="2369300"/>
                  <a:pt x="1700108" y="2376831"/>
                  <a:pt x="1692920" y="2376831"/>
                </a:cubicBezTo>
                <a:cubicBezTo>
                  <a:pt x="1681967" y="2376488"/>
                  <a:pt x="1687444" y="2366904"/>
                  <a:pt x="1686417" y="2360743"/>
                </a:cubicBezTo>
                <a:cubicBezTo>
                  <a:pt x="1684021" y="2348421"/>
                  <a:pt x="1673410" y="2342260"/>
                  <a:pt x="1663826" y="2338153"/>
                </a:cubicBezTo>
                <a:cubicBezTo>
                  <a:pt x="1659034" y="2336099"/>
                  <a:pt x="1657323" y="2347737"/>
                  <a:pt x="1653558" y="2352186"/>
                </a:cubicBezTo>
                <a:cubicBezTo>
                  <a:pt x="1638498" y="2368274"/>
                  <a:pt x="1618645" y="2372381"/>
                  <a:pt x="1597424" y="2371012"/>
                </a:cubicBezTo>
                <a:cubicBezTo>
                  <a:pt x="1587840" y="2370327"/>
                  <a:pt x="1578256" y="2367589"/>
                  <a:pt x="1569015" y="2364851"/>
                </a:cubicBezTo>
                <a:cubicBezTo>
                  <a:pt x="1521095" y="2351159"/>
                  <a:pt x="1521437" y="2350817"/>
                  <a:pt x="1502954" y="2398736"/>
                </a:cubicBezTo>
                <a:cubicBezTo>
                  <a:pt x="1500216" y="2405924"/>
                  <a:pt x="1496451" y="2413455"/>
                  <a:pt x="1490974" y="2418246"/>
                </a:cubicBezTo>
                <a:cubicBezTo>
                  <a:pt x="1462223" y="2444260"/>
                  <a:pt x="1456404" y="2482937"/>
                  <a:pt x="1442028" y="2515796"/>
                </a:cubicBezTo>
                <a:cubicBezTo>
                  <a:pt x="1432103" y="2538729"/>
                  <a:pt x="1412250" y="2529488"/>
                  <a:pt x="1401639" y="2541810"/>
                </a:cubicBezTo>
                <a:cubicBezTo>
                  <a:pt x="1396163" y="2541810"/>
                  <a:pt x="1390686" y="2541810"/>
                  <a:pt x="1385210" y="2541810"/>
                </a:cubicBezTo>
                <a:close/>
                <a:moveTo>
                  <a:pt x="1483787" y="2197476"/>
                </a:moveTo>
                <a:cubicBezTo>
                  <a:pt x="1491659" y="2166670"/>
                  <a:pt x="1493371" y="2136207"/>
                  <a:pt x="1492002" y="2105744"/>
                </a:cubicBezTo>
                <a:cubicBezTo>
                  <a:pt x="1491659" y="2097529"/>
                  <a:pt x="1492686" y="2088972"/>
                  <a:pt x="1482417" y="2085892"/>
                </a:cubicBezTo>
                <a:cubicBezTo>
                  <a:pt x="1447505" y="2075966"/>
                  <a:pt x="1429706" y="2036261"/>
                  <a:pt x="1383841" y="2040026"/>
                </a:cubicBezTo>
                <a:cubicBezTo>
                  <a:pt x="1345848" y="2043107"/>
                  <a:pt x="1344821" y="2034207"/>
                  <a:pt x="1337291" y="2074597"/>
                </a:cubicBezTo>
                <a:cubicBezTo>
                  <a:pt x="1334552" y="2088630"/>
                  <a:pt x="1332499" y="2102664"/>
                  <a:pt x="1330787" y="2117040"/>
                </a:cubicBezTo>
                <a:cubicBezTo>
                  <a:pt x="1329418" y="2128335"/>
                  <a:pt x="1332841" y="2135523"/>
                  <a:pt x="1342767" y="2143737"/>
                </a:cubicBezTo>
                <a:cubicBezTo>
                  <a:pt x="1369465" y="2164959"/>
                  <a:pt x="1396163" y="2177966"/>
                  <a:pt x="1431418" y="2168382"/>
                </a:cubicBezTo>
                <a:cubicBezTo>
                  <a:pt x="1446136" y="2164274"/>
                  <a:pt x="1461881" y="2167697"/>
                  <a:pt x="1468384" y="2186523"/>
                </a:cubicBezTo>
                <a:cubicBezTo>
                  <a:pt x="1470438" y="2192341"/>
                  <a:pt x="1474203" y="2197476"/>
                  <a:pt x="1483445" y="2197818"/>
                </a:cubicBezTo>
                <a:close/>
              </a:path>
            </a:pathLst>
          </a:custGeom>
          <a:solidFill>
            <a:srgbClr val="060607"/>
          </a:solidFill>
          <a:ln w="3420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42196692-54C6-42D4-A1B9-70735B936ACD}"/>
              </a:ext>
            </a:extLst>
          </p:cNvPr>
          <p:cNvSpPr/>
          <p:nvPr/>
        </p:nvSpPr>
        <p:spPr>
          <a:xfrm>
            <a:off x="2020440" y="2981096"/>
            <a:ext cx="1745352" cy="1923396"/>
          </a:xfrm>
          <a:custGeom>
            <a:avLst/>
            <a:gdLst>
              <a:gd name="connsiteX0" fmla="*/ 619233 w 1745352"/>
              <a:gd name="connsiteY0" fmla="*/ 121397 h 1923396"/>
              <a:gd name="connsiteX1" fmla="*/ 674340 w 1745352"/>
              <a:gd name="connsiteY1" fmla="*/ 122766 h 1923396"/>
              <a:gd name="connsiteX2" fmla="*/ 722944 w 1745352"/>
              <a:gd name="connsiteY2" fmla="*/ 97780 h 1923396"/>
              <a:gd name="connsiteX3" fmla="*/ 760253 w 1745352"/>
              <a:gd name="connsiteY3" fmla="*/ 92988 h 1923396"/>
              <a:gd name="connsiteX4" fmla="*/ 812964 w 1745352"/>
              <a:gd name="connsiteY4" fmla="*/ 82719 h 1923396"/>
              <a:gd name="connsiteX5" fmla="*/ 830078 w 1745352"/>
              <a:gd name="connsiteY5" fmla="*/ 76901 h 1923396"/>
              <a:gd name="connsiteX6" fmla="*/ 937554 w 1745352"/>
              <a:gd name="connsiteY6" fmla="*/ 57048 h 1923396"/>
              <a:gd name="connsiteX7" fmla="*/ 1002245 w 1745352"/>
              <a:gd name="connsiteY7" fmla="*/ 36512 h 1923396"/>
              <a:gd name="connsiteX8" fmla="*/ 1024836 w 1745352"/>
              <a:gd name="connsiteY8" fmla="*/ 41304 h 1923396"/>
              <a:gd name="connsiteX9" fmla="*/ 1076178 w 1745352"/>
              <a:gd name="connsiteY9" fmla="*/ 34800 h 1923396"/>
              <a:gd name="connsiteX10" fmla="*/ 1173728 w 1745352"/>
              <a:gd name="connsiteY10" fmla="*/ 1599 h 1923396"/>
              <a:gd name="connsiteX11" fmla="*/ 1265801 w 1745352"/>
              <a:gd name="connsiteY11" fmla="*/ 51572 h 1923396"/>
              <a:gd name="connsiteX12" fmla="*/ 1277781 w 1745352"/>
              <a:gd name="connsiteY12" fmla="*/ 60813 h 1923396"/>
              <a:gd name="connsiteX13" fmla="*/ 1352056 w 1745352"/>
              <a:gd name="connsiteY13" fmla="*/ 133719 h 1923396"/>
              <a:gd name="connsiteX14" fmla="*/ 1318855 w 1745352"/>
              <a:gd name="connsiteY14" fmla="*/ 326081 h 1923396"/>
              <a:gd name="connsiteX15" fmla="*/ 1291815 w 1745352"/>
              <a:gd name="connsiteY15" fmla="*/ 389061 h 1923396"/>
              <a:gd name="connsiteX16" fmla="*/ 1297976 w 1745352"/>
              <a:gd name="connsiteY16" fmla="*/ 409597 h 1923396"/>
              <a:gd name="connsiteX17" fmla="*/ 1351029 w 1745352"/>
              <a:gd name="connsiteY17" fmla="*/ 429792 h 1923396"/>
              <a:gd name="connsiteX18" fmla="*/ 1361982 w 1745352"/>
              <a:gd name="connsiteY18" fmla="*/ 419866 h 1923396"/>
              <a:gd name="connsiteX19" fmla="*/ 1514297 w 1745352"/>
              <a:gd name="connsiteY19" fmla="*/ 355517 h 1923396"/>
              <a:gd name="connsiteX20" fmla="*/ 1567351 w 1745352"/>
              <a:gd name="connsiteY20" fmla="*/ 385980 h 1923396"/>
              <a:gd name="connsiteX21" fmla="*/ 1634095 w 1745352"/>
              <a:gd name="connsiteY21" fmla="*/ 413020 h 1923396"/>
              <a:gd name="connsiteX22" fmla="*/ 1661820 w 1745352"/>
              <a:gd name="connsiteY22" fmla="*/ 427396 h 1923396"/>
              <a:gd name="connsiteX23" fmla="*/ 1690914 w 1745352"/>
              <a:gd name="connsiteY23" fmla="*/ 441772 h 1923396"/>
              <a:gd name="connsiteX24" fmla="*/ 1744310 w 1745352"/>
              <a:gd name="connsiteY24" fmla="*/ 531107 h 1923396"/>
              <a:gd name="connsiteX25" fmla="*/ 1737122 w 1745352"/>
              <a:gd name="connsiteY25" fmla="*/ 544456 h 1923396"/>
              <a:gd name="connsiteX26" fmla="*/ 1723773 w 1745352"/>
              <a:gd name="connsiteY26" fmla="*/ 536242 h 1923396"/>
              <a:gd name="connsiteX27" fmla="*/ 1704263 w 1745352"/>
              <a:gd name="connsiteY27" fmla="*/ 522550 h 1923396"/>
              <a:gd name="connsiteX28" fmla="*/ 1609109 w 1745352"/>
              <a:gd name="connsiteY28" fmla="*/ 519127 h 1923396"/>
              <a:gd name="connsiteX29" fmla="*/ 1561532 w 1745352"/>
              <a:gd name="connsiteY29" fmla="*/ 538980 h 1923396"/>
              <a:gd name="connsiteX30" fmla="*/ 1513613 w 1745352"/>
              <a:gd name="connsiteY30" fmla="*/ 558147 h 1923396"/>
              <a:gd name="connsiteX31" fmla="*/ 1509163 w 1745352"/>
              <a:gd name="connsiteY31" fmla="*/ 560886 h 1923396"/>
              <a:gd name="connsiteX32" fmla="*/ 1507109 w 1745352"/>
              <a:gd name="connsiteY32" fmla="*/ 560886 h 1923396"/>
              <a:gd name="connsiteX33" fmla="*/ 1505740 w 1745352"/>
              <a:gd name="connsiteY33" fmla="*/ 561913 h 1923396"/>
              <a:gd name="connsiteX34" fmla="*/ 1479727 w 1745352"/>
              <a:gd name="connsiteY34" fmla="*/ 586899 h 1923396"/>
              <a:gd name="connsiteX35" fmla="*/ 1448579 w 1745352"/>
              <a:gd name="connsiteY35" fmla="*/ 704986 h 1923396"/>
              <a:gd name="connsiteX36" fmla="*/ 1415720 w 1745352"/>
              <a:gd name="connsiteY36" fmla="*/ 749140 h 1923396"/>
              <a:gd name="connsiteX37" fmla="*/ 1354452 w 1745352"/>
              <a:gd name="connsiteY37" fmla="*/ 776522 h 1923396"/>
              <a:gd name="connsiteX38" fmla="*/ 1335626 w 1745352"/>
              <a:gd name="connsiteY38" fmla="*/ 798086 h 1923396"/>
              <a:gd name="connsiteX39" fmla="*/ 1322278 w 1745352"/>
              <a:gd name="connsiteY39" fmla="*/ 833683 h 1923396"/>
              <a:gd name="connsiteX40" fmla="*/ 1302083 w 1745352"/>
              <a:gd name="connsiteY40" fmla="*/ 872361 h 1923396"/>
              <a:gd name="connsiteX41" fmla="*/ 1269566 w 1745352"/>
              <a:gd name="connsiteY41" fmla="*/ 910354 h 1923396"/>
              <a:gd name="connsiteX42" fmla="*/ 1251768 w 1745352"/>
              <a:gd name="connsiteY42" fmla="*/ 939106 h 1923396"/>
              <a:gd name="connsiteX43" fmla="*/ 1216855 w 1745352"/>
              <a:gd name="connsiteY43" fmla="*/ 974361 h 1923396"/>
              <a:gd name="connsiteX44" fmla="*/ 1210694 w 1745352"/>
              <a:gd name="connsiteY44" fmla="*/ 978810 h 1923396"/>
              <a:gd name="connsiteX45" fmla="*/ 1135050 w 1745352"/>
              <a:gd name="connsiteY45" fmla="*/ 1098609 h 1923396"/>
              <a:gd name="connsiteX46" fmla="*/ 1118963 w 1745352"/>
              <a:gd name="connsiteY46" fmla="*/ 1113669 h 1923396"/>
              <a:gd name="connsiteX47" fmla="*/ 1082681 w 1745352"/>
              <a:gd name="connsiteY47" fmla="*/ 1142763 h 1923396"/>
              <a:gd name="connsiteX48" fmla="*/ 1014910 w 1745352"/>
              <a:gd name="connsiteY48" fmla="*/ 1196159 h 1923396"/>
              <a:gd name="connsiteX49" fmla="*/ 1001903 w 1745352"/>
              <a:gd name="connsiteY49" fmla="*/ 1207112 h 1923396"/>
              <a:gd name="connsiteX50" fmla="*/ 979997 w 1745352"/>
              <a:gd name="connsiteY50" fmla="*/ 1249554 h 1923396"/>
              <a:gd name="connsiteX51" fmla="*/ 962540 w 1745352"/>
              <a:gd name="connsiteY51" fmla="*/ 1257085 h 1923396"/>
              <a:gd name="connsiteX52" fmla="*/ 939265 w 1745352"/>
              <a:gd name="connsiteY52" fmla="*/ 1266668 h 1923396"/>
              <a:gd name="connsiteX53" fmla="*/ 909829 w 1745352"/>
              <a:gd name="connsiteY53" fmla="*/ 1289259 h 1923396"/>
              <a:gd name="connsiteX54" fmla="*/ 955353 w 1745352"/>
              <a:gd name="connsiteY54" fmla="*/ 1454923 h 1923396"/>
              <a:gd name="connsiteX55" fmla="*/ 925916 w 1745352"/>
              <a:gd name="connsiteY55" fmla="*/ 1384755 h 1923396"/>
              <a:gd name="connsiteX56" fmla="*/ 882789 w 1745352"/>
              <a:gd name="connsiteY56" fmla="*/ 1342312 h 1923396"/>
              <a:gd name="connsiteX57" fmla="*/ 915991 w 1745352"/>
              <a:gd name="connsiteY57" fmla="*/ 1390232 h 1923396"/>
              <a:gd name="connsiteX58" fmla="*/ 898534 w 1745352"/>
              <a:gd name="connsiteY58" fmla="*/ 1517560 h 1923396"/>
              <a:gd name="connsiteX59" fmla="*/ 851642 w 1745352"/>
              <a:gd name="connsiteY59" fmla="*/ 1574379 h 1923396"/>
              <a:gd name="connsiteX60" fmla="*/ 868756 w 1745352"/>
              <a:gd name="connsiteY60" fmla="*/ 1430963 h 1923396"/>
              <a:gd name="connsiteX61" fmla="*/ 860199 w 1745352"/>
              <a:gd name="connsiteY61" fmla="*/ 1401527 h 1923396"/>
              <a:gd name="connsiteX62" fmla="*/ 832816 w 1745352"/>
              <a:gd name="connsiteY62" fmla="*/ 1392285 h 1923396"/>
              <a:gd name="connsiteX63" fmla="*/ 834528 w 1745352"/>
              <a:gd name="connsiteY63" fmla="*/ 1413849 h 1923396"/>
              <a:gd name="connsiteX64" fmla="*/ 813648 w 1745352"/>
              <a:gd name="connsiteY64" fmla="*/ 1484359 h 1923396"/>
              <a:gd name="connsiteX65" fmla="*/ 803380 w 1745352"/>
              <a:gd name="connsiteY65" fmla="*/ 1489151 h 1923396"/>
              <a:gd name="connsiteX66" fmla="*/ 800642 w 1745352"/>
              <a:gd name="connsiteY66" fmla="*/ 1475117 h 1923396"/>
              <a:gd name="connsiteX67" fmla="*/ 793112 w 1745352"/>
              <a:gd name="connsiteY67" fmla="*/ 1418983 h 1923396"/>
              <a:gd name="connsiteX68" fmla="*/ 791400 w 1745352"/>
              <a:gd name="connsiteY68" fmla="*/ 1416930 h 1923396"/>
              <a:gd name="connsiteX69" fmla="*/ 755461 w 1745352"/>
              <a:gd name="connsiteY69" fmla="*/ 1392970 h 1923396"/>
              <a:gd name="connsiteX70" fmla="*/ 722944 w 1745352"/>
              <a:gd name="connsiteY70" fmla="*/ 1385098 h 1923396"/>
              <a:gd name="connsiteX71" fmla="*/ 708568 w 1745352"/>
              <a:gd name="connsiteY71" fmla="*/ 1422064 h 1923396"/>
              <a:gd name="connsiteX72" fmla="*/ 725340 w 1745352"/>
              <a:gd name="connsiteY72" fmla="*/ 1439520 h 1923396"/>
              <a:gd name="connsiteX73" fmla="*/ 749642 w 1745352"/>
              <a:gd name="connsiteY73" fmla="*/ 1514480 h 1923396"/>
              <a:gd name="connsiteX74" fmla="*/ 753749 w 1745352"/>
              <a:gd name="connsiteY74" fmla="*/ 1567191 h 1923396"/>
              <a:gd name="connsiteX75" fmla="*/ 751011 w 1745352"/>
              <a:gd name="connsiteY75" fmla="*/ 1573694 h 1923396"/>
              <a:gd name="connsiteX76" fmla="*/ 748273 w 1745352"/>
              <a:gd name="connsiteY76" fmla="*/ 1582936 h 1923396"/>
              <a:gd name="connsiteX77" fmla="*/ 727394 w 1745352"/>
              <a:gd name="connsiteY77" fmla="*/ 1600392 h 1923396"/>
              <a:gd name="connsiteX78" fmla="*/ 684266 w 1745352"/>
              <a:gd name="connsiteY78" fmla="*/ 1628802 h 1923396"/>
              <a:gd name="connsiteX79" fmla="*/ 700696 w 1745352"/>
              <a:gd name="connsiteY79" fmla="*/ 1511742 h 1923396"/>
              <a:gd name="connsiteX80" fmla="*/ 672629 w 1745352"/>
              <a:gd name="connsiteY80" fmla="*/ 1467587 h 1923396"/>
              <a:gd name="connsiteX81" fmla="*/ 663387 w 1745352"/>
              <a:gd name="connsiteY81" fmla="*/ 1463138 h 1923396"/>
              <a:gd name="connsiteX82" fmla="*/ 604857 w 1745352"/>
              <a:gd name="connsiteY82" fmla="*/ 1484359 h 1923396"/>
              <a:gd name="connsiteX83" fmla="*/ 570972 w 1745352"/>
              <a:gd name="connsiteY83" fmla="*/ 1578829 h 1923396"/>
              <a:gd name="connsiteX84" fmla="*/ 558307 w 1745352"/>
              <a:gd name="connsiteY84" fmla="*/ 1591151 h 1923396"/>
              <a:gd name="connsiteX85" fmla="*/ 556596 w 1745352"/>
              <a:gd name="connsiteY85" fmla="*/ 1592862 h 1923396"/>
              <a:gd name="connsiteX86" fmla="*/ 544274 w 1745352"/>
              <a:gd name="connsiteY86" fmla="*/ 1600392 h 1923396"/>
              <a:gd name="connsiteX87" fmla="*/ 519629 w 1745352"/>
              <a:gd name="connsiteY87" fmla="*/ 1600392 h 1923396"/>
              <a:gd name="connsiteX88" fmla="*/ 540166 w 1745352"/>
              <a:gd name="connsiteY88" fmla="*/ 1566506 h 1923396"/>
              <a:gd name="connsiteX89" fmla="*/ 544616 w 1745352"/>
              <a:gd name="connsiteY89" fmla="*/ 1479909 h 1923396"/>
              <a:gd name="connsiteX90" fmla="*/ 533321 w 1745352"/>
              <a:gd name="connsiteY90" fmla="*/ 1454923 h 1923396"/>
              <a:gd name="connsiteX91" fmla="*/ 478898 w 1745352"/>
              <a:gd name="connsiteY91" fmla="*/ 1647285 h 1923396"/>
              <a:gd name="connsiteX92" fmla="*/ 474448 w 1745352"/>
              <a:gd name="connsiteY92" fmla="*/ 1686647 h 1923396"/>
              <a:gd name="connsiteX93" fmla="*/ 468630 w 1745352"/>
              <a:gd name="connsiteY93" fmla="*/ 1696231 h 1923396"/>
              <a:gd name="connsiteX94" fmla="*/ 432348 w 1745352"/>
              <a:gd name="connsiteY94" fmla="*/ 1749627 h 1923396"/>
              <a:gd name="connsiteX95" fmla="*/ 423106 w 1745352"/>
              <a:gd name="connsiteY95" fmla="*/ 1815344 h 1923396"/>
              <a:gd name="connsiteX96" fmla="*/ 407704 w 1745352"/>
              <a:gd name="connsiteY96" fmla="*/ 1833143 h 1923396"/>
              <a:gd name="connsiteX97" fmla="*/ 386140 w 1745352"/>
              <a:gd name="connsiteY97" fmla="*/ 1853680 h 1923396"/>
              <a:gd name="connsiteX98" fmla="*/ 384429 w 1745352"/>
              <a:gd name="connsiteY98" fmla="*/ 1869767 h 1923396"/>
              <a:gd name="connsiteX99" fmla="*/ 373818 w 1745352"/>
              <a:gd name="connsiteY99" fmla="*/ 1906049 h 1923396"/>
              <a:gd name="connsiteX100" fmla="*/ 343697 w 1745352"/>
              <a:gd name="connsiteY100" fmla="*/ 1887566 h 1923396"/>
              <a:gd name="connsiteX101" fmla="*/ 330690 w 1745352"/>
              <a:gd name="connsiteY101" fmla="*/ 1910841 h 1923396"/>
              <a:gd name="connsiteX102" fmla="*/ 308784 w 1745352"/>
              <a:gd name="connsiteY102" fmla="*/ 1922821 h 1923396"/>
              <a:gd name="connsiteX103" fmla="*/ 292013 w 1745352"/>
              <a:gd name="connsiteY103" fmla="*/ 1901941 h 1923396"/>
              <a:gd name="connsiteX104" fmla="*/ 262234 w 1745352"/>
              <a:gd name="connsiteY104" fmla="*/ 1885854 h 1923396"/>
              <a:gd name="connsiteX105" fmla="*/ 228348 w 1745352"/>
              <a:gd name="connsiteY105" fmla="*/ 1854707 h 1923396"/>
              <a:gd name="connsiteX106" fmla="*/ 213973 w 1745352"/>
              <a:gd name="connsiteY106" fmla="*/ 1875244 h 1923396"/>
              <a:gd name="connsiteX107" fmla="*/ 192409 w 1745352"/>
              <a:gd name="connsiteY107" fmla="*/ 1881747 h 1923396"/>
              <a:gd name="connsiteX108" fmla="*/ 131825 w 1745352"/>
              <a:gd name="connsiteY108" fmla="*/ 1850257 h 1923396"/>
              <a:gd name="connsiteX109" fmla="*/ 109577 w 1745352"/>
              <a:gd name="connsiteY109" fmla="*/ 1784881 h 1923396"/>
              <a:gd name="connsiteX110" fmla="*/ 86987 w 1745352"/>
              <a:gd name="connsiteY110" fmla="*/ 1753049 h 1923396"/>
              <a:gd name="connsiteX111" fmla="*/ 23322 w 1745352"/>
              <a:gd name="connsiteY111" fmla="*/ 1739358 h 1923396"/>
              <a:gd name="connsiteX112" fmla="*/ 13054 w 1745352"/>
              <a:gd name="connsiteY112" fmla="*/ 1723613 h 1923396"/>
              <a:gd name="connsiteX113" fmla="*/ 26061 w 1745352"/>
              <a:gd name="connsiteY113" fmla="*/ 1633936 h 1923396"/>
              <a:gd name="connsiteX114" fmla="*/ 21953 w 1745352"/>
              <a:gd name="connsiteY114" fmla="*/ 1611687 h 1923396"/>
              <a:gd name="connsiteX115" fmla="*/ 2101 w 1745352"/>
              <a:gd name="connsiteY115" fmla="*/ 1541177 h 1923396"/>
              <a:gd name="connsiteX116" fmla="*/ 28799 w 1745352"/>
              <a:gd name="connsiteY116" fmla="*/ 1433017 h 1923396"/>
              <a:gd name="connsiteX117" fmla="*/ 39752 w 1745352"/>
              <a:gd name="connsiteY117" fmla="*/ 1412822 h 1923396"/>
              <a:gd name="connsiteX118" fmla="*/ 35987 w 1745352"/>
              <a:gd name="connsiteY118" fmla="*/ 1382017 h 1923396"/>
              <a:gd name="connsiteX119" fmla="*/ 23665 w 1745352"/>
              <a:gd name="connsiteY119" fmla="*/ 1328279 h 1923396"/>
              <a:gd name="connsiteX120" fmla="*/ 51732 w 1745352"/>
              <a:gd name="connsiteY120" fmla="*/ 1227306 h 1923396"/>
              <a:gd name="connsiteX121" fmla="*/ 60973 w 1745352"/>
              <a:gd name="connsiteY121" fmla="*/ 1193078 h 1923396"/>
              <a:gd name="connsiteX122" fmla="*/ 70557 w 1745352"/>
              <a:gd name="connsiteY122" fmla="*/ 1164669 h 1923396"/>
              <a:gd name="connsiteX123" fmla="*/ 76376 w 1745352"/>
              <a:gd name="connsiteY123" fmla="*/ 1143105 h 1923396"/>
              <a:gd name="connsiteX124" fmla="*/ 73980 w 1745352"/>
              <a:gd name="connsiteY124" fmla="*/ 1125307 h 1923396"/>
              <a:gd name="connsiteX125" fmla="*/ 59262 w 1745352"/>
              <a:gd name="connsiteY125" fmla="*/ 1110931 h 1923396"/>
              <a:gd name="connsiteX126" fmla="*/ 92805 w 1745352"/>
              <a:gd name="connsiteY126" fmla="*/ 945267 h 1923396"/>
              <a:gd name="connsiteX127" fmla="*/ 100336 w 1745352"/>
              <a:gd name="connsiteY127" fmla="*/ 847032 h 1923396"/>
              <a:gd name="connsiteX128" fmla="*/ 117107 w 1745352"/>
              <a:gd name="connsiteY128" fmla="*/ 783368 h 1923396"/>
              <a:gd name="connsiteX129" fmla="*/ 152020 w 1745352"/>
              <a:gd name="connsiteY129" fmla="*/ 717308 h 1923396"/>
              <a:gd name="connsiteX130" fmla="*/ 153389 w 1745352"/>
              <a:gd name="connsiteY130" fmla="*/ 698825 h 1923396"/>
              <a:gd name="connsiteX131" fmla="*/ 158523 w 1745352"/>
              <a:gd name="connsiteY131" fmla="*/ 640979 h 1923396"/>
              <a:gd name="connsiteX132" fmla="*/ 205416 w 1745352"/>
              <a:gd name="connsiteY132" fmla="*/ 578000 h 1923396"/>
              <a:gd name="connsiteX133" fmla="*/ 216369 w 1745352"/>
              <a:gd name="connsiteY133" fmla="*/ 515020 h 1923396"/>
              <a:gd name="connsiteX134" fmla="*/ 248543 w 1745352"/>
              <a:gd name="connsiteY134" fmla="*/ 427054 h 1923396"/>
              <a:gd name="connsiteX135" fmla="*/ 254020 w 1745352"/>
              <a:gd name="connsiteY135" fmla="*/ 421920 h 1923396"/>
              <a:gd name="connsiteX136" fmla="*/ 279348 w 1745352"/>
              <a:gd name="connsiteY136" fmla="*/ 374000 h 1923396"/>
              <a:gd name="connsiteX137" fmla="*/ 321449 w 1745352"/>
              <a:gd name="connsiteY137" fmla="*/ 328135 h 1923396"/>
              <a:gd name="connsiteX138" fmla="*/ 351569 w 1745352"/>
              <a:gd name="connsiteY138" fmla="*/ 295960 h 1923396"/>
              <a:gd name="connsiteX139" fmla="*/ 364234 w 1745352"/>
              <a:gd name="connsiteY139" fmla="*/ 279189 h 1923396"/>
              <a:gd name="connsiteX140" fmla="*/ 389220 w 1745352"/>
              <a:gd name="connsiteY140" fmla="*/ 235377 h 1923396"/>
              <a:gd name="connsiteX141" fmla="*/ 411811 w 1745352"/>
              <a:gd name="connsiteY141" fmla="*/ 212444 h 1923396"/>
              <a:gd name="connsiteX142" fmla="*/ 463495 w 1745352"/>
              <a:gd name="connsiteY142" fmla="*/ 171713 h 1923396"/>
              <a:gd name="connsiteX143" fmla="*/ 517576 w 1745352"/>
              <a:gd name="connsiteY143" fmla="*/ 147411 h 1923396"/>
              <a:gd name="connsiteX144" fmla="*/ 619233 w 1745352"/>
              <a:gd name="connsiteY144" fmla="*/ 122766 h 192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1745352" h="1923396">
                <a:moveTo>
                  <a:pt x="619233" y="121397"/>
                </a:moveTo>
                <a:cubicBezTo>
                  <a:pt x="638059" y="126874"/>
                  <a:pt x="668521" y="132008"/>
                  <a:pt x="674340" y="122766"/>
                </a:cubicBezTo>
                <a:cubicBezTo>
                  <a:pt x="687347" y="101545"/>
                  <a:pt x="713018" y="116263"/>
                  <a:pt x="722944" y="97780"/>
                </a:cubicBezTo>
                <a:cubicBezTo>
                  <a:pt x="735951" y="99834"/>
                  <a:pt x="751696" y="123793"/>
                  <a:pt x="760253" y="92988"/>
                </a:cubicBezTo>
                <a:cubicBezTo>
                  <a:pt x="780447" y="105652"/>
                  <a:pt x="796877" y="89907"/>
                  <a:pt x="812964" y="82719"/>
                </a:cubicBezTo>
                <a:cubicBezTo>
                  <a:pt x="818440" y="80323"/>
                  <a:pt x="824259" y="76558"/>
                  <a:pt x="830078" y="76901"/>
                </a:cubicBezTo>
                <a:cubicBezTo>
                  <a:pt x="867729" y="78954"/>
                  <a:pt x="902299" y="67317"/>
                  <a:pt x="937554" y="57048"/>
                </a:cubicBezTo>
                <a:cubicBezTo>
                  <a:pt x="959460" y="50545"/>
                  <a:pt x="981366" y="46095"/>
                  <a:pt x="1002245" y="36512"/>
                </a:cubicBezTo>
                <a:cubicBezTo>
                  <a:pt x="1008064" y="33773"/>
                  <a:pt x="1020044" y="36512"/>
                  <a:pt x="1024836" y="41304"/>
                </a:cubicBezTo>
                <a:cubicBezTo>
                  <a:pt x="1045373" y="60471"/>
                  <a:pt x="1059748" y="49518"/>
                  <a:pt x="1076178" y="34800"/>
                </a:cubicBezTo>
                <a:cubicBezTo>
                  <a:pt x="1103903" y="10498"/>
                  <a:pt x="1139500" y="7418"/>
                  <a:pt x="1173728" y="1599"/>
                </a:cubicBezTo>
                <a:cubicBezTo>
                  <a:pt x="1216513" y="-5589"/>
                  <a:pt x="1247660" y="11525"/>
                  <a:pt x="1265801" y="51572"/>
                </a:cubicBezTo>
                <a:cubicBezTo>
                  <a:pt x="1268197" y="56706"/>
                  <a:pt x="1271620" y="59787"/>
                  <a:pt x="1277781" y="60813"/>
                </a:cubicBezTo>
                <a:cubicBezTo>
                  <a:pt x="1322278" y="67659"/>
                  <a:pt x="1343499" y="90592"/>
                  <a:pt x="1352056" y="133719"/>
                </a:cubicBezTo>
                <a:cubicBezTo>
                  <a:pt x="1365747" y="202518"/>
                  <a:pt x="1341103" y="264128"/>
                  <a:pt x="1318855" y="326081"/>
                </a:cubicBezTo>
                <a:cubicBezTo>
                  <a:pt x="1311325" y="347645"/>
                  <a:pt x="1301741" y="368524"/>
                  <a:pt x="1291815" y="389061"/>
                </a:cubicBezTo>
                <a:cubicBezTo>
                  <a:pt x="1286680" y="399329"/>
                  <a:pt x="1289761" y="408571"/>
                  <a:pt x="1297976" y="409597"/>
                </a:cubicBezTo>
                <a:cubicBezTo>
                  <a:pt x="1317828" y="411993"/>
                  <a:pt x="1333573" y="422604"/>
                  <a:pt x="1351029" y="429792"/>
                </a:cubicBezTo>
                <a:cubicBezTo>
                  <a:pt x="1362667" y="434242"/>
                  <a:pt x="1360271" y="423973"/>
                  <a:pt x="1361982" y="419866"/>
                </a:cubicBezTo>
                <a:cubicBezTo>
                  <a:pt x="1392787" y="345933"/>
                  <a:pt x="1442418" y="331558"/>
                  <a:pt x="1514297" y="355517"/>
                </a:cubicBezTo>
                <a:cubicBezTo>
                  <a:pt x="1533465" y="362020"/>
                  <a:pt x="1551263" y="372631"/>
                  <a:pt x="1567351" y="385980"/>
                </a:cubicBezTo>
                <a:cubicBezTo>
                  <a:pt x="1586176" y="402067"/>
                  <a:pt x="1606713" y="414389"/>
                  <a:pt x="1634095" y="413020"/>
                </a:cubicBezTo>
                <a:cubicBezTo>
                  <a:pt x="1642995" y="412678"/>
                  <a:pt x="1652578" y="422262"/>
                  <a:pt x="1661820" y="427396"/>
                </a:cubicBezTo>
                <a:cubicBezTo>
                  <a:pt x="1667297" y="441087"/>
                  <a:pt x="1681672" y="436295"/>
                  <a:pt x="1690914" y="441772"/>
                </a:cubicBezTo>
                <a:cubicBezTo>
                  <a:pt x="1728907" y="459570"/>
                  <a:pt x="1750471" y="487295"/>
                  <a:pt x="1744310" y="531107"/>
                </a:cubicBezTo>
                <a:cubicBezTo>
                  <a:pt x="1743625" y="536242"/>
                  <a:pt x="1748075" y="545141"/>
                  <a:pt x="1737122" y="544456"/>
                </a:cubicBezTo>
                <a:cubicBezTo>
                  <a:pt x="1731645" y="544114"/>
                  <a:pt x="1725484" y="545825"/>
                  <a:pt x="1723773" y="536242"/>
                </a:cubicBezTo>
                <a:cubicBezTo>
                  <a:pt x="1722061" y="528027"/>
                  <a:pt x="1715216" y="522892"/>
                  <a:pt x="1704263" y="522550"/>
                </a:cubicBezTo>
                <a:cubicBezTo>
                  <a:pt x="1672431" y="521866"/>
                  <a:pt x="1640941" y="524261"/>
                  <a:pt x="1609109" y="519127"/>
                </a:cubicBezTo>
                <a:cubicBezTo>
                  <a:pt x="1594733" y="516731"/>
                  <a:pt x="1577619" y="532134"/>
                  <a:pt x="1561532" y="538980"/>
                </a:cubicBezTo>
                <a:cubicBezTo>
                  <a:pt x="1545787" y="545825"/>
                  <a:pt x="1529700" y="551644"/>
                  <a:pt x="1513613" y="558147"/>
                </a:cubicBezTo>
                <a:cubicBezTo>
                  <a:pt x="1512243" y="559174"/>
                  <a:pt x="1510874" y="560201"/>
                  <a:pt x="1509163" y="560886"/>
                </a:cubicBezTo>
                <a:lnTo>
                  <a:pt x="1507109" y="560886"/>
                </a:lnTo>
                <a:cubicBezTo>
                  <a:pt x="1507109" y="560886"/>
                  <a:pt x="1505740" y="561913"/>
                  <a:pt x="1505740" y="561913"/>
                </a:cubicBezTo>
                <a:cubicBezTo>
                  <a:pt x="1495129" y="568073"/>
                  <a:pt x="1482123" y="572181"/>
                  <a:pt x="1479727" y="586899"/>
                </a:cubicBezTo>
                <a:cubicBezTo>
                  <a:pt x="1469116" y="626261"/>
                  <a:pt x="1462955" y="666650"/>
                  <a:pt x="1448579" y="704986"/>
                </a:cubicBezTo>
                <a:cubicBezTo>
                  <a:pt x="1437626" y="719704"/>
                  <a:pt x="1426673" y="734422"/>
                  <a:pt x="1415720" y="749140"/>
                </a:cubicBezTo>
                <a:cubicBezTo>
                  <a:pt x="1399291" y="767281"/>
                  <a:pt x="1379781" y="777549"/>
                  <a:pt x="1354452" y="776522"/>
                </a:cubicBezTo>
                <a:cubicBezTo>
                  <a:pt x="1342130" y="776180"/>
                  <a:pt x="1333231" y="782684"/>
                  <a:pt x="1335626" y="798086"/>
                </a:cubicBezTo>
                <a:cubicBezTo>
                  <a:pt x="1337680" y="812120"/>
                  <a:pt x="1332546" y="823415"/>
                  <a:pt x="1322278" y="833683"/>
                </a:cubicBezTo>
                <a:cubicBezTo>
                  <a:pt x="1311667" y="844294"/>
                  <a:pt x="1304821" y="856274"/>
                  <a:pt x="1302083" y="872361"/>
                </a:cubicBezTo>
                <a:cubicBezTo>
                  <a:pt x="1299345" y="889133"/>
                  <a:pt x="1289419" y="905562"/>
                  <a:pt x="1269566" y="910354"/>
                </a:cubicBezTo>
                <a:cubicBezTo>
                  <a:pt x="1254848" y="914119"/>
                  <a:pt x="1256560" y="929180"/>
                  <a:pt x="1251768" y="939106"/>
                </a:cubicBezTo>
                <a:cubicBezTo>
                  <a:pt x="1243895" y="955535"/>
                  <a:pt x="1237050" y="970596"/>
                  <a:pt x="1216855" y="974361"/>
                </a:cubicBezTo>
                <a:cubicBezTo>
                  <a:pt x="1214459" y="974703"/>
                  <a:pt x="1211036" y="976757"/>
                  <a:pt x="1210694" y="978810"/>
                </a:cubicBezTo>
                <a:cubicBezTo>
                  <a:pt x="1197687" y="1026387"/>
                  <a:pt x="1135735" y="1042817"/>
                  <a:pt x="1135050" y="1098609"/>
                </a:cubicBezTo>
                <a:cubicBezTo>
                  <a:pt x="1135050" y="1107508"/>
                  <a:pt x="1125466" y="1114011"/>
                  <a:pt x="1118963" y="1113669"/>
                </a:cubicBezTo>
                <a:cubicBezTo>
                  <a:pt x="1097057" y="1112300"/>
                  <a:pt x="1090554" y="1128045"/>
                  <a:pt x="1082681" y="1142763"/>
                </a:cubicBezTo>
                <a:cubicBezTo>
                  <a:pt x="1067963" y="1170830"/>
                  <a:pt x="1045715" y="1189313"/>
                  <a:pt x="1014910" y="1196159"/>
                </a:cubicBezTo>
                <a:cubicBezTo>
                  <a:pt x="1008064" y="1197528"/>
                  <a:pt x="1003272" y="1199924"/>
                  <a:pt x="1001903" y="1207112"/>
                </a:cubicBezTo>
                <a:cubicBezTo>
                  <a:pt x="998480" y="1223199"/>
                  <a:pt x="986500" y="1234836"/>
                  <a:pt x="979997" y="1249554"/>
                </a:cubicBezTo>
                <a:cubicBezTo>
                  <a:pt x="973493" y="1250924"/>
                  <a:pt x="969729" y="1263930"/>
                  <a:pt x="962540" y="1257085"/>
                </a:cubicBezTo>
                <a:cubicBezTo>
                  <a:pt x="946111" y="1241682"/>
                  <a:pt x="945084" y="1259138"/>
                  <a:pt x="939265" y="1266668"/>
                </a:cubicBezTo>
                <a:cubicBezTo>
                  <a:pt x="929682" y="1274199"/>
                  <a:pt x="919755" y="1281729"/>
                  <a:pt x="909829" y="1289259"/>
                </a:cubicBezTo>
                <a:cubicBezTo>
                  <a:pt x="960145" y="1330675"/>
                  <a:pt x="988212" y="1428567"/>
                  <a:pt x="955353" y="1454923"/>
                </a:cubicBezTo>
                <a:cubicBezTo>
                  <a:pt x="964936" y="1422064"/>
                  <a:pt x="919413" y="1415561"/>
                  <a:pt x="925916" y="1384755"/>
                </a:cubicBezTo>
                <a:cubicBezTo>
                  <a:pt x="924548" y="1353265"/>
                  <a:pt x="914279" y="1342655"/>
                  <a:pt x="882789" y="1342312"/>
                </a:cubicBezTo>
                <a:cubicBezTo>
                  <a:pt x="894084" y="1358742"/>
                  <a:pt x="905037" y="1374487"/>
                  <a:pt x="915991" y="1390232"/>
                </a:cubicBezTo>
                <a:cubicBezTo>
                  <a:pt x="915991" y="1433359"/>
                  <a:pt x="921467" y="1478882"/>
                  <a:pt x="898534" y="1517560"/>
                </a:cubicBezTo>
                <a:cubicBezTo>
                  <a:pt x="886212" y="1538097"/>
                  <a:pt x="877655" y="1565480"/>
                  <a:pt x="851642" y="1574379"/>
                </a:cubicBezTo>
                <a:cubicBezTo>
                  <a:pt x="846507" y="1524748"/>
                  <a:pt x="861225" y="1478198"/>
                  <a:pt x="868756" y="1430963"/>
                </a:cubicBezTo>
                <a:cubicBezTo>
                  <a:pt x="870809" y="1418983"/>
                  <a:pt x="866360" y="1409399"/>
                  <a:pt x="860199" y="1401527"/>
                </a:cubicBezTo>
                <a:cubicBezTo>
                  <a:pt x="854038" y="1393655"/>
                  <a:pt x="842400" y="1386809"/>
                  <a:pt x="832816" y="1392285"/>
                </a:cubicBezTo>
                <a:cubicBezTo>
                  <a:pt x="824259" y="1397077"/>
                  <a:pt x="832132" y="1406661"/>
                  <a:pt x="834528" y="1413849"/>
                </a:cubicBezTo>
                <a:cubicBezTo>
                  <a:pt x="843085" y="1439178"/>
                  <a:pt x="833843" y="1471010"/>
                  <a:pt x="813648" y="1484359"/>
                </a:cubicBezTo>
                <a:cubicBezTo>
                  <a:pt x="810568" y="1486413"/>
                  <a:pt x="809199" y="1492574"/>
                  <a:pt x="803380" y="1489151"/>
                </a:cubicBezTo>
                <a:cubicBezTo>
                  <a:pt x="797219" y="1485386"/>
                  <a:pt x="797561" y="1478198"/>
                  <a:pt x="800642" y="1475117"/>
                </a:cubicBezTo>
                <a:cubicBezTo>
                  <a:pt x="821179" y="1452869"/>
                  <a:pt x="785924" y="1438836"/>
                  <a:pt x="793112" y="1418983"/>
                </a:cubicBezTo>
                <a:cubicBezTo>
                  <a:pt x="793112" y="1418641"/>
                  <a:pt x="791742" y="1416930"/>
                  <a:pt x="791400" y="1416930"/>
                </a:cubicBezTo>
                <a:cubicBezTo>
                  <a:pt x="765387" y="1429936"/>
                  <a:pt x="767783" y="1400500"/>
                  <a:pt x="755461" y="1392970"/>
                </a:cubicBezTo>
                <a:cubicBezTo>
                  <a:pt x="745535" y="1386809"/>
                  <a:pt x="734924" y="1383044"/>
                  <a:pt x="722944" y="1385098"/>
                </a:cubicBezTo>
                <a:cubicBezTo>
                  <a:pt x="699327" y="1389547"/>
                  <a:pt x="694193" y="1403238"/>
                  <a:pt x="708568" y="1422064"/>
                </a:cubicBezTo>
                <a:cubicBezTo>
                  <a:pt x="713360" y="1428225"/>
                  <a:pt x="719179" y="1434386"/>
                  <a:pt x="725340" y="1439520"/>
                </a:cubicBezTo>
                <a:cubicBezTo>
                  <a:pt x="749300" y="1459372"/>
                  <a:pt x="761964" y="1481963"/>
                  <a:pt x="749642" y="1514480"/>
                </a:cubicBezTo>
                <a:cubicBezTo>
                  <a:pt x="743481" y="1531594"/>
                  <a:pt x="756145" y="1549050"/>
                  <a:pt x="753749" y="1567191"/>
                </a:cubicBezTo>
                <a:cubicBezTo>
                  <a:pt x="752723" y="1569244"/>
                  <a:pt x="752038" y="1571641"/>
                  <a:pt x="751011" y="1573694"/>
                </a:cubicBezTo>
                <a:cubicBezTo>
                  <a:pt x="749984" y="1576775"/>
                  <a:pt x="748957" y="1579855"/>
                  <a:pt x="748273" y="1582936"/>
                </a:cubicBezTo>
                <a:cubicBezTo>
                  <a:pt x="741427" y="1588755"/>
                  <a:pt x="734239" y="1594573"/>
                  <a:pt x="727394" y="1600392"/>
                </a:cubicBezTo>
                <a:cubicBezTo>
                  <a:pt x="712333" y="1609292"/>
                  <a:pt x="705146" y="1630513"/>
                  <a:pt x="684266" y="1628802"/>
                </a:cubicBezTo>
                <a:cubicBezTo>
                  <a:pt x="689743" y="1589782"/>
                  <a:pt x="694877" y="1550419"/>
                  <a:pt x="700696" y="1511742"/>
                </a:cubicBezTo>
                <a:cubicBezTo>
                  <a:pt x="704461" y="1488124"/>
                  <a:pt x="691112" y="1476144"/>
                  <a:pt x="672629" y="1467587"/>
                </a:cubicBezTo>
                <a:cubicBezTo>
                  <a:pt x="669548" y="1466218"/>
                  <a:pt x="666468" y="1464849"/>
                  <a:pt x="663387" y="1463138"/>
                </a:cubicBezTo>
                <a:cubicBezTo>
                  <a:pt x="630186" y="1445681"/>
                  <a:pt x="612730" y="1449104"/>
                  <a:pt x="604857" y="1484359"/>
                </a:cubicBezTo>
                <a:cubicBezTo>
                  <a:pt x="597327" y="1517902"/>
                  <a:pt x="586716" y="1548708"/>
                  <a:pt x="570972" y="1578829"/>
                </a:cubicBezTo>
                <a:cubicBezTo>
                  <a:pt x="566864" y="1582936"/>
                  <a:pt x="562757" y="1587043"/>
                  <a:pt x="558307" y="1591151"/>
                </a:cubicBezTo>
                <a:cubicBezTo>
                  <a:pt x="558307" y="1591151"/>
                  <a:pt x="556596" y="1592862"/>
                  <a:pt x="556596" y="1592862"/>
                </a:cubicBezTo>
                <a:cubicBezTo>
                  <a:pt x="552488" y="1595258"/>
                  <a:pt x="548381" y="1597996"/>
                  <a:pt x="544274" y="1600392"/>
                </a:cubicBezTo>
                <a:lnTo>
                  <a:pt x="519629" y="1600392"/>
                </a:lnTo>
                <a:cubicBezTo>
                  <a:pt x="524079" y="1586016"/>
                  <a:pt x="544958" y="1579855"/>
                  <a:pt x="540166" y="1566506"/>
                </a:cubicBezTo>
                <a:cubicBezTo>
                  <a:pt x="528871" y="1536043"/>
                  <a:pt x="543247" y="1508661"/>
                  <a:pt x="544616" y="1479909"/>
                </a:cubicBezTo>
                <a:cubicBezTo>
                  <a:pt x="544616" y="1473406"/>
                  <a:pt x="538797" y="1466560"/>
                  <a:pt x="533321" y="1454923"/>
                </a:cubicBezTo>
                <a:cubicBezTo>
                  <a:pt x="502515" y="1519272"/>
                  <a:pt x="476844" y="1579171"/>
                  <a:pt x="478898" y="1647285"/>
                </a:cubicBezTo>
                <a:cubicBezTo>
                  <a:pt x="479240" y="1660291"/>
                  <a:pt x="481294" y="1673983"/>
                  <a:pt x="474448" y="1686647"/>
                </a:cubicBezTo>
                <a:cubicBezTo>
                  <a:pt x="472737" y="1690070"/>
                  <a:pt x="475133" y="1696915"/>
                  <a:pt x="468630" y="1696231"/>
                </a:cubicBezTo>
                <a:cubicBezTo>
                  <a:pt x="425502" y="1692466"/>
                  <a:pt x="438851" y="1729432"/>
                  <a:pt x="432348" y="1749627"/>
                </a:cubicBezTo>
                <a:cubicBezTo>
                  <a:pt x="425502" y="1770506"/>
                  <a:pt x="426187" y="1793438"/>
                  <a:pt x="423106" y="1815344"/>
                </a:cubicBezTo>
                <a:cubicBezTo>
                  <a:pt x="421737" y="1824586"/>
                  <a:pt x="417287" y="1836566"/>
                  <a:pt x="407704" y="1833143"/>
                </a:cubicBezTo>
                <a:cubicBezTo>
                  <a:pt x="383402" y="1824244"/>
                  <a:pt x="387851" y="1841358"/>
                  <a:pt x="386140" y="1853680"/>
                </a:cubicBezTo>
                <a:cubicBezTo>
                  <a:pt x="385455" y="1858814"/>
                  <a:pt x="385455" y="1864291"/>
                  <a:pt x="384429" y="1869767"/>
                </a:cubicBezTo>
                <a:cubicBezTo>
                  <a:pt x="382717" y="1882774"/>
                  <a:pt x="387851" y="1900230"/>
                  <a:pt x="373818" y="1906049"/>
                </a:cubicBezTo>
                <a:cubicBezTo>
                  <a:pt x="360811" y="1911525"/>
                  <a:pt x="354308" y="1893727"/>
                  <a:pt x="343697" y="1887566"/>
                </a:cubicBezTo>
                <a:cubicBezTo>
                  <a:pt x="339247" y="1895780"/>
                  <a:pt x="335825" y="1903995"/>
                  <a:pt x="330690" y="1910841"/>
                </a:cubicBezTo>
                <a:cubicBezTo>
                  <a:pt x="325556" y="1918029"/>
                  <a:pt x="317684" y="1925559"/>
                  <a:pt x="308784" y="1922821"/>
                </a:cubicBezTo>
                <a:cubicBezTo>
                  <a:pt x="300227" y="1920082"/>
                  <a:pt x="292355" y="1914606"/>
                  <a:pt x="292013" y="1901941"/>
                </a:cubicBezTo>
                <a:cubicBezTo>
                  <a:pt x="291328" y="1881405"/>
                  <a:pt x="284140" y="1872163"/>
                  <a:pt x="262234" y="1885854"/>
                </a:cubicBezTo>
                <a:cubicBezTo>
                  <a:pt x="247516" y="1895096"/>
                  <a:pt x="246147" y="1893042"/>
                  <a:pt x="228348" y="1854707"/>
                </a:cubicBezTo>
                <a:cubicBezTo>
                  <a:pt x="222872" y="1862921"/>
                  <a:pt x="219107" y="1869425"/>
                  <a:pt x="213973" y="1875244"/>
                </a:cubicBezTo>
                <a:cubicBezTo>
                  <a:pt x="208154" y="1881747"/>
                  <a:pt x="197543" y="1885854"/>
                  <a:pt x="192409" y="1881747"/>
                </a:cubicBezTo>
                <a:cubicBezTo>
                  <a:pt x="173926" y="1866686"/>
                  <a:pt x="153047" y="1859499"/>
                  <a:pt x="131825" y="1850257"/>
                </a:cubicBezTo>
                <a:cubicBezTo>
                  <a:pt x="109577" y="1841015"/>
                  <a:pt x="111289" y="1808499"/>
                  <a:pt x="109577" y="1784881"/>
                </a:cubicBezTo>
                <a:cubicBezTo>
                  <a:pt x="108208" y="1767425"/>
                  <a:pt x="102389" y="1763318"/>
                  <a:pt x="86987" y="1753049"/>
                </a:cubicBezTo>
                <a:cubicBezTo>
                  <a:pt x="64396" y="1737647"/>
                  <a:pt x="45228" y="1740385"/>
                  <a:pt x="23322" y="1739358"/>
                </a:cubicBezTo>
                <a:cubicBezTo>
                  <a:pt x="14765" y="1739358"/>
                  <a:pt x="13738" y="1731486"/>
                  <a:pt x="13054" y="1723613"/>
                </a:cubicBezTo>
                <a:cubicBezTo>
                  <a:pt x="10316" y="1692466"/>
                  <a:pt x="13738" y="1662003"/>
                  <a:pt x="26061" y="1633936"/>
                </a:cubicBezTo>
                <a:cubicBezTo>
                  <a:pt x="30853" y="1622640"/>
                  <a:pt x="28457" y="1617506"/>
                  <a:pt x="21953" y="1611687"/>
                </a:cubicBezTo>
                <a:cubicBezTo>
                  <a:pt x="390" y="1592177"/>
                  <a:pt x="-3033" y="1566506"/>
                  <a:pt x="2101" y="1541177"/>
                </a:cubicBezTo>
                <a:cubicBezTo>
                  <a:pt x="9631" y="1504896"/>
                  <a:pt x="15792" y="1467929"/>
                  <a:pt x="28799" y="1433017"/>
                </a:cubicBezTo>
                <a:cubicBezTo>
                  <a:pt x="31537" y="1425144"/>
                  <a:pt x="36671" y="1419668"/>
                  <a:pt x="39752" y="1412822"/>
                </a:cubicBezTo>
                <a:cubicBezTo>
                  <a:pt x="44544" y="1401869"/>
                  <a:pt x="52758" y="1393312"/>
                  <a:pt x="35987" y="1382017"/>
                </a:cubicBezTo>
                <a:cubicBezTo>
                  <a:pt x="18530" y="1370037"/>
                  <a:pt x="19900" y="1346762"/>
                  <a:pt x="23665" y="1328279"/>
                </a:cubicBezTo>
                <a:cubicBezTo>
                  <a:pt x="30510" y="1294051"/>
                  <a:pt x="39067" y="1259481"/>
                  <a:pt x="51732" y="1227306"/>
                </a:cubicBezTo>
                <a:cubicBezTo>
                  <a:pt x="56181" y="1215669"/>
                  <a:pt x="48651" y="1201635"/>
                  <a:pt x="60973" y="1193078"/>
                </a:cubicBezTo>
                <a:cubicBezTo>
                  <a:pt x="66792" y="1184521"/>
                  <a:pt x="70215" y="1174937"/>
                  <a:pt x="70557" y="1164669"/>
                </a:cubicBezTo>
                <a:cubicBezTo>
                  <a:pt x="72611" y="1157481"/>
                  <a:pt x="74322" y="1150293"/>
                  <a:pt x="76376" y="1143105"/>
                </a:cubicBezTo>
                <a:cubicBezTo>
                  <a:pt x="80825" y="1136602"/>
                  <a:pt x="87329" y="1130783"/>
                  <a:pt x="73980" y="1125307"/>
                </a:cubicBezTo>
                <a:cubicBezTo>
                  <a:pt x="68161" y="1122911"/>
                  <a:pt x="64054" y="1115723"/>
                  <a:pt x="59262" y="1110931"/>
                </a:cubicBezTo>
                <a:cubicBezTo>
                  <a:pt x="55839" y="1052743"/>
                  <a:pt x="77745" y="999689"/>
                  <a:pt x="92805" y="945267"/>
                </a:cubicBezTo>
                <a:cubicBezTo>
                  <a:pt x="101362" y="913435"/>
                  <a:pt x="121215" y="884683"/>
                  <a:pt x="100336" y="847032"/>
                </a:cubicBezTo>
                <a:cubicBezTo>
                  <a:pt x="92463" y="832999"/>
                  <a:pt x="108550" y="804247"/>
                  <a:pt x="117107" y="783368"/>
                </a:cubicBezTo>
                <a:cubicBezTo>
                  <a:pt x="126691" y="760435"/>
                  <a:pt x="140040" y="739214"/>
                  <a:pt x="152020" y="717308"/>
                </a:cubicBezTo>
                <a:cubicBezTo>
                  <a:pt x="155100" y="711489"/>
                  <a:pt x="159892" y="707382"/>
                  <a:pt x="153389" y="698825"/>
                </a:cubicBezTo>
                <a:cubicBezTo>
                  <a:pt x="138329" y="678973"/>
                  <a:pt x="145517" y="657751"/>
                  <a:pt x="158523" y="640979"/>
                </a:cubicBezTo>
                <a:cubicBezTo>
                  <a:pt x="174610" y="620100"/>
                  <a:pt x="187959" y="597510"/>
                  <a:pt x="205416" y="578000"/>
                </a:cubicBezTo>
                <a:cubicBezTo>
                  <a:pt x="223214" y="558147"/>
                  <a:pt x="204389" y="535214"/>
                  <a:pt x="216369" y="515020"/>
                </a:cubicBezTo>
                <a:cubicBezTo>
                  <a:pt x="232456" y="487980"/>
                  <a:pt x="237932" y="456490"/>
                  <a:pt x="248543" y="427054"/>
                </a:cubicBezTo>
                <a:cubicBezTo>
                  <a:pt x="252308" y="427054"/>
                  <a:pt x="253677" y="425000"/>
                  <a:pt x="254020" y="421920"/>
                </a:cubicBezTo>
                <a:cubicBezTo>
                  <a:pt x="269080" y="409597"/>
                  <a:pt x="286536" y="403094"/>
                  <a:pt x="279348" y="374000"/>
                </a:cubicBezTo>
                <a:cubicBezTo>
                  <a:pt x="273187" y="349356"/>
                  <a:pt x="302966" y="338745"/>
                  <a:pt x="321449" y="328135"/>
                </a:cubicBezTo>
                <a:cubicBezTo>
                  <a:pt x="335825" y="319920"/>
                  <a:pt x="348489" y="314101"/>
                  <a:pt x="351569" y="295960"/>
                </a:cubicBezTo>
                <a:cubicBezTo>
                  <a:pt x="352596" y="289799"/>
                  <a:pt x="358757" y="283296"/>
                  <a:pt x="364234" y="279189"/>
                </a:cubicBezTo>
                <a:cubicBezTo>
                  <a:pt x="379294" y="268236"/>
                  <a:pt x="396751" y="261048"/>
                  <a:pt x="389220" y="235377"/>
                </a:cubicBezTo>
                <a:cubicBezTo>
                  <a:pt x="386140" y="224424"/>
                  <a:pt x="401200" y="217236"/>
                  <a:pt x="411811" y="212444"/>
                </a:cubicBezTo>
                <a:cubicBezTo>
                  <a:pt x="432348" y="203202"/>
                  <a:pt x="453227" y="196699"/>
                  <a:pt x="463495" y="171713"/>
                </a:cubicBezTo>
                <a:cubicBezTo>
                  <a:pt x="472395" y="150491"/>
                  <a:pt x="499093" y="155283"/>
                  <a:pt x="517576" y="147411"/>
                </a:cubicBezTo>
                <a:cubicBezTo>
                  <a:pt x="550777" y="135773"/>
                  <a:pt x="582951" y="121055"/>
                  <a:pt x="619233" y="122766"/>
                </a:cubicBezTo>
                <a:close/>
              </a:path>
            </a:pathLst>
          </a:custGeom>
          <a:solidFill>
            <a:srgbClr val="060607"/>
          </a:solidFill>
          <a:ln w="3420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EB76F66F-4718-4522-824B-55FC47F3690E}"/>
              </a:ext>
            </a:extLst>
          </p:cNvPr>
          <p:cNvSpPr/>
          <p:nvPr/>
        </p:nvSpPr>
        <p:spPr>
          <a:xfrm>
            <a:off x="834041" y="4326862"/>
            <a:ext cx="1549605" cy="2381642"/>
          </a:xfrm>
          <a:custGeom>
            <a:avLst/>
            <a:gdLst>
              <a:gd name="connsiteX0" fmla="*/ 1434257 w 1549605"/>
              <a:gd name="connsiteY0" fmla="*/ 1470407 h 2381642"/>
              <a:gd name="connsiteX1" fmla="*/ 1419197 w 1549605"/>
              <a:gd name="connsiteY1" fmla="*/ 1470407 h 2381642"/>
              <a:gd name="connsiteX2" fmla="*/ 1402425 w 1549605"/>
              <a:gd name="connsiteY2" fmla="*/ 1466299 h 2381642"/>
              <a:gd name="connsiteX3" fmla="*/ 1378808 w 1549605"/>
              <a:gd name="connsiteY3" fmla="*/ 1438917 h 2381642"/>
              <a:gd name="connsiteX4" fmla="*/ 1354848 w 1549605"/>
              <a:gd name="connsiteY4" fmla="*/ 1416669 h 2381642"/>
              <a:gd name="connsiteX5" fmla="*/ 1353479 w 1549605"/>
              <a:gd name="connsiteY5" fmla="*/ 1411535 h 2381642"/>
              <a:gd name="connsiteX6" fmla="*/ 1353479 w 1549605"/>
              <a:gd name="connsiteY6" fmla="*/ 1409823 h 2381642"/>
              <a:gd name="connsiteX7" fmla="*/ 1352110 w 1549605"/>
              <a:gd name="connsiteY7" fmla="*/ 1406743 h 2381642"/>
              <a:gd name="connsiteX8" fmla="*/ 1305218 w 1549605"/>
              <a:gd name="connsiteY8" fmla="*/ 1401951 h 2381642"/>
              <a:gd name="connsiteX9" fmla="*/ 1327124 w 1549605"/>
              <a:gd name="connsiteY9" fmla="*/ 1417011 h 2381642"/>
              <a:gd name="connsiteX10" fmla="*/ 1332600 w 1549605"/>
              <a:gd name="connsiteY10" fmla="*/ 1422145 h 2381642"/>
              <a:gd name="connsiteX11" fmla="*/ 1337734 w 1549605"/>
              <a:gd name="connsiteY11" fmla="*/ 1428306 h 2381642"/>
              <a:gd name="connsiteX12" fmla="*/ 1333969 w 1549605"/>
              <a:gd name="connsiteY12" fmla="*/ 1447816 h 2381642"/>
              <a:gd name="connsiteX13" fmla="*/ 1342526 w 1549605"/>
              <a:gd name="connsiteY13" fmla="*/ 1489232 h 2381642"/>
              <a:gd name="connsiteX14" fmla="*/ 1371620 w 1549605"/>
              <a:gd name="connsiteY14" fmla="*/ 1554266 h 2381642"/>
              <a:gd name="connsiteX15" fmla="*/ 1392842 w 1549605"/>
              <a:gd name="connsiteY15" fmla="*/ 1586097 h 2381642"/>
              <a:gd name="connsiteX16" fmla="*/ 1365801 w 1549605"/>
              <a:gd name="connsiteY16" fmla="*/ 1582332 h 2381642"/>
              <a:gd name="connsiteX17" fmla="*/ 1355533 w 1549605"/>
              <a:gd name="connsiteY17" fmla="*/ 1578910 h 2381642"/>
              <a:gd name="connsiteX18" fmla="*/ 1360667 w 1549605"/>
              <a:gd name="connsiteY18" fmla="*/ 1586440 h 2381642"/>
              <a:gd name="connsiteX19" fmla="*/ 1341157 w 1549605"/>
              <a:gd name="connsiteY19" fmla="*/ 1592259 h 2381642"/>
              <a:gd name="connsiteX20" fmla="*/ 1350399 w 1549605"/>
              <a:gd name="connsiteY20" fmla="*/ 1614507 h 2381642"/>
              <a:gd name="connsiteX21" fmla="*/ 1320620 w 1549605"/>
              <a:gd name="connsiteY21" fmla="*/ 1605266 h 2381642"/>
              <a:gd name="connsiteX22" fmla="*/ 1326781 w 1549605"/>
              <a:gd name="connsiteY22" fmla="*/ 1623406 h 2381642"/>
              <a:gd name="connsiteX23" fmla="*/ 1304875 w 1549605"/>
              <a:gd name="connsiteY23" fmla="*/ 1623406 h 2381642"/>
              <a:gd name="connsiteX24" fmla="*/ 1319593 w 1549605"/>
              <a:gd name="connsiteY24" fmla="*/ 1667218 h 2381642"/>
              <a:gd name="connsiteX25" fmla="*/ 1281600 w 1549605"/>
              <a:gd name="connsiteY25" fmla="*/ 1638124 h 2381642"/>
              <a:gd name="connsiteX26" fmla="*/ 1226835 w 1549605"/>
              <a:gd name="connsiteY26" fmla="*/ 1653185 h 2381642"/>
              <a:gd name="connsiteX27" fmla="*/ 1226493 w 1549605"/>
              <a:gd name="connsiteY27" fmla="*/ 1672010 h 2381642"/>
              <a:gd name="connsiteX28" fmla="*/ 1141265 w 1549605"/>
              <a:gd name="connsiteY28" fmla="*/ 1644628 h 2381642"/>
              <a:gd name="connsiteX29" fmla="*/ 1125863 w 1549605"/>
              <a:gd name="connsiteY29" fmla="*/ 1653185 h 2381642"/>
              <a:gd name="connsiteX30" fmla="*/ 1099849 w 1549605"/>
              <a:gd name="connsiteY30" fmla="*/ 1656950 h 2381642"/>
              <a:gd name="connsiteX31" fmla="*/ 1013252 w 1549605"/>
              <a:gd name="connsiteY31" fmla="*/ 1611769 h 2381642"/>
              <a:gd name="connsiteX32" fmla="*/ 987581 w 1549605"/>
              <a:gd name="connsiteY32" fmla="*/ 1620326 h 2381642"/>
              <a:gd name="connsiteX33" fmla="*/ 975944 w 1549605"/>
              <a:gd name="connsiteY33" fmla="*/ 1620326 h 2381642"/>
              <a:gd name="connsiteX34" fmla="*/ 939320 w 1549605"/>
              <a:gd name="connsiteY34" fmla="*/ 1589178 h 2381642"/>
              <a:gd name="connsiteX35" fmla="*/ 922206 w 1549605"/>
              <a:gd name="connsiteY35" fmla="*/ 1578910 h 2381642"/>
              <a:gd name="connsiteX36" fmla="*/ 909883 w 1549605"/>
              <a:gd name="connsiteY36" fmla="*/ 1598077 h 2381642"/>
              <a:gd name="connsiteX37" fmla="*/ 891058 w 1549605"/>
              <a:gd name="connsiteY37" fmla="*/ 1577883 h 2381642"/>
              <a:gd name="connsiteX38" fmla="*/ 882159 w 1549605"/>
              <a:gd name="connsiteY38" fmla="*/ 1592259 h 2381642"/>
              <a:gd name="connsiteX39" fmla="*/ 838689 w 1549605"/>
              <a:gd name="connsiteY39" fmla="*/ 1580279 h 2381642"/>
              <a:gd name="connsiteX40" fmla="*/ 834582 w 1549605"/>
              <a:gd name="connsiteY40" fmla="*/ 1581990 h 2381642"/>
              <a:gd name="connsiteX41" fmla="*/ 805830 w 1549605"/>
              <a:gd name="connsiteY41" fmla="*/ 1603554 h 2381642"/>
              <a:gd name="connsiteX42" fmla="*/ 803434 w 1549605"/>
              <a:gd name="connsiteY42" fmla="*/ 1611084 h 2381642"/>
              <a:gd name="connsiteX43" fmla="*/ 790427 w 1549605"/>
              <a:gd name="connsiteY43" fmla="*/ 1600474 h 2381642"/>
              <a:gd name="connsiteX44" fmla="*/ 770233 w 1549605"/>
              <a:gd name="connsiteY44" fmla="*/ 1621695 h 2381642"/>
              <a:gd name="connsiteX45" fmla="*/ 764414 w 1549605"/>
              <a:gd name="connsiteY45" fmla="*/ 1641547 h 2381642"/>
              <a:gd name="connsiteX46" fmla="*/ 686716 w 1549605"/>
              <a:gd name="connsiteY46" fmla="*/ 1787359 h 2381642"/>
              <a:gd name="connsiteX47" fmla="*/ 674394 w 1549605"/>
              <a:gd name="connsiteY47" fmla="*/ 1829802 h 2381642"/>
              <a:gd name="connsiteX48" fmla="*/ 670287 w 1549605"/>
              <a:gd name="connsiteY48" fmla="*/ 1974928 h 2381642"/>
              <a:gd name="connsiteX49" fmla="*/ 627502 w 1549605"/>
              <a:gd name="connsiteY49" fmla="*/ 2044754 h 2381642"/>
              <a:gd name="connsiteX50" fmla="*/ 587455 w 1549605"/>
              <a:gd name="connsiteY50" fmla="*/ 2014291 h 2381642"/>
              <a:gd name="connsiteX51" fmla="*/ 551173 w 1549605"/>
              <a:gd name="connsiteY51" fmla="*/ 2146753 h 2381642"/>
              <a:gd name="connsiteX52" fmla="*/ 535086 w 1549605"/>
              <a:gd name="connsiteY52" fmla="*/ 2191935 h 2381642"/>
              <a:gd name="connsiteX53" fmla="*/ 521395 w 1549605"/>
              <a:gd name="connsiteY53" fmla="*/ 2202545 h 2381642"/>
              <a:gd name="connsiteX54" fmla="*/ 509415 w 1549605"/>
              <a:gd name="connsiteY54" fmla="*/ 2189196 h 2381642"/>
              <a:gd name="connsiteX55" fmla="*/ 508388 w 1549605"/>
              <a:gd name="connsiteY55" fmla="*/ 2184062 h 2381642"/>
              <a:gd name="connsiteX56" fmla="*/ 511469 w 1549605"/>
              <a:gd name="connsiteY56" fmla="*/ 2041331 h 2381642"/>
              <a:gd name="connsiteX57" fmla="*/ 513180 w 1549605"/>
              <a:gd name="connsiteY57" fmla="*/ 2017713 h 2381642"/>
              <a:gd name="connsiteX58" fmla="*/ 465603 w 1549605"/>
              <a:gd name="connsiteY58" fmla="*/ 2147780 h 2381642"/>
              <a:gd name="connsiteX59" fmla="*/ 417684 w 1549605"/>
              <a:gd name="connsiteY59" fmla="*/ 2269632 h 2381642"/>
              <a:gd name="connsiteX60" fmla="*/ 400570 w 1549605"/>
              <a:gd name="connsiteY60" fmla="*/ 2284008 h 2381642"/>
              <a:gd name="connsiteX61" fmla="*/ 391328 w 1549605"/>
              <a:gd name="connsiteY61" fmla="*/ 2264840 h 2381642"/>
              <a:gd name="connsiteX62" fmla="*/ 392355 w 1549605"/>
              <a:gd name="connsiteY62" fmla="*/ 2154968 h 2381642"/>
              <a:gd name="connsiteX63" fmla="*/ 393040 w 1549605"/>
              <a:gd name="connsiteY63" fmla="*/ 2137512 h 2381642"/>
              <a:gd name="connsiteX64" fmla="*/ 387221 w 1549605"/>
              <a:gd name="connsiteY64" fmla="*/ 2149834 h 2381642"/>
              <a:gd name="connsiteX65" fmla="*/ 319107 w 1549605"/>
              <a:gd name="connsiteY65" fmla="*/ 2289142 h 2381642"/>
              <a:gd name="connsiteX66" fmla="*/ 299939 w 1549605"/>
              <a:gd name="connsiteY66" fmla="*/ 2327478 h 2381642"/>
              <a:gd name="connsiteX67" fmla="*/ 287959 w 1549605"/>
              <a:gd name="connsiteY67" fmla="*/ 2336377 h 2381642"/>
              <a:gd name="connsiteX68" fmla="*/ 282141 w 1549605"/>
              <a:gd name="connsiteY68" fmla="*/ 2323028 h 2381642"/>
              <a:gd name="connsiteX69" fmla="*/ 289329 w 1549605"/>
              <a:gd name="connsiteY69" fmla="*/ 2241565 h 2381642"/>
              <a:gd name="connsiteX70" fmla="*/ 233537 w 1549605"/>
              <a:gd name="connsiteY70" fmla="*/ 2331927 h 2381642"/>
              <a:gd name="connsiteX71" fmla="*/ 215396 w 1549605"/>
              <a:gd name="connsiteY71" fmla="*/ 2364786 h 2381642"/>
              <a:gd name="connsiteX72" fmla="*/ 197940 w 1549605"/>
              <a:gd name="connsiteY72" fmla="*/ 2380873 h 2381642"/>
              <a:gd name="connsiteX73" fmla="*/ 192121 w 1549605"/>
              <a:gd name="connsiteY73" fmla="*/ 2356572 h 2381642"/>
              <a:gd name="connsiteX74" fmla="*/ 205127 w 1549605"/>
              <a:gd name="connsiteY74" fmla="*/ 2282639 h 2381642"/>
              <a:gd name="connsiteX75" fmla="*/ 208550 w 1549605"/>
              <a:gd name="connsiteY75" fmla="*/ 2266552 h 2381642"/>
              <a:gd name="connsiteX76" fmla="*/ 176034 w 1549605"/>
              <a:gd name="connsiteY76" fmla="*/ 2305230 h 2381642"/>
              <a:gd name="connsiteX77" fmla="*/ 155497 w 1549605"/>
              <a:gd name="connsiteY77" fmla="*/ 2319263 h 2381642"/>
              <a:gd name="connsiteX78" fmla="*/ 147282 w 1549605"/>
              <a:gd name="connsiteY78" fmla="*/ 2295303 h 2381642"/>
              <a:gd name="connsiteX79" fmla="*/ 147282 w 1549605"/>
              <a:gd name="connsiteY79" fmla="*/ 2281954 h 2381642"/>
              <a:gd name="connsiteX80" fmla="*/ 130510 w 1549605"/>
              <a:gd name="connsiteY80" fmla="*/ 2289484 h 2381642"/>
              <a:gd name="connsiteX81" fmla="*/ 102101 w 1549605"/>
              <a:gd name="connsiteY81" fmla="*/ 2298384 h 2381642"/>
              <a:gd name="connsiteX82" fmla="*/ 102101 w 1549605"/>
              <a:gd name="connsiteY82" fmla="*/ 2267921 h 2381642"/>
              <a:gd name="connsiteX83" fmla="*/ 164054 w 1549605"/>
              <a:gd name="connsiteY83" fmla="*/ 2114237 h 2381642"/>
              <a:gd name="connsiteX84" fmla="*/ 170899 w 1549605"/>
              <a:gd name="connsiteY84" fmla="*/ 2088224 h 2381642"/>
              <a:gd name="connsiteX85" fmla="*/ 108947 w 1549605"/>
              <a:gd name="connsiteY85" fmla="*/ 2128613 h 2381642"/>
              <a:gd name="connsiteX86" fmla="*/ 72665 w 1549605"/>
              <a:gd name="connsiteY86" fmla="*/ 2151203 h 2381642"/>
              <a:gd name="connsiteX87" fmla="*/ 52813 w 1549605"/>
              <a:gd name="connsiteY87" fmla="*/ 2152572 h 2381642"/>
              <a:gd name="connsiteX88" fmla="*/ 55551 w 1549605"/>
              <a:gd name="connsiteY88" fmla="*/ 2133405 h 2381642"/>
              <a:gd name="connsiteX89" fmla="*/ 108262 w 1549605"/>
              <a:gd name="connsiteY89" fmla="*/ 2052284 h 2381642"/>
              <a:gd name="connsiteX90" fmla="*/ 91490 w 1549605"/>
              <a:gd name="connsiteY90" fmla="*/ 2052968 h 2381642"/>
              <a:gd name="connsiteX91" fmla="*/ 68900 w 1549605"/>
              <a:gd name="connsiteY91" fmla="*/ 2053653 h 2381642"/>
              <a:gd name="connsiteX92" fmla="*/ 72323 w 1549605"/>
              <a:gd name="connsiteY92" fmla="*/ 2026613 h 2381642"/>
              <a:gd name="connsiteX93" fmla="*/ 148993 w 1549605"/>
              <a:gd name="connsiteY93" fmla="*/ 1901338 h 2381642"/>
              <a:gd name="connsiteX94" fmla="*/ 99020 w 1549605"/>
              <a:gd name="connsiteY94" fmla="*/ 1915372 h 2381642"/>
              <a:gd name="connsiteX95" fmla="*/ 74034 w 1549605"/>
              <a:gd name="connsiteY95" fmla="*/ 1914002 h 2381642"/>
              <a:gd name="connsiteX96" fmla="*/ 80195 w 1549605"/>
              <a:gd name="connsiteY96" fmla="*/ 1892096 h 2381642"/>
              <a:gd name="connsiteX97" fmla="*/ 201705 w 1549605"/>
              <a:gd name="connsiteY97" fmla="*/ 1756211 h 2381642"/>
              <a:gd name="connsiteX98" fmla="*/ 213684 w 1549605"/>
              <a:gd name="connsiteY98" fmla="*/ 1747312 h 2381642"/>
              <a:gd name="connsiteX99" fmla="*/ 197597 w 1549605"/>
              <a:gd name="connsiteY99" fmla="*/ 1695285 h 2381642"/>
              <a:gd name="connsiteX100" fmla="*/ 317053 w 1549605"/>
              <a:gd name="connsiteY100" fmla="*/ 1631963 h 2381642"/>
              <a:gd name="connsiteX101" fmla="*/ 365999 w 1549605"/>
              <a:gd name="connsiteY101" fmla="*/ 1618272 h 2381642"/>
              <a:gd name="connsiteX102" fmla="*/ 377637 w 1549605"/>
              <a:gd name="connsiteY102" fmla="*/ 1604581 h 2381642"/>
              <a:gd name="connsiteX103" fmla="*/ 362577 w 1549605"/>
              <a:gd name="connsiteY103" fmla="*/ 1599789 h 2381642"/>
              <a:gd name="connsiteX104" fmla="*/ 352651 w 1549605"/>
              <a:gd name="connsiteY104" fmla="*/ 1600474 h 2381642"/>
              <a:gd name="connsiteX105" fmla="*/ 321845 w 1549605"/>
              <a:gd name="connsiteY105" fmla="*/ 1599104 h 2381642"/>
              <a:gd name="connsiteX106" fmla="*/ 303362 w 1549605"/>
              <a:gd name="connsiteY106" fmla="*/ 1575829 h 2381642"/>
              <a:gd name="connsiteX107" fmla="*/ 274268 w 1549605"/>
              <a:gd name="connsiteY107" fmla="*/ 1581648 h 2381642"/>
              <a:gd name="connsiteX108" fmla="*/ 270503 w 1549605"/>
              <a:gd name="connsiteY108" fmla="*/ 1553239 h 2381642"/>
              <a:gd name="connsiteX109" fmla="*/ 241409 w 1549605"/>
              <a:gd name="connsiteY109" fmla="*/ 1551527 h 2381642"/>
              <a:gd name="connsiteX110" fmla="*/ 237986 w 1549605"/>
              <a:gd name="connsiteY110" fmla="*/ 1520380 h 2381642"/>
              <a:gd name="connsiteX111" fmla="*/ 212315 w 1549605"/>
              <a:gd name="connsiteY111" fmla="*/ 1482044 h 2381642"/>
              <a:gd name="connsiteX112" fmla="*/ 184248 w 1549605"/>
              <a:gd name="connsiteY112" fmla="*/ 1459112 h 2381642"/>
              <a:gd name="connsiteX113" fmla="*/ 163369 w 1549605"/>
              <a:gd name="connsiteY113" fmla="*/ 1424199 h 2381642"/>
              <a:gd name="connsiteX114" fmla="*/ 160631 w 1549605"/>
              <a:gd name="connsiteY114" fmla="*/ 1386890 h 2381642"/>
              <a:gd name="connsiteX115" fmla="*/ 163027 w 1549605"/>
              <a:gd name="connsiteY115" fmla="*/ 1347528 h 2381642"/>
              <a:gd name="connsiteX116" fmla="*/ 162000 w 1549605"/>
              <a:gd name="connsiteY116" fmla="*/ 1323226 h 2381642"/>
              <a:gd name="connsiteX117" fmla="*/ 158235 w 1549605"/>
              <a:gd name="connsiteY117" fmla="*/ 1316381 h 2381642"/>
              <a:gd name="connsiteX118" fmla="*/ 178772 w 1549605"/>
              <a:gd name="connsiteY118" fmla="*/ 1195213 h 2381642"/>
              <a:gd name="connsiteX119" fmla="*/ 161316 w 1549605"/>
              <a:gd name="connsiteY119" fmla="*/ 1108959 h 2381642"/>
              <a:gd name="connsiteX120" fmla="*/ 136671 w 1549605"/>
              <a:gd name="connsiteY120" fmla="*/ 1053851 h 2381642"/>
              <a:gd name="connsiteX121" fmla="*/ 127772 w 1549605"/>
              <a:gd name="connsiteY121" fmla="*/ 1030576 h 2381642"/>
              <a:gd name="connsiteX122" fmla="*/ 117504 w 1549605"/>
              <a:gd name="connsiteY122" fmla="*/ 968623 h 2381642"/>
              <a:gd name="connsiteX123" fmla="*/ 112712 w 1549605"/>
              <a:gd name="connsiteY123" fmla="*/ 950140 h 2381642"/>
              <a:gd name="connsiteX124" fmla="*/ 81906 w 1549605"/>
              <a:gd name="connsiteY124" fmla="*/ 866966 h 2381642"/>
              <a:gd name="connsiteX125" fmla="*/ 74034 w 1549605"/>
              <a:gd name="connsiteY125" fmla="*/ 843348 h 2381642"/>
              <a:gd name="connsiteX126" fmla="*/ 29195 w 1549605"/>
              <a:gd name="connsiteY126" fmla="*/ 787214 h 2381642"/>
              <a:gd name="connsiteX127" fmla="*/ 27142 w 1549605"/>
              <a:gd name="connsiteY127" fmla="*/ 752302 h 2381642"/>
              <a:gd name="connsiteX128" fmla="*/ 60000 w 1549605"/>
              <a:gd name="connsiteY128" fmla="*/ 754013 h 2381642"/>
              <a:gd name="connsiteX129" fmla="*/ 173295 w 1549605"/>
              <a:gd name="connsiteY129" fmla="*/ 784476 h 2381642"/>
              <a:gd name="connsiteX130" fmla="*/ 210946 w 1549605"/>
              <a:gd name="connsiteY130" fmla="*/ 786188 h 2381642"/>
              <a:gd name="connsiteX131" fmla="*/ 118530 w 1549605"/>
              <a:gd name="connsiteY131" fmla="*/ 707805 h 2381642"/>
              <a:gd name="connsiteX132" fmla="*/ 9685 w 1549605"/>
              <a:gd name="connsiteY132" fmla="*/ 553437 h 2381642"/>
              <a:gd name="connsiteX133" fmla="*/ 786 w 1549605"/>
              <a:gd name="connsiteY133" fmla="*/ 514417 h 2381642"/>
              <a:gd name="connsiteX134" fmla="*/ 7974 w 1549605"/>
              <a:gd name="connsiteY134" fmla="*/ 488403 h 2381642"/>
              <a:gd name="connsiteX135" fmla="*/ 33303 w 1549605"/>
              <a:gd name="connsiteY135" fmla="*/ 499699 h 2381642"/>
              <a:gd name="connsiteX136" fmla="*/ 138725 w 1549605"/>
              <a:gd name="connsiteY136" fmla="*/ 603410 h 2381642"/>
              <a:gd name="connsiteX137" fmla="*/ 207181 w 1549605"/>
              <a:gd name="connsiteY137" fmla="*/ 645168 h 2381642"/>
              <a:gd name="connsiteX138" fmla="*/ 188356 w 1549605"/>
              <a:gd name="connsiteY138" fmla="*/ 597591 h 2381642"/>
              <a:gd name="connsiteX139" fmla="*/ 189040 w 1549605"/>
              <a:gd name="connsiteY139" fmla="*/ 575685 h 2381642"/>
              <a:gd name="connsiteX140" fmla="*/ 208550 w 1549605"/>
              <a:gd name="connsiteY140" fmla="*/ 580477 h 2381642"/>
              <a:gd name="connsiteX141" fmla="*/ 213000 w 1549605"/>
              <a:gd name="connsiteY141" fmla="*/ 584927 h 2381642"/>
              <a:gd name="connsiteX142" fmla="*/ 226007 w 1549605"/>
              <a:gd name="connsiteY142" fmla="*/ 595537 h 2381642"/>
              <a:gd name="connsiteX143" fmla="*/ 216765 w 1549605"/>
              <a:gd name="connsiteY143" fmla="*/ 581846 h 2381642"/>
              <a:gd name="connsiteX144" fmla="*/ 211973 w 1549605"/>
              <a:gd name="connsiteY144" fmla="*/ 575685 h 2381642"/>
              <a:gd name="connsiteX145" fmla="*/ 118188 w 1549605"/>
              <a:gd name="connsiteY145" fmla="*/ 432954 h 2381642"/>
              <a:gd name="connsiteX146" fmla="*/ 72665 w 1549605"/>
              <a:gd name="connsiteY146" fmla="*/ 291592 h 2381642"/>
              <a:gd name="connsiteX147" fmla="*/ 76430 w 1549605"/>
              <a:gd name="connsiteY147" fmla="*/ 269344 h 2381642"/>
              <a:gd name="connsiteX148" fmla="*/ 107578 w 1549605"/>
              <a:gd name="connsiteY148" fmla="*/ 261814 h 2381642"/>
              <a:gd name="connsiteX149" fmla="*/ 158235 w 1549605"/>
              <a:gd name="connsiteY149" fmla="*/ 330954 h 2381642"/>
              <a:gd name="connsiteX150" fmla="*/ 250309 w 1549605"/>
              <a:gd name="connsiteY150" fmla="*/ 463417 h 2381642"/>
              <a:gd name="connsiteX151" fmla="*/ 280429 w 1549605"/>
              <a:gd name="connsiteY151" fmla="*/ 491826 h 2381642"/>
              <a:gd name="connsiteX152" fmla="*/ 295832 w 1549605"/>
              <a:gd name="connsiteY152" fmla="*/ 506202 h 2381642"/>
              <a:gd name="connsiteX153" fmla="*/ 302677 w 1549605"/>
              <a:gd name="connsiteY153" fmla="*/ 512021 h 2381642"/>
              <a:gd name="connsiteX154" fmla="*/ 311235 w 1549605"/>
              <a:gd name="connsiteY154" fmla="*/ 517840 h 2381642"/>
              <a:gd name="connsiteX155" fmla="*/ 308496 w 1549605"/>
              <a:gd name="connsiteY155" fmla="*/ 506202 h 2381642"/>
              <a:gd name="connsiteX156" fmla="*/ 309865 w 1549605"/>
              <a:gd name="connsiteY156" fmla="*/ 491142 h 2381642"/>
              <a:gd name="connsiteX157" fmla="*/ 318765 w 1549605"/>
              <a:gd name="connsiteY157" fmla="*/ 484638 h 2381642"/>
              <a:gd name="connsiteX158" fmla="*/ 350597 w 1549605"/>
              <a:gd name="connsiteY158" fmla="*/ 504833 h 2381642"/>
              <a:gd name="connsiteX159" fmla="*/ 308154 w 1549605"/>
              <a:gd name="connsiteY159" fmla="*/ 430900 h 2381642"/>
              <a:gd name="connsiteX160" fmla="*/ 308154 w 1549605"/>
              <a:gd name="connsiteY160" fmla="*/ 430900 h 2381642"/>
              <a:gd name="connsiteX161" fmla="*/ 291725 w 1549605"/>
              <a:gd name="connsiteY161" fmla="*/ 393249 h 2381642"/>
              <a:gd name="connsiteX162" fmla="*/ 291725 w 1549605"/>
              <a:gd name="connsiteY162" fmla="*/ 393249 h 2381642"/>
              <a:gd name="connsiteX163" fmla="*/ 275295 w 1549605"/>
              <a:gd name="connsiteY163" fmla="*/ 361417 h 2381642"/>
              <a:gd name="connsiteX164" fmla="*/ 246543 w 1549605"/>
              <a:gd name="connsiteY164" fmla="*/ 244357 h 2381642"/>
              <a:gd name="connsiteX165" fmla="*/ 245859 w 1549605"/>
              <a:gd name="connsiteY165" fmla="*/ 168029 h 2381642"/>
              <a:gd name="connsiteX166" fmla="*/ 263315 w 1549605"/>
              <a:gd name="connsiteY166" fmla="*/ 150915 h 2381642"/>
              <a:gd name="connsiteX167" fmla="*/ 284879 w 1549605"/>
              <a:gd name="connsiteY167" fmla="*/ 163921 h 2381642"/>
              <a:gd name="connsiteX168" fmla="*/ 329033 w 1549605"/>
              <a:gd name="connsiteY168" fmla="*/ 263867 h 2381642"/>
              <a:gd name="connsiteX169" fmla="*/ 457731 w 1549605"/>
              <a:gd name="connsiteY169" fmla="*/ 472316 h 2381642"/>
              <a:gd name="connsiteX170" fmla="*/ 376268 w 1549605"/>
              <a:gd name="connsiteY170" fmla="*/ 140304 h 2381642"/>
              <a:gd name="connsiteX171" fmla="*/ 376268 w 1549605"/>
              <a:gd name="connsiteY171" fmla="*/ 86566 h 2381642"/>
              <a:gd name="connsiteX172" fmla="*/ 376952 w 1549605"/>
              <a:gd name="connsiteY172" fmla="*/ 78693 h 2381642"/>
              <a:gd name="connsiteX173" fmla="*/ 378664 w 1549605"/>
              <a:gd name="connsiteY173" fmla="*/ 77667 h 2381642"/>
              <a:gd name="connsiteX174" fmla="*/ 376952 w 1549605"/>
              <a:gd name="connsiteY174" fmla="*/ 78009 h 2381642"/>
              <a:gd name="connsiteX175" fmla="*/ 382429 w 1549605"/>
              <a:gd name="connsiteY175" fmla="*/ 38647 h 2381642"/>
              <a:gd name="connsiteX176" fmla="*/ 396120 w 1549605"/>
              <a:gd name="connsiteY176" fmla="*/ 27009 h 2381642"/>
              <a:gd name="connsiteX177" fmla="*/ 415972 w 1549605"/>
              <a:gd name="connsiteY177" fmla="*/ 39673 h 2381642"/>
              <a:gd name="connsiteX178" fmla="*/ 446778 w 1549605"/>
              <a:gd name="connsiteY178" fmla="*/ 146123 h 2381642"/>
              <a:gd name="connsiteX179" fmla="*/ 531321 w 1549605"/>
              <a:gd name="connsiteY179" fmla="*/ 333350 h 2381642"/>
              <a:gd name="connsiteX180" fmla="*/ 528925 w 1549605"/>
              <a:gd name="connsiteY180" fmla="*/ 267290 h 2381642"/>
              <a:gd name="connsiteX181" fmla="*/ 518314 w 1549605"/>
              <a:gd name="connsiteY181" fmla="*/ 79720 h 2381642"/>
              <a:gd name="connsiteX182" fmla="*/ 538509 w 1549605"/>
              <a:gd name="connsiteY182" fmla="*/ 10580 h 2381642"/>
              <a:gd name="connsiteX183" fmla="*/ 574448 w 1549605"/>
              <a:gd name="connsiteY183" fmla="*/ 14002 h 2381642"/>
              <a:gd name="connsiteX184" fmla="*/ 592589 w 1549605"/>
              <a:gd name="connsiteY184" fmla="*/ 77324 h 2381642"/>
              <a:gd name="connsiteX185" fmla="*/ 642905 w 1549605"/>
              <a:gd name="connsiteY185" fmla="*/ 322739 h 2381642"/>
              <a:gd name="connsiteX186" fmla="*/ 684663 w 1549605"/>
              <a:gd name="connsiteY186" fmla="*/ 508256 h 2381642"/>
              <a:gd name="connsiteX187" fmla="*/ 707938 w 1549605"/>
              <a:gd name="connsiteY187" fmla="*/ 555490 h 2381642"/>
              <a:gd name="connsiteX188" fmla="*/ 724367 w 1549605"/>
              <a:gd name="connsiteY188" fmla="*/ 559940 h 2381642"/>
              <a:gd name="connsiteX189" fmla="*/ 759622 w 1549605"/>
              <a:gd name="connsiteY189" fmla="*/ 565759 h 2381642"/>
              <a:gd name="connsiteX190" fmla="*/ 766468 w 1549605"/>
              <a:gd name="connsiteY190" fmla="*/ 569866 h 2381642"/>
              <a:gd name="connsiteX191" fmla="*/ 770233 w 1549605"/>
              <a:gd name="connsiteY191" fmla="*/ 568497 h 2381642"/>
              <a:gd name="connsiteX192" fmla="*/ 808226 w 1549605"/>
              <a:gd name="connsiteY192" fmla="*/ 571920 h 2381642"/>
              <a:gd name="connsiteX193" fmla="*/ 828421 w 1549605"/>
              <a:gd name="connsiteY193" fmla="*/ 684873 h 2381642"/>
              <a:gd name="connsiteX194" fmla="*/ 828421 w 1549605"/>
              <a:gd name="connsiteY194" fmla="*/ 696852 h 2381642"/>
              <a:gd name="connsiteX195" fmla="*/ 828421 w 1549605"/>
              <a:gd name="connsiteY195" fmla="*/ 746825 h 2381642"/>
              <a:gd name="connsiteX196" fmla="*/ 820890 w 1549605"/>
              <a:gd name="connsiteY196" fmla="*/ 870389 h 2381642"/>
              <a:gd name="connsiteX197" fmla="*/ 842112 w 1549605"/>
              <a:gd name="connsiteY197" fmla="*/ 873127 h 2381642"/>
              <a:gd name="connsiteX198" fmla="*/ 932816 w 1549605"/>
              <a:gd name="connsiteY198" fmla="*/ 824865 h 2381642"/>
              <a:gd name="connsiteX199" fmla="*/ 1133393 w 1549605"/>
              <a:gd name="connsiteY199" fmla="*/ 846771 h 2381642"/>
              <a:gd name="connsiteX200" fmla="*/ 1210748 w 1549605"/>
              <a:gd name="connsiteY200" fmla="*/ 907697 h 2381642"/>
              <a:gd name="connsiteX201" fmla="*/ 1264486 w 1549605"/>
              <a:gd name="connsiteY201" fmla="*/ 998402 h 2381642"/>
              <a:gd name="connsiteX202" fmla="*/ 1260721 w 1549605"/>
              <a:gd name="connsiteY202" fmla="*/ 1055905 h 2381642"/>
              <a:gd name="connsiteX203" fmla="*/ 1241211 w 1549605"/>
              <a:gd name="connsiteY203" fmla="*/ 1071650 h 2381642"/>
              <a:gd name="connsiteX204" fmla="*/ 1238131 w 1549605"/>
              <a:gd name="connsiteY204" fmla="*/ 1057274 h 2381642"/>
              <a:gd name="connsiteX205" fmla="*/ 1189869 w 1549605"/>
              <a:gd name="connsiteY205" fmla="*/ 1028864 h 2381642"/>
              <a:gd name="connsiteX206" fmla="*/ 1072809 w 1549605"/>
              <a:gd name="connsiteY206" fmla="*/ 1026811 h 2381642"/>
              <a:gd name="connsiteX207" fmla="*/ 1013937 w 1549605"/>
              <a:gd name="connsiteY207" fmla="*/ 1112724 h 2381642"/>
              <a:gd name="connsiteX208" fmla="*/ 995454 w 1549605"/>
              <a:gd name="connsiteY208" fmla="*/ 1162696 h 2381642"/>
              <a:gd name="connsiteX209" fmla="*/ 973548 w 1549605"/>
              <a:gd name="connsiteY209" fmla="*/ 1217462 h 2381642"/>
              <a:gd name="connsiteX210" fmla="*/ 981078 w 1549605"/>
              <a:gd name="connsiteY210" fmla="*/ 1235260 h 2381642"/>
              <a:gd name="connsiteX211" fmla="*/ 986212 w 1549605"/>
              <a:gd name="connsiteY211" fmla="*/ 1239025 h 2381642"/>
              <a:gd name="connsiteX212" fmla="*/ 991688 w 1549605"/>
              <a:gd name="connsiteY212" fmla="*/ 1243133 h 2381642"/>
              <a:gd name="connsiteX213" fmla="*/ 1001957 w 1549605"/>
              <a:gd name="connsiteY213" fmla="*/ 1249978 h 2381642"/>
              <a:gd name="connsiteX214" fmla="*/ 1007776 w 1549605"/>
              <a:gd name="connsiteY214" fmla="*/ 1254085 h 2381642"/>
              <a:gd name="connsiteX215" fmla="*/ 1100534 w 1549605"/>
              <a:gd name="connsiteY215" fmla="*/ 1311246 h 2381642"/>
              <a:gd name="connsiteX216" fmla="*/ 1155641 w 1549605"/>
              <a:gd name="connsiteY216" fmla="*/ 1331441 h 2381642"/>
              <a:gd name="connsiteX217" fmla="*/ 1213486 w 1549605"/>
              <a:gd name="connsiteY217" fmla="*/ 1321857 h 2381642"/>
              <a:gd name="connsiteX218" fmla="*/ 1232996 w 1549605"/>
              <a:gd name="connsiteY218" fmla="*/ 1321857 h 2381642"/>
              <a:gd name="connsiteX219" fmla="*/ 1314459 w 1549605"/>
              <a:gd name="connsiteY219" fmla="*/ 1312958 h 2381642"/>
              <a:gd name="connsiteX220" fmla="*/ 1318567 w 1549605"/>
              <a:gd name="connsiteY220" fmla="*/ 1309535 h 2381642"/>
              <a:gd name="connsiteX221" fmla="*/ 1325070 w 1549605"/>
              <a:gd name="connsiteY221" fmla="*/ 1304058 h 2381642"/>
              <a:gd name="connsiteX222" fmla="*/ 1347318 w 1549605"/>
              <a:gd name="connsiteY222" fmla="*/ 1288313 h 2381642"/>
              <a:gd name="connsiteX223" fmla="*/ 1367513 w 1549605"/>
              <a:gd name="connsiteY223" fmla="*/ 1277018 h 2381642"/>
              <a:gd name="connsiteX224" fmla="*/ 1385996 w 1549605"/>
              <a:gd name="connsiteY224" fmla="*/ 1256481 h 2381642"/>
              <a:gd name="connsiteX225" fmla="*/ 1405848 w 1549605"/>
              <a:gd name="connsiteY225" fmla="*/ 1227045 h 2381642"/>
              <a:gd name="connsiteX226" fmla="*/ 1499633 w 1549605"/>
              <a:gd name="connsiteY226" fmla="*/ 1142844 h 2381642"/>
              <a:gd name="connsiteX227" fmla="*/ 1549606 w 1549605"/>
              <a:gd name="connsiteY227" fmla="*/ 1139079 h 2381642"/>
              <a:gd name="connsiteX228" fmla="*/ 1528385 w 1549605"/>
              <a:gd name="connsiteY228" fmla="*/ 1149347 h 2381642"/>
              <a:gd name="connsiteX229" fmla="*/ 1519485 w 1549605"/>
              <a:gd name="connsiteY229" fmla="*/ 1157562 h 2381642"/>
              <a:gd name="connsiteX230" fmla="*/ 1496210 w 1549605"/>
              <a:gd name="connsiteY230" fmla="*/ 1204797 h 2381642"/>
              <a:gd name="connsiteX231" fmla="*/ 1499975 w 1549605"/>
              <a:gd name="connsiteY231" fmla="*/ 1223280 h 2381642"/>
              <a:gd name="connsiteX232" fmla="*/ 1463009 w 1549605"/>
              <a:gd name="connsiteY232" fmla="*/ 1253743 h 2381642"/>
              <a:gd name="connsiteX233" fmla="*/ 1508190 w 1549605"/>
              <a:gd name="connsiteY233" fmla="*/ 1249636 h 2381642"/>
              <a:gd name="connsiteX234" fmla="*/ 1529069 w 1549605"/>
              <a:gd name="connsiteY234" fmla="*/ 1268804 h 2381642"/>
              <a:gd name="connsiteX235" fmla="*/ 1513324 w 1549605"/>
              <a:gd name="connsiteY235" fmla="*/ 1266065 h 2381642"/>
              <a:gd name="connsiteX236" fmla="*/ 1486284 w 1549605"/>
              <a:gd name="connsiteY236" fmla="*/ 1282495 h 2381642"/>
              <a:gd name="connsiteX237" fmla="*/ 1475331 w 1549605"/>
              <a:gd name="connsiteY237" fmla="*/ 1284206 h 2381642"/>
              <a:gd name="connsiteX238" fmla="*/ 1465063 w 1549605"/>
              <a:gd name="connsiteY238" fmla="*/ 1287629 h 2381642"/>
              <a:gd name="connsiteX239" fmla="*/ 1426043 w 1549605"/>
              <a:gd name="connsiteY239" fmla="*/ 1312958 h 2381642"/>
              <a:gd name="connsiteX240" fmla="*/ 1420224 w 1549605"/>
              <a:gd name="connsiteY240" fmla="*/ 1322884 h 2381642"/>
              <a:gd name="connsiteX241" fmla="*/ 1431519 w 1549605"/>
              <a:gd name="connsiteY241" fmla="*/ 1330756 h 2381642"/>
              <a:gd name="connsiteX242" fmla="*/ 1464720 w 1549605"/>
              <a:gd name="connsiteY242" fmla="*/ 1335890 h 2381642"/>
              <a:gd name="connsiteX243" fmla="*/ 1443157 w 1549605"/>
              <a:gd name="connsiteY243" fmla="*/ 1346844 h 2381642"/>
              <a:gd name="connsiteX244" fmla="*/ 1448291 w 1549605"/>
              <a:gd name="connsiteY244" fmla="*/ 1368065 h 2381642"/>
              <a:gd name="connsiteX245" fmla="*/ 1458559 w 1549605"/>
              <a:gd name="connsiteY245" fmla="*/ 1379360 h 2381642"/>
              <a:gd name="connsiteX246" fmla="*/ 1458559 w 1549605"/>
              <a:gd name="connsiteY246" fmla="*/ 1426937 h 2381642"/>
              <a:gd name="connsiteX247" fmla="*/ 1458559 w 1549605"/>
              <a:gd name="connsiteY247" fmla="*/ 1442682 h 2381642"/>
              <a:gd name="connsiteX248" fmla="*/ 1469512 w 1549605"/>
              <a:gd name="connsiteY248" fmla="*/ 1441998 h 2381642"/>
              <a:gd name="connsiteX249" fmla="*/ 1474647 w 1549605"/>
              <a:gd name="connsiteY249" fmla="*/ 1457742 h 2381642"/>
              <a:gd name="connsiteX250" fmla="*/ 1507163 w 1549605"/>
              <a:gd name="connsiteY250" fmla="*/ 1460481 h 2381642"/>
              <a:gd name="connsiteX251" fmla="*/ 1453767 w 1549605"/>
              <a:gd name="connsiteY251" fmla="*/ 1475199 h 2381642"/>
              <a:gd name="connsiteX252" fmla="*/ 1430835 w 1549605"/>
              <a:gd name="connsiteY252" fmla="*/ 1470064 h 238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</a:cxnLst>
            <a:rect l="l" t="t" r="r" b="b"/>
            <a:pathLst>
              <a:path w="1549605" h="2381642">
                <a:moveTo>
                  <a:pt x="1434257" y="1470407"/>
                </a:moveTo>
                <a:cubicBezTo>
                  <a:pt x="1429123" y="1470407"/>
                  <a:pt x="1424331" y="1470407"/>
                  <a:pt x="1419197" y="1470407"/>
                </a:cubicBezTo>
                <a:cubicBezTo>
                  <a:pt x="1414063" y="1466642"/>
                  <a:pt x="1408586" y="1464588"/>
                  <a:pt x="1402425" y="1466299"/>
                </a:cubicBezTo>
                <a:cubicBezTo>
                  <a:pt x="1386338" y="1464246"/>
                  <a:pt x="1385996" y="1448501"/>
                  <a:pt x="1378808" y="1438917"/>
                </a:cubicBezTo>
                <a:cubicBezTo>
                  <a:pt x="1372305" y="1430360"/>
                  <a:pt x="1366144" y="1420434"/>
                  <a:pt x="1354848" y="1416669"/>
                </a:cubicBezTo>
                <a:cubicBezTo>
                  <a:pt x="1354506" y="1414957"/>
                  <a:pt x="1353822" y="1413246"/>
                  <a:pt x="1353479" y="1411535"/>
                </a:cubicBezTo>
                <a:cubicBezTo>
                  <a:pt x="1353479" y="1410850"/>
                  <a:pt x="1353822" y="1410165"/>
                  <a:pt x="1353479" y="1409823"/>
                </a:cubicBezTo>
                <a:cubicBezTo>
                  <a:pt x="1353479" y="1408796"/>
                  <a:pt x="1352452" y="1407770"/>
                  <a:pt x="1352110" y="1406743"/>
                </a:cubicBezTo>
                <a:cubicBezTo>
                  <a:pt x="1339103" y="1391340"/>
                  <a:pt x="1325070" y="1402635"/>
                  <a:pt x="1305218" y="1401951"/>
                </a:cubicBezTo>
                <a:cubicBezTo>
                  <a:pt x="1316171" y="1409481"/>
                  <a:pt x="1321647" y="1413246"/>
                  <a:pt x="1327124" y="1417011"/>
                </a:cubicBezTo>
                <a:cubicBezTo>
                  <a:pt x="1328835" y="1418722"/>
                  <a:pt x="1330889" y="1420434"/>
                  <a:pt x="1332600" y="1422145"/>
                </a:cubicBezTo>
                <a:cubicBezTo>
                  <a:pt x="1334312" y="1424199"/>
                  <a:pt x="1336023" y="1426252"/>
                  <a:pt x="1337734" y="1428306"/>
                </a:cubicBezTo>
                <a:cubicBezTo>
                  <a:pt x="1326097" y="1432756"/>
                  <a:pt x="1331573" y="1440971"/>
                  <a:pt x="1333969" y="1447816"/>
                </a:cubicBezTo>
                <a:cubicBezTo>
                  <a:pt x="1338419" y="1461507"/>
                  <a:pt x="1339103" y="1475541"/>
                  <a:pt x="1342526" y="1489232"/>
                </a:cubicBezTo>
                <a:cubicBezTo>
                  <a:pt x="1348345" y="1512849"/>
                  <a:pt x="1373674" y="1526541"/>
                  <a:pt x="1371620" y="1554266"/>
                </a:cubicBezTo>
                <a:cubicBezTo>
                  <a:pt x="1370936" y="1565218"/>
                  <a:pt x="1378466" y="1579595"/>
                  <a:pt x="1392842" y="1586097"/>
                </a:cubicBezTo>
                <a:cubicBezTo>
                  <a:pt x="1383942" y="1584729"/>
                  <a:pt x="1374701" y="1583702"/>
                  <a:pt x="1365801" y="1582332"/>
                </a:cubicBezTo>
                <a:cubicBezTo>
                  <a:pt x="1363405" y="1578225"/>
                  <a:pt x="1359983" y="1576856"/>
                  <a:pt x="1355533" y="1578910"/>
                </a:cubicBezTo>
                <a:cubicBezTo>
                  <a:pt x="1357244" y="1581306"/>
                  <a:pt x="1358956" y="1584044"/>
                  <a:pt x="1360667" y="1586440"/>
                </a:cubicBezTo>
                <a:cubicBezTo>
                  <a:pt x="1358956" y="1605608"/>
                  <a:pt x="1345949" y="1583017"/>
                  <a:pt x="1341157" y="1592259"/>
                </a:cubicBezTo>
                <a:cubicBezTo>
                  <a:pt x="1343895" y="1599104"/>
                  <a:pt x="1346976" y="1606292"/>
                  <a:pt x="1350399" y="1614507"/>
                </a:cubicBezTo>
                <a:cubicBezTo>
                  <a:pt x="1338419" y="1619983"/>
                  <a:pt x="1331231" y="1609373"/>
                  <a:pt x="1320620" y="1605266"/>
                </a:cubicBezTo>
                <a:cubicBezTo>
                  <a:pt x="1318224" y="1613480"/>
                  <a:pt x="1323016" y="1618615"/>
                  <a:pt x="1326781" y="1623406"/>
                </a:cubicBezTo>
                <a:cubicBezTo>
                  <a:pt x="1318909" y="1630937"/>
                  <a:pt x="1313775" y="1618957"/>
                  <a:pt x="1304875" y="1623406"/>
                </a:cubicBezTo>
                <a:cubicBezTo>
                  <a:pt x="1311036" y="1637097"/>
                  <a:pt x="1322332" y="1649762"/>
                  <a:pt x="1319593" y="1667218"/>
                </a:cubicBezTo>
                <a:cubicBezTo>
                  <a:pt x="1304533" y="1659346"/>
                  <a:pt x="1298030" y="1637440"/>
                  <a:pt x="1281600" y="1638124"/>
                </a:cubicBezTo>
                <a:cubicBezTo>
                  <a:pt x="1263459" y="1639151"/>
                  <a:pt x="1246688" y="1652158"/>
                  <a:pt x="1226835" y="1653185"/>
                </a:cubicBezTo>
                <a:cubicBezTo>
                  <a:pt x="1218621" y="1653527"/>
                  <a:pt x="1230600" y="1664822"/>
                  <a:pt x="1226493" y="1672010"/>
                </a:cubicBezTo>
                <a:cubicBezTo>
                  <a:pt x="1199795" y="1657292"/>
                  <a:pt x="1166936" y="1663453"/>
                  <a:pt x="1141265" y="1644628"/>
                </a:cubicBezTo>
                <a:cubicBezTo>
                  <a:pt x="1130997" y="1637097"/>
                  <a:pt x="1136473" y="1660030"/>
                  <a:pt x="1125863" y="1653185"/>
                </a:cubicBezTo>
                <a:cubicBezTo>
                  <a:pt x="1120386" y="1675433"/>
                  <a:pt x="1107722" y="1662084"/>
                  <a:pt x="1099849" y="1656950"/>
                </a:cubicBezTo>
                <a:cubicBezTo>
                  <a:pt x="1072125" y="1639494"/>
                  <a:pt x="1043031" y="1624775"/>
                  <a:pt x="1013252" y="1611769"/>
                </a:cubicBezTo>
                <a:cubicBezTo>
                  <a:pt x="1006749" y="1609031"/>
                  <a:pt x="992031" y="1614165"/>
                  <a:pt x="987581" y="1620326"/>
                </a:cubicBezTo>
                <a:cubicBezTo>
                  <a:pt x="981420" y="1628883"/>
                  <a:pt x="977313" y="1621352"/>
                  <a:pt x="975944" y="1620326"/>
                </a:cubicBezTo>
                <a:cubicBezTo>
                  <a:pt x="963621" y="1610400"/>
                  <a:pt x="952326" y="1598077"/>
                  <a:pt x="939320" y="1589178"/>
                </a:cubicBezTo>
                <a:cubicBezTo>
                  <a:pt x="934870" y="1586097"/>
                  <a:pt x="937266" y="1575145"/>
                  <a:pt x="922206" y="1578910"/>
                </a:cubicBezTo>
                <a:cubicBezTo>
                  <a:pt x="906118" y="1583017"/>
                  <a:pt x="916387" y="1593286"/>
                  <a:pt x="909883" y="1598077"/>
                </a:cubicBezTo>
                <a:cubicBezTo>
                  <a:pt x="899273" y="1596366"/>
                  <a:pt x="901326" y="1581990"/>
                  <a:pt x="891058" y="1577883"/>
                </a:cubicBezTo>
                <a:cubicBezTo>
                  <a:pt x="883528" y="1579252"/>
                  <a:pt x="890031" y="1589520"/>
                  <a:pt x="882159" y="1592259"/>
                </a:cubicBezTo>
                <a:cubicBezTo>
                  <a:pt x="873602" y="1568641"/>
                  <a:pt x="855461" y="1576856"/>
                  <a:pt x="838689" y="1580279"/>
                </a:cubicBezTo>
                <a:cubicBezTo>
                  <a:pt x="837320" y="1580279"/>
                  <a:pt x="834924" y="1582675"/>
                  <a:pt x="834582" y="1581990"/>
                </a:cubicBezTo>
                <a:cubicBezTo>
                  <a:pt x="795904" y="1549474"/>
                  <a:pt x="816099" y="1597393"/>
                  <a:pt x="805830" y="1603554"/>
                </a:cubicBezTo>
                <a:cubicBezTo>
                  <a:pt x="804119" y="1604581"/>
                  <a:pt x="804119" y="1608346"/>
                  <a:pt x="803434" y="1611084"/>
                </a:cubicBezTo>
                <a:cubicBezTo>
                  <a:pt x="795904" y="1611769"/>
                  <a:pt x="796589" y="1601158"/>
                  <a:pt x="790427" y="1600474"/>
                </a:cubicBezTo>
                <a:cubicBezTo>
                  <a:pt x="783924" y="1608688"/>
                  <a:pt x="793850" y="1630937"/>
                  <a:pt x="770233" y="1621695"/>
                </a:cubicBezTo>
                <a:cubicBezTo>
                  <a:pt x="768522" y="1628198"/>
                  <a:pt x="767495" y="1635386"/>
                  <a:pt x="764414" y="1641547"/>
                </a:cubicBezTo>
                <a:cubicBezTo>
                  <a:pt x="739085" y="1690493"/>
                  <a:pt x="719918" y="1742862"/>
                  <a:pt x="686716" y="1787359"/>
                </a:cubicBezTo>
                <a:cubicBezTo>
                  <a:pt x="676790" y="1800708"/>
                  <a:pt x="674394" y="1814057"/>
                  <a:pt x="674394" y="1829802"/>
                </a:cubicBezTo>
                <a:cubicBezTo>
                  <a:pt x="673710" y="1878063"/>
                  <a:pt x="671656" y="1926667"/>
                  <a:pt x="670287" y="1974928"/>
                </a:cubicBezTo>
                <a:cubicBezTo>
                  <a:pt x="669260" y="2006418"/>
                  <a:pt x="657965" y="2030720"/>
                  <a:pt x="627502" y="2044754"/>
                </a:cubicBezTo>
                <a:cubicBezTo>
                  <a:pt x="612442" y="2051599"/>
                  <a:pt x="605596" y="2047492"/>
                  <a:pt x="587455" y="2014291"/>
                </a:cubicBezTo>
                <a:cubicBezTo>
                  <a:pt x="574791" y="2060499"/>
                  <a:pt x="562811" y="2103626"/>
                  <a:pt x="551173" y="2146753"/>
                </a:cubicBezTo>
                <a:cubicBezTo>
                  <a:pt x="547066" y="2162156"/>
                  <a:pt x="542959" y="2177901"/>
                  <a:pt x="535086" y="2191935"/>
                </a:cubicBezTo>
                <a:cubicBezTo>
                  <a:pt x="532006" y="2197411"/>
                  <a:pt x="528925" y="2203914"/>
                  <a:pt x="521395" y="2202545"/>
                </a:cubicBezTo>
                <a:cubicBezTo>
                  <a:pt x="514207" y="2201519"/>
                  <a:pt x="512153" y="2195015"/>
                  <a:pt x="509415" y="2189196"/>
                </a:cubicBezTo>
                <a:cubicBezTo>
                  <a:pt x="508730" y="2187827"/>
                  <a:pt x="508046" y="2185773"/>
                  <a:pt x="508388" y="2184062"/>
                </a:cubicBezTo>
                <a:cubicBezTo>
                  <a:pt x="511811" y="2136485"/>
                  <a:pt x="486482" y="2088566"/>
                  <a:pt x="511469" y="2041331"/>
                </a:cubicBezTo>
                <a:cubicBezTo>
                  <a:pt x="514549" y="2035170"/>
                  <a:pt x="516603" y="2027982"/>
                  <a:pt x="513180" y="2017713"/>
                </a:cubicBezTo>
                <a:cubicBezTo>
                  <a:pt x="489563" y="2059814"/>
                  <a:pt x="479637" y="2104653"/>
                  <a:pt x="465603" y="2147780"/>
                </a:cubicBezTo>
                <a:cubicBezTo>
                  <a:pt x="451912" y="2189539"/>
                  <a:pt x="436509" y="2230270"/>
                  <a:pt x="417684" y="2269632"/>
                </a:cubicBezTo>
                <a:cubicBezTo>
                  <a:pt x="413919" y="2277162"/>
                  <a:pt x="409811" y="2285377"/>
                  <a:pt x="400570" y="2284008"/>
                </a:cubicBezTo>
                <a:cubicBezTo>
                  <a:pt x="390301" y="2282639"/>
                  <a:pt x="388590" y="2271686"/>
                  <a:pt x="391328" y="2264840"/>
                </a:cubicBezTo>
                <a:cubicBezTo>
                  <a:pt x="406046" y="2228216"/>
                  <a:pt x="385852" y="2191592"/>
                  <a:pt x="392355" y="2154968"/>
                </a:cubicBezTo>
                <a:cubicBezTo>
                  <a:pt x="396120" y="2149834"/>
                  <a:pt x="397147" y="2144700"/>
                  <a:pt x="393040" y="2137512"/>
                </a:cubicBezTo>
                <a:cubicBezTo>
                  <a:pt x="390644" y="2142304"/>
                  <a:pt x="388932" y="2146069"/>
                  <a:pt x="387221" y="2149834"/>
                </a:cubicBezTo>
                <a:cubicBezTo>
                  <a:pt x="359496" y="2193988"/>
                  <a:pt x="342382" y="2242934"/>
                  <a:pt x="319107" y="2289142"/>
                </a:cubicBezTo>
                <a:cubicBezTo>
                  <a:pt x="312604" y="2301807"/>
                  <a:pt x="306443" y="2314813"/>
                  <a:pt x="299939" y="2327478"/>
                </a:cubicBezTo>
                <a:cubicBezTo>
                  <a:pt x="297543" y="2332270"/>
                  <a:pt x="294120" y="2337746"/>
                  <a:pt x="287959" y="2336377"/>
                </a:cubicBezTo>
                <a:cubicBezTo>
                  <a:pt x="281114" y="2335008"/>
                  <a:pt x="282825" y="2328162"/>
                  <a:pt x="282141" y="2323028"/>
                </a:cubicBezTo>
                <a:cubicBezTo>
                  <a:pt x="278718" y="2296673"/>
                  <a:pt x="289671" y="2271686"/>
                  <a:pt x="289329" y="2241565"/>
                </a:cubicBezTo>
                <a:cubicBezTo>
                  <a:pt x="262973" y="2269632"/>
                  <a:pt x="250993" y="2302491"/>
                  <a:pt x="233537" y="2331927"/>
                </a:cubicBezTo>
                <a:cubicBezTo>
                  <a:pt x="227033" y="2342538"/>
                  <a:pt x="221899" y="2354176"/>
                  <a:pt x="215396" y="2364786"/>
                </a:cubicBezTo>
                <a:cubicBezTo>
                  <a:pt x="210946" y="2371632"/>
                  <a:pt x="208550" y="2384981"/>
                  <a:pt x="197940" y="2380873"/>
                </a:cubicBezTo>
                <a:cubicBezTo>
                  <a:pt x="189040" y="2377451"/>
                  <a:pt x="190752" y="2365129"/>
                  <a:pt x="192121" y="2356572"/>
                </a:cubicBezTo>
                <a:cubicBezTo>
                  <a:pt x="195886" y="2331927"/>
                  <a:pt x="200678" y="2307283"/>
                  <a:pt x="205127" y="2282639"/>
                </a:cubicBezTo>
                <a:cubicBezTo>
                  <a:pt x="205812" y="2278189"/>
                  <a:pt x="206839" y="2274082"/>
                  <a:pt x="208550" y="2266552"/>
                </a:cubicBezTo>
                <a:cubicBezTo>
                  <a:pt x="191436" y="2276820"/>
                  <a:pt x="186987" y="2293592"/>
                  <a:pt x="176034" y="2305230"/>
                </a:cubicBezTo>
                <a:cubicBezTo>
                  <a:pt x="170215" y="2311390"/>
                  <a:pt x="165765" y="2323028"/>
                  <a:pt x="155497" y="2319263"/>
                </a:cubicBezTo>
                <a:cubicBezTo>
                  <a:pt x="145913" y="2315840"/>
                  <a:pt x="147624" y="2304545"/>
                  <a:pt x="147282" y="2295303"/>
                </a:cubicBezTo>
                <a:cubicBezTo>
                  <a:pt x="147282" y="2290854"/>
                  <a:pt x="147282" y="2286404"/>
                  <a:pt x="147282" y="2281954"/>
                </a:cubicBezTo>
                <a:cubicBezTo>
                  <a:pt x="139410" y="2279901"/>
                  <a:pt x="135987" y="2286746"/>
                  <a:pt x="130510" y="2289484"/>
                </a:cubicBezTo>
                <a:cubicBezTo>
                  <a:pt x="121269" y="2293934"/>
                  <a:pt x="111685" y="2306256"/>
                  <a:pt x="102101" y="2298384"/>
                </a:cubicBezTo>
                <a:cubicBezTo>
                  <a:pt x="93886" y="2291538"/>
                  <a:pt x="98336" y="2278189"/>
                  <a:pt x="102101" y="2267921"/>
                </a:cubicBezTo>
                <a:cubicBezTo>
                  <a:pt x="121611" y="2216236"/>
                  <a:pt x="140436" y="2164210"/>
                  <a:pt x="164054" y="2114237"/>
                </a:cubicBezTo>
                <a:cubicBezTo>
                  <a:pt x="167819" y="2106707"/>
                  <a:pt x="171242" y="2098834"/>
                  <a:pt x="170899" y="2088224"/>
                </a:cubicBezTo>
                <a:cubicBezTo>
                  <a:pt x="150363" y="2101573"/>
                  <a:pt x="129826" y="2115264"/>
                  <a:pt x="108947" y="2128613"/>
                </a:cubicBezTo>
                <a:cubicBezTo>
                  <a:pt x="96967" y="2136485"/>
                  <a:pt x="84987" y="2144015"/>
                  <a:pt x="72665" y="2151203"/>
                </a:cubicBezTo>
                <a:cubicBezTo>
                  <a:pt x="66504" y="2154968"/>
                  <a:pt x="58289" y="2158049"/>
                  <a:pt x="52813" y="2152572"/>
                </a:cubicBezTo>
                <a:cubicBezTo>
                  <a:pt x="46652" y="2146753"/>
                  <a:pt x="51786" y="2139223"/>
                  <a:pt x="55551" y="2133405"/>
                </a:cubicBezTo>
                <a:cubicBezTo>
                  <a:pt x="73007" y="2106365"/>
                  <a:pt x="90463" y="2079667"/>
                  <a:pt x="108262" y="2052284"/>
                </a:cubicBezTo>
                <a:cubicBezTo>
                  <a:pt x="102443" y="2047492"/>
                  <a:pt x="96625" y="2051942"/>
                  <a:pt x="91490" y="2052968"/>
                </a:cubicBezTo>
                <a:cubicBezTo>
                  <a:pt x="83960" y="2054680"/>
                  <a:pt x="75061" y="2060841"/>
                  <a:pt x="68900" y="2053653"/>
                </a:cubicBezTo>
                <a:cubicBezTo>
                  <a:pt x="61370" y="2044754"/>
                  <a:pt x="67188" y="2034827"/>
                  <a:pt x="72323" y="2026613"/>
                </a:cubicBezTo>
                <a:cubicBezTo>
                  <a:pt x="97309" y="1985540"/>
                  <a:pt x="122638" y="1944465"/>
                  <a:pt x="148993" y="1901338"/>
                </a:cubicBezTo>
                <a:cubicBezTo>
                  <a:pt x="129826" y="1902023"/>
                  <a:pt x="114765" y="1909211"/>
                  <a:pt x="99020" y="1915372"/>
                </a:cubicBezTo>
                <a:cubicBezTo>
                  <a:pt x="91148" y="1918452"/>
                  <a:pt x="79853" y="1921533"/>
                  <a:pt x="74034" y="1914002"/>
                </a:cubicBezTo>
                <a:cubicBezTo>
                  <a:pt x="68557" y="1906815"/>
                  <a:pt x="75745" y="1898258"/>
                  <a:pt x="80195" y="1892096"/>
                </a:cubicBezTo>
                <a:cubicBezTo>
                  <a:pt x="114423" y="1841097"/>
                  <a:pt x="157550" y="1798312"/>
                  <a:pt x="201705" y="1756211"/>
                </a:cubicBezTo>
                <a:cubicBezTo>
                  <a:pt x="204785" y="1753131"/>
                  <a:pt x="208893" y="1751077"/>
                  <a:pt x="213684" y="1747312"/>
                </a:cubicBezTo>
                <a:cubicBezTo>
                  <a:pt x="174665" y="1734305"/>
                  <a:pt x="171926" y="1724379"/>
                  <a:pt x="197597" y="1695285"/>
                </a:cubicBezTo>
                <a:cubicBezTo>
                  <a:pt x="229429" y="1659346"/>
                  <a:pt x="275295" y="1649762"/>
                  <a:pt x="317053" y="1631963"/>
                </a:cubicBezTo>
                <a:cubicBezTo>
                  <a:pt x="332456" y="1625460"/>
                  <a:pt x="349570" y="1622722"/>
                  <a:pt x="365999" y="1618272"/>
                </a:cubicBezTo>
                <a:cubicBezTo>
                  <a:pt x="372845" y="1616218"/>
                  <a:pt x="379348" y="1615534"/>
                  <a:pt x="377637" y="1604581"/>
                </a:cubicBezTo>
                <a:cubicBezTo>
                  <a:pt x="375583" y="1591232"/>
                  <a:pt x="369080" y="1597735"/>
                  <a:pt x="362577" y="1599789"/>
                </a:cubicBezTo>
                <a:cubicBezTo>
                  <a:pt x="359154" y="1600816"/>
                  <a:pt x="352993" y="1601501"/>
                  <a:pt x="352651" y="1600474"/>
                </a:cubicBezTo>
                <a:cubicBezTo>
                  <a:pt x="343067" y="1574460"/>
                  <a:pt x="332798" y="1594997"/>
                  <a:pt x="321845" y="1599104"/>
                </a:cubicBezTo>
                <a:cubicBezTo>
                  <a:pt x="311919" y="1602869"/>
                  <a:pt x="310208" y="1600474"/>
                  <a:pt x="303362" y="1575829"/>
                </a:cubicBezTo>
                <a:cubicBezTo>
                  <a:pt x="292751" y="1573091"/>
                  <a:pt x="283510" y="1588152"/>
                  <a:pt x="274268" y="1581648"/>
                </a:cubicBezTo>
                <a:cubicBezTo>
                  <a:pt x="265711" y="1575487"/>
                  <a:pt x="272557" y="1563165"/>
                  <a:pt x="270503" y="1553239"/>
                </a:cubicBezTo>
                <a:cubicBezTo>
                  <a:pt x="261262" y="1546735"/>
                  <a:pt x="250309" y="1562823"/>
                  <a:pt x="241409" y="1551527"/>
                </a:cubicBezTo>
                <a:cubicBezTo>
                  <a:pt x="233879" y="1541601"/>
                  <a:pt x="241067" y="1530648"/>
                  <a:pt x="237986" y="1520380"/>
                </a:cubicBezTo>
                <a:cubicBezTo>
                  <a:pt x="207523" y="1523803"/>
                  <a:pt x="205470" y="1521064"/>
                  <a:pt x="212315" y="1482044"/>
                </a:cubicBezTo>
                <a:cubicBezTo>
                  <a:pt x="185275" y="1495051"/>
                  <a:pt x="178430" y="1480675"/>
                  <a:pt x="184248" y="1459112"/>
                </a:cubicBezTo>
                <a:cubicBezTo>
                  <a:pt x="190067" y="1437890"/>
                  <a:pt x="161316" y="1442340"/>
                  <a:pt x="163369" y="1424199"/>
                </a:cubicBezTo>
                <a:cubicBezTo>
                  <a:pt x="164396" y="1412561"/>
                  <a:pt x="180141" y="1400581"/>
                  <a:pt x="160631" y="1386890"/>
                </a:cubicBezTo>
                <a:cubicBezTo>
                  <a:pt x="147624" y="1377991"/>
                  <a:pt x="156181" y="1360193"/>
                  <a:pt x="163027" y="1347528"/>
                </a:cubicBezTo>
                <a:cubicBezTo>
                  <a:pt x="167819" y="1338629"/>
                  <a:pt x="174665" y="1331098"/>
                  <a:pt x="162000" y="1323226"/>
                </a:cubicBezTo>
                <a:cubicBezTo>
                  <a:pt x="159946" y="1321857"/>
                  <a:pt x="157550" y="1318092"/>
                  <a:pt x="158235" y="1316381"/>
                </a:cubicBezTo>
                <a:cubicBezTo>
                  <a:pt x="175691" y="1277361"/>
                  <a:pt x="130168" y="1228757"/>
                  <a:pt x="178772" y="1195213"/>
                </a:cubicBezTo>
                <a:cubicBezTo>
                  <a:pt x="142832" y="1173307"/>
                  <a:pt x="139410" y="1154481"/>
                  <a:pt x="161316" y="1108959"/>
                </a:cubicBezTo>
                <a:cubicBezTo>
                  <a:pt x="132564" y="1098347"/>
                  <a:pt x="126403" y="1086368"/>
                  <a:pt x="136671" y="1053851"/>
                </a:cubicBezTo>
                <a:cubicBezTo>
                  <a:pt x="140436" y="1041871"/>
                  <a:pt x="142832" y="1036737"/>
                  <a:pt x="127772" y="1030576"/>
                </a:cubicBezTo>
                <a:cubicBezTo>
                  <a:pt x="105182" y="1021334"/>
                  <a:pt x="101759" y="998744"/>
                  <a:pt x="117504" y="968623"/>
                </a:cubicBezTo>
                <a:cubicBezTo>
                  <a:pt x="122638" y="959039"/>
                  <a:pt x="122980" y="956643"/>
                  <a:pt x="112712" y="950140"/>
                </a:cubicBezTo>
                <a:cubicBezTo>
                  <a:pt x="82249" y="930630"/>
                  <a:pt x="71296" y="900509"/>
                  <a:pt x="81906" y="866966"/>
                </a:cubicBezTo>
                <a:cubicBezTo>
                  <a:pt x="85672" y="855328"/>
                  <a:pt x="83618" y="849509"/>
                  <a:pt x="74034" y="843348"/>
                </a:cubicBezTo>
                <a:cubicBezTo>
                  <a:pt x="53155" y="829657"/>
                  <a:pt x="40490" y="808778"/>
                  <a:pt x="29195" y="787214"/>
                </a:cubicBezTo>
                <a:cubicBezTo>
                  <a:pt x="23719" y="776604"/>
                  <a:pt x="15846" y="762570"/>
                  <a:pt x="27142" y="752302"/>
                </a:cubicBezTo>
                <a:cubicBezTo>
                  <a:pt x="36383" y="743745"/>
                  <a:pt x="49732" y="748537"/>
                  <a:pt x="60000" y="754013"/>
                </a:cubicBezTo>
                <a:cubicBezTo>
                  <a:pt x="95598" y="771812"/>
                  <a:pt x="133591" y="781738"/>
                  <a:pt x="173295" y="784476"/>
                </a:cubicBezTo>
                <a:cubicBezTo>
                  <a:pt x="183564" y="785161"/>
                  <a:pt x="193832" y="785503"/>
                  <a:pt x="210946" y="786188"/>
                </a:cubicBezTo>
                <a:cubicBezTo>
                  <a:pt x="176718" y="757436"/>
                  <a:pt x="146598" y="733819"/>
                  <a:pt x="118530" y="707805"/>
                </a:cubicBezTo>
                <a:cubicBezTo>
                  <a:pt x="71296" y="664336"/>
                  <a:pt x="32960" y="614020"/>
                  <a:pt x="9685" y="553437"/>
                </a:cubicBezTo>
                <a:cubicBezTo>
                  <a:pt x="4893" y="540772"/>
                  <a:pt x="101" y="528108"/>
                  <a:pt x="786" y="514417"/>
                </a:cubicBezTo>
                <a:cubicBezTo>
                  <a:pt x="1470" y="505175"/>
                  <a:pt x="-4348" y="493195"/>
                  <a:pt x="7974" y="488403"/>
                </a:cubicBezTo>
                <a:cubicBezTo>
                  <a:pt x="18585" y="484296"/>
                  <a:pt x="26799" y="492853"/>
                  <a:pt x="33303" y="499699"/>
                </a:cubicBezTo>
                <a:cubicBezTo>
                  <a:pt x="66846" y="535638"/>
                  <a:pt x="99705" y="572605"/>
                  <a:pt x="138725" y="603410"/>
                </a:cubicBezTo>
                <a:cubicBezTo>
                  <a:pt x="158577" y="619155"/>
                  <a:pt x="179456" y="633530"/>
                  <a:pt x="207181" y="645168"/>
                </a:cubicBezTo>
                <a:cubicBezTo>
                  <a:pt x="199651" y="626685"/>
                  <a:pt x="193832" y="612309"/>
                  <a:pt x="188356" y="597591"/>
                </a:cubicBezTo>
                <a:cubicBezTo>
                  <a:pt x="185617" y="590403"/>
                  <a:pt x="180141" y="582188"/>
                  <a:pt x="189040" y="575685"/>
                </a:cubicBezTo>
                <a:cubicBezTo>
                  <a:pt x="196228" y="570551"/>
                  <a:pt x="202047" y="577739"/>
                  <a:pt x="208550" y="580477"/>
                </a:cubicBezTo>
                <a:cubicBezTo>
                  <a:pt x="209919" y="581846"/>
                  <a:pt x="211631" y="583557"/>
                  <a:pt x="213000" y="584927"/>
                </a:cubicBezTo>
                <a:cubicBezTo>
                  <a:pt x="216423" y="589034"/>
                  <a:pt x="219161" y="594510"/>
                  <a:pt x="226007" y="595537"/>
                </a:cubicBezTo>
                <a:cubicBezTo>
                  <a:pt x="227033" y="587665"/>
                  <a:pt x="222242" y="584584"/>
                  <a:pt x="216765" y="581846"/>
                </a:cubicBezTo>
                <a:lnTo>
                  <a:pt x="211973" y="575685"/>
                </a:lnTo>
                <a:cubicBezTo>
                  <a:pt x="181852" y="527423"/>
                  <a:pt x="144886" y="483612"/>
                  <a:pt x="118188" y="432954"/>
                </a:cubicBezTo>
                <a:cubicBezTo>
                  <a:pt x="94913" y="388458"/>
                  <a:pt x="74719" y="343276"/>
                  <a:pt x="72665" y="291592"/>
                </a:cubicBezTo>
                <a:cubicBezTo>
                  <a:pt x="72665" y="283377"/>
                  <a:pt x="74376" y="276874"/>
                  <a:pt x="76430" y="269344"/>
                </a:cubicBezTo>
                <a:cubicBezTo>
                  <a:pt x="82591" y="245726"/>
                  <a:pt x="94913" y="251545"/>
                  <a:pt x="107578" y="261814"/>
                </a:cubicBezTo>
                <a:cubicBezTo>
                  <a:pt x="130510" y="280297"/>
                  <a:pt x="145571" y="306652"/>
                  <a:pt x="158235" y="330954"/>
                </a:cubicBezTo>
                <a:cubicBezTo>
                  <a:pt x="183222" y="379558"/>
                  <a:pt x="211973" y="424397"/>
                  <a:pt x="250309" y="463417"/>
                </a:cubicBezTo>
                <a:cubicBezTo>
                  <a:pt x="258181" y="475397"/>
                  <a:pt x="268107" y="484981"/>
                  <a:pt x="280429" y="491826"/>
                </a:cubicBezTo>
                <a:cubicBezTo>
                  <a:pt x="285563" y="496618"/>
                  <a:pt x="290698" y="501410"/>
                  <a:pt x="295832" y="506202"/>
                </a:cubicBezTo>
                <a:cubicBezTo>
                  <a:pt x="298228" y="508256"/>
                  <a:pt x="300282" y="509967"/>
                  <a:pt x="302677" y="512021"/>
                </a:cubicBezTo>
                <a:cubicBezTo>
                  <a:pt x="304047" y="515786"/>
                  <a:pt x="306785" y="518524"/>
                  <a:pt x="311235" y="517840"/>
                </a:cubicBezTo>
                <a:cubicBezTo>
                  <a:pt x="310208" y="514075"/>
                  <a:pt x="309523" y="509967"/>
                  <a:pt x="308496" y="506202"/>
                </a:cubicBezTo>
                <a:cubicBezTo>
                  <a:pt x="308839" y="501068"/>
                  <a:pt x="309523" y="496276"/>
                  <a:pt x="309865" y="491142"/>
                </a:cubicBezTo>
                <a:lnTo>
                  <a:pt x="318765" y="484638"/>
                </a:lnTo>
                <a:cubicBezTo>
                  <a:pt x="327322" y="490115"/>
                  <a:pt x="335536" y="495249"/>
                  <a:pt x="350597" y="504833"/>
                </a:cubicBezTo>
                <a:cubicBezTo>
                  <a:pt x="333825" y="475739"/>
                  <a:pt x="321161" y="453149"/>
                  <a:pt x="308154" y="430900"/>
                </a:cubicBezTo>
                <a:lnTo>
                  <a:pt x="308154" y="430900"/>
                </a:lnTo>
                <a:cubicBezTo>
                  <a:pt x="302677" y="418578"/>
                  <a:pt x="297201" y="405914"/>
                  <a:pt x="291725" y="393249"/>
                </a:cubicBezTo>
                <a:lnTo>
                  <a:pt x="291725" y="393249"/>
                </a:lnTo>
                <a:cubicBezTo>
                  <a:pt x="290355" y="380585"/>
                  <a:pt x="286933" y="368947"/>
                  <a:pt x="275295" y="361417"/>
                </a:cubicBezTo>
                <a:cubicBezTo>
                  <a:pt x="269134" y="321713"/>
                  <a:pt x="252362" y="284404"/>
                  <a:pt x="246543" y="244357"/>
                </a:cubicBezTo>
                <a:cubicBezTo>
                  <a:pt x="242778" y="218686"/>
                  <a:pt x="245859" y="193357"/>
                  <a:pt x="245859" y="168029"/>
                </a:cubicBezTo>
                <a:cubicBezTo>
                  <a:pt x="245859" y="161183"/>
                  <a:pt x="252020" y="151941"/>
                  <a:pt x="263315" y="150915"/>
                </a:cubicBezTo>
                <a:cubicBezTo>
                  <a:pt x="274268" y="149888"/>
                  <a:pt x="280429" y="156733"/>
                  <a:pt x="284879" y="163921"/>
                </a:cubicBezTo>
                <a:cubicBezTo>
                  <a:pt x="304731" y="195069"/>
                  <a:pt x="317738" y="228955"/>
                  <a:pt x="329033" y="263867"/>
                </a:cubicBezTo>
                <a:cubicBezTo>
                  <a:pt x="351624" y="334035"/>
                  <a:pt x="392013" y="413102"/>
                  <a:pt x="457731" y="472316"/>
                </a:cubicBezTo>
                <a:cubicBezTo>
                  <a:pt x="413919" y="361075"/>
                  <a:pt x="382429" y="253599"/>
                  <a:pt x="376268" y="140304"/>
                </a:cubicBezTo>
                <a:cubicBezTo>
                  <a:pt x="376268" y="122505"/>
                  <a:pt x="376268" y="104364"/>
                  <a:pt x="376268" y="86566"/>
                </a:cubicBezTo>
                <a:cubicBezTo>
                  <a:pt x="376268" y="83828"/>
                  <a:pt x="376610" y="81432"/>
                  <a:pt x="376952" y="78693"/>
                </a:cubicBezTo>
                <a:cubicBezTo>
                  <a:pt x="377637" y="78351"/>
                  <a:pt x="377979" y="78009"/>
                  <a:pt x="378664" y="77667"/>
                </a:cubicBezTo>
                <a:cubicBezTo>
                  <a:pt x="377979" y="77667"/>
                  <a:pt x="377637" y="77667"/>
                  <a:pt x="376952" y="78009"/>
                </a:cubicBezTo>
                <a:cubicBezTo>
                  <a:pt x="375583" y="64660"/>
                  <a:pt x="374899" y="51996"/>
                  <a:pt x="382429" y="38647"/>
                </a:cubicBezTo>
                <a:cubicBezTo>
                  <a:pt x="386194" y="31801"/>
                  <a:pt x="387563" y="27351"/>
                  <a:pt x="396120" y="27009"/>
                </a:cubicBezTo>
                <a:cubicBezTo>
                  <a:pt x="406046" y="27009"/>
                  <a:pt x="411523" y="29063"/>
                  <a:pt x="415972" y="39673"/>
                </a:cubicBezTo>
                <a:cubicBezTo>
                  <a:pt x="430348" y="73901"/>
                  <a:pt x="437194" y="110526"/>
                  <a:pt x="446778" y="146123"/>
                </a:cubicBezTo>
                <a:cubicBezTo>
                  <a:pt x="464576" y="212867"/>
                  <a:pt x="491274" y="275162"/>
                  <a:pt x="531321" y="333350"/>
                </a:cubicBezTo>
                <a:cubicBezTo>
                  <a:pt x="543985" y="310075"/>
                  <a:pt x="532348" y="287485"/>
                  <a:pt x="528925" y="267290"/>
                </a:cubicBezTo>
                <a:cubicBezTo>
                  <a:pt x="518314" y="204995"/>
                  <a:pt x="519341" y="142358"/>
                  <a:pt x="518314" y="79720"/>
                </a:cubicBezTo>
                <a:cubicBezTo>
                  <a:pt x="518314" y="54734"/>
                  <a:pt x="527898" y="31801"/>
                  <a:pt x="538509" y="10580"/>
                </a:cubicBezTo>
                <a:cubicBezTo>
                  <a:pt x="546381" y="-5165"/>
                  <a:pt x="563495" y="-2769"/>
                  <a:pt x="574448" y="14002"/>
                </a:cubicBezTo>
                <a:cubicBezTo>
                  <a:pt x="586770" y="33170"/>
                  <a:pt x="589166" y="55761"/>
                  <a:pt x="592589" y="77324"/>
                </a:cubicBezTo>
                <a:cubicBezTo>
                  <a:pt x="606281" y="159814"/>
                  <a:pt x="624421" y="241277"/>
                  <a:pt x="642905" y="322739"/>
                </a:cubicBezTo>
                <a:cubicBezTo>
                  <a:pt x="656938" y="384350"/>
                  <a:pt x="670972" y="446303"/>
                  <a:pt x="684663" y="508256"/>
                </a:cubicBezTo>
                <a:cubicBezTo>
                  <a:pt x="688428" y="526054"/>
                  <a:pt x="702119" y="538719"/>
                  <a:pt x="707938" y="555490"/>
                </a:cubicBezTo>
                <a:cubicBezTo>
                  <a:pt x="710676" y="563021"/>
                  <a:pt x="718206" y="561652"/>
                  <a:pt x="724367" y="559940"/>
                </a:cubicBezTo>
                <a:cubicBezTo>
                  <a:pt x="737374" y="556175"/>
                  <a:pt x="748327" y="560282"/>
                  <a:pt x="759622" y="565759"/>
                </a:cubicBezTo>
                <a:cubicBezTo>
                  <a:pt x="760649" y="569182"/>
                  <a:pt x="762360" y="571578"/>
                  <a:pt x="766468" y="569866"/>
                </a:cubicBezTo>
                <a:cubicBezTo>
                  <a:pt x="768179" y="570893"/>
                  <a:pt x="769206" y="570209"/>
                  <a:pt x="770233" y="568497"/>
                </a:cubicBezTo>
                <a:cubicBezTo>
                  <a:pt x="783582" y="560967"/>
                  <a:pt x="796246" y="564732"/>
                  <a:pt x="808226" y="571920"/>
                </a:cubicBezTo>
                <a:cubicBezTo>
                  <a:pt x="829790" y="606833"/>
                  <a:pt x="833897" y="644826"/>
                  <a:pt x="828421" y="684873"/>
                </a:cubicBezTo>
                <a:cubicBezTo>
                  <a:pt x="827736" y="688980"/>
                  <a:pt x="822944" y="693430"/>
                  <a:pt x="828421" y="696852"/>
                </a:cubicBezTo>
                <a:cubicBezTo>
                  <a:pt x="853407" y="713624"/>
                  <a:pt x="838004" y="732792"/>
                  <a:pt x="828421" y="746825"/>
                </a:cubicBezTo>
                <a:cubicBezTo>
                  <a:pt x="800696" y="787214"/>
                  <a:pt x="816099" y="829315"/>
                  <a:pt x="820890" y="870389"/>
                </a:cubicBezTo>
                <a:cubicBezTo>
                  <a:pt x="822602" y="884765"/>
                  <a:pt x="835266" y="876892"/>
                  <a:pt x="842112" y="873127"/>
                </a:cubicBezTo>
                <a:cubicBezTo>
                  <a:pt x="871890" y="856355"/>
                  <a:pt x="898930" y="835134"/>
                  <a:pt x="932816" y="824865"/>
                </a:cubicBezTo>
                <a:cubicBezTo>
                  <a:pt x="1002984" y="803986"/>
                  <a:pt x="1070755" y="808094"/>
                  <a:pt x="1133393" y="846771"/>
                </a:cubicBezTo>
                <a:cubicBezTo>
                  <a:pt x="1161117" y="863885"/>
                  <a:pt x="1196030" y="876550"/>
                  <a:pt x="1210748" y="907697"/>
                </a:cubicBezTo>
                <a:cubicBezTo>
                  <a:pt x="1225809" y="939872"/>
                  <a:pt x="1250110" y="965885"/>
                  <a:pt x="1264486" y="998402"/>
                </a:cubicBezTo>
                <a:cubicBezTo>
                  <a:pt x="1273386" y="1018939"/>
                  <a:pt x="1269963" y="1037422"/>
                  <a:pt x="1260721" y="1055905"/>
                </a:cubicBezTo>
                <a:cubicBezTo>
                  <a:pt x="1256614" y="1064119"/>
                  <a:pt x="1251480" y="1072676"/>
                  <a:pt x="1241211" y="1071650"/>
                </a:cubicBezTo>
                <a:cubicBezTo>
                  <a:pt x="1226835" y="1069939"/>
                  <a:pt x="1241211" y="1059327"/>
                  <a:pt x="1238131" y="1057274"/>
                </a:cubicBezTo>
                <a:cubicBezTo>
                  <a:pt x="1222728" y="1047005"/>
                  <a:pt x="1206299" y="1037764"/>
                  <a:pt x="1189869" y="1028864"/>
                </a:cubicBezTo>
                <a:cubicBezTo>
                  <a:pt x="1151534" y="1007985"/>
                  <a:pt x="1107722" y="1014489"/>
                  <a:pt x="1072809" y="1026811"/>
                </a:cubicBezTo>
                <a:cubicBezTo>
                  <a:pt x="1041319" y="1038106"/>
                  <a:pt x="1019413" y="1075073"/>
                  <a:pt x="1013937" y="1112724"/>
                </a:cubicBezTo>
                <a:cubicBezTo>
                  <a:pt x="1011198" y="1131549"/>
                  <a:pt x="1004353" y="1146952"/>
                  <a:pt x="995454" y="1162696"/>
                </a:cubicBezTo>
                <a:cubicBezTo>
                  <a:pt x="985870" y="1180153"/>
                  <a:pt x="985185" y="1201032"/>
                  <a:pt x="973548" y="1217462"/>
                </a:cubicBezTo>
                <a:cubicBezTo>
                  <a:pt x="963964" y="1228414"/>
                  <a:pt x="973548" y="1231495"/>
                  <a:pt x="981078" y="1235260"/>
                </a:cubicBezTo>
                <a:cubicBezTo>
                  <a:pt x="982789" y="1236629"/>
                  <a:pt x="984501" y="1237656"/>
                  <a:pt x="986212" y="1239025"/>
                </a:cubicBezTo>
                <a:cubicBezTo>
                  <a:pt x="987923" y="1240394"/>
                  <a:pt x="989977" y="1241763"/>
                  <a:pt x="991688" y="1243133"/>
                </a:cubicBezTo>
                <a:cubicBezTo>
                  <a:pt x="995111" y="1245528"/>
                  <a:pt x="998534" y="1247582"/>
                  <a:pt x="1001957" y="1249978"/>
                </a:cubicBezTo>
                <a:cubicBezTo>
                  <a:pt x="1002641" y="1253058"/>
                  <a:pt x="1004353" y="1255112"/>
                  <a:pt x="1007776" y="1254085"/>
                </a:cubicBezTo>
                <a:cubicBezTo>
                  <a:pt x="1043031" y="1266065"/>
                  <a:pt x="1074178" y="1282837"/>
                  <a:pt x="1100534" y="1311246"/>
                </a:cubicBezTo>
                <a:cubicBezTo>
                  <a:pt x="1112514" y="1323911"/>
                  <a:pt x="1138869" y="1321515"/>
                  <a:pt x="1155641" y="1331441"/>
                </a:cubicBezTo>
                <a:cubicBezTo>
                  <a:pt x="1179601" y="1345817"/>
                  <a:pt x="1198084" y="1346159"/>
                  <a:pt x="1213486" y="1321857"/>
                </a:cubicBezTo>
                <a:cubicBezTo>
                  <a:pt x="1220674" y="1310904"/>
                  <a:pt x="1230600" y="1320146"/>
                  <a:pt x="1232996" y="1321857"/>
                </a:cubicBezTo>
                <a:cubicBezTo>
                  <a:pt x="1262775" y="1338971"/>
                  <a:pt x="1288788" y="1328360"/>
                  <a:pt x="1314459" y="1312958"/>
                </a:cubicBezTo>
                <a:cubicBezTo>
                  <a:pt x="1315828" y="1311931"/>
                  <a:pt x="1317198" y="1310562"/>
                  <a:pt x="1318567" y="1309535"/>
                </a:cubicBezTo>
                <a:cubicBezTo>
                  <a:pt x="1320620" y="1307824"/>
                  <a:pt x="1323016" y="1306112"/>
                  <a:pt x="1325070" y="1304058"/>
                </a:cubicBezTo>
                <a:cubicBezTo>
                  <a:pt x="1333627" y="1300293"/>
                  <a:pt x="1342184" y="1296870"/>
                  <a:pt x="1347318" y="1288313"/>
                </a:cubicBezTo>
                <a:cubicBezTo>
                  <a:pt x="1354164" y="1285233"/>
                  <a:pt x="1358613" y="1278730"/>
                  <a:pt x="1367513" y="1277018"/>
                </a:cubicBezTo>
                <a:cubicBezTo>
                  <a:pt x="1376412" y="1275649"/>
                  <a:pt x="1387023" y="1272226"/>
                  <a:pt x="1385996" y="1256481"/>
                </a:cubicBezTo>
                <a:cubicBezTo>
                  <a:pt x="1384969" y="1244159"/>
                  <a:pt x="1394895" y="1230810"/>
                  <a:pt x="1405848" y="1227045"/>
                </a:cubicBezTo>
                <a:cubicBezTo>
                  <a:pt x="1449660" y="1212670"/>
                  <a:pt x="1463351" y="1165435"/>
                  <a:pt x="1499633" y="1142844"/>
                </a:cubicBezTo>
                <a:cubicBezTo>
                  <a:pt x="1517089" y="1132233"/>
                  <a:pt x="1531808" y="1127442"/>
                  <a:pt x="1549606" y="1139079"/>
                </a:cubicBezTo>
                <a:cubicBezTo>
                  <a:pt x="1544814" y="1147294"/>
                  <a:pt x="1534888" y="1144213"/>
                  <a:pt x="1528385" y="1149347"/>
                </a:cubicBezTo>
                <a:cubicBezTo>
                  <a:pt x="1524962" y="1152086"/>
                  <a:pt x="1518801" y="1155851"/>
                  <a:pt x="1519485" y="1157562"/>
                </a:cubicBezTo>
                <a:cubicBezTo>
                  <a:pt x="1527358" y="1181180"/>
                  <a:pt x="1510586" y="1192817"/>
                  <a:pt x="1496210" y="1204797"/>
                </a:cubicBezTo>
                <a:cubicBezTo>
                  <a:pt x="1484230" y="1214723"/>
                  <a:pt x="1497237" y="1217462"/>
                  <a:pt x="1499975" y="1223280"/>
                </a:cubicBezTo>
                <a:cubicBezTo>
                  <a:pt x="1479781" y="1223965"/>
                  <a:pt x="1479096" y="1244844"/>
                  <a:pt x="1463009" y="1253743"/>
                </a:cubicBezTo>
                <a:cubicBezTo>
                  <a:pt x="1481492" y="1256824"/>
                  <a:pt x="1495183" y="1255455"/>
                  <a:pt x="1508190" y="1249636"/>
                </a:cubicBezTo>
                <a:cubicBezTo>
                  <a:pt x="1514693" y="1256139"/>
                  <a:pt x="1529069" y="1254085"/>
                  <a:pt x="1529069" y="1268804"/>
                </a:cubicBezTo>
                <a:cubicBezTo>
                  <a:pt x="1523251" y="1270515"/>
                  <a:pt x="1519143" y="1261616"/>
                  <a:pt x="1513324" y="1266065"/>
                </a:cubicBezTo>
                <a:cubicBezTo>
                  <a:pt x="1498264" y="1261616"/>
                  <a:pt x="1494157" y="1274964"/>
                  <a:pt x="1486284" y="1282495"/>
                </a:cubicBezTo>
                <a:lnTo>
                  <a:pt x="1475331" y="1284206"/>
                </a:lnTo>
                <a:lnTo>
                  <a:pt x="1465063" y="1287629"/>
                </a:lnTo>
                <a:cubicBezTo>
                  <a:pt x="1450687" y="1293790"/>
                  <a:pt x="1443157" y="1310562"/>
                  <a:pt x="1426043" y="1312958"/>
                </a:cubicBezTo>
                <a:cubicBezTo>
                  <a:pt x="1421251" y="1313642"/>
                  <a:pt x="1418855" y="1317750"/>
                  <a:pt x="1420224" y="1322884"/>
                </a:cubicBezTo>
                <a:cubicBezTo>
                  <a:pt x="1421593" y="1329387"/>
                  <a:pt x="1425358" y="1331098"/>
                  <a:pt x="1431519" y="1330756"/>
                </a:cubicBezTo>
                <a:cubicBezTo>
                  <a:pt x="1442814" y="1329730"/>
                  <a:pt x="1454452" y="1330414"/>
                  <a:pt x="1464720" y="1335890"/>
                </a:cubicBezTo>
                <a:cubicBezTo>
                  <a:pt x="1462324" y="1349239"/>
                  <a:pt x="1447949" y="1338287"/>
                  <a:pt x="1443157" y="1346844"/>
                </a:cubicBezTo>
                <a:cubicBezTo>
                  <a:pt x="1419539" y="1360193"/>
                  <a:pt x="1446580" y="1361219"/>
                  <a:pt x="1448291" y="1368065"/>
                </a:cubicBezTo>
                <a:cubicBezTo>
                  <a:pt x="1451714" y="1371830"/>
                  <a:pt x="1455137" y="1375595"/>
                  <a:pt x="1458559" y="1379360"/>
                </a:cubicBezTo>
                <a:cubicBezTo>
                  <a:pt x="1465747" y="1395105"/>
                  <a:pt x="1466090" y="1410850"/>
                  <a:pt x="1458559" y="1426937"/>
                </a:cubicBezTo>
                <a:cubicBezTo>
                  <a:pt x="1451714" y="1432414"/>
                  <a:pt x="1446580" y="1437548"/>
                  <a:pt x="1458559" y="1442682"/>
                </a:cubicBezTo>
                <a:cubicBezTo>
                  <a:pt x="1462324" y="1442682"/>
                  <a:pt x="1466090" y="1442340"/>
                  <a:pt x="1469512" y="1441998"/>
                </a:cubicBezTo>
                <a:cubicBezTo>
                  <a:pt x="1471566" y="1447132"/>
                  <a:pt x="1465747" y="1454662"/>
                  <a:pt x="1474647" y="1457742"/>
                </a:cubicBezTo>
                <a:cubicBezTo>
                  <a:pt x="1484915" y="1462877"/>
                  <a:pt x="1495868" y="1458769"/>
                  <a:pt x="1507163" y="1460481"/>
                </a:cubicBezTo>
                <a:cubicBezTo>
                  <a:pt x="1492787" y="1479648"/>
                  <a:pt x="1471224" y="1470749"/>
                  <a:pt x="1453767" y="1475199"/>
                </a:cubicBezTo>
                <a:cubicBezTo>
                  <a:pt x="1448633" y="1461850"/>
                  <a:pt x="1440076" y="1465615"/>
                  <a:pt x="1430835" y="1470064"/>
                </a:cubicBezTo>
                <a:close/>
              </a:path>
            </a:pathLst>
          </a:custGeom>
          <a:solidFill>
            <a:srgbClr val="060607"/>
          </a:solidFill>
          <a:ln w="3420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DEB06FFB-2F61-4BE3-B22F-9C4B83ECDC9B}"/>
              </a:ext>
            </a:extLst>
          </p:cNvPr>
          <p:cNvSpPr/>
          <p:nvPr/>
        </p:nvSpPr>
        <p:spPr>
          <a:xfrm>
            <a:off x="637760" y="2525223"/>
            <a:ext cx="1383694" cy="1812658"/>
          </a:xfrm>
          <a:custGeom>
            <a:avLst/>
            <a:gdLst>
              <a:gd name="connsiteX0" fmla="*/ 592060 w 1383694"/>
              <a:gd name="connsiteY0" fmla="*/ 1395663 h 1812658"/>
              <a:gd name="connsiteX1" fmla="*/ 503409 w 1383694"/>
              <a:gd name="connsiteY1" fmla="*/ 1366911 h 1812658"/>
              <a:gd name="connsiteX2" fmla="*/ 493140 w 1383694"/>
              <a:gd name="connsiteY2" fmla="*/ 1366911 h 1812658"/>
              <a:gd name="connsiteX3" fmla="*/ 435980 w 1383694"/>
              <a:gd name="connsiteY3" fmla="*/ 1414831 h 1812658"/>
              <a:gd name="connsiteX4" fmla="*/ 395933 w 1383694"/>
              <a:gd name="connsiteY4" fmla="*/ 1427837 h 1812658"/>
              <a:gd name="connsiteX5" fmla="*/ 394564 w 1383694"/>
              <a:gd name="connsiteY5" fmla="*/ 1429207 h 1812658"/>
              <a:gd name="connsiteX6" fmla="*/ 382241 w 1383694"/>
              <a:gd name="connsiteY6" fmla="*/ 1436394 h 1812658"/>
              <a:gd name="connsiteX7" fmla="*/ 370262 w 1383694"/>
              <a:gd name="connsiteY7" fmla="*/ 1437079 h 1812658"/>
              <a:gd name="connsiteX8" fmla="*/ 343221 w 1383694"/>
              <a:gd name="connsiteY8" fmla="*/ 1490475 h 1812658"/>
              <a:gd name="connsiteX9" fmla="*/ 330215 w 1383694"/>
              <a:gd name="connsiteY9" fmla="*/ 1512723 h 1812658"/>
              <a:gd name="connsiteX10" fmla="*/ 225477 w 1383694"/>
              <a:gd name="connsiteY10" fmla="*/ 1700635 h 1812658"/>
              <a:gd name="connsiteX11" fmla="*/ 215208 w 1383694"/>
              <a:gd name="connsiteY11" fmla="*/ 1711246 h 1812658"/>
              <a:gd name="connsiteX12" fmla="*/ 169343 w 1383694"/>
              <a:gd name="connsiteY12" fmla="*/ 1739655 h 1812658"/>
              <a:gd name="connsiteX13" fmla="*/ 161813 w 1383694"/>
              <a:gd name="connsiteY13" fmla="*/ 1754716 h 1812658"/>
              <a:gd name="connsiteX14" fmla="*/ 106706 w 1383694"/>
              <a:gd name="connsiteY14" fmla="*/ 1788944 h 1812658"/>
              <a:gd name="connsiteX15" fmla="*/ 97464 w 1383694"/>
              <a:gd name="connsiteY15" fmla="*/ 1797501 h 1812658"/>
              <a:gd name="connsiteX16" fmla="*/ 31404 w 1383694"/>
              <a:gd name="connsiteY16" fmla="*/ 1812219 h 1812658"/>
              <a:gd name="connsiteX17" fmla="*/ 941 w 1383694"/>
              <a:gd name="connsiteY17" fmla="*/ 1780044 h 1812658"/>
              <a:gd name="connsiteX18" fmla="*/ 24558 w 1383694"/>
              <a:gd name="connsiteY18" fmla="*/ 1631494 h 1812658"/>
              <a:gd name="connsiteX19" fmla="*/ 32431 w 1383694"/>
              <a:gd name="connsiteY19" fmla="*/ 1548320 h 1812658"/>
              <a:gd name="connsiteX20" fmla="*/ 67686 w 1383694"/>
              <a:gd name="connsiteY20" fmla="*/ 1442555 h 1812658"/>
              <a:gd name="connsiteX21" fmla="*/ 73504 w 1383694"/>
              <a:gd name="connsiteY21" fmla="*/ 1418938 h 1812658"/>
              <a:gd name="connsiteX22" fmla="*/ 97464 w 1383694"/>
              <a:gd name="connsiteY22" fmla="*/ 1311462 h 1812658"/>
              <a:gd name="connsiteX23" fmla="*/ 119712 w 1383694"/>
              <a:gd name="connsiteY23" fmla="*/ 1256013 h 1812658"/>
              <a:gd name="connsiteX24" fmla="*/ 115263 w 1383694"/>
              <a:gd name="connsiteY24" fmla="*/ 1231711 h 1812658"/>
              <a:gd name="connsiteX25" fmla="*/ 112182 w 1383694"/>
              <a:gd name="connsiteY25" fmla="*/ 1178315 h 1812658"/>
              <a:gd name="connsiteX26" fmla="*/ 118343 w 1383694"/>
              <a:gd name="connsiteY26" fmla="*/ 1159147 h 1812658"/>
              <a:gd name="connsiteX27" fmla="*/ 158048 w 1383694"/>
              <a:gd name="connsiteY27" fmla="*/ 1005805 h 1812658"/>
              <a:gd name="connsiteX28" fmla="*/ 226504 w 1383694"/>
              <a:gd name="connsiteY28" fmla="*/ 861705 h 1812658"/>
              <a:gd name="connsiteX29" fmla="*/ 242591 w 1383694"/>
              <a:gd name="connsiteY29" fmla="*/ 836034 h 1812658"/>
              <a:gd name="connsiteX30" fmla="*/ 355201 w 1383694"/>
              <a:gd name="connsiteY30" fmla="*/ 639907 h 1812658"/>
              <a:gd name="connsiteX31" fmla="*/ 378134 w 1383694"/>
              <a:gd name="connsiteY31" fmla="*/ 614236 h 1812658"/>
              <a:gd name="connsiteX32" fmla="*/ 501013 w 1383694"/>
              <a:gd name="connsiteY32" fmla="*/ 507102 h 1812658"/>
              <a:gd name="connsiteX33" fmla="*/ 520181 w 1383694"/>
              <a:gd name="connsiteY33" fmla="*/ 495122 h 1812658"/>
              <a:gd name="connsiteX34" fmla="*/ 652301 w 1383694"/>
              <a:gd name="connsiteY34" fmla="*/ 408868 h 1812658"/>
              <a:gd name="connsiteX35" fmla="*/ 809065 w 1383694"/>
              <a:gd name="connsiteY35" fmla="*/ 360606 h 1812658"/>
              <a:gd name="connsiteX36" fmla="*/ 846032 w 1383694"/>
              <a:gd name="connsiteY36" fmla="*/ 355130 h 1812658"/>
              <a:gd name="connsiteX37" fmla="*/ 918595 w 1383694"/>
              <a:gd name="connsiteY37" fmla="*/ 297626 h 1812658"/>
              <a:gd name="connsiteX38" fmla="*/ 951454 w 1383694"/>
              <a:gd name="connsiteY38" fmla="*/ 262372 h 1812658"/>
              <a:gd name="connsiteX39" fmla="*/ 998004 w 1383694"/>
              <a:gd name="connsiteY39" fmla="*/ 251076 h 1812658"/>
              <a:gd name="connsiteX40" fmla="*/ 963776 w 1383694"/>
              <a:gd name="connsiteY40" fmla="*/ 202472 h 1812658"/>
              <a:gd name="connsiteX41" fmla="*/ 921334 w 1383694"/>
              <a:gd name="connsiteY41" fmla="*/ 76513 h 1812658"/>
              <a:gd name="connsiteX42" fmla="*/ 1021964 w 1383694"/>
              <a:gd name="connsiteY42" fmla="*/ 185 h 1812658"/>
              <a:gd name="connsiteX43" fmla="*/ 1157850 w 1383694"/>
              <a:gd name="connsiteY43" fmla="*/ 30648 h 1812658"/>
              <a:gd name="connsiteX44" fmla="*/ 1212614 w 1383694"/>
              <a:gd name="connsiteY44" fmla="*/ 68983 h 1812658"/>
              <a:gd name="connsiteX45" fmla="*/ 1338916 w 1383694"/>
              <a:gd name="connsiteY45" fmla="*/ 152500 h 1812658"/>
              <a:gd name="connsiteX46" fmla="*/ 1377936 w 1383694"/>
              <a:gd name="connsiteY46" fmla="*/ 190493 h 1812658"/>
              <a:gd name="connsiteX47" fmla="*/ 1358768 w 1383694"/>
              <a:gd name="connsiteY47" fmla="*/ 254841 h 1812658"/>
              <a:gd name="connsiteX48" fmla="*/ 1329332 w 1383694"/>
              <a:gd name="connsiteY48" fmla="*/ 226090 h 1812658"/>
              <a:gd name="connsiteX49" fmla="*/ 1216037 w 1383694"/>
              <a:gd name="connsiteY49" fmla="*/ 207264 h 1812658"/>
              <a:gd name="connsiteX50" fmla="*/ 1312903 w 1383694"/>
              <a:gd name="connsiteY50" fmla="*/ 279486 h 1812658"/>
              <a:gd name="connsiteX51" fmla="*/ 1361507 w 1383694"/>
              <a:gd name="connsiteY51" fmla="*/ 398257 h 1812658"/>
              <a:gd name="connsiteX52" fmla="*/ 1363560 w 1383694"/>
              <a:gd name="connsiteY52" fmla="*/ 464317 h 1812658"/>
              <a:gd name="connsiteX53" fmla="*/ 1326594 w 1383694"/>
              <a:gd name="connsiteY53" fmla="*/ 551599 h 1812658"/>
              <a:gd name="connsiteX54" fmla="*/ 1301265 w 1383694"/>
              <a:gd name="connsiteY54" fmla="*/ 577612 h 1812658"/>
              <a:gd name="connsiteX55" fmla="*/ 1274910 w 1383694"/>
              <a:gd name="connsiteY55" fmla="*/ 616974 h 1812658"/>
              <a:gd name="connsiteX56" fmla="*/ 1242735 w 1383694"/>
              <a:gd name="connsiteY56" fmla="*/ 671739 h 1812658"/>
              <a:gd name="connsiteX57" fmla="*/ 1222541 w 1383694"/>
              <a:gd name="connsiteY57" fmla="*/ 683377 h 1812658"/>
              <a:gd name="connsiteX58" fmla="*/ 1211245 w 1383694"/>
              <a:gd name="connsiteY58" fmla="*/ 715551 h 1812658"/>
              <a:gd name="connsiteX59" fmla="*/ 1193447 w 1383694"/>
              <a:gd name="connsiteY59" fmla="*/ 771001 h 1812658"/>
              <a:gd name="connsiteX60" fmla="*/ 1180782 w 1383694"/>
              <a:gd name="connsiteY60" fmla="*/ 760390 h 1812658"/>
              <a:gd name="connsiteX61" fmla="*/ 1172910 w 1383694"/>
              <a:gd name="connsiteY61" fmla="*/ 775108 h 1812658"/>
              <a:gd name="connsiteX62" fmla="*/ 1125333 w 1383694"/>
              <a:gd name="connsiteY62" fmla="*/ 842880 h 1812658"/>
              <a:gd name="connsiteX63" fmla="*/ 1111299 w 1383694"/>
              <a:gd name="connsiteY63" fmla="*/ 854517 h 1812658"/>
              <a:gd name="connsiteX64" fmla="*/ 1091105 w 1383694"/>
              <a:gd name="connsiteY64" fmla="*/ 865813 h 1812658"/>
              <a:gd name="connsiteX65" fmla="*/ 1060642 w 1383694"/>
              <a:gd name="connsiteY65" fmla="*/ 896275 h 1812658"/>
              <a:gd name="connsiteX66" fmla="*/ 1052427 w 1383694"/>
              <a:gd name="connsiteY66" fmla="*/ 912705 h 1812658"/>
              <a:gd name="connsiteX67" fmla="*/ 1044555 w 1383694"/>
              <a:gd name="connsiteY67" fmla="*/ 894222 h 1812658"/>
              <a:gd name="connsiteX68" fmla="*/ 1032575 w 1383694"/>
              <a:gd name="connsiteY68" fmla="*/ 906202 h 1812658"/>
              <a:gd name="connsiteX69" fmla="*/ 917911 w 1383694"/>
              <a:gd name="connsiteY69" fmla="*/ 1123550 h 1812658"/>
              <a:gd name="connsiteX70" fmla="*/ 914830 w 1383694"/>
              <a:gd name="connsiteY70" fmla="*/ 1146825 h 1812658"/>
              <a:gd name="connsiteX71" fmla="*/ 895663 w 1383694"/>
              <a:gd name="connsiteY71" fmla="*/ 1207409 h 1812658"/>
              <a:gd name="connsiteX72" fmla="*/ 898058 w 1383694"/>
              <a:gd name="connsiteY72" fmla="*/ 1218704 h 1812658"/>
              <a:gd name="connsiteX73" fmla="*/ 885394 w 1383694"/>
              <a:gd name="connsiteY73" fmla="*/ 1251221 h 1812658"/>
              <a:gd name="connsiteX74" fmla="*/ 882656 w 1383694"/>
              <a:gd name="connsiteY74" fmla="*/ 1257039 h 1812658"/>
              <a:gd name="connsiteX75" fmla="*/ 880944 w 1383694"/>
              <a:gd name="connsiteY75" fmla="*/ 1323442 h 1812658"/>
              <a:gd name="connsiteX76" fmla="*/ 877864 w 1383694"/>
              <a:gd name="connsiteY76" fmla="*/ 1334053 h 1812658"/>
              <a:gd name="connsiteX77" fmla="*/ 861434 w 1383694"/>
              <a:gd name="connsiteY77" fmla="*/ 1361435 h 1812658"/>
              <a:gd name="connsiteX78" fmla="*/ 870676 w 1383694"/>
              <a:gd name="connsiteY78" fmla="*/ 1420992 h 1812658"/>
              <a:gd name="connsiteX79" fmla="*/ 942897 w 1383694"/>
              <a:gd name="connsiteY79" fmla="*/ 1453508 h 1812658"/>
              <a:gd name="connsiteX80" fmla="*/ 1009300 w 1383694"/>
              <a:gd name="connsiteY80" fmla="*/ 1460696 h 1812658"/>
              <a:gd name="connsiteX81" fmla="*/ 1020937 w 1383694"/>
              <a:gd name="connsiteY81" fmla="*/ 1490817 h 1812658"/>
              <a:gd name="connsiteX82" fmla="*/ 958300 w 1383694"/>
              <a:gd name="connsiteY82" fmla="*/ 1488079 h 1812658"/>
              <a:gd name="connsiteX83" fmla="*/ 1057561 w 1383694"/>
              <a:gd name="connsiteY83" fmla="*/ 1528810 h 1812658"/>
              <a:gd name="connsiteX84" fmla="*/ 1080836 w 1383694"/>
              <a:gd name="connsiteY84" fmla="*/ 1553112 h 1812658"/>
              <a:gd name="connsiteX85" fmla="*/ 1069541 w 1383694"/>
              <a:gd name="connsiteY85" fmla="*/ 1613696 h 1812658"/>
              <a:gd name="connsiteX86" fmla="*/ 1064407 w 1383694"/>
              <a:gd name="connsiteY86" fmla="*/ 1613696 h 1812658"/>
              <a:gd name="connsiteX87" fmla="*/ 1061669 w 1383694"/>
              <a:gd name="connsiteY87" fmla="*/ 1604454 h 1812658"/>
              <a:gd name="connsiteX88" fmla="*/ 1046608 w 1383694"/>
              <a:gd name="connsiteY88" fmla="*/ 1582206 h 1812658"/>
              <a:gd name="connsiteX89" fmla="*/ 1020595 w 1383694"/>
              <a:gd name="connsiteY89" fmla="*/ 1571595 h 1812658"/>
              <a:gd name="connsiteX90" fmla="*/ 984998 w 1383694"/>
              <a:gd name="connsiteY90" fmla="*/ 1550374 h 1812658"/>
              <a:gd name="connsiteX91" fmla="*/ 927837 w 1383694"/>
              <a:gd name="connsiteY91" fmla="*/ 1530522 h 1812658"/>
              <a:gd name="connsiteX92" fmla="*/ 952481 w 1383694"/>
              <a:gd name="connsiteY92" fmla="*/ 1593501 h 1812658"/>
              <a:gd name="connsiteX93" fmla="*/ 936394 w 1383694"/>
              <a:gd name="connsiteY93" fmla="*/ 1622595 h 1812658"/>
              <a:gd name="connsiteX94" fmla="*/ 904562 w 1383694"/>
              <a:gd name="connsiteY94" fmla="*/ 1586656 h 1812658"/>
              <a:gd name="connsiteX95" fmla="*/ 776549 w 1383694"/>
              <a:gd name="connsiteY95" fmla="*/ 1522307 h 1812658"/>
              <a:gd name="connsiteX96" fmla="*/ 755670 w 1383694"/>
              <a:gd name="connsiteY96" fmla="*/ 1522307 h 1812658"/>
              <a:gd name="connsiteX97" fmla="*/ 674891 w 1383694"/>
              <a:gd name="connsiteY97" fmla="*/ 1530179 h 1812658"/>
              <a:gd name="connsiteX98" fmla="*/ 661543 w 1383694"/>
              <a:gd name="connsiteY98" fmla="*/ 1530179 h 1812658"/>
              <a:gd name="connsiteX99" fmla="*/ 659831 w 1383694"/>
              <a:gd name="connsiteY99" fmla="*/ 1516830 h 1812658"/>
              <a:gd name="connsiteX100" fmla="*/ 719388 w 1383694"/>
              <a:gd name="connsiteY100" fmla="*/ 1476441 h 1812658"/>
              <a:gd name="connsiteX101" fmla="*/ 777918 w 1383694"/>
              <a:gd name="connsiteY101" fmla="*/ 1474388 h 1812658"/>
              <a:gd name="connsiteX102" fmla="*/ 803589 w 1383694"/>
              <a:gd name="connsiteY102" fmla="*/ 1445294 h 1812658"/>
              <a:gd name="connsiteX103" fmla="*/ 789898 w 1383694"/>
              <a:gd name="connsiteY103" fmla="*/ 1361777 h 1812658"/>
              <a:gd name="connsiteX104" fmla="*/ 772441 w 1383694"/>
              <a:gd name="connsiteY104" fmla="*/ 1331657 h 1812658"/>
              <a:gd name="connsiteX105" fmla="*/ 756697 w 1383694"/>
              <a:gd name="connsiteY105" fmla="*/ 1313516 h 1812658"/>
              <a:gd name="connsiteX106" fmla="*/ 726918 w 1383694"/>
              <a:gd name="connsiteY106" fmla="*/ 1321046 h 1812658"/>
              <a:gd name="connsiteX107" fmla="*/ 726918 w 1383694"/>
              <a:gd name="connsiteY107" fmla="*/ 1282368 h 1812658"/>
              <a:gd name="connsiteX108" fmla="*/ 716650 w 1383694"/>
              <a:gd name="connsiteY108" fmla="*/ 1290241 h 1812658"/>
              <a:gd name="connsiteX109" fmla="*/ 690979 w 1383694"/>
              <a:gd name="connsiteY109" fmla="*/ 1288187 h 1812658"/>
              <a:gd name="connsiteX110" fmla="*/ 690979 w 1383694"/>
              <a:gd name="connsiteY110" fmla="*/ 1316596 h 1812658"/>
              <a:gd name="connsiteX111" fmla="*/ 701589 w 1383694"/>
              <a:gd name="connsiteY111" fmla="*/ 1327549 h 1812658"/>
              <a:gd name="connsiteX112" fmla="*/ 696455 w 1383694"/>
              <a:gd name="connsiteY112" fmla="*/ 1333026 h 1812658"/>
              <a:gd name="connsiteX113" fmla="*/ 683448 w 1383694"/>
              <a:gd name="connsiteY113" fmla="*/ 1345690 h 1812658"/>
              <a:gd name="connsiteX114" fmla="*/ 695086 w 1383694"/>
              <a:gd name="connsiteY114" fmla="*/ 1352878 h 1812658"/>
              <a:gd name="connsiteX115" fmla="*/ 767650 w 1383694"/>
              <a:gd name="connsiteY115" fmla="*/ 1373757 h 1812658"/>
              <a:gd name="connsiteX116" fmla="*/ 784764 w 1383694"/>
              <a:gd name="connsiteY116" fmla="*/ 1404905 h 1812658"/>
              <a:gd name="connsiteX117" fmla="*/ 684133 w 1383694"/>
              <a:gd name="connsiteY117" fmla="*/ 1388817 h 1812658"/>
              <a:gd name="connsiteX118" fmla="*/ 696113 w 1383694"/>
              <a:gd name="connsiteY118" fmla="*/ 1431260 h 1812658"/>
              <a:gd name="connsiteX119" fmla="*/ 662912 w 1383694"/>
              <a:gd name="connsiteY119" fmla="*/ 1415858 h 1812658"/>
              <a:gd name="connsiteX120" fmla="*/ 618415 w 1383694"/>
              <a:gd name="connsiteY120" fmla="*/ 1400113 h 1812658"/>
              <a:gd name="connsiteX121" fmla="*/ 591375 w 1383694"/>
              <a:gd name="connsiteY121" fmla="*/ 1396348 h 1812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383694" h="1812658">
                <a:moveTo>
                  <a:pt x="592060" y="1395663"/>
                </a:moveTo>
                <a:cubicBezTo>
                  <a:pt x="565019" y="1378549"/>
                  <a:pt x="531818" y="1379576"/>
                  <a:pt x="503409" y="1366911"/>
                </a:cubicBezTo>
                <a:cubicBezTo>
                  <a:pt x="500328" y="1365542"/>
                  <a:pt x="494510" y="1365200"/>
                  <a:pt x="493140" y="1366911"/>
                </a:cubicBezTo>
                <a:cubicBezTo>
                  <a:pt x="477053" y="1386764"/>
                  <a:pt x="443167" y="1384710"/>
                  <a:pt x="435980" y="1414831"/>
                </a:cubicBezTo>
                <a:cubicBezTo>
                  <a:pt x="416127" y="1399086"/>
                  <a:pt x="407570" y="1417911"/>
                  <a:pt x="395933" y="1427837"/>
                </a:cubicBezTo>
                <a:cubicBezTo>
                  <a:pt x="395933" y="1427837"/>
                  <a:pt x="394564" y="1429207"/>
                  <a:pt x="394564" y="1429207"/>
                </a:cubicBezTo>
                <a:cubicBezTo>
                  <a:pt x="390456" y="1431603"/>
                  <a:pt x="388403" y="1437764"/>
                  <a:pt x="382241" y="1436394"/>
                </a:cubicBezTo>
                <a:cubicBezTo>
                  <a:pt x="377792" y="1427153"/>
                  <a:pt x="374027" y="1429207"/>
                  <a:pt x="370262" y="1437079"/>
                </a:cubicBezTo>
                <a:cubicBezTo>
                  <a:pt x="361362" y="1454878"/>
                  <a:pt x="352121" y="1472676"/>
                  <a:pt x="343221" y="1490475"/>
                </a:cubicBezTo>
                <a:cubicBezTo>
                  <a:pt x="338772" y="1498005"/>
                  <a:pt x="334664" y="1505193"/>
                  <a:pt x="330215" y="1512723"/>
                </a:cubicBezTo>
                <a:cubicBezTo>
                  <a:pt x="299410" y="1577756"/>
                  <a:pt x="265181" y="1640736"/>
                  <a:pt x="225477" y="1700635"/>
                </a:cubicBezTo>
                <a:cubicBezTo>
                  <a:pt x="222054" y="1704058"/>
                  <a:pt x="218631" y="1707823"/>
                  <a:pt x="215208" y="1711246"/>
                </a:cubicBezTo>
                <a:cubicBezTo>
                  <a:pt x="198437" y="1718092"/>
                  <a:pt x="192960" y="1742736"/>
                  <a:pt x="169343" y="1739655"/>
                </a:cubicBezTo>
                <a:cubicBezTo>
                  <a:pt x="167631" y="1739655"/>
                  <a:pt x="164209" y="1749581"/>
                  <a:pt x="161813" y="1754716"/>
                </a:cubicBezTo>
                <a:cubicBezTo>
                  <a:pt x="146752" y="1771145"/>
                  <a:pt x="136826" y="1795789"/>
                  <a:pt x="106706" y="1788944"/>
                </a:cubicBezTo>
                <a:cubicBezTo>
                  <a:pt x="104310" y="1788259"/>
                  <a:pt x="100544" y="1794420"/>
                  <a:pt x="97464" y="1797501"/>
                </a:cubicBezTo>
                <a:cubicBezTo>
                  <a:pt x="75558" y="1802635"/>
                  <a:pt x="53652" y="1809138"/>
                  <a:pt x="31404" y="1812219"/>
                </a:cubicBezTo>
                <a:cubicBezTo>
                  <a:pt x="8129" y="1815642"/>
                  <a:pt x="2652" y="1798527"/>
                  <a:pt x="941" y="1780044"/>
                </a:cubicBezTo>
                <a:cubicBezTo>
                  <a:pt x="-3851" y="1728360"/>
                  <a:pt x="10525" y="1679756"/>
                  <a:pt x="24558" y="1631494"/>
                </a:cubicBezTo>
                <a:cubicBezTo>
                  <a:pt x="32431" y="1604112"/>
                  <a:pt x="25243" y="1576045"/>
                  <a:pt x="32431" y="1548320"/>
                </a:cubicBezTo>
                <a:cubicBezTo>
                  <a:pt x="41672" y="1512038"/>
                  <a:pt x="50914" y="1476099"/>
                  <a:pt x="67686" y="1442555"/>
                </a:cubicBezTo>
                <a:cubicBezTo>
                  <a:pt x="71451" y="1434683"/>
                  <a:pt x="75900" y="1426468"/>
                  <a:pt x="73504" y="1418938"/>
                </a:cubicBezTo>
                <a:cubicBezTo>
                  <a:pt x="60840" y="1378207"/>
                  <a:pt x="87538" y="1346717"/>
                  <a:pt x="97464" y="1311462"/>
                </a:cubicBezTo>
                <a:cubicBezTo>
                  <a:pt x="102940" y="1292294"/>
                  <a:pt x="112524" y="1274496"/>
                  <a:pt x="119712" y="1256013"/>
                </a:cubicBezTo>
                <a:cubicBezTo>
                  <a:pt x="123135" y="1247113"/>
                  <a:pt x="125189" y="1240952"/>
                  <a:pt x="115263" y="1231711"/>
                </a:cubicBezTo>
                <a:cubicBezTo>
                  <a:pt x="100544" y="1217335"/>
                  <a:pt x="109786" y="1196456"/>
                  <a:pt x="112182" y="1178315"/>
                </a:cubicBezTo>
                <a:cubicBezTo>
                  <a:pt x="113209" y="1171812"/>
                  <a:pt x="118685" y="1165308"/>
                  <a:pt x="118343" y="1159147"/>
                </a:cubicBezTo>
                <a:cubicBezTo>
                  <a:pt x="115263" y="1103355"/>
                  <a:pt x="146068" y="1056805"/>
                  <a:pt x="158048" y="1005805"/>
                </a:cubicBezTo>
                <a:cubicBezTo>
                  <a:pt x="171054" y="951383"/>
                  <a:pt x="199121" y="907571"/>
                  <a:pt x="226504" y="861705"/>
                </a:cubicBezTo>
                <a:cubicBezTo>
                  <a:pt x="236772" y="856229"/>
                  <a:pt x="236088" y="843907"/>
                  <a:pt x="242591" y="836034"/>
                </a:cubicBezTo>
                <a:cubicBezTo>
                  <a:pt x="284007" y="772712"/>
                  <a:pt x="308309" y="700149"/>
                  <a:pt x="355201" y="639907"/>
                </a:cubicBezTo>
                <a:cubicBezTo>
                  <a:pt x="366497" y="634431"/>
                  <a:pt x="371631" y="623820"/>
                  <a:pt x="378134" y="614236"/>
                </a:cubicBezTo>
                <a:cubicBezTo>
                  <a:pt x="416127" y="575216"/>
                  <a:pt x="453094" y="534827"/>
                  <a:pt x="501013" y="507102"/>
                </a:cubicBezTo>
                <a:cubicBezTo>
                  <a:pt x="509228" y="505733"/>
                  <a:pt x="515046" y="500941"/>
                  <a:pt x="520181" y="495122"/>
                </a:cubicBezTo>
                <a:cubicBezTo>
                  <a:pt x="566388" y="469794"/>
                  <a:pt x="605409" y="434197"/>
                  <a:pt x="652301" y="408868"/>
                </a:cubicBezTo>
                <a:cubicBezTo>
                  <a:pt x="701932" y="381828"/>
                  <a:pt x="755670" y="372928"/>
                  <a:pt x="809065" y="360606"/>
                </a:cubicBezTo>
                <a:cubicBezTo>
                  <a:pt x="821388" y="357868"/>
                  <a:pt x="833710" y="355814"/>
                  <a:pt x="846032" y="355130"/>
                </a:cubicBezTo>
                <a:cubicBezTo>
                  <a:pt x="891897" y="352049"/>
                  <a:pt x="905931" y="341438"/>
                  <a:pt x="918595" y="297626"/>
                </a:cubicBezTo>
                <a:cubicBezTo>
                  <a:pt x="923730" y="279828"/>
                  <a:pt x="933313" y="270929"/>
                  <a:pt x="951454" y="262372"/>
                </a:cubicBezTo>
                <a:cubicBezTo>
                  <a:pt x="966857" y="255184"/>
                  <a:pt x="981917" y="256211"/>
                  <a:pt x="998004" y="251076"/>
                </a:cubicBezTo>
                <a:cubicBezTo>
                  <a:pt x="990474" y="231224"/>
                  <a:pt x="979864" y="215137"/>
                  <a:pt x="963776" y="202472"/>
                </a:cubicBezTo>
                <a:cubicBezTo>
                  <a:pt x="922360" y="169614"/>
                  <a:pt x="916199" y="123748"/>
                  <a:pt x="921334" y="76513"/>
                </a:cubicBezTo>
                <a:cubicBezTo>
                  <a:pt x="926125" y="33728"/>
                  <a:pt x="971307" y="2581"/>
                  <a:pt x="1021964" y="185"/>
                </a:cubicBezTo>
                <a:cubicBezTo>
                  <a:pt x="1070226" y="-1869"/>
                  <a:pt x="1114038" y="13533"/>
                  <a:pt x="1157850" y="30648"/>
                </a:cubicBezTo>
                <a:cubicBezTo>
                  <a:pt x="1180098" y="39205"/>
                  <a:pt x="1195843" y="53580"/>
                  <a:pt x="1212614" y="68983"/>
                </a:cubicBezTo>
                <a:cubicBezTo>
                  <a:pt x="1249923" y="103553"/>
                  <a:pt x="1290997" y="132990"/>
                  <a:pt x="1338916" y="152500"/>
                </a:cubicBezTo>
                <a:cubicBezTo>
                  <a:pt x="1355688" y="159345"/>
                  <a:pt x="1370406" y="171667"/>
                  <a:pt x="1377936" y="190493"/>
                </a:cubicBezTo>
                <a:cubicBezTo>
                  <a:pt x="1388889" y="217191"/>
                  <a:pt x="1385124" y="233962"/>
                  <a:pt x="1358768" y="254841"/>
                </a:cubicBezTo>
                <a:cubicBezTo>
                  <a:pt x="1358084" y="235331"/>
                  <a:pt x="1351238" y="221640"/>
                  <a:pt x="1329332" y="226090"/>
                </a:cubicBezTo>
                <a:cubicBezTo>
                  <a:pt x="1293050" y="213083"/>
                  <a:pt x="1255742" y="205553"/>
                  <a:pt x="1216037" y="207264"/>
                </a:cubicBezTo>
                <a:cubicBezTo>
                  <a:pt x="1246843" y="233962"/>
                  <a:pt x="1291339" y="241492"/>
                  <a:pt x="1312903" y="279486"/>
                </a:cubicBezTo>
                <a:cubicBezTo>
                  <a:pt x="1328990" y="319190"/>
                  <a:pt x="1343366" y="359579"/>
                  <a:pt x="1361507" y="398257"/>
                </a:cubicBezTo>
                <a:cubicBezTo>
                  <a:pt x="1372117" y="420848"/>
                  <a:pt x="1370064" y="447888"/>
                  <a:pt x="1363560" y="464317"/>
                </a:cubicBezTo>
                <a:cubicBezTo>
                  <a:pt x="1352265" y="493753"/>
                  <a:pt x="1347131" y="528666"/>
                  <a:pt x="1326594" y="551599"/>
                </a:cubicBezTo>
                <a:cubicBezTo>
                  <a:pt x="1319748" y="559129"/>
                  <a:pt x="1308111" y="567001"/>
                  <a:pt x="1301265" y="577612"/>
                </a:cubicBezTo>
                <a:cubicBezTo>
                  <a:pt x="1292708" y="590961"/>
                  <a:pt x="1281071" y="602941"/>
                  <a:pt x="1274910" y="616974"/>
                </a:cubicBezTo>
                <a:cubicBezTo>
                  <a:pt x="1266010" y="636827"/>
                  <a:pt x="1247869" y="650518"/>
                  <a:pt x="1242735" y="671739"/>
                </a:cubicBezTo>
                <a:cubicBezTo>
                  <a:pt x="1235890" y="675505"/>
                  <a:pt x="1224937" y="669686"/>
                  <a:pt x="1222541" y="683377"/>
                </a:cubicBezTo>
                <a:cubicBezTo>
                  <a:pt x="1220487" y="694330"/>
                  <a:pt x="1215010" y="704940"/>
                  <a:pt x="1211245" y="715551"/>
                </a:cubicBezTo>
                <a:cubicBezTo>
                  <a:pt x="1203373" y="733692"/>
                  <a:pt x="1191393" y="750464"/>
                  <a:pt x="1193447" y="771001"/>
                </a:cubicBezTo>
                <a:cubicBezTo>
                  <a:pt x="1181809" y="774081"/>
                  <a:pt x="1186943" y="759706"/>
                  <a:pt x="1180782" y="760390"/>
                </a:cubicBezTo>
                <a:cubicBezTo>
                  <a:pt x="1173252" y="761417"/>
                  <a:pt x="1173937" y="768947"/>
                  <a:pt x="1172910" y="775108"/>
                </a:cubicBezTo>
                <a:cubicBezTo>
                  <a:pt x="1167433" y="804887"/>
                  <a:pt x="1152715" y="828162"/>
                  <a:pt x="1125333" y="842880"/>
                </a:cubicBezTo>
                <a:cubicBezTo>
                  <a:pt x="1120199" y="845618"/>
                  <a:pt x="1114722" y="849725"/>
                  <a:pt x="1111299" y="854517"/>
                </a:cubicBezTo>
                <a:cubicBezTo>
                  <a:pt x="1106165" y="861705"/>
                  <a:pt x="1109588" y="882584"/>
                  <a:pt x="1091105" y="865813"/>
                </a:cubicBezTo>
                <a:cubicBezTo>
                  <a:pt x="1083232" y="878135"/>
                  <a:pt x="1066803" y="882242"/>
                  <a:pt x="1060642" y="896275"/>
                </a:cubicBezTo>
                <a:cubicBezTo>
                  <a:pt x="1058246" y="901752"/>
                  <a:pt x="1055165" y="906886"/>
                  <a:pt x="1052427" y="912705"/>
                </a:cubicBezTo>
                <a:cubicBezTo>
                  <a:pt x="1045924" y="907228"/>
                  <a:pt x="1054481" y="895933"/>
                  <a:pt x="1044555" y="894222"/>
                </a:cubicBezTo>
                <a:cubicBezTo>
                  <a:pt x="1037709" y="892853"/>
                  <a:pt x="1035998" y="901067"/>
                  <a:pt x="1032575" y="906202"/>
                </a:cubicBezTo>
                <a:cubicBezTo>
                  <a:pt x="986709" y="974658"/>
                  <a:pt x="949401" y="1047563"/>
                  <a:pt x="917911" y="1123550"/>
                </a:cubicBezTo>
                <a:cubicBezTo>
                  <a:pt x="914488" y="1131765"/>
                  <a:pt x="914488" y="1138952"/>
                  <a:pt x="914830" y="1146825"/>
                </a:cubicBezTo>
                <a:cubicBezTo>
                  <a:pt x="916199" y="1169415"/>
                  <a:pt x="919622" y="1192690"/>
                  <a:pt x="895663" y="1207409"/>
                </a:cubicBezTo>
                <a:cubicBezTo>
                  <a:pt x="894636" y="1208093"/>
                  <a:pt x="899085" y="1215281"/>
                  <a:pt x="898058" y="1218704"/>
                </a:cubicBezTo>
                <a:cubicBezTo>
                  <a:pt x="894293" y="1229657"/>
                  <a:pt x="910038" y="1248482"/>
                  <a:pt x="885394" y="1251221"/>
                </a:cubicBezTo>
                <a:cubicBezTo>
                  <a:pt x="884367" y="1251221"/>
                  <a:pt x="882314" y="1255670"/>
                  <a:pt x="882656" y="1257039"/>
                </a:cubicBezTo>
                <a:cubicBezTo>
                  <a:pt x="889501" y="1279288"/>
                  <a:pt x="866226" y="1300851"/>
                  <a:pt x="880944" y="1323442"/>
                </a:cubicBezTo>
                <a:cubicBezTo>
                  <a:pt x="882998" y="1326522"/>
                  <a:pt x="883340" y="1334737"/>
                  <a:pt x="877864" y="1334053"/>
                </a:cubicBezTo>
                <a:cubicBezTo>
                  <a:pt x="848428" y="1329261"/>
                  <a:pt x="862804" y="1351167"/>
                  <a:pt x="861434" y="1361435"/>
                </a:cubicBezTo>
                <a:cubicBezTo>
                  <a:pt x="859038" y="1381972"/>
                  <a:pt x="864515" y="1401482"/>
                  <a:pt x="870676" y="1420992"/>
                </a:cubicBezTo>
                <a:cubicBezTo>
                  <a:pt x="881971" y="1456247"/>
                  <a:pt x="906958" y="1469253"/>
                  <a:pt x="942897" y="1453508"/>
                </a:cubicBezTo>
                <a:cubicBezTo>
                  <a:pt x="967541" y="1442555"/>
                  <a:pt x="988421" y="1446663"/>
                  <a:pt x="1009300" y="1460696"/>
                </a:cubicBezTo>
                <a:cubicBezTo>
                  <a:pt x="1018884" y="1467200"/>
                  <a:pt x="1024360" y="1475757"/>
                  <a:pt x="1020937" y="1490817"/>
                </a:cubicBezTo>
                <a:cubicBezTo>
                  <a:pt x="1001770" y="1457616"/>
                  <a:pt x="983629" y="1487737"/>
                  <a:pt x="958300" y="1488079"/>
                </a:cubicBezTo>
                <a:cubicBezTo>
                  <a:pt x="993213" y="1508616"/>
                  <a:pt x="1023333" y="1524018"/>
                  <a:pt x="1057561" y="1528810"/>
                </a:cubicBezTo>
                <a:cubicBezTo>
                  <a:pt x="1072622" y="1530864"/>
                  <a:pt x="1081521" y="1539079"/>
                  <a:pt x="1080836" y="1553112"/>
                </a:cubicBezTo>
                <a:cubicBezTo>
                  <a:pt x="1080152" y="1573649"/>
                  <a:pt x="1090078" y="1596239"/>
                  <a:pt x="1069541" y="1613696"/>
                </a:cubicBezTo>
                <a:cubicBezTo>
                  <a:pt x="1066118" y="1616434"/>
                  <a:pt x="1066118" y="1614380"/>
                  <a:pt x="1064407" y="1613696"/>
                </a:cubicBezTo>
                <a:cubicBezTo>
                  <a:pt x="1060300" y="1611642"/>
                  <a:pt x="1059957" y="1607192"/>
                  <a:pt x="1061669" y="1604454"/>
                </a:cubicBezTo>
                <a:cubicBezTo>
                  <a:pt x="1075018" y="1584260"/>
                  <a:pt x="1062011" y="1582206"/>
                  <a:pt x="1046608" y="1582206"/>
                </a:cubicBezTo>
                <a:cubicBezTo>
                  <a:pt x="1036340" y="1582206"/>
                  <a:pt x="1027098" y="1579125"/>
                  <a:pt x="1020595" y="1571595"/>
                </a:cubicBezTo>
                <a:cubicBezTo>
                  <a:pt x="1011011" y="1560300"/>
                  <a:pt x="998347" y="1555166"/>
                  <a:pt x="984998" y="1550374"/>
                </a:cubicBezTo>
                <a:cubicBezTo>
                  <a:pt x="968568" y="1537709"/>
                  <a:pt x="950085" y="1529837"/>
                  <a:pt x="927837" y="1530522"/>
                </a:cubicBezTo>
                <a:cubicBezTo>
                  <a:pt x="949743" y="1546951"/>
                  <a:pt x="955904" y="1568515"/>
                  <a:pt x="952481" y="1593501"/>
                </a:cubicBezTo>
                <a:cubicBezTo>
                  <a:pt x="946320" y="1602743"/>
                  <a:pt x="947005" y="1615749"/>
                  <a:pt x="936394" y="1622595"/>
                </a:cubicBezTo>
                <a:cubicBezTo>
                  <a:pt x="930462" y="1603883"/>
                  <a:pt x="919851" y="1591903"/>
                  <a:pt x="904562" y="1586656"/>
                </a:cubicBezTo>
                <a:cubicBezTo>
                  <a:pt x="877864" y="1533260"/>
                  <a:pt x="829945" y="1522649"/>
                  <a:pt x="776549" y="1522307"/>
                </a:cubicBezTo>
                <a:cubicBezTo>
                  <a:pt x="769361" y="1522307"/>
                  <a:pt x="760804" y="1525045"/>
                  <a:pt x="755670" y="1522307"/>
                </a:cubicBezTo>
                <a:cubicBezTo>
                  <a:pt x="726576" y="1504851"/>
                  <a:pt x="701247" y="1523676"/>
                  <a:pt x="674891" y="1530179"/>
                </a:cubicBezTo>
                <a:cubicBezTo>
                  <a:pt x="669757" y="1531548"/>
                  <a:pt x="666334" y="1535656"/>
                  <a:pt x="661543" y="1530179"/>
                </a:cubicBezTo>
                <a:cubicBezTo>
                  <a:pt x="657435" y="1526072"/>
                  <a:pt x="657777" y="1522991"/>
                  <a:pt x="659831" y="1516830"/>
                </a:cubicBezTo>
                <a:cubicBezTo>
                  <a:pt x="674891" y="1473703"/>
                  <a:pt x="688240" y="1473018"/>
                  <a:pt x="719388" y="1476441"/>
                </a:cubicBezTo>
                <a:cubicBezTo>
                  <a:pt x="738556" y="1478495"/>
                  <a:pt x="758750" y="1477468"/>
                  <a:pt x="777918" y="1474388"/>
                </a:cubicBezTo>
                <a:cubicBezTo>
                  <a:pt x="791951" y="1471992"/>
                  <a:pt x="802562" y="1463777"/>
                  <a:pt x="803589" y="1445294"/>
                </a:cubicBezTo>
                <a:cubicBezTo>
                  <a:pt x="804958" y="1416200"/>
                  <a:pt x="798797" y="1388817"/>
                  <a:pt x="789898" y="1361777"/>
                </a:cubicBezTo>
                <a:cubicBezTo>
                  <a:pt x="786475" y="1351167"/>
                  <a:pt x="763200" y="1351851"/>
                  <a:pt x="772441" y="1331657"/>
                </a:cubicBezTo>
                <a:cubicBezTo>
                  <a:pt x="773811" y="1328576"/>
                  <a:pt x="749509" y="1331657"/>
                  <a:pt x="756697" y="1313516"/>
                </a:cubicBezTo>
                <a:cubicBezTo>
                  <a:pt x="746086" y="1323442"/>
                  <a:pt x="739583" y="1289214"/>
                  <a:pt x="726918" y="1321046"/>
                </a:cubicBezTo>
                <a:lnTo>
                  <a:pt x="726918" y="1282368"/>
                </a:lnTo>
                <a:cubicBezTo>
                  <a:pt x="718019" y="1279630"/>
                  <a:pt x="717334" y="1292637"/>
                  <a:pt x="716650" y="1290241"/>
                </a:cubicBezTo>
                <a:cubicBezTo>
                  <a:pt x="709462" y="1263885"/>
                  <a:pt x="698167" y="1300851"/>
                  <a:pt x="690979" y="1288187"/>
                </a:cubicBezTo>
                <a:cubicBezTo>
                  <a:pt x="690294" y="1297771"/>
                  <a:pt x="664281" y="1307012"/>
                  <a:pt x="690979" y="1316596"/>
                </a:cubicBezTo>
                <a:cubicBezTo>
                  <a:pt x="696113" y="1318650"/>
                  <a:pt x="700562" y="1321730"/>
                  <a:pt x="701589" y="1327549"/>
                </a:cubicBezTo>
                <a:cubicBezTo>
                  <a:pt x="699878" y="1329261"/>
                  <a:pt x="698167" y="1331314"/>
                  <a:pt x="696455" y="1333026"/>
                </a:cubicBezTo>
                <a:cubicBezTo>
                  <a:pt x="687556" y="1332341"/>
                  <a:pt x="683448" y="1336791"/>
                  <a:pt x="683448" y="1345690"/>
                </a:cubicBezTo>
                <a:cubicBezTo>
                  <a:pt x="683448" y="1354247"/>
                  <a:pt x="690979" y="1350482"/>
                  <a:pt x="695086" y="1352878"/>
                </a:cubicBezTo>
                <a:cubicBezTo>
                  <a:pt x="717677" y="1365542"/>
                  <a:pt x="746428" y="1354932"/>
                  <a:pt x="767650" y="1373757"/>
                </a:cubicBezTo>
                <a:cubicBezTo>
                  <a:pt x="778260" y="1383341"/>
                  <a:pt x="785106" y="1392925"/>
                  <a:pt x="784764" y="1404905"/>
                </a:cubicBezTo>
                <a:cubicBezTo>
                  <a:pt x="752589" y="1393609"/>
                  <a:pt x="718019" y="1409012"/>
                  <a:pt x="684133" y="1388817"/>
                </a:cubicBezTo>
                <a:cubicBezTo>
                  <a:pt x="691321" y="1406616"/>
                  <a:pt x="703985" y="1415173"/>
                  <a:pt x="696113" y="1431260"/>
                </a:cubicBezTo>
                <a:cubicBezTo>
                  <a:pt x="688583" y="1417227"/>
                  <a:pt x="676603" y="1413462"/>
                  <a:pt x="662912" y="1415858"/>
                </a:cubicBezTo>
                <a:cubicBezTo>
                  <a:pt x="645113" y="1418596"/>
                  <a:pt x="630737" y="1412093"/>
                  <a:pt x="618415" y="1400113"/>
                </a:cubicBezTo>
                <a:cubicBezTo>
                  <a:pt x="609516" y="1398744"/>
                  <a:pt x="600274" y="1397717"/>
                  <a:pt x="591375" y="1396348"/>
                </a:cubicBezTo>
                <a:close/>
              </a:path>
            </a:pathLst>
          </a:custGeom>
          <a:solidFill>
            <a:srgbClr val="060607"/>
          </a:solidFill>
          <a:ln w="3420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AE1485B5-2089-4D77-A3B3-5381BA64CB6F}"/>
              </a:ext>
            </a:extLst>
          </p:cNvPr>
          <p:cNvSpPr/>
          <p:nvPr/>
        </p:nvSpPr>
        <p:spPr>
          <a:xfrm>
            <a:off x="2572246" y="4714316"/>
            <a:ext cx="1113662" cy="1664748"/>
          </a:xfrm>
          <a:custGeom>
            <a:avLst/>
            <a:gdLst>
              <a:gd name="connsiteX0" fmla="*/ 536694 w 1113662"/>
              <a:gd name="connsiteY0" fmla="*/ 1438583 h 1664748"/>
              <a:gd name="connsiteX1" fmla="*/ 568184 w 1113662"/>
              <a:gd name="connsiteY1" fmla="*/ 1428657 h 1664748"/>
              <a:gd name="connsiteX2" fmla="*/ 600700 w 1113662"/>
              <a:gd name="connsiteY2" fmla="*/ 1391006 h 1664748"/>
              <a:gd name="connsiteX3" fmla="*/ 590774 w 1113662"/>
              <a:gd name="connsiteY3" fmla="*/ 1335215 h 1664748"/>
              <a:gd name="connsiteX4" fmla="*/ 576398 w 1113662"/>
              <a:gd name="connsiteY4" fmla="*/ 1327000 h 1664748"/>
              <a:gd name="connsiteX5" fmla="*/ 558257 w 1113662"/>
              <a:gd name="connsiteY5" fmla="*/ 1335899 h 1664748"/>
              <a:gd name="connsiteX6" fmla="*/ 464130 w 1113662"/>
              <a:gd name="connsiteY6" fmla="*/ 1348906 h 1664748"/>
              <a:gd name="connsiteX7" fmla="*/ 446674 w 1113662"/>
              <a:gd name="connsiteY7" fmla="*/ 1349590 h 1664748"/>
              <a:gd name="connsiteX8" fmla="*/ 424083 w 1113662"/>
              <a:gd name="connsiteY8" fmla="*/ 1360201 h 1664748"/>
              <a:gd name="connsiteX9" fmla="*/ 452493 w 1113662"/>
              <a:gd name="connsiteY9" fmla="*/ 1406067 h 1664748"/>
              <a:gd name="connsiteX10" fmla="*/ 486036 w 1113662"/>
              <a:gd name="connsiteY10" fmla="*/ 1455013 h 1664748"/>
              <a:gd name="connsiteX11" fmla="*/ 423741 w 1113662"/>
              <a:gd name="connsiteY11" fmla="*/ 1447483 h 1664748"/>
              <a:gd name="connsiteX12" fmla="*/ 484667 w 1113662"/>
              <a:gd name="connsiteY12" fmla="*/ 1535106 h 1664748"/>
              <a:gd name="connsiteX13" fmla="*/ 484667 w 1113662"/>
              <a:gd name="connsiteY13" fmla="*/ 1551194 h 1664748"/>
              <a:gd name="connsiteX14" fmla="*/ 482956 w 1113662"/>
              <a:gd name="connsiteY14" fmla="*/ 1562147 h 1664748"/>
              <a:gd name="connsiteX15" fmla="*/ 462419 w 1113662"/>
              <a:gd name="connsiteY15" fmla="*/ 1574469 h 1664748"/>
              <a:gd name="connsiteX16" fmla="*/ 439828 w 1113662"/>
              <a:gd name="connsiteY16" fmla="*/ 1533395 h 1664748"/>
              <a:gd name="connsiteX17" fmla="*/ 411761 w 1113662"/>
              <a:gd name="connsiteY17" fmla="*/ 1492664 h 1664748"/>
              <a:gd name="connsiteX18" fmla="*/ 402520 w 1113662"/>
              <a:gd name="connsiteY18" fmla="*/ 1485818 h 1664748"/>
              <a:gd name="connsiteX19" fmla="*/ 390540 w 1113662"/>
              <a:gd name="connsiteY19" fmla="*/ 1491979 h 1664748"/>
              <a:gd name="connsiteX20" fmla="*/ 374795 w 1113662"/>
              <a:gd name="connsiteY20" fmla="*/ 1588160 h 1664748"/>
              <a:gd name="connsiteX21" fmla="*/ 313869 w 1113662"/>
              <a:gd name="connsiteY21" fmla="*/ 1647032 h 1664748"/>
              <a:gd name="connsiteX22" fmla="*/ 301205 w 1113662"/>
              <a:gd name="connsiteY22" fmla="*/ 1646005 h 1664748"/>
              <a:gd name="connsiteX23" fmla="*/ 275191 w 1113662"/>
              <a:gd name="connsiteY23" fmla="*/ 1647717 h 1664748"/>
              <a:gd name="connsiteX24" fmla="*/ 251916 w 1113662"/>
              <a:gd name="connsiteY24" fmla="*/ 1659012 h 1664748"/>
              <a:gd name="connsiteX25" fmla="*/ 202628 w 1113662"/>
              <a:gd name="connsiteY25" fmla="*/ 1664146 h 1664748"/>
              <a:gd name="connsiteX26" fmla="*/ 135883 w 1113662"/>
              <a:gd name="connsiteY26" fmla="*/ 1663462 h 1664748"/>
              <a:gd name="connsiteX27" fmla="*/ 107131 w 1113662"/>
              <a:gd name="connsiteY27" fmla="*/ 1643609 h 1664748"/>
              <a:gd name="connsiteX28" fmla="*/ 88306 w 1113662"/>
              <a:gd name="connsiteY28" fmla="*/ 1573442 h 1664748"/>
              <a:gd name="connsiteX29" fmla="*/ 75299 w 1113662"/>
              <a:gd name="connsiteY29" fmla="*/ 1610408 h 1664748"/>
              <a:gd name="connsiteX30" fmla="*/ 60239 w 1113662"/>
              <a:gd name="connsiteY30" fmla="*/ 1626153 h 1664748"/>
              <a:gd name="connsiteX31" fmla="*/ 42783 w 1113662"/>
              <a:gd name="connsiteY31" fmla="*/ 1607670 h 1664748"/>
              <a:gd name="connsiteX32" fmla="*/ 26353 w 1113662"/>
              <a:gd name="connsiteY32" fmla="*/ 1504643 h 1664748"/>
              <a:gd name="connsiteX33" fmla="*/ 14373 w 1113662"/>
              <a:gd name="connsiteY33" fmla="*/ 1474180 h 1664748"/>
              <a:gd name="connsiteX34" fmla="*/ 682 w 1113662"/>
              <a:gd name="connsiteY34" fmla="*/ 1432080 h 1664748"/>
              <a:gd name="connsiteX35" fmla="*/ 15400 w 1113662"/>
              <a:gd name="connsiteY35" fmla="*/ 1347195 h 1664748"/>
              <a:gd name="connsiteX36" fmla="*/ 16085 w 1113662"/>
              <a:gd name="connsiteY36" fmla="*/ 1289349 h 1664748"/>
              <a:gd name="connsiteX37" fmla="*/ 8555 w 1113662"/>
              <a:gd name="connsiteY37" fmla="*/ 1175712 h 1664748"/>
              <a:gd name="connsiteX38" fmla="*/ 15742 w 1113662"/>
              <a:gd name="connsiteY38" fmla="*/ 1072685 h 1664748"/>
              <a:gd name="connsiteX39" fmla="*/ 27038 w 1113662"/>
              <a:gd name="connsiteY39" fmla="*/ 982665 h 1664748"/>
              <a:gd name="connsiteX40" fmla="*/ 16769 w 1113662"/>
              <a:gd name="connsiteY40" fmla="*/ 949122 h 1664748"/>
              <a:gd name="connsiteX41" fmla="*/ 17112 w 1113662"/>
              <a:gd name="connsiteY41" fmla="*/ 863894 h 1664748"/>
              <a:gd name="connsiteX42" fmla="*/ 40729 w 1113662"/>
              <a:gd name="connsiteY42" fmla="*/ 787907 h 1664748"/>
              <a:gd name="connsiteX43" fmla="*/ 42098 w 1113662"/>
              <a:gd name="connsiteY43" fmla="*/ 751968 h 1664748"/>
              <a:gd name="connsiteX44" fmla="*/ 46548 w 1113662"/>
              <a:gd name="connsiteY44" fmla="*/ 691385 h 1664748"/>
              <a:gd name="connsiteX45" fmla="*/ 86595 w 1113662"/>
              <a:gd name="connsiteY45" fmla="*/ 590412 h 1664748"/>
              <a:gd name="connsiteX46" fmla="*/ 97548 w 1113662"/>
              <a:gd name="connsiteY46" fmla="*/ 570217 h 1664748"/>
              <a:gd name="connsiteX47" fmla="*/ 129380 w 1113662"/>
              <a:gd name="connsiteY47" fmla="*/ 513398 h 1664748"/>
              <a:gd name="connsiteX48" fmla="*/ 153682 w 1113662"/>
              <a:gd name="connsiteY48" fmla="*/ 483962 h 1664748"/>
              <a:gd name="connsiteX49" fmla="*/ 172507 w 1113662"/>
              <a:gd name="connsiteY49" fmla="*/ 457607 h 1664748"/>
              <a:gd name="connsiteX50" fmla="*/ 176614 w 1113662"/>
              <a:gd name="connsiteY50" fmla="*/ 451446 h 1664748"/>
              <a:gd name="connsiteX51" fmla="*/ 278272 w 1113662"/>
              <a:gd name="connsiteY51" fmla="*/ 383674 h 1664748"/>
              <a:gd name="connsiteX52" fmla="*/ 294359 w 1113662"/>
              <a:gd name="connsiteY52" fmla="*/ 375802 h 1664748"/>
              <a:gd name="connsiteX53" fmla="*/ 377533 w 1113662"/>
              <a:gd name="connsiteY53" fmla="*/ 328225 h 1664748"/>
              <a:gd name="connsiteX54" fmla="*/ 471660 w 1113662"/>
              <a:gd name="connsiteY54" fmla="*/ 270379 h 1664748"/>
              <a:gd name="connsiteX55" fmla="*/ 523687 w 1113662"/>
              <a:gd name="connsiteY55" fmla="*/ 246762 h 1664748"/>
              <a:gd name="connsiteX56" fmla="*/ 630821 w 1113662"/>
              <a:gd name="connsiteY56" fmla="*/ 226910 h 1664748"/>
              <a:gd name="connsiteX57" fmla="*/ 662653 w 1113662"/>
              <a:gd name="connsiteY57" fmla="*/ 212534 h 1664748"/>
              <a:gd name="connsiteX58" fmla="*/ 728029 w 1113662"/>
              <a:gd name="connsiteY58" fmla="*/ 180359 h 1664748"/>
              <a:gd name="connsiteX59" fmla="*/ 730425 w 1113662"/>
              <a:gd name="connsiteY59" fmla="*/ 179333 h 1664748"/>
              <a:gd name="connsiteX60" fmla="*/ 788612 w 1113662"/>
              <a:gd name="connsiteY60" fmla="*/ 113957 h 1664748"/>
              <a:gd name="connsiteX61" fmla="*/ 859464 w 1113662"/>
              <a:gd name="connsiteY61" fmla="*/ 47897 h 1664748"/>
              <a:gd name="connsiteX62" fmla="*/ 919021 w 1113662"/>
              <a:gd name="connsiteY62" fmla="*/ 32494 h 1664748"/>
              <a:gd name="connsiteX63" fmla="*/ 931001 w 1113662"/>
              <a:gd name="connsiteY63" fmla="*/ 17434 h 1664748"/>
              <a:gd name="connsiteX64" fmla="*/ 973786 w 1113662"/>
              <a:gd name="connsiteY64" fmla="*/ 15722 h 1664748"/>
              <a:gd name="connsiteX65" fmla="*/ 1028209 w 1113662"/>
              <a:gd name="connsiteY65" fmla="*/ 65353 h 1664748"/>
              <a:gd name="connsiteX66" fmla="*/ 1069283 w 1113662"/>
              <a:gd name="connsiteY66" fmla="*/ 171118 h 1664748"/>
              <a:gd name="connsiteX67" fmla="*/ 1077497 w 1113662"/>
              <a:gd name="connsiteY67" fmla="*/ 194735 h 1664748"/>
              <a:gd name="connsiteX68" fmla="*/ 1113437 w 1113662"/>
              <a:gd name="connsiteY68" fmla="*/ 282359 h 1664748"/>
              <a:gd name="connsiteX69" fmla="*/ 1100088 w 1113662"/>
              <a:gd name="connsiteY69" fmla="*/ 306319 h 1664748"/>
              <a:gd name="connsiteX70" fmla="*/ 1084685 w 1113662"/>
              <a:gd name="connsiteY70" fmla="*/ 292970 h 1664748"/>
              <a:gd name="connsiteX71" fmla="*/ 1063121 w 1113662"/>
              <a:gd name="connsiteY71" fmla="*/ 280990 h 1664748"/>
              <a:gd name="connsiteX72" fmla="*/ 1053880 w 1113662"/>
              <a:gd name="connsiteY72" fmla="*/ 297419 h 1664748"/>
              <a:gd name="connsiteX73" fmla="*/ 1043269 w 1113662"/>
              <a:gd name="connsiteY73" fmla="*/ 313849 h 1664748"/>
              <a:gd name="connsiteX74" fmla="*/ 1043611 w 1113662"/>
              <a:gd name="connsiteY74" fmla="*/ 358345 h 1664748"/>
              <a:gd name="connsiteX75" fmla="*/ 1049430 w 1113662"/>
              <a:gd name="connsiteY75" fmla="*/ 410372 h 1664748"/>
              <a:gd name="connsiteX76" fmla="*/ 1048403 w 1113662"/>
              <a:gd name="connsiteY76" fmla="*/ 433647 h 1664748"/>
              <a:gd name="connsiteX77" fmla="*/ 1059356 w 1113662"/>
              <a:gd name="connsiteY77" fmla="*/ 587674 h 1664748"/>
              <a:gd name="connsiteX78" fmla="*/ 1039162 w 1113662"/>
              <a:gd name="connsiteY78" fmla="*/ 612660 h 1664748"/>
              <a:gd name="connsiteX79" fmla="*/ 973444 w 1113662"/>
              <a:gd name="connsiteY79" fmla="*/ 721505 h 1664748"/>
              <a:gd name="connsiteX80" fmla="*/ 857068 w 1113662"/>
              <a:gd name="connsiteY80" fmla="*/ 824532 h 1664748"/>
              <a:gd name="connsiteX81" fmla="*/ 843719 w 1113662"/>
              <a:gd name="connsiteY81" fmla="*/ 837539 h 1664748"/>
              <a:gd name="connsiteX82" fmla="*/ 789639 w 1113662"/>
              <a:gd name="connsiteY82" fmla="*/ 972739 h 1664748"/>
              <a:gd name="connsiteX83" fmla="*/ 752331 w 1113662"/>
              <a:gd name="connsiteY83" fmla="*/ 1066867 h 1664748"/>
              <a:gd name="connsiteX84" fmla="*/ 750277 w 1113662"/>
              <a:gd name="connsiteY84" fmla="*/ 1108967 h 1664748"/>
              <a:gd name="connsiteX85" fmla="*/ 731109 w 1113662"/>
              <a:gd name="connsiteY85" fmla="*/ 1131558 h 1664748"/>
              <a:gd name="connsiteX86" fmla="*/ 716733 w 1113662"/>
              <a:gd name="connsiteY86" fmla="*/ 1196249 h 1664748"/>
              <a:gd name="connsiteX87" fmla="*/ 671895 w 1113662"/>
              <a:gd name="connsiteY87" fmla="*/ 1274631 h 1664748"/>
              <a:gd name="connsiteX88" fmla="*/ 671895 w 1113662"/>
              <a:gd name="connsiteY88" fmla="*/ 1410859 h 1664748"/>
              <a:gd name="connsiteX89" fmla="*/ 696196 w 1113662"/>
              <a:gd name="connsiteY89" fmla="*/ 1422154 h 1664748"/>
              <a:gd name="connsiteX90" fmla="*/ 801619 w 1113662"/>
              <a:gd name="connsiteY90" fmla="*/ 1432765 h 1664748"/>
              <a:gd name="connsiteX91" fmla="*/ 817706 w 1113662"/>
              <a:gd name="connsiteY91" fmla="*/ 1450221 h 1664748"/>
              <a:gd name="connsiteX92" fmla="*/ 800934 w 1113662"/>
              <a:gd name="connsiteY92" fmla="*/ 1459463 h 1664748"/>
              <a:gd name="connsiteX93" fmla="*/ 765337 w 1113662"/>
              <a:gd name="connsiteY93" fmla="*/ 1466993 h 1664748"/>
              <a:gd name="connsiteX94" fmla="*/ 803673 w 1113662"/>
              <a:gd name="connsiteY94" fmla="*/ 1498140 h 1664748"/>
              <a:gd name="connsiteX95" fmla="*/ 812230 w 1113662"/>
              <a:gd name="connsiteY95" fmla="*/ 1504986 h 1664748"/>
              <a:gd name="connsiteX96" fmla="*/ 820444 w 1113662"/>
              <a:gd name="connsiteY96" fmla="*/ 1585080 h 1664748"/>
              <a:gd name="connsiteX97" fmla="*/ 806069 w 1113662"/>
              <a:gd name="connsiteY97" fmla="*/ 1598771 h 1664748"/>
              <a:gd name="connsiteX98" fmla="*/ 800250 w 1113662"/>
              <a:gd name="connsiteY98" fmla="*/ 1588845 h 1664748"/>
              <a:gd name="connsiteX99" fmla="*/ 779371 w 1113662"/>
              <a:gd name="connsiteY99" fmla="*/ 1561120 h 1664748"/>
              <a:gd name="connsiteX100" fmla="*/ 768760 w 1113662"/>
              <a:gd name="connsiteY100" fmla="*/ 1546402 h 1664748"/>
              <a:gd name="connsiteX101" fmla="*/ 688324 w 1113662"/>
              <a:gd name="connsiteY101" fmla="*/ 1491637 h 1664748"/>
              <a:gd name="connsiteX102" fmla="*/ 668129 w 1113662"/>
              <a:gd name="connsiteY102" fmla="*/ 1518677 h 1664748"/>
              <a:gd name="connsiteX103" fmla="*/ 646908 w 1113662"/>
              <a:gd name="connsiteY103" fmla="*/ 1599113 h 1664748"/>
              <a:gd name="connsiteX104" fmla="*/ 635271 w 1113662"/>
              <a:gd name="connsiteY104" fmla="*/ 1603905 h 1664748"/>
              <a:gd name="connsiteX105" fmla="*/ 614391 w 1113662"/>
              <a:gd name="connsiteY105" fmla="*/ 1534422 h 1664748"/>
              <a:gd name="connsiteX106" fmla="*/ 603438 w 1113662"/>
              <a:gd name="connsiteY106" fmla="*/ 1487187 h 1664748"/>
              <a:gd name="connsiteX107" fmla="*/ 555519 w 1113662"/>
              <a:gd name="connsiteY107" fmla="*/ 1474523 h 1664748"/>
              <a:gd name="connsiteX108" fmla="*/ 537378 w 1113662"/>
              <a:gd name="connsiteY108" fmla="*/ 1492321 h 1664748"/>
              <a:gd name="connsiteX109" fmla="*/ 525056 w 1113662"/>
              <a:gd name="connsiteY109" fmla="*/ 1492321 h 1664748"/>
              <a:gd name="connsiteX110" fmla="*/ 537721 w 1113662"/>
              <a:gd name="connsiteY110" fmla="*/ 1437557 h 1664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113662" h="1664748">
                <a:moveTo>
                  <a:pt x="536694" y="1438583"/>
                </a:moveTo>
                <a:cubicBezTo>
                  <a:pt x="545593" y="1430026"/>
                  <a:pt x="556546" y="1429000"/>
                  <a:pt x="568184" y="1428657"/>
                </a:cubicBezTo>
                <a:cubicBezTo>
                  <a:pt x="589747" y="1427973"/>
                  <a:pt x="603438" y="1411886"/>
                  <a:pt x="600700" y="1391006"/>
                </a:cubicBezTo>
                <a:cubicBezTo>
                  <a:pt x="597962" y="1372181"/>
                  <a:pt x="590432" y="1354382"/>
                  <a:pt x="590774" y="1335215"/>
                </a:cubicBezTo>
                <a:cubicBezTo>
                  <a:pt x="590774" y="1324946"/>
                  <a:pt x="584271" y="1323234"/>
                  <a:pt x="576398" y="1327000"/>
                </a:cubicBezTo>
                <a:cubicBezTo>
                  <a:pt x="570237" y="1329738"/>
                  <a:pt x="566814" y="1338295"/>
                  <a:pt x="558257" y="1335899"/>
                </a:cubicBezTo>
                <a:cubicBezTo>
                  <a:pt x="525056" y="1327000"/>
                  <a:pt x="494936" y="1339664"/>
                  <a:pt x="464130" y="1348906"/>
                </a:cubicBezTo>
                <a:cubicBezTo>
                  <a:pt x="458654" y="1350617"/>
                  <a:pt x="450439" y="1352329"/>
                  <a:pt x="446674" y="1349590"/>
                </a:cubicBezTo>
                <a:cubicBezTo>
                  <a:pt x="431956" y="1340006"/>
                  <a:pt x="428191" y="1349933"/>
                  <a:pt x="424083" y="1360201"/>
                </a:cubicBezTo>
                <a:cubicBezTo>
                  <a:pt x="411419" y="1393060"/>
                  <a:pt x="415526" y="1399906"/>
                  <a:pt x="452493" y="1406067"/>
                </a:cubicBezTo>
                <a:cubicBezTo>
                  <a:pt x="479875" y="1410859"/>
                  <a:pt x="488774" y="1422496"/>
                  <a:pt x="486036" y="1455013"/>
                </a:cubicBezTo>
                <a:cubicBezTo>
                  <a:pt x="467895" y="1428315"/>
                  <a:pt x="447701" y="1425919"/>
                  <a:pt x="423741" y="1447483"/>
                </a:cubicBezTo>
                <a:cubicBezTo>
                  <a:pt x="453519" y="1469731"/>
                  <a:pt x="495962" y="1484449"/>
                  <a:pt x="484667" y="1535106"/>
                </a:cubicBezTo>
                <a:cubicBezTo>
                  <a:pt x="484667" y="1540583"/>
                  <a:pt x="484667" y="1545717"/>
                  <a:pt x="484667" y="1551194"/>
                </a:cubicBezTo>
                <a:cubicBezTo>
                  <a:pt x="483983" y="1554959"/>
                  <a:pt x="483640" y="1558382"/>
                  <a:pt x="482956" y="1562147"/>
                </a:cubicBezTo>
                <a:cubicBezTo>
                  <a:pt x="477479" y="1568650"/>
                  <a:pt x="473372" y="1577207"/>
                  <a:pt x="462419" y="1574469"/>
                </a:cubicBezTo>
                <a:cubicBezTo>
                  <a:pt x="463103" y="1556328"/>
                  <a:pt x="462076" y="1541268"/>
                  <a:pt x="439828" y="1533395"/>
                </a:cubicBezTo>
                <a:cubicBezTo>
                  <a:pt x="423741" y="1527576"/>
                  <a:pt x="426137" y="1503274"/>
                  <a:pt x="411761" y="1492664"/>
                </a:cubicBezTo>
                <a:cubicBezTo>
                  <a:pt x="410050" y="1488214"/>
                  <a:pt x="406627" y="1486503"/>
                  <a:pt x="402520" y="1485818"/>
                </a:cubicBezTo>
                <a:cubicBezTo>
                  <a:pt x="392593" y="1476234"/>
                  <a:pt x="391909" y="1483764"/>
                  <a:pt x="390540" y="1491979"/>
                </a:cubicBezTo>
                <a:cubicBezTo>
                  <a:pt x="385748" y="1524154"/>
                  <a:pt x="381298" y="1556328"/>
                  <a:pt x="374795" y="1588160"/>
                </a:cubicBezTo>
                <a:cubicBezTo>
                  <a:pt x="366922" y="1625468"/>
                  <a:pt x="342620" y="1647717"/>
                  <a:pt x="313869" y="1647032"/>
                </a:cubicBezTo>
                <a:cubicBezTo>
                  <a:pt x="309419" y="1647032"/>
                  <a:pt x="302574" y="1648401"/>
                  <a:pt x="301205" y="1646005"/>
                </a:cubicBezTo>
                <a:cubicBezTo>
                  <a:pt x="290936" y="1631630"/>
                  <a:pt x="284433" y="1638133"/>
                  <a:pt x="275191" y="1647717"/>
                </a:cubicBezTo>
                <a:cubicBezTo>
                  <a:pt x="269372" y="1653536"/>
                  <a:pt x="259789" y="1655247"/>
                  <a:pt x="251916" y="1659012"/>
                </a:cubicBezTo>
                <a:cubicBezTo>
                  <a:pt x="233775" y="1645321"/>
                  <a:pt x="218030" y="1652509"/>
                  <a:pt x="202628" y="1664146"/>
                </a:cubicBezTo>
                <a:cubicBezTo>
                  <a:pt x="180379" y="1667569"/>
                  <a:pt x="159158" y="1654905"/>
                  <a:pt x="135883" y="1663462"/>
                </a:cubicBezTo>
                <a:cubicBezTo>
                  <a:pt x="123219" y="1667911"/>
                  <a:pt x="113293" y="1655247"/>
                  <a:pt x="107131" y="1643609"/>
                </a:cubicBezTo>
                <a:cubicBezTo>
                  <a:pt x="96178" y="1623073"/>
                  <a:pt x="91386" y="1601167"/>
                  <a:pt x="88306" y="1573442"/>
                </a:cubicBezTo>
                <a:cubicBezTo>
                  <a:pt x="82829" y="1588845"/>
                  <a:pt x="79407" y="1599455"/>
                  <a:pt x="75299" y="1610408"/>
                </a:cubicBezTo>
                <a:cubicBezTo>
                  <a:pt x="72561" y="1617938"/>
                  <a:pt x="70165" y="1627522"/>
                  <a:pt x="60239" y="1626153"/>
                </a:cubicBezTo>
                <a:cubicBezTo>
                  <a:pt x="50655" y="1625126"/>
                  <a:pt x="45521" y="1616569"/>
                  <a:pt x="42783" y="1607670"/>
                </a:cubicBezTo>
                <a:cubicBezTo>
                  <a:pt x="33541" y="1573784"/>
                  <a:pt x="28065" y="1539556"/>
                  <a:pt x="26353" y="1504643"/>
                </a:cubicBezTo>
                <a:cubicBezTo>
                  <a:pt x="25669" y="1492664"/>
                  <a:pt x="24299" y="1482737"/>
                  <a:pt x="14373" y="1474180"/>
                </a:cubicBezTo>
                <a:cubicBezTo>
                  <a:pt x="2051" y="1463570"/>
                  <a:pt x="-1714" y="1447140"/>
                  <a:pt x="682" y="1432080"/>
                </a:cubicBezTo>
                <a:cubicBezTo>
                  <a:pt x="5132" y="1403671"/>
                  <a:pt x="5816" y="1374919"/>
                  <a:pt x="15400" y="1347195"/>
                </a:cubicBezTo>
                <a:cubicBezTo>
                  <a:pt x="21561" y="1329738"/>
                  <a:pt x="25669" y="1311255"/>
                  <a:pt x="16085" y="1289349"/>
                </a:cubicBezTo>
                <a:cubicBezTo>
                  <a:pt x="1024" y="1254094"/>
                  <a:pt x="6159" y="1214389"/>
                  <a:pt x="8555" y="1175712"/>
                </a:cubicBezTo>
                <a:cubicBezTo>
                  <a:pt x="10608" y="1141141"/>
                  <a:pt x="16427" y="1106913"/>
                  <a:pt x="15742" y="1072685"/>
                </a:cubicBezTo>
                <a:cubicBezTo>
                  <a:pt x="15058" y="1041880"/>
                  <a:pt x="21903" y="1012444"/>
                  <a:pt x="27038" y="982665"/>
                </a:cubicBezTo>
                <a:cubicBezTo>
                  <a:pt x="29776" y="966921"/>
                  <a:pt x="17796" y="959733"/>
                  <a:pt x="16769" y="949122"/>
                </a:cubicBezTo>
                <a:cubicBezTo>
                  <a:pt x="14031" y="921055"/>
                  <a:pt x="14373" y="892303"/>
                  <a:pt x="17112" y="863894"/>
                </a:cubicBezTo>
                <a:cubicBezTo>
                  <a:pt x="19850" y="837539"/>
                  <a:pt x="26011" y="811525"/>
                  <a:pt x="40729" y="787907"/>
                </a:cubicBezTo>
                <a:cubicBezTo>
                  <a:pt x="45863" y="779350"/>
                  <a:pt x="48601" y="765317"/>
                  <a:pt x="42098" y="751968"/>
                </a:cubicBezTo>
                <a:cubicBezTo>
                  <a:pt x="32514" y="732116"/>
                  <a:pt x="37648" y="711921"/>
                  <a:pt x="46548" y="691385"/>
                </a:cubicBezTo>
                <a:cubicBezTo>
                  <a:pt x="61266" y="658525"/>
                  <a:pt x="89675" y="630801"/>
                  <a:pt x="86595" y="590412"/>
                </a:cubicBezTo>
                <a:cubicBezTo>
                  <a:pt x="85910" y="583908"/>
                  <a:pt x="93098" y="576378"/>
                  <a:pt x="97548" y="570217"/>
                </a:cubicBezTo>
                <a:cubicBezTo>
                  <a:pt x="109870" y="552076"/>
                  <a:pt x="122534" y="534962"/>
                  <a:pt x="129380" y="513398"/>
                </a:cubicBezTo>
                <a:cubicBezTo>
                  <a:pt x="132460" y="503130"/>
                  <a:pt x="139306" y="490466"/>
                  <a:pt x="153682" y="483962"/>
                </a:cubicBezTo>
                <a:cubicBezTo>
                  <a:pt x="161554" y="480540"/>
                  <a:pt x="178668" y="475063"/>
                  <a:pt x="172507" y="457607"/>
                </a:cubicBezTo>
                <a:cubicBezTo>
                  <a:pt x="172165" y="456238"/>
                  <a:pt x="174561" y="452472"/>
                  <a:pt x="176614" y="451446"/>
                </a:cubicBezTo>
                <a:cubicBezTo>
                  <a:pt x="212212" y="431251"/>
                  <a:pt x="232406" y="388466"/>
                  <a:pt x="278272" y="383674"/>
                </a:cubicBezTo>
                <a:cubicBezTo>
                  <a:pt x="284091" y="382990"/>
                  <a:pt x="292648" y="379909"/>
                  <a:pt x="294359" y="375802"/>
                </a:cubicBezTo>
                <a:cubicBezTo>
                  <a:pt x="310104" y="338835"/>
                  <a:pt x="348439" y="338493"/>
                  <a:pt x="377533" y="328225"/>
                </a:cubicBezTo>
                <a:cubicBezTo>
                  <a:pt x="414499" y="315560"/>
                  <a:pt x="445989" y="298446"/>
                  <a:pt x="471660" y="270379"/>
                </a:cubicBezTo>
                <a:cubicBezTo>
                  <a:pt x="486036" y="254634"/>
                  <a:pt x="506915" y="254977"/>
                  <a:pt x="523687" y="246762"/>
                </a:cubicBezTo>
                <a:cubicBezTo>
                  <a:pt x="556204" y="231017"/>
                  <a:pt x="593855" y="227594"/>
                  <a:pt x="630821" y="226910"/>
                </a:cubicBezTo>
                <a:cubicBezTo>
                  <a:pt x="641432" y="226910"/>
                  <a:pt x="651700" y="213561"/>
                  <a:pt x="662653" y="212534"/>
                </a:cubicBezTo>
                <a:cubicBezTo>
                  <a:pt x="689009" y="209796"/>
                  <a:pt x="715706" y="210480"/>
                  <a:pt x="728029" y="180359"/>
                </a:cubicBezTo>
                <a:cubicBezTo>
                  <a:pt x="728029" y="179675"/>
                  <a:pt x="729740" y="179333"/>
                  <a:pt x="730425" y="179333"/>
                </a:cubicBezTo>
                <a:cubicBezTo>
                  <a:pt x="769787" y="175225"/>
                  <a:pt x="782451" y="151266"/>
                  <a:pt x="788612" y="113957"/>
                </a:cubicBezTo>
                <a:cubicBezTo>
                  <a:pt x="794773" y="78018"/>
                  <a:pt x="823867" y="60561"/>
                  <a:pt x="859464" y="47897"/>
                </a:cubicBezTo>
                <a:cubicBezTo>
                  <a:pt x="879317" y="40709"/>
                  <a:pt x="897800" y="33179"/>
                  <a:pt x="919021" y="32494"/>
                </a:cubicBezTo>
                <a:cubicBezTo>
                  <a:pt x="923128" y="32494"/>
                  <a:pt x="927236" y="22910"/>
                  <a:pt x="931001" y="17434"/>
                </a:cubicBezTo>
                <a:cubicBezTo>
                  <a:pt x="946746" y="-4815"/>
                  <a:pt x="959068" y="-6184"/>
                  <a:pt x="973786" y="15722"/>
                </a:cubicBezTo>
                <a:cubicBezTo>
                  <a:pt x="988162" y="36944"/>
                  <a:pt x="1006987" y="51662"/>
                  <a:pt x="1028209" y="65353"/>
                </a:cubicBezTo>
                <a:cubicBezTo>
                  <a:pt x="1067571" y="91024"/>
                  <a:pt x="1080920" y="125252"/>
                  <a:pt x="1069283" y="171118"/>
                </a:cubicBezTo>
                <a:cubicBezTo>
                  <a:pt x="1066202" y="183098"/>
                  <a:pt x="1069967" y="187890"/>
                  <a:pt x="1077497" y="194735"/>
                </a:cubicBezTo>
                <a:cubicBezTo>
                  <a:pt x="1103511" y="218010"/>
                  <a:pt x="1115490" y="246762"/>
                  <a:pt x="1113437" y="282359"/>
                </a:cubicBezTo>
                <a:cubicBezTo>
                  <a:pt x="1112752" y="293654"/>
                  <a:pt x="1108645" y="302554"/>
                  <a:pt x="1100088" y="306319"/>
                </a:cubicBezTo>
                <a:cubicBezTo>
                  <a:pt x="1090504" y="310426"/>
                  <a:pt x="1088108" y="300158"/>
                  <a:pt x="1084685" y="292970"/>
                </a:cubicBezTo>
                <a:cubicBezTo>
                  <a:pt x="1080578" y="284413"/>
                  <a:pt x="1070652" y="281674"/>
                  <a:pt x="1063121" y="280990"/>
                </a:cubicBezTo>
                <a:cubicBezTo>
                  <a:pt x="1057645" y="280305"/>
                  <a:pt x="1053195" y="289547"/>
                  <a:pt x="1053880" y="297419"/>
                </a:cubicBezTo>
                <a:cubicBezTo>
                  <a:pt x="1054564" y="305976"/>
                  <a:pt x="1046007" y="308715"/>
                  <a:pt x="1043269" y="313849"/>
                </a:cubicBezTo>
                <a:cubicBezTo>
                  <a:pt x="1036081" y="327540"/>
                  <a:pt x="1023075" y="341231"/>
                  <a:pt x="1043611" y="358345"/>
                </a:cubicBezTo>
                <a:cubicBezTo>
                  <a:pt x="1059356" y="371010"/>
                  <a:pt x="1065517" y="392231"/>
                  <a:pt x="1049430" y="410372"/>
                </a:cubicBezTo>
                <a:cubicBezTo>
                  <a:pt x="1041215" y="419614"/>
                  <a:pt x="1044296" y="426117"/>
                  <a:pt x="1048403" y="433647"/>
                </a:cubicBezTo>
                <a:cubicBezTo>
                  <a:pt x="1076470" y="483278"/>
                  <a:pt x="1084343" y="533593"/>
                  <a:pt x="1059356" y="587674"/>
                </a:cubicBezTo>
                <a:cubicBezTo>
                  <a:pt x="1054222" y="598626"/>
                  <a:pt x="1046007" y="605472"/>
                  <a:pt x="1039162" y="612660"/>
                </a:cubicBezTo>
                <a:cubicBezTo>
                  <a:pt x="1009041" y="644492"/>
                  <a:pt x="991585" y="683512"/>
                  <a:pt x="973444" y="721505"/>
                </a:cubicBezTo>
                <a:cubicBezTo>
                  <a:pt x="948800" y="773532"/>
                  <a:pt x="913545" y="810156"/>
                  <a:pt x="857068" y="824532"/>
                </a:cubicBezTo>
                <a:cubicBezTo>
                  <a:pt x="848854" y="826585"/>
                  <a:pt x="843719" y="828639"/>
                  <a:pt x="843719" y="837539"/>
                </a:cubicBezTo>
                <a:cubicBezTo>
                  <a:pt x="842693" y="889565"/>
                  <a:pt x="812572" y="929612"/>
                  <a:pt x="789639" y="972739"/>
                </a:cubicBezTo>
                <a:cubicBezTo>
                  <a:pt x="773894" y="1002860"/>
                  <a:pt x="750619" y="1030242"/>
                  <a:pt x="752331" y="1066867"/>
                </a:cubicBezTo>
                <a:cubicBezTo>
                  <a:pt x="743431" y="1080558"/>
                  <a:pt x="752331" y="1094933"/>
                  <a:pt x="750277" y="1108967"/>
                </a:cubicBezTo>
                <a:cubicBezTo>
                  <a:pt x="743431" y="1116497"/>
                  <a:pt x="721525" y="1113759"/>
                  <a:pt x="731109" y="1131558"/>
                </a:cubicBezTo>
                <a:cubicBezTo>
                  <a:pt x="745143" y="1158255"/>
                  <a:pt x="727002" y="1181530"/>
                  <a:pt x="716733" y="1196249"/>
                </a:cubicBezTo>
                <a:cubicBezTo>
                  <a:pt x="699277" y="1221235"/>
                  <a:pt x="694143" y="1251698"/>
                  <a:pt x="671895" y="1274631"/>
                </a:cubicBezTo>
                <a:cubicBezTo>
                  <a:pt x="630136" y="1317758"/>
                  <a:pt x="662311" y="1365335"/>
                  <a:pt x="671895" y="1410859"/>
                </a:cubicBezTo>
                <a:cubicBezTo>
                  <a:pt x="674291" y="1422154"/>
                  <a:pt x="686270" y="1422496"/>
                  <a:pt x="696196" y="1422154"/>
                </a:cubicBezTo>
                <a:cubicBezTo>
                  <a:pt x="731794" y="1420100"/>
                  <a:pt x="766706" y="1423865"/>
                  <a:pt x="801619" y="1432765"/>
                </a:cubicBezTo>
                <a:cubicBezTo>
                  <a:pt x="811887" y="1435503"/>
                  <a:pt x="817364" y="1439610"/>
                  <a:pt x="817706" y="1450221"/>
                </a:cubicBezTo>
                <a:cubicBezTo>
                  <a:pt x="818391" y="1464939"/>
                  <a:pt x="807438" y="1459463"/>
                  <a:pt x="800934" y="1459463"/>
                </a:cubicBezTo>
                <a:cubicBezTo>
                  <a:pt x="788270" y="1459463"/>
                  <a:pt x="776632" y="1461174"/>
                  <a:pt x="765337" y="1466993"/>
                </a:cubicBezTo>
                <a:cubicBezTo>
                  <a:pt x="772867" y="1483764"/>
                  <a:pt x="785874" y="1494717"/>
                  <a:pt x="803673" y="1498140"/>
                </a:cubicBezTo>
                <a:cubicBezTo>
                  <a:pt x="808807" y="1499167"/>
                  <a:pt x="809834" y="1500878"/>
                  <a:pt x="812230" y="1504986"/>
                </a:cubicBezTo>
                <a:cubicBezTo>
                  <a:pt x="829344" y="1530314"/>
                  <a:pt x="821813" y="1558039"/>
                  <a:pt x="820444" y="1585080"/>
                </a:cubicBezTo>
                <a:cubicBezTo>
                  <a:pt x="820444" y="1590556"/>
                  <a:pt x="814283" y="1598428"/>
                  <a:pt x="806069" y="1598771"/>
                </a:cubicBezTo>
                <a:cubicBezTo>
                  <a:pt x="799565" y="1598771"/>
                  <a:pt x="801961" y="1592267"/>
                  <a:pt x="800250" y="1588845"/>
                </a:cubicBezTo>
                <a:cubicBezTo>
                  <a:pt x="800934" y="1573784"/>
                  <a:pt x="798881" y="1560777"/>
                  <a:pt x="779371" y="1561120"/>
                </a:cubicBezTo>
                <a:cubicBezTo>
                  <a:pt x="775606" y="1556328"/>
                  <a:pt x="770471" y="1551878"/>
                  <a:pt x="768760" y="1546402"/>
                </a:cubicBezTo>
                <a:cubicBezTo>
                  <a:pt x="756780" y="1506013"/>
                  <a:pt x="719814" y="1501905"/>
                  <a:pt x="688324" y="1491637"/>
                </a:cubicBezTo>
                <a:cubicBezTo>
                  <a:pt x="668129" y="1485134"/>
                  <a:pt x="661284" y="1495402"/>
                  <a:pt x="668129" y="1518677"/>
                </a:cubicBezTo>
                <a:cubicBezTo>
                  <a:pt x="677713" y="1550167"/>
                  <a:pt x="659915" y="1574126"/>
                  <a:pt x="646908" y="1599113"/>
                </a:cubicBezTo>
                <a:cubicBezTo>
                  <a:pt x="645881" y="1601509"/>
                  <a:pt x="640747" y="1601851"/>
                  <a:pt x="635271" y="1603905"/>
                </a:cubicBezTo>
                <a:cubicBezTo>
                  <a:pt x="639378" y="1575838"/>
                  <a:pt x="630821" y="1553247"/>
                  <a:pt x="614391" y="1534422"/>
                </a:cubicBezTo>
                <a:cubicBezTo>
                  <a:pt x="601727" y="1520046"/>
                  <a:pt x="611311" y="1502932"/>
                  <a:pt x="603438" y="1487187"/>
                </a:cubicBezTo>
                <a:cubicBezTo>
                  <a:pt x="590774" y="1462201"/>
                  <a:pt x="570922" y="1480684"/>
                  <a:pt x="555519" y="1474523"/>
                </a:cubicBezTo>
                <a:cubicBezTo>
                  <a:pt x="543882" y="1470073"/>
                  <a:pt x="538405" y="1481369"/>
                  <a:pt x="537378" y="1492321"/>
                </a:cubicBezTo>
                <a:cubicBezTo>
                  <a:pt x="533271" y="1488214"/>
                  <a:pt x="531902" y="1510805"/>
                  <a:pt x="525056" y="1492321"/>
                </a:cubicBezTo>
                <a:cubicBezTo>
                  <a:pt x="516499" y="1469731"/>
                  <a:pt x="539090" y="1457066"/>
                  <a:pt x="537721" y="1437557"/>
                </a:cubicBezTo>
                <a:close/>
              </a:path>
            </a:pathLst>
          </a:custGeom>
          <a:solidFill>
            <a:srgbClr val="060607"/>
          </a:solidFill>
          <a:ln w="3420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6580C39A-FD02-4B3C-A11F-DA2EC9C176D1}"/>
              </a:ext>
            </a:extLst>
          </p:cNvPr>
          <p:cNvSpPr/>
          <p:nvPr/>
        </p:nvSpPr>
        <p:spPr>
          <a:xfrm>
            <a:off x="3493819" y="995205"/>
            <a:ext cx="3176046" cy="1546795"/>
          </a:xfrm>
          <a:custGeom>
            <a:avLst/>
            <a:gdLst>
              <a:gd name="connsiteX0" fmla="*/ 1340900 w 3176046"/>
              <a:gd name="connsiteY0" fmla="*/ 1341264 h 1546795"/>
              <a:gd name="connsiteX1" fmla="*/ 1332343 w 3176046"/>
              <a:gd name="connsiteY1" fmla="*/ 1353244 h 1546795"/>
              <a:gd name="connsiteX2" fmla="*/ 1328578 w 3176046"/>
              <a:gd name="connsiteY2" fmla="*/ 1362486 h 1546795"/>
              <a:gd name="connsiteX3" fmla="*/ 1294350 w 3176046"/>
              <a:gd name="connsiteY3" fmla="*/ 1395345 h 1546795"/>
              <a:gd name="connsiteX4" fmla="*/ 1299484 w 3176046"/>
              <a:gd name="connsiteY4" fmla="*/ 1325177 h 1546795"/>
              <a:gd name="connsiteX5" fmla="*/ 1304276 w 3176046"/>
              <a:gd name="connsiteY5" fmla="*/ 1284446 h 1546795"/>
              <a:gd name="connsiteX6" fmla="*/ 1273128 w 3176046"/>
              <a:gd name="connsiteY6" fmla="*/ 1314566 h 1546795"/>
              <a:gd name="connsiteX7" fmla="*/ 1234793 w 3176046"/>
              <a:gd name="connsiteY7" fmla="*/ 1322781 h 1546795"/>
              <a:gd name="connsiteX8" fmla="*/ 1289900 w 3176046"/>
              <a:gd name="connsiteY8" fmla="*/ 1240634 h 1546795"/>
              <a:gd name="connsiteX9" fmla="*/ 1298799 w 3176046"/>
              <a:gd name="connsiteY9" fmla="*/ 1200587 h 1546795"/>
              <a:gd name="connsiteX10" fmla="*/ 1285450 w 3176046"/>
              <a:gd name="connsiteY10" fmla="*/ 1184500 h 1546795"/>
              <a:gd name="connsiteX11" fmla="*/ 1243350 w 3176046"/>
              <a:gd name="connsiteY11" fmla="*/ 1192372 h 1546795"/>
              <a:gd name="connsiteX12" fmla="*/ 1293665 w 3176046"/>
              <a:gd name="connsiteY12" fmla="*/ 1142741 h 1546795"/>
              <a:gd name="connsiteX13" fmla="*/ 1320705 w 3176046"/>
              <a:gd name="connsiteY13" fmla="*/ 1156433 h 1546795"/>
              <a:gd name="connsiteX14" fmla="*/ 1320705 w 3176046"/>
              <a:gd name="connsiteY14" fmla="*/ 1131104 h 1546795"/>
              <a:gd name="connsiteX15" fmla="*/ 1325839 w 3176046"/>
              <a:gd name="connsiteY15" fmla="*/ 1092426 h 1546795"/>
              <a:gd name="connsiteX16" fmla="*/ 1307699 w 3176046"/>
              <a:gd name="connsiteY16" fmla="*/ 1064017 h 1546795"/>
              <a:gd name="connsiteX17" fmla="*/ 1248484 w 3176046"/>
              <a:gd name="connsiteY17" fmla="*/ 1033212 h 1546795"/>
              <a:gd name="connsiteX18" fmla="*/ 1219733 w 3176046"/>
              <a:gd name="connsiteY18" fmla="*/ 1010963 h 1546795"/>
              <a:gd name="connsiteX19" fmla="*/ 1175921 w 3176046"/>
              <a:gd name="connsiteY19" fmla="*/ 958252 h 1546795"/>
              <a:gd name="connsiteX20" fmla="*/ 1148880 w 3176046"/>
              <a:gd name="connsiteY20" fmla="*/ 916836 h 1546795"/>
              <a:gd name="connsiteX21" fmla="*/ 1139297 w 3176046"/>
              <a:gd name="connsiteY21" fmla="*/ 876105 h 1546795"/>
              <a:gd name="connsiteX22" fmla="*/ 1174551 w 3176046"/>
              <a:gd name="connsiteY22" fmla="*/ 856937 h 1546795"/>
              <a:gd name="connsiteX23" fmla="*/ 1410040 w 3176046"/>
              <a:gd name="connsiteY23" fmla="*/ 840508 h 1546795"/>
              <a:gd name="connsiteX24" fmla="*/ 1436054 w 3176046"/>
              <a:gd name="connsiteY24" fmla="*/ 836400 h 1546795"/>
              <a:gd name="connsiteX25" fmla="*/ 1450430 w 3176046"/>
              <a:gd name="connsiteY25" fmla="*/ 822709 h 1546795"/>
              <a:gd name="connsiteX26" fmla="*/ 1429893 w 3176046"/>
              <a:gd name="connsiteY26" fmla="*/ 807649 h 1546795"/>
              <a:gd name="connsiteX27" fmla="*/ 1390188 w 3176046"/>
              <a:gd name="connsiteY27" fmla="*/ 777870 h 1546795"/>
              <a:gd name="connsiteX28" fmla="*/ 1374786 w 3176046"/>
              <a:gd name="connsiteY28" fmla="*/ 770340 h 1546795"/>
              <a:gd name="connsiteX29" fmla="*/ 1328920 w 3176046"/>
              <a:gd name="connsiteY29" fmla="*/ 754595 h 1546795"/>
              <a:gd name="connsiteX30" fmla="*/ 1311121 w 3176046"/>
              <a:gd name="connsiteY30" fmla="*/ 754595 h 1546795"/>
              <a:gd name="connsiteX31" fmla="*/ 1261148 w 3176046"/>
              <a:gd name="connsiteY31" fmla="*/ 729951 h 1546795"/>
              <a:gd name="connsiteX32" fmla="*/ 1251907 w 3176046"/>
              <a:gd name="connsiteY32" fmla="*/ 721736 h 1546795"/>
              <a:gd name="connsiteX33" fmla="*/ 1213229 w 3176046"/>
              <a:gd name="connsiteY33" fmla="*/ 680320 h 1546795"/>
              <a:gd name="connsiteX34" fmla="*/ 1193035 w 3176046"/>
              <a:gd name="connsiteY34" fmla="*/ 667998 h 1546795"/>
              <a:gd name="connsiteX35" fmla="*/ 1152988 w 3176046"/>
              <a:gd name="connsiteY35" fmla="*/ 652253 h 1546795"/>
              <a:gd name="connsiteX36" fmla="*/ 1150592 w 3176046"/>
              <a:gd name="connsiteY36" fmla="*/ 636508 h 1546795"/>
              <a:gd name="connsiteX37" fmla="*/ 1137243 w 3176046"/>
              <a:gd name="connsiteY37" fmla="*/ 640958 h 1546795"/>
              <a:gd name="connsiteX38" fmla="*/ 1111230 w 3176046"/>
              <a:gd name="connsiteY38" fmla="*/ 640958 h 1546795"/>
              <a:gd name="connsiteX39" fmla="*/ 1105069 w 3176046"/>
              <a:gd name="connsiteY39" fmla="*/ 636851 h 1546795"/>
              <a:gd name="connsiteX40" fmla="*/ 1097196 w 3176046"/>
              <a:gd name="connsiteY40" fmla="*/ 629663 h 1546795"/>
              <a:gd name="connsiteX41" fmla="*/ 1059203 w 3176046"/>
              <a:gd name="connsiteY41" fmla="*/ 608099 h 1546795"/>
              <a:gd name="connsiteX42" fmla="*/ 1030109 w 3176046"/>
              <a:gd name="connsiteY42" fmla="*/ 571475 h 1546795"/>
              <a:gd name="connsiteX43" fmla="*/ 1018471 w 3176046"/>
              <a:gd name="connsiteY43" fmla="*/ 562918 h 1546795"/>
              <a:gd name="connsiteX44" fmla="*/ 1012995 w 3176046"/>
              <a:gd name="connsiteY44" fmla="*/ 565998 h 1546795"/>
              <a:gd name="connsiteX45" fmla="*/ 1002384 w 3176046"/>
              <a:gd name="connsiteY45" fmla="*/ 567368 h 1546795"/>
              <a:gd name="connsiteX46" fmla="*/ 986297 w 3176046"/>
              <a:gd name="connsiteY46" fmla="*/ 566341 h 1546795"/>
              <a:gd name="connsiteX47" fmla="*/ 927425 w 3176046"/>
              <a:gd name="connsiteY47" fmla="*/ 545804 h 1546795"/>
              <a:gd name="connsiteX48" fmla="*/ 855203 w 3176046"/>
              <a:gd name="connsiteY48" fmla="*/ 520133 h 1546795"/>
              <a:gd name="connsiteX49" fmla="*/ 825083 w 3176046"/>
              <a:gd name="connsiteY49" fmla="*/ 474609 h 1546795"/>
              <a:gd name="connsiteX50" fmla="*/ 798043 w 3176046"/>
              <a:gd name="connsiteY50" fmla="*/ 475636 h 1546795"/>
              <a:gd name="connsiteX51" fmla="*/ 788117 w 3176046"/>
              <a:gd name="connsiteY51" fmla="*/ 473925 h 1546795"/>
              <a:gd name="connsiteX52" fmla="*/ 781955 w 3176046"/>
              <a:gd name="connsiteY52" fmla="*/ 470502 h 1546795"/>
              <a:gd name="connsiteX53" fmla="*/ 775110 w 3176046"/>
              <a:gd name="connsiteY53" fmla="*/ 467079 h 1546795"/>
              <a:gd name="connsiteX54" fmla="*/ 716580 w 3176046"/>
              <a:gd name="connsiteY54" fmla="*/ 435932 h 1546795"/>
              <a:gd name="connsiteX55" fmla="*/ 695701 w 3176046"/>
              <a:gd name="connsiteY55" fmla="*/ 424637 h 1546795"/>
              <a:gd name="connsiteX56" fmla="*/ 656338 w 3176046"/>
              <a:gd name="connsiteY56" fmla="*/ 403073 h 1546795"/>
              <a:gd name="connsiteX57" fmla="*/ 587540 w 3176046"/>
              <a:gd name="connsiteY57" fmla="*/ 366791 h 1546795"/>
              <a:gd name="connsiteX58" fmla="*/ 536882 w 3176046"/>
              <a:gd name="connsiteY58" fmla="*/ 352073 h 1546795"/>
              <a:gd name="connsiteX59" fmla="*/ 446520 w 3176046"/>
              <a:gd name="connsiteY59" fmla="*/ 322637 h 1546795"/>
              <a:gd name="connsiteX60" fmla="*/ 392440 w 3176046"/>
              <a:gd name="connsiteY60" fmla="*/ 301758 h 1546795"/>
              <a:gd name="connsiteX61" fmla="*/ 286333 w 3176046"/>
              <a:gd name="connsiteY61" fmla="*/ 261369 h 1546795"/>
              <a:gd name="connsiteX62" fmla="*/ 248340 w 3176046"/>
              <a:gd name="connsiteY62" fmla="*/ 248020 h 1546795"/>
              <a:gd name="connsiteX63" fmla="*/ 65220 w 3176046"/>
              <a:gd name="connsiteY63" fmla="*/ 142597 h 1546795"/>
              <a:gd name="connsiteX64" fmla="*/ 60428 w 3176046"/>
              <a:gd name="connsiteY64" fmla="*/ 128564 h 1546795"/>
              <a:gd name="connsiteX65" fmla="*/ 44340 w 3176046"/>
              <a:gd name="connsiteY65" fmla="*/ 92282 h 1546795"/>
              <a:gd name="connsiteX66" fmla="*/ 186 w 3176046"/>
              <a:gd name="connsiteY66" fmla="*/ 25537 h 1546795"/>
              <a:gd name="connsiteX67" fmla="*/ 32361 w 3176046"/>
              <a:gd name="connsiteY67" fmla="*/ 3289 h 1546795"/>
              <a:gd name="connsiteX68" fmla="*/ 144629 w 3176046"/>
              <a:gd name="connsiteY68" fmla="*/ 55316 h 1546795"/>
              <a:gd name="connsiteX69" fmla="*/ 627244 w 3176046"/>
              <a:gd name="connsiteY69" fmla="*/ 187778 h 1546795"/>
              <a:gd name="connsiteX70" fmla="*/ 1094800 w 3176046"/>
              <a:gd name="connsiteY70" fmla="*/ 279852 h 1546795"/>
              <a:gd name="connsiteX71" fmla="*/ 1336792 w 3176046"/>
              <a:gd name="connsiteY71" fmla="*/ 341120 h 1546795"/>
              <a:gd name="connsiteX72" fmla="*/ 1372732 w 3176046"/>
              <a:gd name="connsiteY72" fmla="*/ 356523 h 1546795"/>
              <a:gd name="connsiteX73" fmla="*/ 1393269 w 3176046"/>
              <a:gd name="connsiteY73" fmla="*/ 367133 h 1546795"/>
              <a:gd name="connsiteX74" fmla="*/ 1541476 w 3176046"/>
              <a:gd name="connsiteY74" fmla="*/ 456469 h 1546795"/>
              <a:gd name="connsiteX75" fmla="*/ 1647583 w 3176046"/>
              <a:gd name="connsiteY75" fmla="*/ 517395 h 1546795"/>
              <a:gd name="connsiteX76" fmla="*/ 1652033 w 3176046"/>
              <a:gd name="connsiteY76" fmla="*/ 519448 h 1546795"/>
              <a:gd name="connsiteX77" fmla="*/ 1657509 w 3176046"/>
              <a:gd name="connsiteY77" fmla="*/ 522871 h 1546795"/>
              <a:gd name="connsiteX78" fmla="*/ 1663328 w 3176046"/>
              <a:gd name="connsiteY78" fmla="*/ 526978 h 1546795"/>
              <a:gd name="connsiteX79" fmla="*/ 1684892 w 3176046"/>
              <a:gd name="connsiteY79" fmla="*/ 538958 h 1546795"/>
              <a:gd name="connsiteX80" fmla="*/ 1690368 w 3176046"/>
              <a:gd name="connsiteY80" fmla="*/ 542723 h 1546795"/>
              <a:gd name="connsiteX81" fmla="*/ 1824884 w 3176046"/>
              <a:gd name="connsiteY81" fmla="*/ 605703 h 1546795"/>
              <a:gd name="connsiteX82" fmla="*/ 1857059 w 3176046"/>
              <a:gd name="connsiteY82" fmla="*/ 599884 h 1546795"/>
              <a:gd name="connsiteX83" fmla="*/ 1989522 w 3176046"/>
              <a:gd name="connsiteY83" fmla="*/ 547515 h 1546795"/>
              <a:gd name="connsiteX84" fmla="*/ 2105897 w 3176046"/>
              <a:gd name="connsiteY84" fmla="*/ 543750 h 1546795"/>
              <a:gd name="connsiteX85" fmla="*/ 2137729 w 3176046"/>
              <a:gd name="connsiteY85" fmla="*/ 543750 h 1546795"/>
              <a:gd name="connsiteX86" fmla="*/ 2177092 w 3176046"/>
              <a:gd name="connsiteY86" fmla="*/ 593039 h 1546795"/>
              <a:gd name="connsiteX87" fmla="*/ 2177092 w 3176046"/>
              <a:gd name="connsiteY87" fmla="*/ 593039 h 1546795"/>
              <a:gd name="connsiteX88" fmla="*/ 2170246 w 3176046"/>
              <a:gd name="connsiteY88" fmla="*/ 601253 h 1546795"/>
              <a:gd name="connsiteX89" fmla="*/ 2130199 w 3176046"/>
              <a:gd name="connsiteY89" fmla="*/ 592012 h 1546795"/>
              <a:gd name="connsiteX90" fmla="*/ 2150051 w 3176046"/>
              <a:gd name="connsiteY90" fmla="*/ 608441 h 1546795"/>
              <a:gd name="connsiteX91" fmla="*/ 2118561 w 3176046"/>
              <a:gd name="connsiteY91" fmla="*/ 648830 h 1546795"/>
              <a:gd name="connsiteX92" fmla="*/ 2078515 w 3176046"/>
              <a:gd name="connsiteY92" fmla="*/ 714206 h 1546795"/>
              <a:gd name="connsiteX93" fmla="*/ 2082280 w 3176046"/>
              <a:gd name="connsiteY93" fmla="*/ 742958 h 1546795"/>
              <a:gd name="connsiteX94" fmla="*/ 2203105 w 3176046"/>
              <a:gd name="connsiteY94" fmla="*/ 794984 h 1546795"/>
              <a:gd name="connsiteX95" fmla="*/ 2483091 w 3176046"/>
              <a:gd name="connsiteY95" fmla="*/ 944219 h 1546795"/>
              <a:gd name="connsiteX96" fmla="*/ 2519714 w 3176046"/>
              <a:gd name="connsiteY96" fmla="*/ 971943 h 1546795"/>
              <a:gd name="connsiteX97" fmla="*/ 2877056 w 3176046"/>
              <a:gd name="connsiteY97" fmla="*/ 1264251 h 1546795"/>
              <a:gd name="connsiteX98" fmla="*/ 3004042 w 3176046"/>
              <a:gd name="connsiteY98" fmla="*/ 1355982 h 1546795"/>
              <a:gd name="connsiteX99" fmla="*/ 3030055 w 3176046"/>
              <a:gd name="connsiteY99" fmla="*/ 1374466 h 1546795"/>
              <a:gd name="connsiteX100" fmla="*/ 3034505 w 3176046"/>
              <a:gd name="connsiteY100" fmla="*/ 1377888 h 1546795"/>
              <a:gd name="connsiteX101" fmla="*/ 3041008 w 3176046"/>
              <a:gd name="connsiteY101" fmla="*/ 1383707 h 1546795"/>
              <a:gd name="connsiteX102" fmla="*/ 3126921 w 3176046"/>
              <a:gd name="connsiteY102" fmla="*/ 1458667 h 1546795"/>
              <a:gd name="connsiteX103" fmla="*/ 3143350 w 3176046"/>
              <a:gd name="connsiteY103" fmla="*/ 1475096 h 1546795"/>
              <a:gd name="connsiteX104" fmla="*/ 3150880 w 3176046"/>
              <a:gd name="connsiteY104" fmla="*/ 1485364 h 1546795"/>
              <a:gd name="connsiteX105" fmla="*/ 3154645 w 3176046"/>
              <a:gd name="connsiteY105" fmla="*/ 1489472 h 1546795"/>
              <a:gd name="connsiteX106" fmla="*/ 3169021 w 3176046"/>
              <a:gd name="connsiteY106" fmla="*/ 1514801 h 1546795"/>
              <a:gd name="connsiteX107" fmla="*/ 3170048 w 3176046"/>
              <a:gd name="connsiteY107" fmla="*/ 1540472 h 1546795"/>
              <a:gd name="connsiteX108" fmla="*/ 3136846 w 3176046"/>
              <a:gd name="connsiteY108" fmla="*/ 1540472 h 1546795"/>
              <a:gd name="connsiteX109" fmla="*/ 3065995 w 3176046"/>
              <a:gd name="connsiteY109" fmla="*/ 1483311 h 1546795"/>
              <a:gd name="connsiteX110" fmla="*/ 3061203 w 3176046"/>
              <a:gd name="connsiteY110" fmla="*/ 1507270 h 1546795"/>
              <a:gd name="connsiteX111" fmla="*/ 3028344 w 3176046"/>
              <a:gd name="connsiteY111" fmla="*/ 1517881 h 1546795"/>
              <a:gd name="connsiteX112" fmla="*/ 3007464 w 3176046"/>
              <a:gd name="connsiteY112" fmla="*/ 1497344 h 1546795"/>
              <a:gd name="connsiteX113" fmla="*/ 2954069 w 3176046"/>
              <a:gd name="connsiteY113" fmla="*/ 1473042 h 1546795"/>
              <a:gd name="connsiteX114" fmla="*/ 2900330 w 3176046"/>
              <a:gd name="connsiteY114" fmla="*/ 1442579 h 1546795"/>
              <a:gd name="connsiteX115" fmla="*/ 2882190 w 3176046"/>
              <a:gd name="connsiteY115" fmla="*/ 1416224 h 1546795"/>
              <a:gd name="connsiteX116" fmla="*/ 2857888 w 3176046"/>
              <a:gd name="connsiteY116" fmla="*/ 1442579 h 1546795"/>
              <a:gd name="connsiteX117" fmla="*/ 2847277 w 3176046"/>
              <a:gd name="connsiteY117" fmla="*/ 1442579 h 1546795"/>
              <a:gd name="connsiteX118" fmla="*/ 2841801 w 3176046"/>
              <a:gd name="connsiteY118" fmla="*/ 1442579 h 1546795"/>
              <a:gd name="connsiteX119" fmla="*/ 2796619 w 3176046"/>
              <a:gd name="connsiteY119" fmla="*/ 1393633 h 1546795"/>
              <a:gd name="connsiteX120" fmla="*/ 2763076 w 3176046"/>
              <a:gd name="connsiteY120" fmla="*/ 1388157 h 1546795"/>
              <a:gd name="connsiteX121" fmla="*/ 2754177 w 3176046"/>
              <a:gd name="connsiteY121" fmla="*/ 1398425 h 1546795"/>
              <a:gd name="connsiteX122" fmla="*/ 2754177 w 3176046"/>
              <a:gd name="connsiteY122" fmla="*/ 1398425 h 1546795"/>
              <a:gd name="connsiteX123" fmla="*/ 2745620 w 3176046"/>
              <a:gd name="connsiteY123" fmla="*/ 1393976 h 1546795"/>
              <a:gd name="connsiteX124" fmla="*/ 2706600 w 3176046"/>
              <a:gd name="connsiteY124" fmla="*/ 1370700 h 1546795"/>
              <a:gd name="connsiteX125" fmla="*/ 2689486 w 3176046"/>
              <a:gd name="connsiteY125" fmla="*/ 1350506 h 1546795"/>
              <a:gd name="connsiteX126" fmla="*/ 2657311 w 3176046"/>
              <a:gd name="connsiteY126" fmla="*/ 1347425 h 1546795"/>
              <a:gd name="connsiteX127" fmla="*/ 2599466 w 3176046"/>
              <a:gd name="connsiteY127" fmla="*/ 1325519 h 1546795"/>
              <a:gd name="connsiteX128" fmla="*/ 2588855 w 3176046"/>
              <a:gd name="connsiteY128" fmla="*/ 1304640 h 1546795"/>
              <a:gd name="connsiteX129" fmla="*/ 2561815 w 3176046"/>
              <a:gd name="connsiteY129" fmla="*/ 1292660 h 1546795"/>
              <a:gd name="connsiteX130" fmla="*/ 2517319 w 3176046"/>
              <a:gd name="connsiteY130" fmla="*/ 1276573 h 1546795"/>
              <a:gd name="connsiteX131" fmla="*/ 2486171 w 3176046"/>
              <a:gd name="connsiteY131" fmla="*/ 1262882 h 1546795"/>
              <a:gd name="connsiteX132" fmla="*/ 2418400 w 3176046"/>
              <a:gd name="connsiteY132" fmla="*/ 1230708 h 1546795"/>
              <a:gd name="connsiteX133" fmla="*/ 2384856 w 3176046"/>
              <a:gd name="connsiteY133" fmla="*/ 1217359 h 1546795"/>
              <a:gd name="connsiteX134" fmla="*/ 2329749 w 3176046"/>
              <a:gd name="connsiteY134" fmla="*/ 1196480 h 1546795"/>
              <a:gd name="connsiteX135" fmla="*/ 2294152 w 3176046"/>
              <a:gd name="connsiteY135" fmla="*/ 1187580 h 1546795"/>
              <a:gd name="connsiteX136" fmla="*/ 2241440 w 3176046"/>
              <a:gd name="connsiteY136" fmla="*/ 1167043 h 1546795"/>
              <a:gd name="connsiteX137" fmla="*/ 2195233 w 3176046"/>
              <a:gd name="connsiteY137" fmla="*/ 1143426 h 1546795"/>
              <a:gd name="connsiteX138" fmla="*/ 2145259 w 3176046"/>
              <a:gd name="connsiteY138" fmla="*/ 1107829 h 1546795"/>
              <a:gd name="connsiteX139" fmla="*/ 2112743 w 3176046"/>
              <a:gd name="connsiteY139" fmla="*/ 1097218 h 1546795"/>
              <a:gd name="connsiteX140" fmla="*/ 2060032 w 3176046"/>
              <a:gd name="connsiteY140" fmla="*/ 1081131 h 1546795"/>
              <a:gd name="connsiteX141" fmla="*/ 2020669 w 3176046"/>
              <a:gd name="connsiteY141" fmla="*/ 1062648 h 1546795"/>
              <a:gd name="connsiteX142" fmla="*/ 1987810 w 3176046"/>
              <a:gd name="connsiteY142" fmla="*/ 1049641 h 1546795"/>
              <a:gd name="connsiteX143" fmla="*/ 1942972 w 3176046"/>
              <a:gd name="connsiteY143" fmla="*/ 1024655 h 1546795"/>
              <a:gd name="connsiteX144" fmla="*/ 1868354 w 3176046"/>
              <a:gd name="connsiteY144" fmla="*/ 1005145 h 1546795"/>
              <a:gd name="connsiteX145" fmla="*/ 1831388 w 3176046"/>
              <a:gd name="connsiteY145" fmla="*/ 984950 h 1546795"/>
              <a:gd name="connsiteX146" fmla="*/ 1805032 w 3176046"/>
              <a:gd name="connsiteY146" fmla="*/ 971259 h 1546795"/>
              <a:gd name="connsiteX147" fmla="*/ 1738972 w 3176046"/>
              <a:gd name="connsiteY147" fmla="*/ 1041084 h 1546795"/>
              <a:gd name="connsiteX148" fmla="*/ 1683865 w 3176046"/>
              <a:gd name="connsiteY148" fmla="*/ 1123916 h 1546795"/>
              <a:gd name="connsiteX149" fmla="*/ 1678046 w 3176046"/>
              <a:gd name="connsiteY149" fmla="*/ 1135554 h 1546795"/>
              <a:gd name="connsiteX150" fmla="*/ 1652033 w 3176046"/>
              <a:gd name="connsiteY150" fmla="*/ 1172862 h 1546795"/>
              <a:gd name="connsiteX151" fmla="*/ 1652033 w 3176046"/>
              <a:gd name="connsiteY151" fmla="*/ 1172862 h 1546795"/>
              <a:gd name="connsiteX152" fmla="*/ 1626704 w 3176046"/>
              <a:gd name="connsiteY152" fmla="*/ 1217016 h 1546795"/>
              <a:gd name="connsiteX153" fmla="*/ 1593845 w 3176046"/>
              <a:gd name="connsiteY153" fmla="*/ 1270754 h 1546795"/>
              <a:gd name="connsiteX154" fmla="*/ 1597610 w 3176046"/>
              <a:gd name="connsiteY154" fmla="*/ 1366935 h 1546795"/>
              <a:gd name="connsiteX155" fmla="*/ 1585288 w 3176046"/>
              <a:gd name="connsiteY155" fmla="*/ 1416908 h 1546795"/>
              <a:gd name="connsiteX156" fmla="*/ 1562355 w 3176046"/>
              <a:gd name="connsiteY156" fmla="*/ 1471331 h 1546795"/>
              <a:gd name="connsiteX157" fmla="*/ 1531892 w 3176046"/>
              <a:gd name="connsiteY157" fmla="*/ 1497687 h 1546795"/>
              <a:gd name="connsiteX158" fmla="*/ 1535657 w 3176046"/>
              <a:gd name="connsiteY158" fmla="*/ 1442237 h 1546795"/>
              <a:gd name="connsiteX159" fmla="*/ 1538738 w 3176046"/>
              <a:gd name="connsiteY159" fmla="*/ 1391237 h 1546795"/>
              <a:gd name="connsiteX160" fmla="*/ 1463779 w 3176046"/>
              <a:gd name="connsiteY160" fmla="*/ 1441210 h 1546795"/>
              <a:gd name="connsiteX161" fmla="*/ 1500060 w 3176046"/>
              <a:gd name="connsiteY161" fmla="*/ 1359405 h 1546795"/>
              <a:gd name="connsiteX162" fmla="*/ 1522993 w 3176046"/>
              <a:gd name="connsiteY162" fmla="*/ 1318674 h 1546795"/>
              <a:gd name="connsiteX163" fmla="*/ 1514778 w 3176046"/>
              <a:gd name="connsiteY163" fmla="*/ 1302244 h 1546795"/>
              <a:gd name="connsiteX164" fmla="*/ 1466517 w 3176046"/>
              <a:gd name="connsiteY164" fmla="*/ 1318674 h 1546795"/>
              <a:gd name="connsiteX165" fmla="*/ 1458644 w 3176046"/>
              <a:gd name="connsiteY165" fmla="*/ 1325177 h 1546795"/>
              <a:gd name="connsiteX166" fmla="*/ 1453852 w 3176046"/>
              <a:gd name="connsiteY166" fmla="*/ 1313882 h 1546795"/>
              <a:gd name="connsiteX167" fmla="*/ 1531208 w 3176046"/>
              <a:gd name="connsiteY167" fmla="*/ 1265962 h 1546795"/>
              <a:gd name="connsiteX168" fmla="*/ 1560986 w 3176046"/>
              <a:gd name="connsiteY168" fmla="*/ 1246110 h 1546795"/>
              <a:gd name="connsiteX169" fmla="*/ 1570570 w 3176046"/>
              <a:gd name="connsiteY169" fmla="*/ 1159856 h 1546795"/>
              <a:gd name="connsiteX170" fmla="*/ 1585288 w 3176046"/>
              <a:gd name="connsiteY170" fmla="*/ 1089003 h 1546795"/>
              <a:gd name="connsiteX171" fmla="*/ 1585973 w 3176046"/>
              <a:gd name="connsiteY171" fmla="*/ 1078050 h 1546795"/>
              <a:gd name="connsiteX172" fmla="*/ 1573651 w 3176046"/>
              <a:gd name="connsiteY172" fmla="*/ 1079077 h 1546795"/>
              <a:gd name="connsiteX173" fmla="*/ 1536684 w 3176046"/>
              <a:gd name="connsiteY173" fmla="*/ 1099272 h 1546795"/>
              <a:gd name="connsiteX174" fmla="*/ 1498691 w 3176046"/>
              <a:gd name="connsiteY174" fmla="*/ 1092769 h 1546795"/>
              <a:gd name="connsiteX175" fmla="*/ 1476785 w 3176046"/>
              <a:gd name="connsiteY175" fmla="*/ 1088661 h 1546795"/>
              <a:gd name="connsiteX176" fmla="*/ 1444269 w 3176046"/>
              <a:gd name="connsiteY176" fmla="*/ 1076681 h 1546795"/>
              <a:gd name="connsiteX177" fmla="*/ 1428181 w 3176046"/>
              <a:gd name="connsiteY177" fmla="*/ 1078050 h 1546795"/>
              <a:gd name="connsiteX178" fmla="*/ 1385054 w 3176046"/>
              <a:gd name="connsiteY178" fmla="*/ 1141030 h 1546795"/>
              <a:gd name="connsiteX179" fmla="*/ 1362463 w 3176046"/>
              <a:gd name="connsiteY179" fmla="*/ 1168070 h 1546795"/>
              <a:gd name="connsiteX180" fmla="*/ 1345007 w 3176046"/>
              <a:gd name="connsiteY180" fmla="*/ 1207090 h 1546795"/>
              <a:gd name="connsiteX181" fmla="*/ 1362121 w 3176046"/>
              <a:gd name="connsiteY181" fmla="*/ 1334076 h 1546795"/>
              <a:gd name="connsiteX182" fmla="*/ 1358014 w 3176046"/>
              <a:gd name="connsiteY182" fmla="*/ 1340922 h 1546795"/>
              <a:gd name="connsiteX183" fmla="*/ 1357672 w 3176046"/>
              <a:gd name="connsiteY183" fmla="*/ 1341264 h 1546795"/>
              <a:gd name="connsiteX184" fmla="*/ 1347061 w 3176046"/>
              <a:gd name="connsiteY184" fmla="*/ 1338184 h 1546795"/>
              <a:gd name="connsiteX185" fmla="*/ 1341927 w 3176046"/>
              <a:gd name="connsiteY185" fmla="*/ 1333392 h 1546795"/>
              <a:gd name="connsiteX186" fmla="*/ 1339531 w 3176046"/>
              <a:gd name="connsiteY186" fmla="*/ 1340580 h 154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3176046" h="1546795">
                <a:moveTo>
                  <a:pt x="1340900" y="1341264"/>
                </a:moveTo>
                <a:cubicBezTo>
                  <a:pt x="1337135" y="1344687"/>
                  <a:pt x="1332685" y="1347425"/>
                  <a:pt x="1332343" y="1353244"/>
                </a:cubicBezTo>
                <a:lnTo>
                  <a:pt x="1328578" y="1362486"/>
                </a:lnTo>
                <a:cubicBezTo>
                  <a:pt x="1318309" y="1373781"/>
                  <a:pt x="1312491" y="1389526"/>
                  <a:pt x="1294350" y="1395345"/>
                </a:cubicBezTo>
                <a:cubicBezTo>
                  <a:pt x="1297772" y="1370700"/>
                  <a:pt x="1290242" y="1347425"/>
                  <a:pt x="1299484" y="1325177"/>
                </a:cubicBezTo>
                <a:cubicBezTo>
                  <a:pt x="1309068" y="1312855"/>
                  <a:pt x="1304276" y="1299164"/>
                  <a:pt x="1304276" y="1284446"/>
                </a:cubicBezTo>
                <a:cubicBezTo>
                  <a:pt x="1287846" y="1290607"/>
                  <a:pt x="1284424" y="1306352"/>
                  <a:pt x="1273128" y="1314566"/>
                </a:cubicBezTo>
                <a:cubicBezTo>
                  <a:pt x="1261491" y="1320385"/>
                  <a:pt x="1250880" y="1329969"/>
                  <a:pt x="1234793" y="1322781"/>
                </a:cubicBezTo>
                <a:cubicBezTo>
                  <a:pt x="1261833" y="1301560"/>
                  <a:pt x="1257383" y="1260486"/>
                  <a:pt x="1289900" y="1240634"/>
                </a:cubicBezTo>
                <a:cubicBezTo>
                  <a:pt x="1298115" y="1235500"/>
                  <a:pt x="1298115" y="1214620"/>
                  <a:pt x="1298799" y="1200587"/>
                </a:cubicBezTo>
                <a:cubicBezTo>
                  <a:pt x="1298799" y="1194768"/>
                  <a:pt x="1295719" y="1182104"/>
                  <a:pt x="1285450" y="1184500"/>
                </a:cubicBezTo>
                <a:cubicBezTo>
                  <a:pt x="1271759" y="1187580"/>
                  <a:pt x="1253618" y="1176970"/>
                  <a:pt x="1243350" y="1192372"/>
                </a:cubicBezTo>
                <a:cubicBezTo>
                  <a:pt x="1237189" y="1163278"/>
                  <a:pt x="1255672" y="1144111"/>
                  <a:pt x="1293665" y="1142741"/>
                </a:cubicBezTo>
                <a:cubicBezTo>
                  <a:pt x="1303591" y="1146164"/>
                  <a:pt x="1309068" y="1162594"/>
                  <a:pt x="1320705" y="1156433"/>
                </a:cubicBezTo>
                <a:cubicBezTo>
                  <a:pt x="1329947" y="1151299"/>
                  <a:pt x="1328235" y="1139661"/>
                  <a:pt x="1320705" y="1131104"/>
                </a:cubicBezTo>
                <a:cubicBezTo>
                  <a:pt x="1323101" y="1118440"/>
                  <a:pt x="1322417" y="1105433"/>
                  <a:pt x="1325839" y="1092426"/>
                </a:cubicBezTo>
                <a:cubicBezTo>
                  <a:pt x="1329262" y="1079077"/>
                  <a:pt x="1327209" y="1070862"/>
                  <a:pt x="1307699" y="1064017"/>
                </a:cubicBezTo>
                <a:cubicBezTo>
                  <a:pt x="1288189" y="1057171"/>
                  <a:pt x="1273128" y="1037661"/>
                  <a:pt x="1248484" y="1033212"/>
                </a:cubicBezTo>
                <a:cubicBezTo>
                  <a:pt x="1240954" y="1031842"/>
                  <a:pt x="1221444" y="1015413"/>
                  <a:pt x="1219733" y="1010963"/>
                </a:cubicBezTo>
                <a:cubicBezTo>
                  <a:pt x="1210491" y="987004"/>
                  <a:pt x="1178659" y="979131"/>
                  <a:pt x="1175921" y="958252"/>
                </a:cubicBezTo>
                <a:cubicBezTo>
                  <a:pt x="1173182" y="936346"/>
                  <a:pt x="1162914" y="928474"/>
                  <a:pt x="1148880" y="916836"/>
                </a:cubicBezTo>
                <a:cubicBezTo>
                  <a:pt x="1137585" y="907252"/>
                  <a:pt x="1131766" y="890823"/>
                  <a:pt x="1139297" y="876105"/>
                </a:cubicBezTo>
                <a:cubicBezTo>
                  <a:pt x="1145800" y="862756"/>
                  <a:pt x="1159149" y="857964"/>
                  <a:pt x="1174551" y="856937"/>
                </a:cubicBezTo>
                <a:cubicBezTo>
                  <a:pt x="1252934" y="851803"/>
                  <a:pt x="1331658" y="846326"/>
                  <a:pt x="1410040" y="840508"/>
                </a:cubicBezTo>
                <a:cubicBezTo>
                  <a:pt x="1418940" y="839823"/>
                  <a:pt x="1427497" y="837085"/>
                  <a:pt x="1436054" y="836400"/>
                </a:cubicBezTo>
                <a:cubicBezTo>
                  <a:pt x="1444953" y="835716"/>
                  <a:pt x="1453852" y="833662"/>
                  <a:pt x="1450430" y="822709"/>
                </a:cubicBezTo>
                <a:cubicBezTo>
                  <a:pt x="1447691" y="814494"/>
                  <a:pt x="1443926" y="802857"/>
                  <a:pt x="1429893" y="807649"/>
                </a:cubicBezTo>
                <a:cubicBezTo>
                  <a:pt x="1402510" y="816548"/>
                  <a:pt x="1387450" y="810045"/>
                  <a:pt x="1390188" y="777870"/>
                </a:cubicBezTo>
                <a:cubicBezTo>
                  <a:pt x="1391215" y="765548"/>
                  <a:pt x="1380604" y="771367"/>
                  <a:pt x="1374786" y="770340"/>
                </a:cubicBezTo>
                <a:cubicBezTo>
                  <a:pt x="1359041" y="767602"/>
                  <a:pt x="1338162" y="780266"/>
                  <a:pt x="1328920" y="754595"/>
                </a:cubicBezTo>
                <a:cubicBezTo>
                  <a:pt x="1326866" y="749119"/>
                  <a:pt x="1317282" y="753911"/>
                  <a:pt x="1311121" y="754595"/>
                </a:cubicBezTo>
                <a:cubicBezTo>
                  <a:pt x="1289900" y="755622"/>
                  <a:pt x="1270048" y="754595"/>
                  <a:pt x="1261148" y="729951"/>
                </a:cubicBezTo>
                <a:cubicBezTo>
                  <a:pt x="1259779" y="726528"/>
                  <a:pt x="1254987" y="721736"/>
                  <a:pt x="1251907" y="721736"/>
                </a:cubicBezTo>
                <a:cubicBezTo>
                  <a:pt x="1222813" y="722763"/>
                  <a:pt x="1213914" y="704622"/>
                  <a:pt x="1213229" y="680320"/>
                </a:cubicBezTo>
                <a:cubicBezTo>
                  <a:pt x="1212887" y="663206"/>
                  <a:pt x="1201592" y="669025"/>
                  <a:pt x="1193035" y="667998"/>
                </a:cubicBezTo>
                <a:cubicBezTo>
                  <a:pt x="1177974" y="666629"/>
                  <a:pt x="1159491" y="674159"/>
                  <a:pt x="1152988" y="652253"/>
                </a:cubicBezTo>
                <a:cubicBezTo>
                  <a:pt x="1154015" y="646777"/>
                  <a:pt x="1156753" y="639931"/>
                  <a:pt x="1150592" y="636508"/>
                </a:cubicBezTo>
                <a:cubicBezTo>
                  <a:pt x="1146142" y="634112"/>
                  <a:pt x="1141008" y="636508"/>
                  <a:pt x="1137243" y="640958"/>
                </a:cubicBezTo>
                <a:cubicBezTo>
                  <a:pt x="1128686" y="640958"/>
                  <a:pt x="1119787" y="640958"/>
                  <a:pt x="1111230" y="640958"/>
                </a:cubicBezTo>
                <a:cubicBezTo>
                  <a:pt x="1109176" y="639589"/>
                  <a:pt x="1107122" y="638220"/>
                  <a:pt x="1105069" y="636851"/>
                </a:cubicBezTo>
                <a:cubicBezTo>
                  <a:pt x="1102330" y="634455"/>
                  <a:pt x="1099250" y="632401"/>
                  <a:pt x="1097196" y="629663"/>
                </a:cubicBezTo>
                <a:cubicBezTo>
                  <a:pt x="1082820" y="609468"/>
                  <a:pt x="1082820" y="609126"/>
                  <a:pt x="1059203" y="608099"/>
                </a:cubicBezTo>
                <a:cubicBezTo>
                  <a:pt x="1035928" y="606730"/>
                  <a:pt x="1034901" y="586878"/>
                  <a:pt x="1030109" y="571475"/>
                </a:cubicBezTo>
                <a:cubicBezTo>
                  <a:pt x="1027713" y="563603"/>
                  <a:pt x="1029424" y="557099"/>
                  <a:pt x="1018471" y="562918"/>
                </a:cubicBezTo>
                <a:cubicBezTo>
                  <a:pt x="1016760" y="563945"/>
                  <a:pt x="1015049" y="564972"/>
                  <a:pt x="1012995" y="565998"/>
                </a:cubicBezTo>
                <a:cubicBezTo>
                  <a:pt x="1009572" y="566341"/>
                  <a:pt x="1005807" y="567025"/>
                  <a:pt x="1002384" y="567368"/>
                </a:cubicBezTo>
                <a:cubicBezTo>
                  <a:pt x="996908" y="567025"/>
                  <a:pt x="991431" y="566683"/>
                  <a:pt x="986297" y="566341"/>
                </a:cubicBezTo>
                <a:cubicBezTo>
                  <a:pt x="970552" y="547515"/>
                  <a:pt x="946250" y="553334"/>
                  <a:pt x="927425" y="545804"/>
                </a:cubicBezTo>
                <a:cubicBezTo>
                  <a:pt x="903465" y="536562"/>
                  <a:pt x="882586" y="522529"/>
                  <a:pt x="855203" y="520133"/>
                </a:cubicBezTo>
                <a:cubicBezTo>
                  <a:pt x="832613" y="518079"/>
                  <a:pt x="835009" y="490354"/>
                  <a:pt x="825083" y="474609"/>
                </a:cubicBezTo>
                <a:cubicBezTo>
                  <a:pt x="816184" y="474609"/>
                  <a:pt x="807284" y="475294"/>
                  <a:pt x="798043" y="475636"/>
                </a:cubicBezTo>
                <a:cubicBezTo>
                  <a:pt x="794620" y="474952"/>
                  <a:pt x="791197" y="474609"/>
                  <a:pt x="788117" y="473925"/>
                </a:cubicBezTo>
                <a:cubicBezTo>
                  <a:pt x="786063" y="472898"/>
                  <a:pt x="784009" y="471529"/>
                  <a:pt x="781955" y="470502"/>
                </a:cubicBezTo>
                <a:cubicBezTo>
                  <a:pt x="779559" y="469475"/>
                  <a:pt x="775794" y="468791"/>
                  <a:pt x="775110" y="467079"/>
                </a:cubicBezTo>
                <a:cubicBezTo>
                  <a:pt x="765868" y="437643"/>
                  <a:pt x="747727" y="425663"/>
                  <a:pt x="716580" y="435932"/>
                </a:cubicBezTo>
                <a:cubicBezTo>
                  <a:pt x="707681" y="438670"/>
                  <a:pt x="699808" y="435247"/>
                  <a:pt x="695701" y="424637"/>
                </a:cubicBezTo>
                <a:cubicBezTo>
                  <a:pt x="688855" y="406838"/>
                  <a:pt x="676191" y="400335"/>
                  <a:pt x="656338" y="403073"/>
                </a:cubicBezTo>
                <a:cubicBezTo>
                  <a:pt x="625533" y="407522"/>
                  <a:pt x="601231" y="395885"/>
                  <a:pt x="587540" y="366791"/>
                </a:cubicBezTo>
                <a:cubicBezTo>
                  <a:pt x="575902" y="342147"/>
                  <a:pt x="555023" y="348650"/>
                  <a:pt x="536882" y="352073"/>
                </a:cubicBezTo>
                <a:cubicBezTo>
                  <a:pt x="500943" y="358234"/>
                  <a:pt x="470822" y="346597"/>
                  <a:pt x="446520" y="322637"/>
                </a:cubicBezTo>
                <a:cubicBezTo>
                  <a:pt x="430433" y="306892"/>
                  <a:pt x="414688" y="297993"/>
                  <a:pt x="392440" y="301758"/>
                </a:cubicBezTo>
                <a:cubicBezTo>
                  <a:pt x="349313" y="308946"/>
                  <a:pt x="314400" y="293885"/>
                  <a:pt x="286333" y="261369"/>
                </a:cubicBezTo>
                <a:cubicBezTo>
                  <a:pt x="276065" y="249389"/>
                  <a:pt x="260662" y="249389"/>
                  <a:pt x="248340" y="248020"/>
                </a:cubicBezTo>
                <a:cubicBezTo>
                  <a:pt x="171327" y="239463"/>
                  <a:pt x="116219" y="195308"/>
                  <a:pt x="65220" y="142597"/>
                </a:cubicBezTo>
                <a:cubicBezTo>
                  <a:pt x="61112" y="138148"/>
                  <a:pt x="57347" y="131986"/>
                  <a:pt x="60428" y="128564"/>
                </a:cubicBezTo>
                <a:cubicBezTo>
                  <a:pt x="82676" y="104262"/>
                  <a:pt x="53240" y="101524"/>
                  <a:pt x="44340" y="92282"/>
                </a:cubicBezTo>
                <a:cubicBezTo>
                  <a:pt x="25515" y="72430"/>
                  <a:pt x="-2552" y="60450"/>
                  <a:pt x="186" y="25537"/>
                </a:cubicBezTo>
                <a:cubicBezTo>
                  <a:pt x="2240" y="1235"/>
                  <a:pt x="9086" y="-4584"/>
                  <a:pt x="32361" y="3289"/>
                </a:cubicBezTo>
                <a:cubicBezTo>
                  <a:pt x="71723" y="16296"/>
                  <a:pt x="105266" y="41624"/>
                  <a:pt x="144629" y="55316"/>
                </a:cubicBezTo>
                <a:cubicBezTo>
                  <a:pt x="302420" y="110765"/>
                  <a:pt x="463977" y="153208"/>
                  <a:pt x="627244" y="187778"/>
                </a:cubicBezTo>
                <a:cubicBezTo>
                  <a:pt x="782640" y="220637"/>
                  <a:pt x="938378" y="251100"/>
                  <a:pt x="1094800" y="279852"/>
                </a:cubicBezTo>
                <a:cubicBezTo>
                  <a:pt x="1176947" y="294912"/>
                  <a:pt x="1256357" y="320241"/>
                  <a:pt x="1336792" y="341120"/>
                </a:cubicBezTo>
                <a:cubicBezTo>
                  <a:pt x="1349115" y="344201"/>
                  <a:pt x="1359041" y="355496"/>
                  <a:pt x="1372732" y="356523"/>
                </a:cubicBezTo>
                <a:cubicBezTo>
                  <a:pt x="1379578" y="359945"/>
                  <a:pt x="1386423" y="363711"/>
                  <a:pt x="1393269" y="367133"/>
                </a:cubicBezTo>
                <a:cubicBezTo>
                  <a:pt x="1441873" y="398281"/>
                  <a:pt x="1493899" y="423267"/>
                  <a:pt x="1541476" y="456469"/>
                </a:cubicBezTo>
                <a:cubicBezTo>
                  <a:pt x="1574677" y="479744"/>
                  <a:pt x="1609932" y="500965"/>
                  <a:pt x="1647583" y="517395"/>
                </a:cubicBezTo>
                <a:cubicBezTo>
                  <a:pt x="1648610" y="519106"/>
                  <a:pt x="1649979" y="519791"/>
                  <a:pt x="1652033" y="519448"/>
                </a:cubicBezTo>
                <a:cubicBezTo>
                  <a:pt x="1653744" y="520475"/>
                  <a:pt x="1655798" y="521844"/>
                  <a:pt x="1657509" y="522871"/>
                </a:cubicBezTo>
                <a:cubicBezTo>
                  <a:pt x="1658194" y="525609"/>
                  <a:pt x="1659905" y="527663"/>
                  <a:pt x="1663328" y="526978"/>
                </a:cubicBezTo>
                <a:cubicBezTo>
                  <a:pt x="1670516" y="531086"/>
                  <a:pt x="1677704" y="534851"/>
                  <a:pt x="1684892" y="538958"/>
                </a:cubicBezTo>
                <a:cubicBezTo>
                  <a:pt x="1686603" y="540327"/>
                  <a:pt x="1688657" y="541354"/>
                  <a:pt x="1690368" y="542723"/>
                </a:cubicBezTo>
                <a:cubicBezTo>
                  <a:pt x="1732811" y="568394"/>
                  <a:pt x="1777650" y="589616"/>
                  <a:pt x="1824884" y="605703"/>
                </a:cubicBezTo>
                <a:cubicBezTo>
                  <a:pt x="1838576" y="610495"/>
                  <a:pt x="1847817" y="605361"/>
                  <a:pt x="1857059" y="599884"/>
                </a:cubicBezTo>
                <a:cubicBezTo>
                  <a:pt x="1898817" y="576267"/>
                  <a:pt x="1942287" y="555045"/>
                  <a:pt x="1989522" y="547515"/>
                </a:cubicBezTo>
                <a:cubicBezTo>
                  <a:pt x="2027515" y="541354"/>
                  <a:pt x="2065850" y="523213"/>
                  <a:pt x="2105897" y="543750"/>
                </a:cubicBezTo>
                <a:cubicBezTo>
                  <a:pt x="2114454" y="548200"/>
                  <a:pt x="2127118" y="543750"/>
                  <a:pt x="2137729" y="543750"/>
                </a:cubicBezTo>
                <a:cubicBezTo>
                  <a:pt x="2175380" y="543750"/>
                  <a:pt x="2184279" y="555388"/>
                  <a:pt x="2177092" y="593039"/>
                </a:cubicBezTo>
                <a:cubicBezTo>
                  <a:pt x="2177092" y="593039"/>
                  <a:pt x="2177092" y="593039"/>
                  <a:pt x="2177092" y="593039"/>
                </a:cubicBezTo>
                <a:cubicBezTo>
                  <a:pt x="2173669" y="594750"/>
                  <a:pt x="2176065" y="601596"/>
                  <a:pt x="2170246" y="601253"/>
                </a:cubicBezTo>
                <a:cubicBezTo>
                  <a:pt x="2157581" y="579690"/>
                  <a:pt x="2151763" y="578321"/>
                  <a:pt x="2130199" y="592012"/>
                </a:cubicBezTo>
                <a:cubicBezTo>
                  <a:pt x="2132253" y="603307"/>
                  <a:pt x="2153474" y="590300"/>
                  <a:pt x="2150051" y="608441"/>
                </a:cubicBezTo>
                <a:cubicBezTo>
                  <a:pt x="2131226" y="615629"/>
                  <a:pt x="2124038" y="628294"/>
                  <a:pt x="2118561" y="648830"/>
                </a:cubicBezTo>
                <a:cubicBezTo>
                  <a:pt x="2112058" y="672790"/>
                  <a:pt x="2095629" y="695381"/>
                  <a:pt x="2078515" y="714206"/>
                </a:cubicBezTo>
                <a:cubicBezTo>
                  <a:pt x="2064824" y="729266"/>
                  <a:pt x="2069273" y="734401"/>
                  <a:pt x="2082280" y="742958"/>
                </a:cubicBezTo>
                <a:cubicBezTo>
                  <a:pt x="2119246" y="767944"/>
                  <a:pt x="2162373" y="778897"/>
                  <a:pt x="2203105" y="794984"/>
                </a:cubicBezTo>
                <a:cubicBezTo>
                  <a:pt x="2302367" y="834004"/>
                  <a:pt x="2398205" y="878501"/>
                  <a:pt x="2483091" y="944219"/>
                </a:cubicBezTo>
                <a:cubicBezTo>
                  <a:pt x="2495413" y="953460"/>
                  <a:pt x="2507392" y="962702"/>
                  <a:pt x="2519714" y="971943"/>
                </a:cubicBezTo>
                <a:cubicBezTo>
                  <a:pt x="2632325" y="1077366"/>
                  <a:pt x="2749385" y="1177312"/>
                  <a:pt x="2877056" y="1264251"/>
                </a:cubicBezTo>
                <a:cubicBezTo>
                  <a:pt x="2920183" y="1293687"/>
                  <a:pt x="2961941" y="1325177"/>
                  <a:pt x="3004042" y="1355982"/>
                </a:cubicBezTo>
                <a:cubicBezTo>
                  <a:pt x="3012599" y="1362143"/>
                  <a:pt x="3021498" y="1368304"/>
                  <a:pt x="3030055" y="1374466"/>
                </a:cubicBezTo>
                <a:cubicBezTo>
                  <a:pt x="3031424" y="1375492"/>
                  <a:pt x="3033135" y="1376519"/>
                  <a:pt x="3034505" y="1377888"/>
                </a:cubicBezTo>
                <a:cubicBezTo>
                  <a:pt x="3036558" y="1379942"/>
                  <a:pt x="3038954" y="1381653"/>
                  <a:pt x="3041008" y="1383707"/>
                </a:cubicBezTo>
                <a:cubicBezTo>
                  <a:pt x="3069760" y="1408694"/>
                  <a:pt x="3098169" y="1433680"/>
                  <a:pt x="3126921" y="1458667"/>
                </a:cubicBezTo>
                <a:cubicBezTo>
                  <a:pt x="3131028" y="1465512"/>
                  <a:pt x="3135820" y="1471673"/>
                  <a:pt x="3143350" y="1475096"/>
                </a:cubicBezTo>
                <a:cubicBezTo>
                  <a:pt x="3145746" y="1478519"/>
                  <a:pt x="3148484" y="1481942"/>
                  <a:pt x="3150880" y="1485364"/>
                </a:cubicBezTo>
                <a:cubicBezTo>
                  <a:pt x="3152249" y="1486734"/>
                  <a:pt x="3153276" y="1488103"/>
                  <a:pt x="3154645" y="1489472"/>
                </a:cubicBezTo>
                <a:cubicBezTo>
                  <a:pt x="3159437" y="1498029"/>
                  <a:pt x="3165256" y="1505901"/>
                  <a:pt x="3169021" y="1514801"/>
                </a:cubicBezTo>
                <a:cubicBezTo>
                  <a:pt x="3172444" y="1523015"/>
                  <a:pt x="3182370" y="1533284"/>
                  <a:pt x="3170048" y="1540472"/>
                </a:cubicBezTo>
                <a:cubicBezTo>
                  <a:pt x="3160464" y="1545948"/>
                  <a:pt x="3149169" y="1551425"/>
                  <a:pt x="3136846" y="1540472"/>
                </a:cubicBezTo>
                <a:cubicBezTo>
                  <a:pt x="3114256" y="1520277"/>
                  <a:pt x="3089612" y="1502478"/>
                  <a:pt x="3065995" y="1483311"/>
                </a:cubicBezTo>
                <a:cubicBezTo>
                  <a:pt x="3058464" y="1491525"/>
                  <a:pt x="3063598" y="1499740"/>
                  <a:pt x="3061203" y="1507270"/>
                </a:cubicBezTo>
                <a:cubicBezTo>
                  <a:pt x="3056411" y="1523015"/>
                  <a:pt x="3041692" y="1528150"/>
                  <a:pt x="3028344" y="1517881"/>
                </a:cubicBezTo>
                <a:cubicBezTo>
                  <a:pt x="3020813" y="1511720"/>
                  <a:pt x="3013968" y="1504532"/>
                  <a:pt x="3007464" y="1497344"/>
                </a:cubicBezTo>
                <a:cubicBezTo>
                  <a:pt x="2993089" y="1481942"/>
                  <a:pt x="2986243" y="1459351"/>
                  <a:pt x="2954069" y="1473042"/>
                </a:cubicBezTo>
                <a:cubicBezTo>
                  <a:pt x="2934901" y="1480915"/>
                  <a:pt x="2914364" y="1460036"/>
                  <a:pt x="2900330" y="1442579"/>
                </a:cubicBezTo>
                <a:cubicBezTo>
                  <a:pt x="2894512" y="1434022"/>
                  <a:pt x="2888693" y="1425465"/>
                  <a:pt x="2882190" y="1416224"/>
                </a:cubicBezTo>
                <a:cubicBezTo>
                  <a:pt x="2873975" y="1426150"/>
                  <a:pt x="2869525" y="1437787"/>
                  <a:pt x="2857888" y="1442579"/>
                </a:cubicBezTo>
                <a:cubicBezTo>
                  <a:pt x="2854465" y="1442579"/>
                  <a:pt x="2850700" y="1442579"/>
                  <a:pt x="2847277" y="1442579"/>
                </a:cubicBezTo>
                <a:cubicBezTo>
                  <a:pt x="2845566" y="1442579"/>
                  <a:pt x="2843512" y="1442579"/>
                  <a:pt x="2841801" y="1442579"/>
                </a:cubicBezTo>
                <a:cubicBezTo>
                  <a:pt x="2824687" y="1428204"/>
                  <a:pt x="2806203" y="1415197"/>
                  <a:pt x="2796619" y="1393633"/>
                </a:cubicBezTo>
                <a:cubicBezTo>
                  <a:pt x="2788405" y="1374808"/>
                  <a:pt x="2778479" y="1363855"/>
                  <a:pt x="2763076" y="1388157"/>
                </a:cubicBezTo>
                <a:cubicBezTo>
                  <a:pt x="2760680" y="1391922"/>
                  <a:pt x="2752123" y="1390553"/>
                  <a:pt x="2754177" y="1398425"/>
                </a:cubicBezTo>
                <a:cubicBezTo>
                  <a:pt x="2754177" y="1398425"/>
                  <a:pt x="2754177" y="1398425"/>
                  <a:pt x="2754177" y="1398425"/>
                </a:cubicBezTo>
                <a:cubicBezTo>
                  <a:pt x="2752465" y="1394660"/>
                  <a:pt x="2749727" y="1393291"/>
                  <a:pt x="2745620" y="1393976"/>
                </a:cubicBezTo>
                <a:cubicBezTo>
                  <a:pt x="2731244" y="1388499"/>
                  <a:pt x="2718237" y="1380969"/>
                  <a:pt x="2706600" y="1370700"/>
                </a:cubicBezTo>
                <a:cubicBezTo>
                  <a:pt x="2700781" y="1363855"/>
                  <a:pt x="2694962" y="1357352"/>
                  <a:pt x="2689486" y="1350506"/>
                </a:cubicBezTo>
                <a:cubicBezTo>
                  <a:pt x="2679902" y="1338184"/>
                  <a:pt x="2673056" y="1320385"/>
                  <a:pt x="2657311" y="1347425"/>
                </a:cubicBezTo>
                <a:cubicBezTo>
                  <a:pt x="2649781" y="1360090"/>
                  <a:pt x="2613500" y="1345714"/>
                  <a:pt x="2599466" y="1325519"/>
                </a:cubicBezTo>
                <a:cubicBezTo>
                  <a:pt x="2595016" y="1319016"/>
                  <a:pt x="2591936" y="1311828"/>
                  <a:pt x="2588855" y="1304640"/>
                </a:cubicBezTo>
                <a:cubicBezTo>
                  <a:pt x="2583379" y="1291976"/>
                  <a:pt x="2574822" y="1288211"/>
                  <a:pt x="2561815" y="1292660"/>
                </a:cubicBezTo>
                <a:cubicBezTo>
                  <a:pt x="2542647" y="1299506"/>
                  <a:pt x="2528956" y="1295056"/>
                  <a:pt x="2517319" y="1276573"/>
                </a:cubicBezTo>
                <a:cubicBezTo>
                  <a:pt x="2511842" y="1267674"/>
                  <a:pt x="2504997" y="1258090"/>
                  <a:pt x="2486171" y="1262882"/>
                </a:cubicBezTo>
                <a:cubicBezTo>
                  <a:pt x="2459131" y="1269728"/>
                  <a:pt x="2430379" y="1263567"/>
                  <a:pt x="2418400" y="1230708"/>
                </a:cubicBezTo>
                <a:cubicBezTo>
                  <a:pt x="2412238" y="1213251"/>
                  <a:pt x="2403681" y="1208802"/>
                  <a:pt x="2384856" y="1217359"/>
                </a:cubicBezTo>
                <a:cubicBezTo>
                  <a:pt x="2361923" y="1227969"/>
                  <a:pt x="2343440" y="1216674"/>
                  <a:pt x="2329749" y="1196480"/>
                </a:cubicBezTo>
                <a:cubicBezTo>
                  <a:pt x="2321192" y="1183815"/>
                  <a:pt x="2314689" y="1170466"/>
                  <a:pt x="2294152" y="1187580"/>
                </a:cubicBezTo>
                <a:cubicBezTo>
                  <a:pt x="2276353" y="1202641"/>
                  <a:pt x="2255474" y="1192714"/>
                  <a:pt x="2241440" y="1167043"/>
                </a:cubicBezTo>
                <a:cubicBezTo>
                  <a:pt x="2231172" y="1148218"/>
                  <a:pt x="2227749" y="1128366"/>
                  <a:pt x="2195233" y="1143426"/>
                </a:cubicBezTo>
                <a:cubicBezTo>
                  <a:pt x="2173669" y="1153352"/>
                  <a:pt x="2154501" y="1128708"/>
                  <a:pt x="2145259" y="1107829"/>
                </a:cubicBezTo>
                <a:cubicBezTo>
                  <a:pt x="2137387" y="1090030"/>
                  <a:pt x="2131910" y="1083185"/>
                  <a:pt x="2112743" y="1097218"/>
                </a:cubicBezTo>
                <a:cubicBezTo>
                  <a:pt x="2092548" y="1111936"/>
                  <a:pt x="2072354" y="1104064"/>
                  <a:pt x="2060032" y="1081131"/>
                </a:cubicBezTo>
                <a:cubicBezTo>
                  <a:pt x="2051475" y="1065044"/>
                  <a:pt x="2043260" y="1052722"/>
                  <a:pt x="2020669" y="1062648"/>
                </a:cubicBezTo>
                <a:cubicBezTo>
                  <a:pt x="2009032" y="1067782"/>
                  <a:pt x="1997052" y="1058883"/>
                  <a:pt x="1987810" y="1049641"/>
                </a:cubicBezTo>
                <a:cubicBezTo>
                  <a:pt x="1984045" y="1020889"/>
                  <a:pt x="1963166" y="1023285"/>
                  <a:pt x="1942972" y="1024655"/>
                </a:cubicBezTo>
                <a:cubicBezTo>
                  <a:pt x="1924146" y="994876"/>
                  <a:pt x="1899159" y="993165"/>
                  <a:pt x="1868354" y="1005145"/>
                </a:cubicBezTo>
                <a:cubicBezTo>
                  <a:pt x="1852610" y="1011306"/>
                  <a:pt x="1837207" y="1002749"/>
                  <a:pt x="1831388" y="984950"/>
                </a:cubicBezTo>
                <a:cubicBezTo>
                  <a:pt x="1826596" y="970917"/>
                  <a:pt x="1820093" y="971601"/>
                  <a:pt x="1805032" y="971259"/>
                </a:cubicBezTo>
                <a:cubicBezTo>
                  <a:pt x="1754717" y="970917"/>
                  <a:pt x="1751294" y="1010279"/>
                  <a:pt x="1738972" y="1041084"/>
                </a:cubicBezTo>
                <a:cubicBezTo>
                  <a:pt x="1725965" y="1072916"/>
                  <a:pt x="1705771" y="1098587"/>
                  <a:pt x="1683865" y="1123916"/>
                </a:cubicBezTo>
                <a:cubicBezTo>
                  <a:pt x="1681127" y="1126997"/>
                  <a:pt x="1679758" y="1131446"/>
                  <a:pt x="1678046" y="1135554"/>
                </a:cubicBezTo>
                <a:cubicBezTo>
                  <a:pt x="1667436" y="1146507"/>
                  <a:pt x="1658194" y="1158829"/>
                  <a:pt x="1652033" y="1172862"/>
                </a:cubicBezTo>
                <a:lnTo>
                  <a:pt x="1652033" y="1172862"/>
                </a:lnTo>
                <a:cubicBezTo>
                  <a:pt x="1639368" y="1184842"/>
                  <a:pt x="1632181" y="1200587"/>
                  <a:pt x="1626704" y="1217016"/>
                </a:cubicBezTo>
                <a:cubicBezTo>
                  <a:pt x="1623281" y="1239607"/>
                  <a:pt x="1601718" y="1251244"/>
                  <a:pt x="1593845" y="1270754"/>
                </a:cubicBezTo>
                <a:cubicBezTo>
                  <a:pt x="1581181" y="1302929"/>
                  <a:pt x="1585973" y="1335788"/>
                  <a:pt x="1597610" y="1366935"/>
                </a:cubicBezTo>
                <a:cubicBezTo>
                  <a:pt x="1605483" y="1387814"/>
                  <a:pt x="1605140" y="1401848"/>
                  <a:pt x="1585288" y="1416908"/>
                </a:cubicBezTo>
                <a:cubicBezTo>
                  <a:pt x="1569543" y="1428888"/>
                  <a:pt x="1571255" y="1453190"/>
                  <a:pt x="1562355" y="1471331"/>
                </a:cubicBezTo>
                <a:cubicBezTo>
                  <a:pt x="1554141" y="1487418"/>
                  <a:pt x="1544214" y="1490841"/>
                  <a:pt x="1531892" y="1497687"/>
                </a:cubicBezTo>
                <a:cubicBezTo>
                  <a:pt x="1533604" y="1478177"/>
                  <a:pt x="1538738" y="1459351"/>
                  <a:pt x="1535657" y="1442237"/>
                </a:cubicBezTo>
                <a:cubicBezTo>
                  <a:pt x="1532235" y="1424439"/>
                  <a:pt x="1547980" y="1408694"/>
                  <a:pt x="1538738" y="1391237"/>
                </a:cubicBezTo>
                <a:cubicBezTo>
                  <a:pt x="1512725" y="1406982"/>
                  <a:pt x="1502456" y="1443264"/>
                  <a:pt x="1463779" y="1441210"/>
                </a:cubicBezTo>
                <a:cubicBezTo>
                  <a:pt x="1492188" y="1419647"/>
                  <a:pt x="1491503" y="1388157"/>
                  <a:pt x="1500060" y="1359405"/>
                </a:cubicBezTo>
                <a:cubicBezTo>
                  <a:pt x="1503825" y="1346741"/>
                  <a:pt x="1518201" y="1335103"/>
                  <a:pt x="1522993" y="1318674"/>
                </a:cubicBezTo>
                <a:cubicBezTo>
                  <a:pt x="1526074" y="1308063"/>
                  <a:pt x="1518201" y="1307378"/>
                  <a:pt x="1514778" y="1302244"/>
                </a:cubicBezTo>
                <a:cubicBezTo>
                  <a:pt x="1500745" y="1313539"/>
                  <a:pt x="1477812" y="1297795"/>
                  <a:pt x="1466517" y="1318674"/>
                </a:cubicBezTo>
                <a:cubicBezTo>
                  <a:pt x="1465148" y="1321070"/>
                  <a:pt x="1465832" y="1328942"/>
                  <a:pt x="1458644" y="1325177"/>
                </a:cubicBezTo>
                <a:cubicBezTo>
                  <a:pt x="1453510" y="1322781"/>
                  <a:pt x="1453510" y="1318332"/>
                  <a:pt x="1453852" y="1313882"/>
                </a:cubicBezTo>
                <a:cubicBezTo>
                  <a:pt x="1456933" y="1283419"/>
                  <a:pt x="1503141" y="1254667"/>
                  <a:pt x="1531208" y="1265962"/>
                </a:cubicBezTo>
                <a:cubicBezTo>
                  <a:pt x="1551745" y="1274177"/>
                  <a:pt x="1568174" y="1264936"/>
                  <a:pt x="1560986" y="1246110"/>
                </a:cubicBezTo>
                <a:cubicBezTo>
                  <a:pt x="1549006" y="1214620"/>
                  <a:pt x="1565436" y="1187580"/>
                  <a:pt x="1570570" y="1159856"/>
                </a:cubicBezTo>
                <a:cubicBezTo>
                  <a:pt x="1575020" y="1136580"/>
                  <a:pt x="1579469" y="1112279"/>
                  <a:pt x="1585288" y="1089003"/>
                </a:cubicBezTo>
                <a:cubicBezTo>
                  <a:pt x="1586315" y="1084896"/>
                  <a:pt x="1590765" y="1080789"/>
                  <a:pt x="1585973" y="1078050"/>
                </a:cubicBezTo>
                <a:cubicBezTo>
                  <a:pt x="1582892" y="1076339"/>
                  <a:pt x="1576047" y="1076681"/>
                  <a:pt x="1573651" y="1079077"/>
                </a:cubicBezTo>
                <a:cubicBezTo>
                  <a:pt x="1562698" y="1088319"/>
                  <a:pt x="1549691" y="1093453"/>
                  <a:pt x="1536684" y="1099272"/>
                </a:cubicBezTo>
                <a:cubicBezTo>
                  <a:pt x="1522651" y="1105433"/>
                  <a:pt x="1509302" y="1110909"/>
                  <a:pt x="1498691" y="1092769"/>
                </a:cubicBezTo>
                <a:cubicBezTo>
                  <a:pt x="1493557" y="1084212"/>
                  <a:pt x="1484315" y="1087292"/>
                  <a:pt x="1476785" y="1088661"/>
                </a:cubicBezTo>
                <a:cubicBezTo>
                  <a:pt x="1463436" y="1091399"/>
                  <a:pt x="1450087" y="1098245"/>
                  <a:pt x="1444269" y="1076681"/>
                </a:cubicBezTo>
                <a:cubicBezTo>
                  <a:pt x="1441188" y="1065044"/>
                  <a:pt x="1433316" y="1074628"/>
                  <a:pt x="1428181" y="1078050"/>
                </a:cubicBezTo>
                <a:cubicBezTo>
                  <a:pt x="1405933" y="1093453"/>
                  <a:pt x="1397034" y="1118782"/>
                  <a:pt x="1385054" y="1141030"/>
                </a:cubicBezTo>
                <a:cubicBezTo>
                  <a:pt x="1378893" y="1152668"/>
                  <a:pt x="1373416" y="1161567"/>
                  <a:pt x="1362463" y="1168070"/>
                </a:cubicBezTo>
                <a:cubicBezTo>
                  <a:pt x="1347403" y="1176627"/>
                  <a:pt x="1337819" y="1196480"/>
                  <a:pt x="1345007" y="1207090"/>
                </a:cubicBezTo>
                <a:cubicBezTo>
                  <a:pt x="1371363" y="1247822"/>
                  <a:pt x="1360410" y="1291291"/>
                  <a:pt x="1362121" y="1334076"/>
                </a:cubicBezTo>
                <a:lnTo>
                  <a:pt x="1358014" y="1340922"/>
                </a:lnTo>
                <a:cubicBezTo>
                  <a:pt x="1358014" y="1340922"/>
                  <a:pt x="1357672" y="1341264"/>
                  <a:pt x="1357672" y="1341264"/>
                </a:cubicBezTo>
                <a:cubicBezTo>
                  <a:pt x="1353564" y="1341949"/>
                  <a:pt x="1348088" y="1348452"/>
                  <a:pt x="1347061" y="1338184"/>
                </a:cubicBezTo>
                <a:cubicBezTo>
                  <a:pt x="1347061" y="1335788"/>
                  <a:pt x="1347061" y="1330311"/>
                  <a:pt x="1341927" y="1333392"/>
                </a:cubicBezTo>
                <a:cubicBezTo>
                  <a:pt x="1340215" y="1334419"/>
                  <a:pt x="1340215" y="1338184"/>
                  <a:pt x="1339531" y="1340580"/>
                </a:cubicBezTo>
                <a:close/>
              </a:path>
            </a:pathLst>
          </a:custGeom>
          <a:solidFill>
            <a:srgbClr val="060607"/>
          </a:solidFill>
          <a:ln w="3420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6EDC02A8-8D43-429E-8A20-3243D0DF7C5C}"/>
              </a:ext>
            </a:extLst>
          </p:cNvPr>
          <p:cNvSpPr/>
          <p:nvPr/>
        </p:nvSpPr>
        <p:spPr>
          <a:xfrm>
            <a:off x="4766521" y="5078435"/>
            <a:ext cx="1735105" cy="1274697"/>
          </a:xfrm>
          <a:custGeom>
            <a:avLst/>
            <a:gdLst>
              <a:gd name="connsiteX0" fmla="*/ 855786 w 1735105"/>
              <a:gd name="connsiteY0" fmla="*/ 887236 h 1274697"/>
              <a:gd name="connsiteX1" fmla="*/ 843806 w 1735105"/>
              <a:gd name="connsiteY1" fmla="*/ 880733 h 1274697"/>
              <a:gd name="connsiteX2" fmla="*/ 839356 w 1735105"/>
              <a:gd name="connsiteY2" fmla="*/ 876625 h 1274697"/>
              <a:gd name="connsiteX3" fmla="*/ 838329 w 1735105"/>
              <a:gd name="connsiteY3" fmla="*/ 875941 h 1274697"/>
              <a:gd name="connsiteX4" fmla="*/ 835249 w 1735105"/>
              <a:gd name="connsiteY4" fmla="*/ 875941 h 1274697"/>
              <a:gd name="connsiteX5" fmla="*/ 827719 w 1735105"/>
              <a:gd name="connsiteY5" fmla="*/ 870122 h 1274697"/>
              <a:gd name="connsiteX6" fmla="*/ 823611 w 1735105"/>
              <a:gd name="connsiteY6" fmla="*/ 866015 h 1274697"/>
              <a:gd name="connsiteX7" fmla="*/ 793833 w 1735105"/>
              <a:gd name="connsiteY7" fmla="*/ 846847 h 1274697"/>
              <a:gd name="connsiteX8" fmla="*/ 674035 w 1735105"/>
              <a:gd name="connsiteY8" fmla="*/ 744162 h 1274697"/>
              <a:gd name="connsiteX9" fmla="*/ 646994 w 1735105"/>
              <a:gd name="connsiteY9" fmla="*/ 713699 h 1274697"/>
              <a:gd name="connsiteX10" fmla="*/ 624746 w 1735105"/>
              <a:gd name="connsiteY10" fmla="*/ 681525 h 1274697"/>
              <a:gd name="connsiteX11" fmla="*/ 579908 w 1735105"/>
              <a:gd name="connsiteY11" fmla="*/ 626760 h 1274697"/>
              <a:gd name="connsiteX12" fmla="*/ 565874 w 1735105"/>
              <a:gd name="connsiteY12" fmla="*/ 600405 h 1274697"/>
              <a:gd name="connsiteX13" fmla="*/ 512821 w 1735105"/>
              <a:gd name="connsiteY13" fmla="*/ 579525 h 1274697"/>
              <a:gd name="connsiteX14" fmla="*/ 438203 w 1735105"/>
              <a:gd name="connsiteY14" fmla="*/ 503882 h 1274697"/>
              <a:gd name="connsiteX15" fmla="*/ 409110 w 1735105"/>
              <a:gd name="connsiteY15" fmla="*/ 459385 h 1274697"/>
              <a:gd name="connsiteX16" fmla="*/ 349895 w 1735105"/>
              <a:gd name="connsiteY16" fmla="*/ 408043 h 1274697"/>
              <a:gd name="connsiteX17" fmla="*/ 334492 w 1735105"/>
              <a:gd name="connsiteY17" fmla="*/ 365258 h 1274697"/>
              <a:gd name="connsiteX18" fmla="*/ 317721 w 1735105"/>
              <a:gd name="connsiteY18" fmla="*/ 240325 h 1274697"/>
              <a:gd name="connsiteX19" fmla="*/ 249607 w 1735105"/>
              <a:gd name="connsiteY19" fmla="*/ 191721 h 1274697"/>
              <a:gd name="connsiteX20" fmla="*/ 212640 w 1735105"/>
              <a:gd name="connsiteY20" fmla="*/ 185903 h 1274697"/>
              <a:gd name="connsiteX21" fmla="*/ 138023 w 1735105"/>
              <a:gd name="connsiteY21" fmla="*/ 177346 h 1274697"/>
              <a:gd name="connsiteX22" fmla="*/ 84285 w 1735105"/>
              <a:gd name="connsiteY22" fmla="*/ 167420 h 1274697"/>
              <a:gd name="connsiteX23" fmla="*/ 32943 w 1735105"/>
              <a:gd name="connsiteY23" fmla="*/ 161601 h 1274697"/>
              <a:gd name="connsiteX24" fmla="*/ 22332 w 1735105"/>
              <a:gd name="connsiteY24" fmla="*/ 184191 h 1274697"/>
              <a:gd name="connsiteX25" fmla="*/ 11379 w 1735105"/>
              <a:gd name="connsiteY25" fmla="*/ 109916 h 1274697"/>
              <a:gd name="connsiteX26" fmla="*/ 21648 w 1735105"/>
              <a:gd name="connsiteY26" fmla="*/ 97936 h 1274697"/>
              <a:gd name="connsiteX27" fmla="*/ 68540 w 1735105"/>
              <a:gd name="connsiteY27" fmla="*/ 44883 h 1274697"/>
              <a:gd name="connsiteX28" fmla="*/ 107902 w 1735105"/>
              <a:gd name="connsiteY28" fmla="*/ 44883 h 1274697"/>
              <a:gd name="connsiteX29" fmla="*/ 128782 w 1735105"/>
              <a:gd name="connsiteY29" fmla="*/ 45910 h 1274697"/>
              <a:gd name="connsiteX30" fmla="*/ 273909 w 1735105"/>
              <a:gd name="connsiteY30" fmla="*/ 3809 h 1274697"/>
              <a:gd name="connsiteX31" fmla="*/ 346130 w 1735105"/>
              <a:gd name="connsiteY31" fmla="*/ 1756 h 1274697"/>
              <a:gd name="connsiteX32" fmla="*/ 405002 w 1735105"/>
              <a:gd name="connsiteY32" fmla="*/ 7917 h 1274697"/>
              <a:gd name="connsiteX33" fmla="*/ 459082 w 1735105"/>
              <a:gd name="connsiteY33" fmla="*/ 21608 h 1274697"/>
              <a:gd name="connsiteX34" fmla="*/ 465928 w 1735105"/>
              <a:gd name="connsiteY34" fmla="*/ 24688 h 1274697"/>
              <a:gd name="connsiteX35" fmla="*/ 545337 w 1735105"/>
              <a:gd name="connsiteY35" fmla="*/ 43514 h 1274697"/>
              <a:gd name="connsiteX36" fmla="*/ 601814 w 1735105"/>
              <a:gd name="connsiteY36" fmla="*/ 92460 h 1274697"/>
              <a:gd name="connsiteX37" fmla="*/ 644599 w 1735105"/>
              <a:gd name="connsiteY37" fmla="*/ 104440 h 1274697"/>
              <a:gd name="connsiteX38" fmla="*/ 698679 w 1735105"/>
              <a:gd name="connsiteY38" fmla="*/ 101359 h 1274697"/>
              <a:gd name="connsiteX39" fmla="*/ 739068 w 1735105"/>
              <a:gd name="connsiteY39" fmla="*/ 98621 h 1274697"/>
              <a:gd name="connsiteX40" fmla="*/ 749337 w 1735105"/>
              <a:gd name="connsiteY40" fmla="*/ 96567 h 1274697"/>
              <a:gd name="connsiteX41" fmla="*/ 867423 w 1735105"/>
              <a:gd name="connsiteY41" fmla="*/ 113339 h 1274697"/>
              <a:gd name="connsiteX42" fmla="*/ 919792 w 1735105"/>
              <a:gd name="connsiteY42" fmla="*/ 120185 h 1274697"/>
              <a:gd name="connsiteX43" fmla="*/ 1069027 w 1735105"/>
              <a:gd name="connsiteY43" fmla="*/ 145513 h 1274697"/>
              <a:gd name="connsiteX44" fmla="*/ 1162127 w 1735105"/>
              <a:gd name="connsiteY44" fmla="*/ 166393 h 1274697"/>
              <a:gd name="connsiteX45" fmla="*/ 1168630 w 1735105"/>
              <a:gd name="connsiteY45" fmla="*/ 170500 h 1274697"/>
              <a:gd name="connsiteX46" fmla="*/ 1210046 w 1735105"/>
              <a:gd name="connsiteY46" fmla="*/ 197198 h 1274697"/>
              <a:gd name="connsiteX47" fmla="*/ 1241194 w 1735105"/>
              <a:gd name="connsiteY47" fmla="*/ 222184 h 1274697"/>
              <a:gd name="connsiteX48" fmla="*/ 1275764 w 1735105"/>
              <a:gd name="connsiteY48" fmla="*/ 243063 h 1274697"/>
              <a:gd name="connsiteX49" fmla="*/ 1286032 w 1735105"/>
              <a:gd name="connsiteY49" fmla="*/ 248198 h 1274697"/>
              <a:gd name="connsiteX50" fmla="*/ 1290140 w 1735105"/>
              <a:gd name="connsiteY50" fmla="*/ 250936 h 1274697"/>
              <a:gd name="connsiteX51" fmla="*/ 1302804 w 1735105"/>
              <a:gd name="connsiteY51" fmla="*/ 279003 h 1274697"/>
              <a:gd name="connsiteX52" fmla="*/ 1292878 w 1735105"/>
              <a:gd name="connsiteY52" fmla="*/ 280714 h 1274697"/>
              <a:gd name="connsiteX53" fmla="*/ 1299039 w 1735105"/>
              <a:gd name="connsiteY53" fmla="*/ 291667 h 1274697"/>
              <a:gd name="connsiteX54" fmla="*/ 1372287 w 1735105"/>
              <a:gd name="connsiteY54" fmla="*/ 346432 h 1274697"/>
              <a:gd name="connsiteX55" fmla="*/ 1366811 w 1735105"/>
              <a:gd name="connsiteY55" fmla="*/ 373815 h 1274697"/>
              <a:gd name="connsiteX56" fmla="*/ 1424656 w 1735105"/>
              <a:gd name="connsiteY56" fmla="*/ 429264 h 1274697"/>
              <a:gd name="connsiteX57" fmla="*/ 1435610 w 1735105"/>
              <a:gd name="connsiteY57" fmla="*/ 451513 h 1274697"/>
              <a:gd name="connsiteX58" fmla="*/ 1413703 w 1735105"/>
              <a:gd name="connsiteY58" fmla="*/ 454935 h 1274697"/>
              <a:gd name="connsiteX59" fmla="*/ 1400012 w 1735105"/>
              <a:gd name="connsiteY59" fmla="*/ 457331 h 1274697"/>
              <a:gd name="connsiteX60" fmla="*/ 1489347 w 1735105"/>
              <a:gd name="connsiteY60" fmla="*/ 565834 h 1274697"/>
              <a:gd name="connsiteX61" fmla="*/ 1495509 w 1735105"/>
              <a:gd name="connsiteY61" fmla="*/ 611015 h 1274697"/>
              <a:gd name="connsiteX62" fmla="*/ 1500985 w 1735105"/>
              <a:gd name="connsiteY62" fmla="*/ 630868 h 1274697"/>
              <a:gd name="connsiteX63" fmla="*/ 1533159 w 1735105"/>
              <a:gd name="connsiteY63" fmla="*/ 701377 h 1274697"/>
              <a:gd name="connsiteX64" fmla="*/ 1547535 w 1735105"/>
              <a:gd name="connsiteY64" fmla="*/ 730471 h 1274697"/>
              <a:gd name="connsiteX65" fmla="*/ 1582448 w 1735105"/>
              <a:gd name="connsiteY65" fmla="*/ 810565 h 1274697"/>
              <a:gd name="connsiteX66" fmla="*/ 1597508 w 1735105"/>
              <a:gd name="connsiteY66" fmla="*/ 843081 h 1274697"/>
              <a:gd name="connsiteX67" fmla="*/ 1613937 w 1735105"/>
              <a:gd name="connsiteY67" fmla="*/ 922491 h 1274697"/>
              <a:gd name="connsiteX68" fmla="*/ 1654327 w 1735105"/>
              <a:gd name="connsiteY68" fmla="*/ 979310 h 1274697"/>
              <a:gd name="connsiteX69" fmla="*/ 1735105 w 1735105"/>
              <a:gd name="connsiteY69" fmla="*/ 1080624 h 1274697"/>
              <a:gd name="connsiteX70" fmla="*/ 1735105 w 1735105"/>
              <a:gd name="connsiteY70" fmla="*/ 1096712 h 1274697"/>
              <a:gd name="connsiteX71" fmla="*/ 1730997 w 1735105"/>
              <a:gd name="connsiteY71" fmla="*/ 1103557 h 1274697"/>
              <a:gd name="connsiteX72" fmla="*/ 1719360 w 1735105"/>
              <a:gd name="connsiteY72" fmla="*/ 1118618 h 1274697"/>
              <a:gd name="connsiteX73" fmla="*/ 1651931 w 1735105"/>
              <a:gd name="connsiteY73" fmla="*/ 1171671 h 1274697"/>
              <a:gd name="connsiteX74" fmla="*/ 1547535 w 1735105"/>
              <a:gd name="connsiteY74" fmla="*/ 1171671 h 1274697"/>
              <a:gd name="connsiteX75" fmla="*/ 1501327 w 1735105"/>
              <a:gd name="connsiteY75" fmla="*/ 1150792 h 1274697"/>
              <a:gd name="connsiteX76" fmla="*/ 1480790 w 1735105"/>
              <a:gd name="connsiteY76" fmla="*/ 1128886 h 1274697"/>
              <a:gd name="connsiteX77" fmla="*/ 1433555 w 1735105"/>
              <a:gd name="connsiteY77" fmla="*/ 1067275 h 1274697"/>
              <a:gd name="connsiteX78" fmla="*/ 1367495 w 1735105"/>
              <a:gd name="connsiteY78" fmla="*/ 1042289 h 1274697"/>
              <a:gd name="connsiteX79" fmla="*/ 1341140 w 1735105"/>
              <a:gd name="connsiteY79" fmla="*/ 1042289 h 1274697"/>
              <a:gd name="connsiteX80" fmla="*/ 1298013 w 1735105"/>
              <a:gd name="connsiteY80" fmla="*/ 1032021 h 1274697"/>
              <a:gd name="connsiteX81" fmla="*/ 1291851 w 1735105"/>
              <a:gd name="connsiteY81" fmla="*/ 1041947 h 1274697"/>
              <a:gd name="connsiteX82" fmla="*/ 1193959 w 1735105"/>
              <a:gd name="connsiteY82" fmla="*/ 1014907 h 1274697"/>
              <a:gd name="connsiteX83" fmla="*/ 1125503 w 1735105"/>
              <a:gd name="connsiteY83" fmla="*/ 1022779 h 1274697"/>
              <a:gd name="connsiteX84" fmla="*/ 1146725 w 1735105"/>
              <a:gd name="connsiteY84" fmla="*/ 1166195 h 1274697"/>
              <a:gd name="connsiteX85" fmla="*/ 1141590 w 1735105"/>
              <a:gd name="connsiteY85" fmla="*/ 1172356 h 1274697"/>
              <a:gd name="connsiteX86" fmla="*/ 1141590 w 1735105"/>
              <a:gd name="connsiteY86" fmla="*/ 1172356 h 1274697"/>
              <a:gd name="connsiteX87" fmla="*/ 1126530 w 1735105"/>
              <a:gd name="connsiteY87" fmla="*/ 1177148 h 1274697"/>
              <a:gd name="connsiteX88" fmla="*/ 1109416 w 1735105"/>
              <a:gd name="connsiteY88" fmla="*/ 1122725 h 1274697"/>
              <a:gd name="connsiteX89" fmla="*/ 1098805 w 1735105"/>
              <a:gd name="connsiteY89" fmla="*/ 1105269 h 1274697"/>
              <a:gd name="connsiteX90" fmla="*/ 1016316 w 1735105"/>
              <a:gd name="connsiteY90" fmla="*/ 1069329 h 1274697"/>
              <a:gd name="connsiteX91" fmla="*/ 1013577 w 1735105"/>
              <a:gd name="connsiteY91" fmla="*/ 1071383 h 1274697"/>
              <a:gd name="connsiteX92" fmla="*/ 1033430 w 1735105"/>
              <a:gd name="connsiteY92" fmla="*/ 1177148 h 1274697"/>
              <a:gd name="connsiteX93" fmla="*/ 1018369 w 1735105"/>
              <a:gd name="connsiteY93" fmla="*/ 1188443 h 1274697"/>
              <a:gd name="connsiteX94" fmla="*/ 1017000 w 1735105"/>
              <a:gd name="connsiteY94" fmla="*/ 1175436 h 1274697"/>
              <a:gd name="connsiteX95" fmla="*/ 992698 w 1735105"/>
              <a:gd name="connsiteY95" fmla="*/ 1146000 h 1274697"/>
              <a:gd name="connsiteX96" fmla="*/ 936564 w 1735105"/>
              <a:gd name="connsiteY96" fmla="*/ 1135390 h 1274697"/>
              <a:gd name="connsiteX97" fmla="*/ 811974 w 1735105"/>
              <a:gd name="connsiteY97" fmla="*/ 1159007 h 1274697"/>
              <a:gd name="connsiteX98" fmla="*/ 767820 w 1735105"/>
              <a:gd name="connsiteY98" fmla="*/ 1193577 h 1274697"/>
              <a:gd name="connsiteX99" fmla="*/ 755840 w 1735105"/>
              <a:gd name="connsiteY99" fmla="*/ 1192208 h 1274697"/>
              <a:gd name="connsiteX100" fmla="*/ 706894 w 1735105"/>
              <a:gd name="connsiteY100" fmla="*/ 1201792 h 1274697"/>
              <a:gd name="connsiteX101" fmla="*/ 669927 w 1735105"/>
              <a:gd name="connsiteY101" fmla="*/ 1253134 h 1274697"/>
              <a:gd name="connsiteX102" fmla="*/ 644941 w 1735105"/>
              <a:gd name="connsiteY102" fmla="*/ 1274697 h 1274697"/>
              <a:gd name="connsiteX103" fmla="*/ 638437 w 1735105"/>
              <a:gd name="connsiteY103" fmla="*/ 1221644 h 1274697"/>
              <a:gd name="connsiteX104" fmla="*/ 677115 w 1735105"/>
              <a:gd name="connsiteY104" fmla="*/ 1165168 h 1274697"/>
              <a:gd name="connsiteX105" fmla="*/ 738726 w 1735105"/>
              <a:gd name="connsiteY105" fmla="*/ 1119302 h 1274697"/>
              <a:gd name="connsiteX106" fmla="*/ 793833 w 1735105"/>
              <a:gd name="connsiteY106" fmla="*/ 1092604 h 1274697"/>
              <a:gd name="connsiteX107" fmla="*/ 797598 w 1735105"/>
              <a:gd name="connsiteY107" fmla="*/ 1086101 h 1274697"/>
              <a:gd name="connsiteX108" fmla="*/ 780484 w 1735105"/>
              <a:gd name="connsiteY108" fmla="*/ 1059403 h 1274697"/>
              <a:gd name="connsiteX109" fmla="*/ 746598 w 1735105"/>
              <a:gd name="connsiteY109" fmla="*/ 1090208 h 1274697"/>
              <a:gd name="connsiteX110" fmla="*/ 758236 w 1735105"/>
              <a:gd name="connsiteY110" fmla="*/ 1041947 h 1274697"/>
              <a:gd name="connsiteX111" fmla="*/ 790068 w 1735105"/>
              <a:gd name="connsiteY111" fmla="*/ 1021752 h 1274697"/>
              <a:gd name="connsiteX112" fmla="*/ 843806 w 1735105"/>
              <a:gd name="connsiteY112" fmla="*/ 1036128 h 1274697"/>
              <a:gd name="connsiteX113" fmla="*/ 859208 w 1735105"/>
              <a:gd name="connsiteY113" fmla="*/ 1054953 h 1274697"/>
              <a:gd name="connsiteX114" fmla="*/ 873242 w 1735105"/>
              <a:gd name="connsiteY114" fmla="*/ 1033047 h 1274697"/>
              <a:gd name="connsiteX115" fmla="*/ 887276 w 1735105"/>
              <a:gd name="connsiteY115" fmla="*/ 991289 h 1274697"/>
              <a:gd name="connsiteX116" fmla="*/ 879403 w 1735105"/>
              <a:gd name="connsiteY116" fmla="*/ 964591 h 1274697"/>
              <a:gd name="connsiteX117" fmla="*/ 874954 w 1735105"/>
              <a:gd name="connsiteY117" fmla="*/ 936182 h 1274697"/>
              <a:gd name="connsiteX118" fmla="*/ 860578 w 1735105"/>
              <a:gd name="connsiteY118" fmla="*/ 893055 h 1274697"/>
              <a:gd name="connsiteX119" fmla="*/ 856128 w 1735105"/>
              <a:gd name="connsiteY119" fmla="*/ 888947 h 1274697"/>
              <a:gd name="connsiteX120" fmla="*/ 983799 w 1735105"/>
              <a:gd name="connsiteY120" fmla="*/ 961853 h 1274697"/>
              <a:gd name="connsiteX121" fmla="*/ 977295 w 1735105"/>
              <a:gd name="connsiteY121" fmla="*/ 975887 h 1274697"/>
              <a:gd name="connsiteX122" fmla="*/ 954020 w 1735105"/>
              <a:gd name="connsiteY122" fmla="*/ 978283 h 1274697"/>
              <a:gd name="connsiteX123" fmla="*/ 937591 w 1735105"/>
              <a:gd name="connsiteY123" fmla="*/ 1009088 h 1274697"/>
              <a:gd name="connsiteX124" fmla="*/ 941698 w 1735105"/>
              <a:gd name="connsiteY124" fmla="*/ 1019698 h 1274697"/>
              <a:gd name="connsiteX125" fmla="*/ 988248 w 1735105"/>
              <a:gd name="connsiteY125" fmla="*/ 1013880 h 1274697"/>
              <a:gd name="connsiteX126" fmla="*/ 990302 w 1735105"/>
              <a:gd name="connsiteY126" fmla="*/ 979994 h 1274697"/>
              <a:gd name="connsiteX127" fmla="*/ 984141 w 1735105"/>
              <a:gd name="connsiteY127" fmla="*/ 961169 h 127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1735105" h="1274697">
                <a:moveTo>
                  <a:pt x="855786" y="887236"/>
                </a:moveTo>
                <a:cubicBezTo>
                  <a:pt x="851678" y="885182"/>
                  <a:pt x="847913" y="882786"/>
                  <a:pt x="843806" y="880733"/>
                </a:cubicBezTo>
                <a:cubicBezTo>
                  <a:pt x="843806" y="877652"/>
                  <a:pt x="842437" y="876283"/>
                  <a:pt x="839356" y="876625"/>
                </a:cubicBezTo>
                <a:lnTo>
                  <a:pt x="838329" y="875941"/>
                </a:lnTo>
                <a:cubicBezTo>
                  <a:pt x="837645" y="872860"/>
                  <a:pt x="836276" y="872860"/>
                  <a:pt x="835249" y="875941"/>
                </a:cubicBezTo>
                <a:cubicBezTo>
                  <a:pt x="832853" y="873887"/>
                  <a:pt x="830115" y="872176"/>
                  <a:pt x="827719" y="870122"/>
                </a:cubicBezTo>
                <a:cubicBezTo>
                  <a:pt x="828403" y="867042"/>
                  <a:pt x="827034" y="865330"/>
                  <a:pt x="823611" y="866015"/>
                </a:cubicBezTo>
                <a:cubicBezTo>
                  <a:pt x="806155" y="872176"/>
                  <a:pt x="806840" y="851296"/>
                  <a:pt x="793833" y="846847"/>
                </a:cubicBezTo>
                <a:cubicBezTo>
                  <a:pt x="741806" y="828364"/>
                  <a:pt x="709632" y="783867"/>
                  <a:pt x="674035" y="744162"/>
                </a:cubicBezTo>
                <a:cubicBezTo>
                  <a:pt x="664793" y="734236"/>
                  <a:pt x="663082" y="717465"/>
                  <a:pt x="646994" y="713699"/>
                </a:cubicBezTo>
                <a:cubicBezTo>
                  <a:pt x="643571" y="700350"/>
                  <a:pt x="639464" y="687344"/>
                  <a:pt x="624746" y="681525"/>
                </a:cubicBezTo>
                <a:cubicBezTo>
                  <a:pt x="609001" y="664069"/>
                  <a:pt x="600102" y="640794"/>
                  <a:pt x="579908" y="626760"/>
                </a:cubicBezTo>
                <a:cubicBezTo>
                  <a:pt x="571008" y="620599"/>
                  <a:pt x="573404" y="608619"/>
                  <a:pt x="565874" y="600405"/>
                </a:cubicBezTo>
                <a:cubicBezTo>
                  <a:pt x="551156" y="583975"/>
                  <a:pt x="531303" y="581922"/>
                  <a:pt x="512821" y="579525"/>
                </a:cubicBezTo>
                <a:cubicBezTo>
                  <a:pt x="467297" y="573365"/>
                  <a:pt x="446076" y="544271"/>
                  <a:pt x="438203" y="503882"/>
                </a:cubicBezTo>
                <a:cubicBezTo>
                  <a:pt x="434096" y="483345"/>
                  <a:pt x="429989" y="470338"/>
                  <a:pt x="409110" y="459385"/>
                </a:cubicBezTo>
                <a:cubicBezTo>
                  <a:pt x="386519" y="447748"/>
                  <a:pt x="367351" y="427211"/>
                  <a:pt x="349895" y="408043"/>
                </a:cubicBezTo>
                <a:cubicBezTo>
                  <a:pt x="339969" y="397090"/>
                  <a:pt x="335519" y="382372"/>
                  <a:pt x="334492" y="365258"/>
                </a:cubicBezTo>
                <a:cubicBezTo>
                  <a:pt x="332096" y="323500"/>
                  <a:pt x="326278" y="281399"/>
                  <a:pt x="317721" y="240325"/>
                </a:cubicBezTo>
                <a:cubicBezTo>
                  <a:pt x="309848" y="202675"/>
                  <a:pt x="288627" y="190352"/>
                  <a:pt x="249607" y="191721"/>
                </a:cubicBezTo>
                <a:cubicBezTo>
                  <a:pt x="236942" y="192064"/>
                  <a:pt x="218459" y="183849"/>
                  <a:pt x="212640" y="185903"/>
                </a:cubicBezTo>
                <a:cubicBezTo>
                  <a:pt x="184573" y="195144"/>
                  <a:pt x="162325" y="177003"/>
                  <a:pt x="138023" y="177346"/>
                </a:cubicBezTo>
                <a:cubicBezTo>
                  <a:pt x="118171" y="177346"/>
                  <a:pt x="102426" y="182822"/>
                  <a:pt x="84285" y="167420"/>
                </a:cubicBezTo>
                <a:cubicBezTo>
                  <a:pt x="71963" y="156809"/>
                  <a:pt x="50742" y="166051"/>
                  <a:pt x="32943" y="161601"/>
                </a:cubicBezTo>
                <a:cubicBezTo>
                  <a:pt x="21305" y="158520"/>
                  <a:pt x="31916" y="179057"/>
                  <a:pt x="22332" y="184191"/>
                </a:cubicBezTo>
                <a:cubicBezTo>
                  <a:pt x="-2312" y="170500"/>
                  <a:pt x="-7446" y="136614"/>
                  <a:pt x="11379" y="109916"/>
                </a:cubicBezTo>
                <a:cubicBezTo>
                  <a:pt x="14460" y="105467"/>
                  <a:pt x="21648" y="102044"/>
                  <a:pt x="21648" y="97936"/>
                </a:cubicBezTo>
                <a:cubicBezTo>
                  <a:pt x="21305" y="65078"/>
                  <a:pt x="46292" y="58232"/>
                  <a:pt x="68540" y="44883"/>
                </a:cubicBezTo>
                <a:cubicBezTo>
                  <a:pt x="84285" y="35641"/>
                  <a:pt x="95238" y="32219"/>
                  <a:pt x="107902" y="44883"/>
                </a:cubicBezTo>
                <a:cubicBezTo>
                  <a:pt x="115775" y="52755"/>
                  <a:pt x="119198" y="51386"/>
                  <a:pt x="128782" y="45910"/>
                </a:cubicBezTo>
                <a:cubicBezTo>
                  <a:pt x="173620" y="20581"/>
                  <a:pt x="220170" y="-298"/>
                  <a:pt x="273909" y="3809"/>
                </a:cubicBezTo>
                <a:cubicBezTo>
                  <a:pt x="297868" y="5521"/>
                  <a:pt x="322170" y="-3721"/>
                  <a:pt x="346130" y="1756"/>
                </a:cubicBezTo>
                <a:cubicBezTo>
                  <a:pt x="365640" y="6205"/>
                  <a:pt x="383781" y="11339"/>
                  <a:pt x="405002" y="7917"/>
                </a:cubicBezTo>
                <a:cubicBezTo>
                  <a:pt x="422801" y="4836"/>
                  <a:pt x="438203" y="26400"/>
                  <a:pt x="459082" y="21608"/>
                </a:cubicBezTo>
                <a:cubicBezTo>
                  <a:pt x="461136" y="21266"/>
                  <a:pt x="463532" y="24688"/>
                  <a:pt x="465928" y="24688"/>
                </a:cubicBezTo>
                <a:cubicBezTo>
                  <a:pt x="507344" y="24688"/>
                  <a:pt x="505290" y="30507"/>
                  <a:pt x="545337" y="43514"/>
                </a:cubicBezTo>
                <a:cubicBezTo>
                  <a:pt x="574773" y="53098"/>
                  <a:pt x="582988" y="76373"/>
                  <a:pt x="601814" y="92460"/>
                </a:cubicBezTo>
                <a:cubicBezTo>
                  <a:pt x="614136" y="103071"/>
                  <a:pt x="628512" y="110259"/>
                  <a:pt x="644599" y="104440"/>
                </a:cubicBezTo>
                <a:cubicBezTo>
                  <a:pt x="662740" y="97936"/>
                  <a:pt x="680538" y="94856"/>
                  <a:pt x="698679" y="101359"/>
                </a:cubicBezTo>
                <a:cubicBezTo>
                  <a:pt x="713055" y="106493"/>
                  <a:pt x="726061" y="105809"/>
                  <a:pt x="739068" y="98621"/>
                </a:cubicBezTo>
                <a:cubicBezTo>
                  <a:pt x="742148" y="96910"/>
                  <a:pt x="746598" y="95540"/>
                  <a:pt x="749337" y="96567"/>
                </a:cubicBezTo>
                <a:cubicBezTo>
                  <a:pt x="788014" y="108547"/>
                  <a:pt x="830115" y="96225"/>
                  <a:pt x="867423" y="113339"/>
                </a:cubicBezTo>
                <a:cubicBezTo>
                  <a:pt x="884537" y="121212"/>
                  <a:pt x="903020" y="112655"/>
                  <a:pt x="919792" y="120185"/>
                </a:cubicBezTo>
                <a:cubicBezTo>
                  <a:pt x="967369" y="141406"/>
                  <a:pt x="1019053" y="138326"/>
                  <a:pt x="1069027" y="145513"/>
                </a:cubicBezTo>
                <a:cubicBezTo>
                  <a:pt x="1099832" y="149963"/>
                  <a:pt x="1130295" y="161943"/>
                  <a:pt x="1162127" y="166393"/>
                </a:cubicBezTo>
                <a:cubicBezTo>
                  <a:pt x="1164523" y="166393"/>
                  <a:pt x="1168630" y="169131"/>
                  <a:pt x="1168630" y="170500"/>
                </a:cubicBezTo>
                <a:cubicBezTo>
                  <a:pt x="1168288" y="200963"/>
                  <a:pt x="1195328" y="190352"/>
                  <a:pt x="1210046" y="197198"/>
                </a:cubicBezTo>
                <a:cubicBezTo>
                  <a:pt x="1222711" y="203359"/>
                  <a:pt x="1235717" y="205755"/>
                  <a:pt x="1241194" y="222184"/>
                </a:cubicBezTo>
                <a:cubicBezTo>
                  <a:pt x="1246328" y="236560"/>
                  <a:pt x="1263784" y="236903"/>
                  <a:pt x="1275764" y="243063"/>
                </a:cubicBezTo>
                <a:cubicBezTo>
                  <a:pt x="1279187" y="244775"/>
                  <a:pt x="1282610" y="246486"/>
                  <a:pt x="1286032" y="248198"/>
                </a:cubicBezTo>
                <a:cubicBezTo>
                  <a:pt x="1287402" y="249225"/>
                  <a:pt x="1288771" y="249909"/>
                  <a:pt x="1290140" y="250936"/>
                </a:cubicBezTo>
                <a:cubicBezTo>
                  <a:pt x="1294590" y="260177"/>
                  <a:pt x="1318207" y="260862"/>
                  <a:pt x="1302804" y="279003"/>
                </a:cubicBezTo>
                <a:cubicBezTo>
                  <a:pt x="1299381" y="279688"/>
                  <a:pt x="1294590" y="279003"/>
                  <a:pt x="1292878" y="280714"/>
                </a:cubicBezTo>
                <a:cubicBezTo>
                  <a:pt x="1287402" y="287560"/>
                  <a:pt x="1294590" y="289614"/>
                  <a:pt x="1299039" y="291667"/>
                </a:cubicBezTo>
                <a:cubicBezTo>
                  <a:pt x="1327449" y="304674"/>
                  <a:pt x="1350381" y="325211"/>
                  <a:pt x="1372287" y="346432"/>
                </a:cubicBezTo>
                <a:cubicBezTo>
                  <a:pt x="1387005" y="360808"/>
                  <a:pt x="1386663" y="361151"/>
                  <a:pt x="1366811" y="373815"/>
                </a:cubicBezTo>
                <a:cubicBezTo>
                  <a:pt x="1386321" y="392298"/>
                  <a:pt x="1406173" y="409754"/>
                  <a:pt x="1424656" y="429264"/>
                </a:cubicBezTo>
                <a:cubicBezTo>
                  <a:pt x="1429790" y="434741"/>
                  <a:pt x="1440744" y="440902"/>
                  <a:pt x="1435610" y="451513"/>
                </a:cubicBezTo>
                <a:cubicBezTo>
                  <a:pt x="1430817" y="460754"/>
                  <a:pt x="1420891" y="453566"/>
                  <a:pt x="1413703" y="454935"/>
                </a:cubicBezTo>
                <a:cubicBezTo>
                  <a:pt x="1409596" y="455620"/>
                  <a:pt x="1405489" y="456305"/>
                  <a:pt x="1400012" y="457331"/>
                </a:cubicBezTo>
                <a:cubicBezTo>
                  <a:pt x="1437663" y="488479"/>
                  <a:pt x="1467783" y="523391"/>
                  <a:pt x="1489347" y="565834"/>
                </a:cubicBezTo>
                <a:cubicBezTo>
                  <a:pt x="1496878" y="580552"/>
                  <a:pt x="1501669" y="595613"/>
                  <a:pt x="1495509" y="611015"/>
                </a:cubicBezTo>
                <a:cubicBezTo>
                  <a:pt x="1491744" y="620599"/>
                  <a:pt x="1494481" y="625391"/>
                  <a:pt x="1500985" y="630868"/>
                </a:cubicBezTo>
                <a:cubicBezTo>
                  <a:pt x="1522891" y="649351"/>
                  <a:pt x="1531448" y="674679"/>
                  <a:pt x="1533159" y="701377"/>
                </a:cubicBezTo>
                <a:cubicBezTo>
                  <a:pt x="1533844" y="714726"/>
                  <a:pt x="1538978" y="722941"/>
                  <a:pt x="1547535" y="730471"/>
                </a:cubicBezTo>
                <a:cubicBezTo>
                  <a:pt x="1571152" y="752035"/>
                  <a:pt x="1584843" y="778048"/>
                  <a:pt x="1582448" y="810565"/>
                </a:cubicBezTo>
                <a:cubicBezTo>
                  <a:pt x="1581421" y="824941"/>
                  <a:pt x="1596139" y="832471"/>
                  <a:pt x="1597508" y="843081"/>
                </a:cubicBezTo>
                <a:cubicBezTo>
                  <a:pt x="1600931" y="870122"/>
                  <a:pt x="1612911" y="895793"/>
                  <a:pt x="1613937" y="922491"/>
                </a:cubicBezTo>
                <a:cubicBezTo>
                  <a:pt x="1615307" y="951927"/>
                  <a:pt x="1638240" y="962538"/>
                  <a:pt x="1654327" y="979310"/>
                </a:cubicBezTo>
                <a:cubicBezTo>
                  <a:pt x="1684105" y="1010799"/>
                  <a:pt x="1717991" y="1038866"/>
                  <a:pt x="1735105" y="1080624"/>
                </a:cubicBezTo>
                <a:lnTo>
                  <a:pt x="1735105" y="1096712"/>
                </a:lnTo>
                <a:cubicBezTo>
                  <a:pt x="1734078" y="1099108"/>
                  <a:pt x="1732367" y="1101161"/>
                  <a:pt x="1730997" y="1103557"/>
                </a:cubicBezTo>
                <a:cubicBezTo>
                  <a:pt x="1724152" y="1106295"/>
                  <a:pt x="1719702" y="1111087"/>
                  <a:pt x="1719360" y="1118618"/>
                </a:cubicBezTo>
                <a:cubicBezTo>
                  <a:pt x="1713541" y="1135732"/>
                  <a:pt x="1667676" y="1166879"/>
                  <a:pt x="1651931" y="1171671"/>
                </a:cubicBezTo>
                <a:cubicBezTo>
                  <a:pt x="1616676" y="1182282"/>
                  <a:pt x="1582106" y="1169618"/>
                  <a:pt x="1547535" y="1171671"/>
                </a:cubicBezTo>
                <a:cubicBezTo>
                  <a:pt x="1529052" y="1172698"/>
                  <a:pt x="1515018" y="1161403"/>
                  <a:pt x="1501327" y="1150792"/>
                </a:cubicBezTo>
                <a:cubicBezTo>
                  <a:pt x="1497904" y="1140181"/>
                  <a:pt x="1488663" y="1135390"/>
                  <a:pt x="1480790" y="1128886"/>
                </a:cubicBezTo>
                <a:cubicBezTo>
                  <a:pt x="1464703" y="1108692"/>
                  <a:pt x="1446904" y="1089866"/>
                  <a:pt x="1433555" y="1067275"/>
                </a:cubicBezTo>
                <a:cubicBezTo>
                  <a:pt x="1418838" y="1042631"/>
                  <a:pt x="1391455" y="1045369"/>
                  <a:pt x="1367495" y="1042289"/>
                </a:cubicBezTo>
                <a:cubicBezTo>
                  <a:pt x="1358938" y="1041262"/>
                  <a:pt x="1350039" y="1042289"/>
                  <a:pt x="1341140" y="1042289"/>
                </a:cubicBezTo>
                <a:cubicBezTo>
                  <a:pt x="1326764" y="1039551"/>
                  <a:pt x="1311361" y="1043658"/>
                  <a:pt x="1298013" y="1032021"/>
                </a:cubicBezTo>
                <a:cubicBezTo>
                  <a:pt x="1291851" y="1026887"/>
                  <a:pt x="1293563" y="1037839"/>
                  <a:pt x="1291851" y="1041947"/>
                </a:cubicBezTo>
                <a:cubicBezTo>
                  <a:pt x="1258308" y="1035101"/>
                  <a:pt x="1226818" y="1019698"/>
                  <a:pt x="1193959" y="1014907"/>
                </a:cubicBezTo>
                <a:cubicBezTo>
                  <a:pt x="1174449" y="1012168"/>
                  <a:pt x="1149463" y="1000531"/>
                  <a:pt x="1125503" y="1022779"/>
                </a:cubicBezTo>
                <a:cubicBezTo>
                  <a:pt x="1163154" y="1063168"/>
                  <a:pt x="1173080" y="1112457"/>
                  <a:pt x="1146725" y="1166195"/>
                </a:cubicBezTo>
                <a:cubicBezTo>
                  <a:pt x="1145013" y="1168248"/>
                  <a:pt x="1143302" y="1170302"/>
                  <a:pt x="1141590" y="1172356"/>
                </a:cubicBezTo>
                <a:lnTo>
                  <a:pt x="1141590" y="1172356"/>
                </a:lnTo>
                <a:cubicBezTo>
                  <a:pt x="1136798" y="1174409"/>
                  <a:pt x="1132691" y="1179201"/>
                  <a:pt x="1126530" y="1177148"/>
                </a:cubicBezTo>
                <a:cubicBezTo>
                  <a:pt x="1132691" y="1155242"/>
                  <a:pt x="1133033" y="1136074"/>
                  <a:pt x="1109416" y="1122725"/>
                </a:cubicBezTo>
                <a:cubicBezTo>
                  <a:pt x="1104282" y="1119644"/>
                  <a:pt x="1100174" y="1111772"/>
                  <a:pt x="1098805" y="1105269"/>
                </a:cubicBezTo>
                <a:cubicBezTo>
                  <a:pt x="1087510" y="1052558"/>
                  <a:pt x="1063208" y="1041604"/>
                  <a:pt x="1016316" y="1069329"/>
                </a:cubicBezTo>
                <a:cubicBezTo>
                  <a:pt x="1014946" y="1070356"/>
                  <a:pt x="1013577" y="1071383"/>
                  <a:pt x="1013577" y="1071383"/>
                </a:cubicBezTo>
                <a:cubicBezTo>
                  <a:pt x="1036510" y="1103557"/>
                  <a:pt x="1035825" y="1140181"/>
                  <a:pt x="1033430" y="1177148"/>
                </a:cubicBezTo>
                <a:cubicBezTo>
                  <a:pt x="1033087" y="1185362"/>
                  <a:pt x="1026584" y="1190154"/>
                  <a:pt x="1018369" y="1188443"/>
                </a:cubicBezTo>
                <a:cubicBezTo>
                  <a:pt x="1006389" y="1185705"/>
                  <a:pt x="1017685" y="1179543"/>
                  <a:pt x="1017000" y="1175436"/>
                </a:cubicBezTo>
                <a:cubicBezTo>
                  <a:pt x="1015288" y="1161061"/>
                  <a:pt x="1009470" y="1146342"/>
                  <a:pt x="992698" y="1146000"/>
                </a:cubicBezTo>
                <a:cubicBezTo>
                  <a:pt x="972846" y="1146000"/>
                  <a:pt x="955047" y="1138812"/>
                  <a:pt x="936564" y="1135390"/>
                </a:cubicBezTo>
                <a:cubicBezTo>
                  <a:pt x="892410" y="1127175"/>
                  <a:pt x="849967" y="1129571"/>
                  <a:pt x="811974" y="1159007"/>
                </a:cubicBezTo>
                <a:cubicBezTo>
                  <a:pt x="797256" y="1170302"/>
                  <a:pt x="768162" y="1161745"/>
                  <a:pt x="767820" y="1193577"/>
                </a:cubicBezTo>
                <a:cubicBezTo>
                  <a:pt x="767820" y="1201107"/>
                  <a:pt x="759263" y="1195289"/>
                  <a:pt x="755840" y="1192208"/>
                </a:cubicBezTo>
                <a:cubicBezTo>
                  <a:pt x="737357" y="1175094"/>
                  <a:pt x="714082" y="1177832"/>
                  <a:pt x="706894" y="1201792"/>
                </a:cubicBezTo>
                <a:cubicBezTo>
                  <a:pt x="700048" y="1224382"/>
                  <a:pt x="669585" y="1227463"/>
                  <a:pt x="669927" y="1253134"/>
                </a:cubicBezTo>
                <a:cubicBezTo>
                  <a:pt x="656236" y="1252107"/>
                  <a:pt x="644256" y="1253818"/>
                  <a:pt x="644941" y="1274697"/>
                </a:cubicBezTo>
                <a:cubicBezTo>
                  <a:pt x="628854" y="1256215"/>
                  <a:pt x="627142" y="1238074"/>
                  <a:pt x="638437" y="1221644"/>
                </a:cubicBezTo>
                <a:cubicBezTo>
                  <a:pt x="651444" y="1203161"/>
                  <a:pt x="645968" y="1173725"/>
                  <a:pt x="677115" y="1165168"/>
                </a:cubicBezTo>
                <a:cubicBezTo>
                  <a:pt x="702102" y="1158322"/>
                  <a:pt x="714424" y="1130598"/>
                  <a:pt x="738726" y="1119302"/>
                </a:cubicBezTo>
                <a:cubicBezTo>
                  <a:pt x="757209" y="1110745"/>
                  <a:pt x="771927" y="1094316"/>
                  <a:pt x="793833" y="1092604"/>
                </a:cubicBezTo>
                <a:cubicBezTo>
                  <a:pt x="797598" y="1092604"/>
                  <a:pt x="805471" y="1089524"/>
                  <a:pt x="797598" y="1086101"/>
                </a:cubicBezTo>
                <a:cubicBezTo>
                  <a:pt x="784934" y="1080624"/>
                  <a:pt x="803417" y="1058034"/>
                  <a:pt x="780484" y="1059403"/>
                </a:cubicBezTo>
                <a:cubicBezTo>
                  <a:pt x="763028" y="1060430"/>
                  <a:pt x="756867" y="1072752"/>
                  <a:pt x="746598" y="1090208"/>
                </a:cubicBezTo>
                <a:cubicBezTo>
                  <a:pt x="740095" y="1067275"/>
                  <a:pt x="747967" y="1054269"/>
                  <a:pt x="758236" y="1041947"/>
                </a:cubicBezTo>
                <a:cubicBezTo>
                  <a:pt x="766793" y="1032021"/>
                  <a:pt x="779115" y="1027913"/>
                  <a:pt x="790068" y="1021752"/>
                </a:cubicBezTo>
                <a:cubicBezTo>
                  <a:pt x="818820" y="1005665"/>
                  <a:pt x="829088" y="1008403"/>
                  <a:pt x="843806" y="1036128"/>
                </a:cubicBezTo>
                <a:cubicBezTo>
                  <a:pt x="847571" y="1043658"/>
                  <a:pt x="848256" y="1056323"/>
                  <a:pt x="859208" y="1054953"/>
                </a:cubicBezTo>
                <a:cubicBezTo>
                  <a:pt x="869477" y="1053584"/>
                  <a:pt x="868450" y="1039893"/>
                  <a:pt x="873242" y="1033047"/>
                </a:cubicBezTo>
                <a:cubicBezTo>
                  <a:pt x="881799" y="1020041"/>
                  <a:pt x="882484" y="1004981"/>
                  <a:pt x="887276" y="991289"/>
                </a:cubicBezTo>
                <a:cubicBezTo>
                  <a:pt x="890356" y="982732"/>
                  <a:pt x="893094" y="972121"/>
                  <a:pt x="879403" y="964591"/>
                </a:cubicBezTo>
                <a:cubicBezTo>
                  <a:pt x="872215" y="960826"/>
                  <a:pt x="865712" y="948504"/>
                  <a:pt x="874954" y="936182"/>
                </a:cubicBezTo>
                <a:cubicBezTo>
                  <a:pt x="890014" y="915987"/>
                  <a:pt x="872557" y="905035"/>
                  <a:pt x="860578" y="893055"/>
                </a:cubicBezTo>
                <a:cubicBezTo>
                  <a:pt x="860578" y="889632"/>
                  <a:pt x="859893" y="887921"/>
                  <a:pt x="856128" y="888947"/>
                </a:cubicBezTo>
                <a:close/>
                <a:moveTo>
                  <a:pt x="983799" y="961853"/>
                </a:moveTo>
                <a:cubicBezTo>
                  <a:pt x="980718" y="968356"/>
                  <a:pt x="979007" y="972121"/>
                  <a:pt x="977295" y="975887"/>
                </a:cubicBezTo>
                <a:cubicBezTo>
                  <a:pt x="968054" y="959799"/>
                  <a:pt x="957785" y="975202"/>
                  <a:pt x="954020" y="978283"/>
                </a:cubicBezTo>
                <a:cubicBezTo>
                  <a:pt x="945463" y="985813"/>
                  <a:pt x="938618" y="996766"/>
                  <a:pt x="937591" y="1009088"/>
                </a:cubicBezTo>
                <a:cubicBezTo>
                  <a:pt x="937248" y="1013195"/>
                  <a:pt x="935879" y="1019356"/>
                  <a:pt x="941698" y="1019698"/>
                </a:cubicBezTo>
                <a:cubicBezTo>
                  <a:pt x="957443" y="1020725"/>
                  <a:pt x="975242" y="1025175"/>
                  <a:pt x="988248" y="1013880"/>
                </a:cubicBezTo>
                <a:cubicBezTo>
                  <a:pt x="998174" y="1005323"/>
                  <a:pt x="995436" y="991974"/>
                  <a:pt x="990302" y="979994"/>
                </a:cubicBezTo>
                <a:cubicBezTo>
                  <a:pt x="988248" y="975202"/>
                  <a:pt x="986879" y="970068"/>
                  <a:pt x="984141" y="961169"/>
                </a:cubicBezTo>
                <a:close/>
              </a:path>
            </a:pathLst>
          </a:custGeom>
          <a:solidFill>
            <a:srgbClr val="060607"/>
          </a:solidFill>
          <a:ln w="3420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186819CB-7681-405C-9681-F91260E66AB7}"/>
              </a:ext>
            </a:extLst>
          </p:cNvPr>
          <p:cNvSpPr/>
          <p:nvPr/>
        </p:nvSpPr>
        <p:spPr>
          <a:xfrm>
            <a:off x="709119" y="876328"/>
            <a:ext cx="1705766" cy="1488892"/>
          </a:xfrm>
          <a:custGeom>
            <a:avLst/>
            <a:gdLst>
              <a:gd name="connsiteX0" fmla="*/ 477231 w 1705766"/>
              <a:gd name="connsiteY0" fmla="*/ 142360 h 1488892"/>
              <a:gd name="connsiteX1" fmla="*/ 551506 w 1705766"/>
              <a:gd name="connsiteY1" fmla="*/ 264212 h 1488892"/>
              <a:gd name="connsiteX2" fmla="*/ 634338 w 1705766"/>
              <a:gd name="connsiteY2" fmla="*/ 302205 h 1488892"/>
              <a:gd name="connsiteX3" fmla="*/ 784941 w 1705766"/>
              <a:gd name="connsiteY3" fmla="*/ 318977 h 1488892"/>
              <a:gd name="connsiteX4" fmla="*/ 971142 w 1705766"/>
              <a:gd name="connsiteY4" fmla="*/ 334037 h 1488892"/>
              <a:gd name="connsiteX5" fmla="*/ 1104974 w 1705766"/>
              <a:gd name="connsiteY5" fmla="*/ 351836 h 1488892"/>
              <a:gd name="connsiteX6" fmla="*/ 1231960 w 1705766"/>
              <a:gd name="connsiteY6" fmla="*/ 419950 h 1488892"/>
              <a:gd name="connsiteX7" fmla="*/ 1256604 w 1705766"/>
              <a:gd name="connsiteY7" fmla="*/ 433983 h 1488892"/>
              <a:gd name="connsiteX8" fmla="*/ 1310684 w 1705766"/>
              <a:gd name="connsiteY8" fmla="*/ 474715 h 1488892"/>
              <a:gd name="connsiteX9" fmla="*/ 1340463 w 1705766"/>
              <a:gd name="connsiteY9" fmla="*/ 501413 h 1488892"/>
              <a:gd name="connsiteX10" fmla="*/ 1390093 w 1705766"/>
              <a:gd name="connsiteY10" fmla="*/ 562681 h 1488892"/>
              <a:gd name="connsiteX11" fmla="*/ 1407550 w 1705766"/>
              <a:gd name="connsiteY11" fmla="*/ 586641 h 1488892"/>
              <a:gd name="connsiteX12" fmla="*/ 1571160 w 1705766"/>
              <a:gd name="connsiteY12" fmla="*/ 715680 h 1488892"/>
              <a:gd name="connsiteX13" fmla="*/ 1591012 w 1705766"/>
              <a:gd name="connsiteY13" fmla="*/ 751620 h 1488892"/>
              <a:gd name="connsiteX14" fmla="*/ 1610180 w 1705766"/>
              <a:gd name="connsiteY14" fmla="*/ 775580 h 1488892"/>
              <a:gd name="connsiteX15" fmla="*/ 1652623 w 1705766"/>
              <a:gd name="connsiteY15" fmla="*/ 839928 h 1488892"/>
              <a:gd name="connsiteX16" fmla="*/ 1691985 w 1705766"/>
              <a:gd name="connsiteY16" fmla="*/ 885109 h 1488892"/>
              <a:gd name="connsiteX17" fmla="*/ 1705334 w 1705766"/>
              <a:gd name="connsiteY17" fmla="*/ 903593 h 1488892"/>
              <a:gd name="connsiteX18" fmla="*/ 1681717 w 1705766"/>
              <a:gd name="connsiteY18" fmla="*/ 910096 h 1488892"/>
              <a:gd name="connsiteX19" fmla="*/ 1662891 w 1705766"/>
              <a:gd name="connsiteY19" fmla="*/ 910780 h 1488892"/>
              <a:gd name="connsiteX20" fmla="*/ 1651254 w 1705766"/>
              <a:gd name="connsiteY20" fmla="*/ 932686 h 1488892"/>
              <a:gd name="connsiteX21" fmla="*/ 1649542 w 1705766"/>
              <a:gd name="connsiteY21" fmla="*/ 934056 h 1488892"/>
              <a:gd name="connsiteX22" fmla="*/ 1650911 w 1705766"/>
              <a:gd name="connsiteY22" fmla="*/ 937821 h 1488892"/>
              <a:gd name="connsiteX23" fmla="*/ 1652280 w 1705766"/>
              <a:gd name="connsiteY23" fmla="*/ 948089 h 1488892"/>
              <a:gd name="connsiteX24" fmla="*/ 1652280 w 1705766"/>
              <a:gd name="connsiteY24" fmla="*/ 964176 h 1488892"/>
              <a:gd name="connsiteX25" fmla="*/ 1603334 w 1705766"/>
              <a:gd name="connsiteY25" fmla="*/ 945693 h 1488892"/>
              <a:gd name="connsiteX26" fmla="*/ 1533509 w 1705766"/>
              <a:gd name="connsiteY26" fmla="*/ 917284 h 1488892"/>
              <a:gd name="connsiteX27" fmla="*/ 1439382 w 1705766"/>
              <a:gd name="connsiteY27" fmla="*/ 920022 h 1488892"/>
              <a:gd name="connsiteX28" fmla="*/ 1429456 w 1705766"/>
              <a:gd name="connsiteY28" fmla="*/ 923445 h 1488892"/>
              <a:gd name="connsiteX29" fmla="*/ 1353127 w 1705766"/>
              <a:gd name="connsiteY29" fmla="*/ 920364 h 1488892"/>
              <a:gd name="connsiteX30" fmla="*/ 1334986 w 1705766"/>
              <a:gd name="connsiteY30" fmla="*/ 921049 h 1488892"/>
              <a:gd name="connsiteX31" fmla="*/ 1283302 w 1705766"/>
              <a:gd name="connsiteY31" fmla="*/ 926868 h 1488892"/>
              <a:gd name="connsiteX32" fmla="*/ 1224087 w 1705766"/>
              <a:gd name="connsiteY32" fmla="*/ 920364 h 1488892"/>
              <a:gd name="connsiteX33" fmla="*/ 1148443 w 1705766"/>
              <a:gd name="connsiteY33" fmla="*/ 900512 h 1488892"/>
              <a:gd name="connsiteX34" fmla="*/ 1119349 w 1705766"/>
              <a:gd name="connsiteY34" fmla="*/ 884425 h 1488892"/>
              <a:gd name="connsiteX35" fmla="*/ 1100866 w 1705766"/>
              <a:gd name="connsiteY35" fmla="*/ 891955 h 1488892"/>
              <a:gd name="connsiteX36" fmla="*/ 1058766 w 1705766"/>
              <a:gd name="connsiteY36" fmla="*/ 991216 h 1488892"/>
              <a:gd name="connsiteX37" fmla="*/ 1062189 w 1705766"/>
              <a:gd name="connsiteY37" fmla="*/ 1008330 h 1488892"/>
              <a:gd name="connsiteX38" fmla="*/ 1059108 w 1705766"/>
              <a:gd name="connsiteY38" fmla="*/ 1044612 h 1488892"/>
              <a:gd name="connsiteX39" fmla="*/ 1060820 w 1705766"/>
              <a:gd name="connsiteY39" fmla="*/ 1056250 h 1488892"/>
              <a:gd name="connsiteX40" fmla="*/ 1058766 w 1705766"/>
              <a:gd name="connsiteY40" fmla="*/ 1072337 h 1488892"/>
              <a:gd name="connsiteX41" fmla="*/ 1041994 w 1705766"/>
              <a:gd name="connsiteY41" fmla="*/ 1079183 h 1488892"/>
              <a:gd name="connsiteX42" fmla="*/ 1003316 w 1705766"/>
              <a:gd name="connsiteY42" fmla="*/ 1236632 h 1488892"/>
              <a:gd name="connsiteX43" fmla="*/ 1017350 w 1705766"/>
              <a:gd name="connsiteY43" fmla="*/ 1249296 h 1488892"/>
              <a:gd name="connsiteX44" fmla="*/ 1045759 w 1705766"/>
              <a:gd name="connsiteY44" fmla="*/ 1238685 h 1488892"/>
              <a:gd name="connsiteX45" fmla="*/ 1126537 w 1705766"/>
              <a:gd name="connsiteY45" fmla="*/ 1246558 h 1488892"/>
              <a:gd name="connsiteX46" fmla="*/ 1142282 w 1705766"/>
              <a:gd name="connsiteY46" fmla="*/ 1286947 h 1488892"/>
              <a:gd name="connsiteX47" fmla="*/ 1126537 w 1705766"/>
              <a:gd name="connsiteY47" fmla="*/ 1272229 h 1488892"/>
              <a:gd name="connsiteX48" fmla="*/ 1100866 w 1705766"/>
              <a:gd name="connsiteY48" fmla="*/ 1269148 h 1488892"/>
              <a:gd name="connsiteX49" fmla="*/ 1063558 w 1705766"/>
              <a:gd name="connsiteY49" fmla="*/ 1287974 h 1488892"/>
              <a:gd name="connsiteX50" fmla="*/ 966692 w 1705766"/>
              <a:gd name="connsiteY50" fmla="*/ 1330074 h 1488892"/>
              <a:gd name="connsiteX51" fmla="*/ 945129 w 1705766"/>
              <a:gd name="connsiteY51" fmla="*/ 1373886 h 1488892"/>
              <a:gd name="connsiteX52" fmla="*/ 939310 w 1705766"/>
              <a:gd name="connsiteY52" fmla="*/ 1384497 h 1488892"/>
              <a:gd name="connsiteX53" fmla="*/ 939310 w 1705766"/>
              <a:gd name="connsiteY53" fmla="*/ 1384497 h 1488892"/>
              <a:gd name="connsiteX54" fmla="*/ 935887 w 1705766"/>
              <a:gd name="connsiteY54" fmla="*/ 1395792 h 1488892"/>
              <a:gd name="connsiteX55" fmla="*/ 934176 w 1705766"/>
              <a:gd name="connsiteY55" fmla="*/ 1433101 h 1488892"/>
              <a:gd name="connsiteX56" fmla="*/ 907135 w 1705766"/>
              <a:gd name="connsiteY56" fmla="*/ 1488893 h 1488892"/>
              <a:gd name="connsiteX57" fmla="*/ 902686 w 1705766"/>
              <a:gd name="connsiteY57" fmla="*/ 1487181 h 1488892"/>
              <a:gd name="connsiteX58" fmla="*/ 891048 w 1705766"/>
              <a:gd name="connsiteY58" fmla="*/ 1472121 h 1488892"/>
              <a:gd name="connsiteX59" fmla="*/ 886941 w 1705766"/>
              <a:gd name="connsiteY59" fmla="*/ 1425228 h 1488892"/>
              <a:gd name="connsiteX60" fmla="*/ 897894 w 1705766"/>
              <a:gd name="connsiteY60" fmla="*/ 1383470 h 1488892"/>
              <a:gd name="connsiteX61" fmla="*/ 910558 w 1705766"/>
              <a:gd name="connsiteY61" fmla="*/ 1347188 h 1488892"/>
              <a:gd name="connsiteX62" fmla="*/ 905082 w 1705766"/>
              <a:gd name="connsiteY62" fmla="*/ 1336920 h 1488892"/>
              <a:gd name="connsiteX63" fmla="*/ 839364 w 1705766"/>
              <a:gd name="connsiteY63" fmla="*/ 1329390 h 1488892"/>
              <a:gd name="connsiteX64" fmla="*/ 714774 w 1705766"/>
              <a:gd name="connsiteY64" fmla="*/ 1365672 h 1488892"/>
              <a:gd name="connsiteX65" fmla="*/ 692183 w 1705766"/>
              <a:gd name="connsiteY65" fmla="*/ 1368410 h 1488892"/>
              <a:gd name="connsiteX66" fmla="*/ 642210 w 1705766"/>
              <a:gd name="connsiteY66" fmla="*/ 1373886 h 1488892"/>
              <a:gd name="connsiteX67" fmla="*/ 631942 w 1705766"/>
              <a:gd name="connsiteY67" fmla="*/ 1379021 h 1488892"/>
              <a:gd name="connsiteX68" fmla="*/ 628519 w 1705766"/>
              <a:gd name="connsiteY68" fmla="*/ 1367383 h 1488892"/>
              <a:gd name="connsiteX69" fmla="*/ 676438 w 1705766"/>
              <a:gd name="connsiteY69" fmla="*/ 1315699 h 1488892"/>
              <a:gd name="connsiteX70" fmla="*/ 698344 w 1705766"/>
              <a:gd name="connsiteY70" fmla="*/ 1304746 h 1488892"/>
              <a:gd name="connsiteX71" fmla="*/ 889679 w 1705766"/>
              <a:gd name="connsiteY71" fmla="*/ 1269833 h 1488892"/>
              <a:gd name="connsiteX72" fmla="*/ 779807 w 1705766"/>
              <a:gd name="connsiteY72" fmla="*/ 1261960 h 1488892"/>
              <a:gd name="connsiteX73" fmla="*/ 840391 w 1705766"/>
              <a:gd name="connsiteY73" fmla="*/ 1209249 h 1488892"/>
              <a:gd name="connsiteX74" fmla="*/ 911927 w 1705766"/>
              <a:gd name="connsiteY74" fmla="*/ 1235605 h 1488892"/>
              <a:gd name="connsiteX75" fmla="*/ 946840 w 1705766"/>
              <a:gd name="connsiteY75" fmla="*/ 1221914 h 1488892"/>
              <a:gd name="connsiteX76" fmla="*/ 974222 w 1705766"/>
              <a:gd name="connsiteY76" fmla="*/ 1086370 h 1488892"/>
              <a:gd name="connsiteX77" fmla="*/ 951632 w 1705766"/>
              <a:gd name="connsiteY77" fmla="*/ 1041189 h 1488892"/>
              <a:gd name="connsiteX78" fmla="*/ 947182 w 1705766"/>
              <a:gd name="connsiteY78" fmla="*/ 1035028 h 1488892"/>
              <a:gd name="connsiteX79" fmla="*/ 907135 w 1705766"/>
              <a:gd name="connsiteY79" fmla="*/ 961438 h 1488892"/>
              <a:gd name="connsiteX80" fmla="*/ 891048 w 1705766"/>
              <a:gd name="connsiteY80" fmla="*/ 1009015 h 1488892"/>
              <a:gd name="connsiteX81" fmla="*/ 883518 w 1705766"/>
              <a:gd name="connsiteY81" fmla="*/ 1010726 h 1488892"/>
              <a:gd name="connsiteX82" fmla="*/ 869142 w 1705766"/>
              <a:gd name="connsiteY82" fmla="*/ 1018257 h 1488892"/>
              <a:gd name="connsiteX83" fmla="*/ 828411 w 1705766"/>
              <a:gd name="connsiteY83" fmla="*/ 1131209 h 1488892"/>
              <a:gd name="connsiteX84" fmla="*/ 848605 w 1705766"/>
              <a:gd name="connsiteY84" fmla="*/ 1156538 h 1488892"/>
              <a:gd name="connsiteX85" fmla="*/ 874961 w 1705766"/>
              <a:gd name="connsiteY85" fmla="*/ 1152773 h 1488892"/>
              <a:gd name="connsiteX86" fmla="*/ 935545 w 1705766"/>
              <a:gd name="connsiteY86" fmla="*/ 1183236 h 1488892"/>
              <a:gd name="connsiteX87" fmla="*/ 934860 w 1705766"/>
              <a:gd name="connsiteY87" fmla="*/ 1194531 h 1488892"/>
              <a:gd name="connsiteX88" fmla="*/ 924934 w 1705766"/>
              <a:gd name="connsiteY88" fmla="*/ 1193847 h 1488892"/>
              <a:gd name="connsiteX89" fmla="*/ 877015 w 1705766"/>
              <a:gd name="connsiteY89" fmla="*/ 1188370 h 1488892"/>
              <a:gd name="connsiteX90" fmla="*/ 854082 w 1705766"/>
              <a:gd name="connsiteY90" fmla="*/ 1188370 h 1488892"/>
              <a:gd name="connsiteX91" fmla="*/ 796921 w 1705766"/>
              <a:gd name="connsiteY91" fmla="*/ 1196243 h 1488892"/>
              <a:gd name="connsiteX92" fmla="*/ 697317 w 1705766"/>
              <a:gd name="connsiteY92" fmla="*/ 1247242 h 1488892"/>
              <a:gd name="connsiteX93" fmla="*/ 671646 w 1705766"/>
              <a:gd name="connsiteY93" fmla="*/ 1271544 h 1488892"/>
              <a:gd name="connsiteX94" fmla="*/ 670619 w 1705766"/>
              <a:gd name="connsiteY94" fmla="*/ 1275994 h 1488892"/>
              <a:gd name="connsiteX95" fmla="*/ 661036 w 1705766"/>
              <a:gd name="connsiteY95" fmla="*/ 1246558 h 1488892"/>
              <a:gd name="connsiteX96" fmla="*/ 641868 w 1705766"/>
              <a:gd name="connsiteY96" fmla="*/ 1221914 h 1488892"/>
              <a:gd name="connsiteX97" fmla="*/ 519331 w 1705766"/>
              <a:gd name="connsiteY97" fmla="*/ 1225679 h 1488892"/>
              <a:gd name="connsiteX98" fmla="*/ 492633 w 1705766"/>
              <a:gd name="connsiteY98" fmla="*/ 1246558 h 1488892"/>
              <a:gd name="connsiteX99" fmla="*/ 567935 w 1705766"/>
              <a:gd name="connsiteY99" fmla="*/ 1180840 h 1488892"/>
              <a:gd name="connsiteX100" fmla="*/ 709982 w 1705766"/>
              <a:gd name="connsiteY100" fmla="*/ 1157565 h 1488892"/>
              <a:gd name="connsiteX101" fmla="*/ 656586 w 1705766"/>
              <a:gd name="connsiteY101" fmla="*/ 1154142 h 1488892"/>
              <a:gd name="connsiteX102" fmla="*/ 628177 w 1705766"/>
              <a:gd name="connsiteY102" fmla="*/ 1153458 h 1488892"/>
              <a:gd name="connsiteX103" fmla="*/ 628177 w 1705766"/>
              <a:gd name="connsiteY103" fmla="*/ 1153458 h 1488892"/>
              <a:gd name="connsiteX104" fmla="*/ 611405 w 1705766"/>
              <a:gd name="connsiteY104" fmla="*/ 1153458 h 1488892"/>
              <a:gd name="connsiteX105" fmla="*/ 595318 w 1705766"/>
              <a:gd name="connsiteY105" fmla="*/ 1153458 h 1488892"/>
              <a:gd name="connsiteX106" fmla="*/ 596002 w 1705766"/>
              <a:gd name="connsiteY106" fmla="*/ 1147981 h 1488892"/>
              <a:gd name="connsiteX107" fmla="*/ 675411 w 1705766"/>
              <a:gd name="connsiteY107" fmla="*/ 1115807 h 1488892"/>
              <a:gd name="connsiteX108" fmla="*/ 753794 w 1705766"/>
              <a:gd name="connsiteY108" fmla="*/ 1127444 h 1488892"/>
              <a:gd name="connsiteX109" fmla="*/ 788706 w 1705766"/>
              <a:gd name="connsiteY109" fmla="*/ 1105538 h 1488892"/>
              <a:gd name="connsiteX110" fmla="*/ 815062 w 1705766"/>
              <a:gd name="connsiteY110" fmla="*/ 1022022 h 1488892"/>
              <a:gd name="connsiteX111" fmla="*/ 811639 w 1705766"/>
              <a:gd name="connsiteY111" fmla="*/ 971364 h 1488892"/>
              <a:gd name="connsiteX112" fmla="*/ 802398 w 1705766"/>
              <a:gd name="connsiteY112" fmla="*/ 967941 h 1488892"/>
              <a:gd name="connsiteX113" fmla="*/ 791444 w 1705766"/>
              <a:gd name="connsiteY113" fmla="*/ 963149 h 1488892"/>
              <a:gd name="connsiteX114" fmla="*/ 773646 w 1705766"/>
              <a:gd name="connsiteY114" fmla="*/ 906673 h 1488892"/>
              <a:gd name="connsiteX115" fmla="*/ 730519 w 1705766"/>
              <a:gd name="connsiteY115" fmla="*/ 873472 h 1488892"/>
              <a:gd name="connsiteX116" fmla="*/ 726069 w 1705766"/>
              <a:gd name="connsiteY116" fmla="*/ 881002 h 1488892"/>
              <a:gd name="connsiteX117" fmla="*/ 721277 w 1705766"/>
              <a:gd name="connsiteY117" fmla="*/ 889217 h 1488892"/>
              <a:gd name="connsiteX118" fmla="*/ 623042 w 1705766"/>
              <a:gd name="connsiteY118" fmla="*/ 857727 h 1488892"/>
              <a:gd name="connsiteX119" fmla="*/ 602848 w 1705766"/>
              <a:gd name="connsiteY119" fmla="*/ 878264 h 1488892"/>
              <a:gd name="connsiteX120" fmla="*/ 575123 w 1705766"/>
              <a:gd name="connsiteY120" fmla="*/ 845747 h 1488892"/>
              <a:gd name="connsiteX121" fmla="*/ 565539 w 1705766"/>
              <a:gd name="connsiteY121" fmla="*/ 837190 h 1488892"/>
              <a:gd name="connsiteX122" fmla="*/ 563143 w 1705766"/>
              <a:gd name="connsiteY122" fmla="*/ 845405 h 1488892"/>
              <a:gd name="connsiteX123" fmla="*/ 558351 w 1705766"/>
              <a:gd name="connsiteY123" fmla="*/ 847116 h 1488892"/>
              <a:gd name="connsiteX124" fmla="*/ 553217 w 1705766"/>
              <a:gd name="connsiteY124" fmla="*/ 846089 h 1488892"/>
              <a:gd name="connsiteX125" fmla="*/ 506325 w 1705766"/>
              <a:gd name="connsiteY125" fmla="*/ 821103 h 1488892"/>
              <a:gd name="connsiteX126" fmla="*/ 454640 w 1705766"/>
              <a:gd name="connsiteY126" fmla="*/ 788928 h 1488892"/>
              <a:gd name="connsiteX127" fmla="*/ 338265 w 1705766"/>
              <a:gd name="connsiteY127" fmla="*/ 596567 h 1488892"/>
              <a:gd name="connsiteX128" fmla="*/ 327312 w 1705766"/>
              <a:gd name="connsiteY128" fmla="*/ 519896 h 1488892"/>
              <a:gd name="connsiteX129" fmla="*/ 309513 w 1705766"/>
              <a:gd name="connsiteY129" fmla="*/ 374769 h 1488892"/>
              <a:gd name="connsiteX130" fmla="*/ 278366 w 1705766"/>
              <a:gd name="connsiteY130" fmla="*/ 364843 h 1488892"/>
              <a:gd name="connsiteX131" fmla="*/ 223601 w 1705766"/>
              <a:gd name="connsiteY131" fmla="*/ 343621 h 1488892"/>
              <a:gd name="connsiteX132" fmla="*/ 208198 w 1705766"/>
              <a:gd name="connsiteY132" fmla="*/ 235803 h 1488892"/>
              <a:gd name="connsiteX133" fmla="*/ 190057 w 1705766"/>
              <a:gd name="connsiteY133" fmla="*/ 203628 h 1488892"/>
              <a:gd name="connsiteX134" fmla="*/ 67863 w 1705766"/>
              <a:gd name="connsiteY134" fmla="*/ 181038 h 1488892"/>
              <a:gd name="connsiteX135" fmla="*/ 52118 w 1705766"/>
              <a:gd name="connsiteY135" fmla="*/ 181038 h 1488892"/>
              <a:gd name="connsiteX136" fmla="*/ 22682 w 1705766"/>
              <a:gd name="connsiteY136" fmla="*/ 196098 h 1488892"/>
              <a:gd name="connsiteX137" fmla="*/ 11045 w 1705766"/>
              <a:gd name="connsiteY137" fmla="*/ 196098 h 1488892"/>
              <a:gd name="connsiteX138" fmla="*/ 2830 w 1705766"/>
              <a:gd name="connsiteY138" fmla="*/ 173850 h 1488892"/>
              <a:gd name="connsiteX139" fmla="*/ 2830 w 1705766"/>
              <a:gd name="connsiteY139" fmla="*/ 125246 h 1488892"/>
              <a:gd name="connsiteX140" fmla="*/ 63756 w 1705766"/>
              <a:gd name="connsiteY140" fmla="*/ 72877 h 1488892"/>
              <a:gd name="connsiteX141" fmla="*/ 127078 w 1705766"/>
              <a:gd name="connsiteY141" fmla="*/ 49260 h 1488892"/>
              <a:gd name="connsiteX142" fmla="*/ 160279 w 1705766"/>
              <a:gd name="connsiteY142" fmla="*/ 29065 h 1488892"/>
              <a:gd name="connsiteX143" fmla="*/ 288292 w 1705766"/>
              <a:gd name="connsiteY143" fmla="*/ 2025 h 1488892"/>
              <a:gd name="connsiteX144" fmla="*/ 346822 w 1705766"/>
              <a:gd name="connsiteY144" fmla="*/ 18112 h 1488892"/>
              <a:gd name="connsiteX145" fmla="*/ 389607 w 1705766"/>
              <a:gd name="connsiteY145" fmla="*/ 28723 h 1488892"/>
              <a:gd name="connsiteX146" fmla="*/ 398506 w 1705766"/>
              <a:gd name="connsiteY146" fmla="*/ 38649 h 1488892"/>
              <a:gd name="connsiteX147" fmla="*/ 407406 w 1705766"/>
              <a:gd name="connsiteY147" fmla="*/ 44468 h 1488892"/>
              <a:gd name="connsiteX148" fmla="*/ 407406 w 1705766"/>
              <a:gd name="connsiteY148" fmla="*/ 44468 h 1488892"/>
              <a:gd name="connsiteX149" fmla="*/ 425889 w 1705766"/>
              <a:gd name="connsiteY149" fmla="*/ 58844 h 1488892"/>
              <a:gd name="connsiteX150" fmla="*/ 436842 w 1705766"/>
              <a:gd name="connsiteY150" fmla="*/ 68085 h 1488892"/>
              <a:gd name="connsiteX151" fmla="*/ 466278 w 1705766"/>
              <a:gd name="connsiteY151" fmla="*/ 104367 h 1488892"/>
              <a:gd name="connsiteX152" fmla="*/ 466278 w 1705766"/>
              <a:gd name="connsiteY152" fmla="*/ 109159 h 1488892"/>
              <a:gd name="connsiteX153" fmla="*/ 476889 w 1705766"/>
              <a:gd name="connsiteY153" fmla="*/ 142360 h 148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705766" h="1488892">
                <a:moveTo>
                  <a:pt x="477231" y="142360"/>
                </a:moveTo>
                <a:cubicBezTo>
                  <a:pt x="500848" y="183434"/>
                  <a:pt x="525492" y="224165"/>
                  <a:pt x="551506" y="264212"/>
                </a:cubicBezTo>
                <a:cubicBezTo>
                  <a:pt x="572727" y="296729"/>
                  <a:pt x="605244" y="295702"/>
                  <a:pt x="634338" y="302205"/>
                </a:cubicBezTo>
                <a:cubicBezTo>
                  <a:pt x="683626" y="313158"/>
                  <a:pt x="734284" y="317608"/>
                  <a:pt x="784941" y="318977"/>
                </a:cubicBezTo>
                <a:cubicBezTo>
                  <a:pt x="847236" y="320688"/>
                  <a:pt x="909189" y="325138"/>
                  <a:pt x="971142" y="334037"/>
                </a:cubicBezTo>
                <a:cubicBezTo>
                  <a:pt x="1015638" y="340198"/>
                  <a:pt x="1061504" y="339172"/>
                  <a:pt x="1104974" y="351836"/>
                </a:cubicBezTo>
                <a:cubicBezTo>
                  <a:pt x="1151866" y="365527"/>
                  <a:pt x="1197389" y="382641"/>
                  <a:pt x="1231960" y="419950"/>
                </a:cubicBezTo>
                <a:cubicBezTo>
                  <a:pt x="1238805" y="427138"/>
                  <a:pt x="1245993" y="431587"/>
                  <a:pt x="1256604" y="433983"/>
                </a:cubicBezTo>
                <a:cubicBezTo>
                  <a:pt x="1280221" y="439118"/>
                  <a:pt x="1299047" y="454520"/>
                  <a:pt x="1310684" y="474715"/>
                </a:cubicBezTo>
                <a:cubicBezTo>
                  <a:pt x="1318557" y="488064"/>
                  <a:pt x="1327114" y="496621"/>
                  <a:pt x="1340463" y="501413"/>
                </a:cubicBezTo>
                <a:cubicBezTo>
                  <a:pt x="1369899" y="511681"/>
                  <a:pt x="1380510" y="537010"/>
                  <a:pt x="1390093" y="562681"/>
                </a:cubicBezTo>
                <a:cubicBezTo>
                  <a:pt x="1393859" y="572949"/>
                  <a:pt x="1398308" y="579795"/>
                  <a:pt x="1407550" y="586641"/>
                </a:cubicBezTo>
                <a:cubicBezTo>
                  <a:pt x="1462999" y="628399"/>
                  <a:pt x="1519818" y="668446"/>
                  <a:pt x="1571160" y="715680"/>
                </a:cubicBezTo>
                <a:cubicBezTo>
                  <a:pt x="1581771" y="725607"/>
                  <a:pt x="1591355" y="735875"/>
                  <a:pt x="1591012" y="751620"/>
                </a:cubicBezTo>
                <a:cubicBezTo>
                  <a:pt x="1591012" y="764969"/>
                  <a:pt x="1602992" y="768392"/>
                  <a:pt x="1610180" y="775580"/>
                </a:cubicBezTo>
                <a:cubicBezTo>
                  <a:pt x="1629348" y="793720"/>
                  <a:pt x="1650569" y="807754"/>
                  <a:pt x="1652623" y="839928"/>
                </a:cubicBezTo>
                <a:cubicBezTo>
                  <a:pt x="1653650" y="858754"/>
                  <a:pt x="1678978" y="869364"/>
                  <a:pt x="1691985" y="885109"/>
                </a:cubicBezTo>
                <a:cubicBezTo>
                  <a:pt x="1697119" y="890928"/>
                  <a:pt x="1708072" y="895378"/>
                  <a:pt x="1705334" y="903593"/>
                </a:cubicBezTo>
                <a:cubicBezTo>
                  <a:pt x="1701911" y="913861"/>
                  <a:pt x="1689931" y="909411"/>
                  <a:pt x="1681717" y="910096"/>
                </a:cubicBezTo>
                <a:cubicBezTo>
                  <a:pt x="1675556" y="910780"/>
                  <a:pt x="1669052" y="911807"/>
                  <a:pt x="1662891" y="910780"/>
                </a:cubicBezTo>
                <a:cubicBezTo>
                  <a:pt x="1637562" y="907015"/>
                  <a:pt x="1644066" y="919680"/>
                  <a:pt x="1651254" y="932686"/>
                </a:cubicBezTo>
                <a:cubicBezTo>
                  <a:pt x="1650569" y="933029"/>
                  <a:pt x="1649542" y="933713"/>
                  <a:pt x="1649542" y="934056"/>
                </a:cubicBezTo>
                <a:cubicBezTo>
                  <a:pt x="1649542" y="935425"/>
                  <a:pt x="1650569" y="936794"/>
                  <a:pt x="1650911" y="937821"/>
                </a:cubicBezTo>
                <a:cubicBezTo>
                  <a:pt x="1651254" y="941243"/>
                  <a:pt x="1651938" y="944666"/>
                  <a:pt x="1652280" y="948089"/>
                </a:cubicBezTo>
                <a:cubicBezTo>
                  <a:pt x="1652280" y="953566"/>
                  <a:pt x="1652280" y="959042"/>
                  <a:pt x="1652280" y="964176"/>
                </a:cubicBezTo>
                <a:cubicBezTo>
                  <a:pt x="1627979" y="979921"/>
                  <a:pt x="1615656" y="956646"/>
                  <a:pt x="1603334" y="945693"/>
                </a:cubicBezTo>
                <a:cubicBezTo>
                  <a:pt x="1582455" y="926868"/>
                  <a:pt x="1565341" y="915915"/>
                  <a:pt x="1533509" y="917284"/>
                </a:cubicBezTo>
                <a:cubicBezTo>
                  <a:pt x="1502704" y="918653"/>
                  <a:pt x="1470872" y="940901"/>
                  <a:pt x="1439382" y="920022"/>
                </a:cubicBezTo>
                <a:cubicBezTo>
                  <a:pt x="1437670" y="918995"/>
                  <a:pt x="1432879" y="922076"/>
                  <a:pt x="1429456" y="923445"/>
                </a:cubicBezTo>
                <a:cubicBezTo>
                  <a:pt x="1403442" y="932686"/>
                  <a:pt x="1377429" y="936109"/>
                  <a:pt x="1353127" y="920364"/>
                </a:cubicBezTo>
                <a:cubicBezTo>
                  <a:pt x="1345597" y="915572"/>
                  <a:pt x="1341832" y="917968"/>
                  <a:pt x="1334986" y="921049"/>
                </a:cubicBezTo>
                <a:cubicBezTo>
                  <a:pt x="1318899" y="927895"/>
                  <a:pt x="1302470" y="937478"/>
                  <a:pt x="1283302" y="926868"/>
                </a:cubicBezTo>
                <a:cubicBezTo>
                  <a:pt x="1264819" y="916942"/>
                  <a:pt x="1246336" y="914203"/>
                  <a:pt x="1224087" y="920364"/>
                </a:cubicBezTo>
                <a:cubicBezTo>
                  <a:pt x="1197389" y="927552"/>
                  <a:pt x="1172061" y="913176"/>
                  <a:pt x="1148443" y="900512"/>
                </a:cubicBezTo>
                <a:cubicBezTo>
                  <a:pt x="1138859" y="895036"/>
                  <a:pt x="1129618" y="888190"/>
                  <a:pt x="1119349" y="884425"/>
                </a:cubicBezTo>
                <a:cubicBezTo>
                  <a:pt x="1112846" y="882029"/>
                  <a:pt x="1107027" y="882029"/>
                  <a:pt x="1100866" y="891955"/>
                </a:cubicBezTo>
                <a:cubicBezTo>
                  <a:pt x="1082041" y="923103"/>
                  <a:pt x="1080329" y="961438"/>
                  <a:pt x="1058766" y="991216"/>
                </a:cubicBezTo>
                <a:cubicBezTo>
                  <a:pt x="1056370" y="994639"/>
                  <a:pt x="1056370" y="1003539"/>
                  <a:pt x="1062189" y="1008330"/>
                </a:cubicBezTo>
                <a:cubicBezTo>
                  <a:pt x="1060135" y="1020310"/>
                  <a:pt x="1046444" y="1031263"/>
                  <a:pt x="1059108" y="1044612"/>
                </a:cubicBezTo>
                <a:cubicBezTo>
                  <a:pt x="1059793" y="1048377"/>
                  <a:pt x="1060135" y="1052142"/>
                  <a:pt x="1060820" y="1056250"/>
                </a:cubicBezTo>
                <a:cubicBezTo>
                  <a:pt x="1060135" y="1061726"/>
                  <a:pt x="1059450" y="1066860"/>
                  <a:pt x="1058766" y="1072337"/>
                </a:cubicBezTo>
                <a:cubicBezTo>
                  <a:pt x="1052947" y="1074048"/>
                  <a:pt x="1044732" y="1067203"/>
                  <a:pt x="1041994" y="1079183"/>
                </a:cubicBezTo>
                <a:cubicBezTo>
                  <a:pt x="1031041" y="1132236"/>
                  <a:pt x="1013927" y="1183578"/>
                  <a:pt x="1003316" y="1236632"/>
                </a:cubicBezTo>
                <a:cubicBezTo>
                  <a:pt x="999551" y="1255457"/>
                  <a:pt x="1009477" y="1251007"/>
                  <a:pt x="1017350" y="1249296"/>
                </a:cubicBezTo>
                <a:cubicBezTo>
                  <a:pt x="1027276" y="1247242"/>
                  <a:pt x="1037202" y="1243477"/>
                  <a:pt x="1045759" y="1238685"/>
                </a:cubicBezTo>
                <a:cubicBezTo>
                  <a:pt x="1074511" y="1222598"/>
                  <a:pt x="1100524" y="1238001"/>
                  <a:pt x="1126537" y="1246558"/>
                </a:cubicBezTo>
                <a:cubicBezTo>
                  <a:pt x="1141255" y="1251350"/>
                  <a:pt x="1144678" y="1265383"/>
                  <a:pt x="1142282" y="1286947"/>
                </a:cubicBezTo>
                <a:cubicBezTo>
                  <a:pt x="1131672" y="1287632"/>
                  <a:pt x="1129618" y="1279417"/>
                  <a:pt x="1126537" y="1272229"/>
                </a:cubicBezTo>
                <a:cubicBezTo>
                  <a:pt x="1119007" y="1262303"/>
                  <a:pt x="1105316" y="1262987"/>
                  <a:pt x="1100866" y="1269148"/>
                </a:cubicBezTo>
                <a:cubicBezTo>
                  <a:pt x="1090940" y="1282840"/>
                  <a:pt x="1075880" y="1281813"/>
                  <a:pt x="1063558" y="1287974"/>
                </a:cubicBezTo>
                <a:cubicBezTo>
                  <a:pt x="1022826" y="1282497"/>
                  <a:pt x="994759" y="1308511"/>
                  <a:pt x="966692" y="1330074"/>
                </a:cubicBezTo>
                <a:cubicBezTo>
                  <a:pt x="955055" y="1338974"/>
                  <a:pt x="951974" y="1358826"/>
                  <a:pt x="945129" y="1373886"/>
                </a:cubicBezTo>
                <a:cubicBezTo>
                  <a:pt x="940679" y="1375940"/>
                  <a:pt x="938968" y="1379705"/>
                  <a:pt x="939310" y="1384497"/>
                </a:cubicBezTo>
                <a:cubicBezTo>
                  <a:pt x="939310" y="1384497"/>
                  <a:pt x="939310" y="1384497"/>
                  <a:pt x="939310" y="1384497"/>
                </a:cubicBezTo>
                <a:cubicBezTo>
                  <a:pt x="934518" y="1387235"/>
                  <a:pt x="935545" y="1391685"/>
                  <a:pt x="935887" y="1395792"/>
                </a:cubicBezTo>
                <a:cubicBezTo>
                  <a:pt x="935202" y="1408114"/>
                  <a:pt x="934860" y="1420779"/>
                  <a:pt x="934176" y="1433101"/>
                </a:cubicBezTo>
                <a:cubicBezTo>
                  <a:pt x="914666" y="1446450"/>
                  <a:pt x="916377" y="1470409"/>
                  <a:pt x="907135" y="1488893"/>
                </a:cubicBezTo>
                <a:cubicBezTo>
                  <a:pt x="905766" y="1488208"/>
                  <a:pt x="904055" y="1487523"/>
                  <a:pt x="902686" y="1487181"/>
                </a:cubicBezTo>
                <a:cubicBezTo>
                  <a:pt x="898921" y="1482047"/>
                  <a:pt x="894813" y="1476913"/>
                  <a:pt x="891048" y="1472121"/>
                </a:cubicBezTo>
                <a:cubicBezTo>
                  <a:pt x="891733" y="1456376"/>
                  <a:pt x="893444" y="1440973"/>
                  <a:pt x="886941" y="1425228"/>
                </a:cubicBezTo>
                <a:cubicBezTo>
                  <a:pt x="880437" y="1410168"/>
                  <a:pt x="889337" y="1394765"/>
                  <a:pt x="897894" y="1383470"/>
                </a:cubicBezTo>
                <a:cubicBezTo>
                  <a:pt x="906451" y="1371833"/>
                  <a:pt x="905424" y="1358826"/>
                  <a:pt x="910558" y="1347188"/>
                </a:cubicBezTo>
                <a:cubicBezTo>
                  <a:pt x="913981" y="1340001"/>
                  <a:pt x="911585" y="1338631"/>
                  <a:pt x="905082" y="1336920"/>
                </a:cubicBezTo>
                <a:cubicBezTo>
                  <a:pt x="883518" y="1331444"/>
                  <a:pt x="863666" y="1325967"/>
                  <a:pt x="839364" y="1329390"/>
                </a:cubicBezTo>
                <a:cubicBezTo>
                  <a:pt x="795552" y="1335551"/>
                  <a:pt x="752767" y="1341370"/>
                  <a:pt x="714774" y="1365672"/>
                </a:cubicBezTo>
                <a:cubicBezTo>
                  <a:pt x="706901" y="1370806"/>
                  <a:pt x="695264" y="1371833"/>
                  <a:pt x="692183" y="1368410"/>
                </a:cubicBezTo>
                <a:cubicBezTo>
                  <a:pt x="672331" y="1346846"/>
                  <a:pt x="658297" y="1369437"/>
                  <a:pt x="642210" y="1373886"/>
                </a:cubicBezTo>
                <a:cubicBezTo>
                  <a:pt x="639130" y="1374571"/>
                  <a:pt x="637076" y="1381074"/>
                  <a:pt x="631942" y="1379021"/>
                </a:cubicBezTo>
                <a:cubicBezTo>
                  <a:pt x="626807" y="1376967"/>
                  <a:pt x="628177" y="1371490"/>
                  <a:pt x="628519" y="1367383"/>
                </a:cubicBezTo>
                <a:cubicBezTo>
                  <a:pt x="629203" y="1336235"/>
                  <a:pt x="652136" y="1325282"/>
                  <a:pt x="676438" y="1315699"/>
                </a:cubicBezTo>
                <a:cubicBezTo>
                  <a:pt x="684653" y="1313987"/>
                  <a:pt x="692868" y="1311934"/>
                  <a:pt x="698344" y="1304746"/>
                </a:cubicBezTo>
                <a:cubicBezTo>
                  <a:pt x="769539" y="1304061"/>
                  <a:pt x="869485" y="1287289"/>
                  <a:pt x="889679" y="1269833"/>
                </a:cubicBezTo>
                <a:cubicBezTo>
                  <a:pt x="849632" y="1273940"/>
                  <a:pt x="816431" y="1252377"/>
                  <a:pt x="779807" y="1261960"/>
                </a:cubicBezTo>
                <a:cubicBezTo>
                  <a:pt x="781518" y="1232867"/>
                  <a:pt x="815404" y="1200350"/>
                  <a:pt x="840391" y="1209249"/>
                </a:cubicBezTo>
                <a:cubicBezTo>
                  <a:pt x="864008" y="1217806"/>
                  <a:pt x="890021" y="1221229"/>
                  <a:pt x="911927" y="1235605"/>
                </a:cubicBezTo>
                <a:cubicBezTo>
                  <a:pt x="934860" y="1251007"/>
                  <a:pt x="939310" y="1247927"/>
                  <a:pt x="946840" y="1221914"/>
                </a:cubicBezTo>
                <a:cubicBezTo>
                  <a:pt x="960189" y="1177417"/>
                  <a:pt x="964981" y="1131552"/>
                  <a:pt x="974222" y="1086370"/>
                </a:cubicBezTo>
                <a:cubicBezTo>
                  <a:pt x="978672" y="1065491"/>
                  <a:pt x="971142" y="1051458"/>
                  <a:pt x="951632" y="1041189"/>
                </a:cubicBezTo>
                <a:cubicBezTo>
                  <a:pt x="949578" y="1040163"/>
                  <a:pt x="947525" y="1037424"/>
                  <a:pt x="947182" y="1035028"/>
                </a:cubicBezTo>
                <a:cubicBezTo>
                  <a:pt x="939994" y="1008330"/>
                  <a:pt x="923223" y="986424"/>
                  <a:pt x="907135" y="961438"/>
                </a:cubicBezTo>
                <a:cubicBezTo>
                  <a:pt x="923907" y="986082"/>
                  <a:pt x="884887" y="988136"/>
                  <a:pt x="891048" y="1009015"/>
                </a:cubicBezTo>
                <a:cubicBezTo>
                  <a:pt x="892075" y="1012780"/>
                  <a:pt x="886599" y="1013122"/>
                  <a:pt x="883518" y="1010726"/>
                </a:cubicBezTo>
                <a:cubicBezTo>
                  <a:pt x="872907" y="1002512"/>
                  <a:pt x="871538" y="1012438"/>
                  <a:pt x="869142" y="1018257"/>
                </a:cubicBezTo>
                <a:cubicBezTo>
                  <a:pt x="855451" y="1055908"/>
                  <a:pt x="841417" y="1093558"/>
                  <a:pt x="828411" y="1131209"/>
                </a:cubicBezTo>
                <a:cubicBezTo>
                  <a:pt x="822250" y="1149350"/>
                  <a:pt x="834914" y="1155169"/>
                  <a:pt x="848605" y="1156538"/>
                </a:cubicBezTo>
                <a:cubicBezTo>
                  <a:pt x="857162" y="1157565"/>
                  <a:pt x="866062" y="1154484"/>
                  <a:pt x="874961" y="1152773"/>
                </a:cubicBezTo>
                <a:cubicBezTo>
                  <a:pt x="899947" y="1147296"/>
                  <a:pt x="925619" y="1159961"/>
                  <a:pt x="935545" y="1183236"/>
                </a:cubicBezTo>
                <a:cubicBezTo>
                  <a:pt x="936914" y="1187001"/>
                  <a:pt x="940679" y="1191793"/>
                  <a:pt x="934860" y="1194531"/>
                </a:cubicBezTo>
                <a:cubicBezTo>
                  <a:pt x="932122" y="1195900"/>
                  <a:pt x="926303" y="1195900"/>
                  <a:pt x="924934" y="1193847"/>
                </a:cubicBezTo>
                <a:cubicBezTo>
                  <a:pt x="910558" y="1175021"/>
                  <a:pt x="894813" y="1180498"/>
                  <a:pt x="877015" y="1188370"/>
                </a:cubicBezTo>
                <a:cubicBezTo>
                  <a:pt x="871196" y="1191108"/>
                  <a:pt x="862639" y="1191108"/>
                  <a:pt x="854082" y="1188370"/>
                </a:cubicBezTo>
                <a:cubicBezTo>
                  <a:pt x="834572" y="1182894"/>
                  <a:pt x="814720" y="1187343"/>
                  <a:pt x="796921" y="1196243"/>
                </a:cubicBezTo>
                <a:cubicBezTo>
                  <a:pt x="763377" y="1212672"/>
                  <a:pt x="735310" y="1240055"/>
                  <a:pt x="697317" y="1247242"/>
                </a:cubicBezTo>
                <a:cubicBezTo>
                  <a:pt x="682257" y="1249981"/>
                  <a:pt x="673700" y="1256484"/>
                  <a:pt x="671646" y="1271544"/>
                </a:cubicBezTo>
                <a:cubicBezTo>
                  <a:pt x="670619" y="1272913"/>
                  <a:pt x="670277" y="1274283"/>
                  <a:pt x="670619" y="1275994"/>
                </a:cubicBezTo>
                <a:cubicBezTo>
                  <a:pt x="650425" y="1271887"/>
                  <a:pt x="659324" y="1257169"/>
                  <a:pt x="661036" y="1246558"/>
                </a:cubicBezTo>
                <a:cubicBezTo>
                  <a:pt x="663774" y="1229786"/>
                  <a:pt x="661036" y="1220887"/>
                  <a:pt x="641868" y="1221914"/>
                </a:cubicBezTo>
                <a:cubicBezTo>
                  <a:pt x="601136" y="1223625"/>
                  <a:pt x="560063" y="1223967"/>
                  <a:pt x="519331" y="1225679"/>
                </a:cubicBezTo>
                <a:cubicBezTo>
                  <a:pt x="507352" y="1226021"/>
                  <a:pt x="499479" y="1234920"/>
                  <a:pt x="492633" y="1246558"/>
                </a:cubicBezTo>
                <a:cubicBezTo>
                  <a:pt x="484761" y="1205826"/>
                  <a:pt x="520016" y="1173994"/>
                  <a:pt x="567935" y="1180840"/>
                </a:cubicBezTo>
                <a:cubicBezTo>
                  <a:pt x="623727" y="1196585"/>
                  <a:pt x="688076" y="1186316"/>
                  <a:pt x="709982" y="1157565"/>
                </a:cubicBezTo>
                <a:cubicBezTo>
                  <a:pt x="692525" y="1148666"/>
                  <a:pt x="674727" y="1145927"/>
                  <a:pt x="656586" y="1154142"/>
                </a:cubicBezTo>
                <a:cubicBezTo>
                  <a:pt x="647002" y="1158249"/>
                  <a:pt x="637760" y="1158249"/>
                  <a:pt x="628177" y="1153458"/>
                </a:cubicBezTo>
                <a:lnTo>
                  <a:pt x="628177" y="1153458"/>
                </a:lnTo>
                <a:cubicBezTo>
                  <a:pt x="622700" y="1143531"/>
                  <a:pt x="617224" y="1146954"/>
                  <a:pt x="611405" y="1153458"/>
                </a:cubicBezTo>
                <a:cubicBezTo>
                  <a:pt x="605928" y="1150719"/>
                  <a:pt x="600794" y="1165095"/>
                  <a:pt x="595318" y="1153458"/>
                </a:cubicBezTo>
                <a:cubicBezTo>
                  <a:pt x="595318" y="1151746"/>
                  <a:pt x="595660" y="1149692"/>
                  <a:pt x="596002" y="1147981"/>
                </a:cubicBezTo>
                <a:cubicBezTo>
                  <a:pt x="615855" y="1120599"/>
                  <a:pt x="637760" y="1109303"/>
                  <a:pt x="675411" y="1115807"/>
                </a:cubicBezTo>
                <a:cubicBezTo>
                  <a:pt x="700740" y="1120256"/>
                  <a:pt x="728123" y="1121283"/>
                  <a:pt x="753794" y="1127444"/>
                </a:cubicBezTo>
                <a:cubicBezTo>
                  <a:pt x="774673" y="1132578"/>
                  <a:pt x="785968" y="1118545"/>
                  <a:pt x="788706" y="1105538"/>
                </a:cubicBezTo>
                <a:cubicBezTo>
                  <a:pt x="794867" y="1076787"/>
                  <a:pt x="809928" y="1051458"/>
                  <a:pt x="815062" y="1022022"/>
                </a:cubicBezTo>
                <a:cubicBezTo>
                  <a:pt x="818485" y="1002854"/>
                  <a:pt x="810270" y="988478"/>
                  <a:pt x="811639" y="971364"/>
                </a:cubicBezTo>
                <a:cubicBezTo>
                  <a:pt x="812324" y="964176"/>
                  <a:pt x="806505" y="967941"/>
                  <a:pt x="802398" y="967941"/>
                </a:cubicBezTo>
                <a:cubicBezTo>
                  <a:pt x="798632" y="967941"/>
                  <a:pt x="791102" y="963492"/>
                  <a:pt x="791444" y="963149"/>
                </a:cubicBezTo>
                <a:cubicBezTo>
                  <a:pt x="798975" y="940217"/>
                  <a:pt x="772277" y="928237"/>
                  <a:pt x="773646" y="906673"/>
                </a:cubicBezTo>
                <a:cubicBezTo>
                  <a:pt x="774330" y="895720"/>
                  <a:pt x="740787" y="871418"/>
                  <a:pt x="730519" y="873472"/>
                </a:cubicBezTo>
                <a:cubicBezTo>
                  <a:pt x="726069" y="874156"/>
                  <a:pt x="724015" y="877579"/>
                  <a:pt x="726069" y="881002"/>
                </a:cubicBezTo>
                <a:cubicBezTo>
                  <a:pt x="729834" y="887505"/>
                  <a:pt x="728123" y="892640"/>
                  <a:pt x="721277" y="889217"/>
                </a:cubicBezTo>
                <a:cubicBezTo>
                  <a:pt x="690814" y="874156"/>
                  <a:pt x="650425" y="896062"/>
                  <a:pt x="623042" y="857727"/>
                </a:cubicBezTo>
                <a:cubicBezTo>
                  <a:pt x="623727" y="877237"/>
                  <a:pt x="621331" y="889901"/>
                  <a:pt x="602848" y="878264"/>
                </a:cubicBezTo>
                <a:cubicBezTo>
                  <a:pt x="598056" y="863546"/>
                  <a:pt x="584707" y="856358"/>
                  <a:pt x="575123" y="845747"/>
                </a:cubicBezTo>
                <a:cubicBezTo>
                  <a:pt x="573754" y="840955"/>
                  <a:pt x="571358" y="836506"/>
                  <a:pt x="565539" y="837190"/>
                </a:cubicBezTo>
                <a:cubicBezTo>
                  <a:pt x="564512" y="837190"/>
                  <a:pt x="564170" y="842667"/>
                  <a:pt x="563143" y="845405"/>
                </a:cubicBezTo>
                <a:cubicBezTo>
                  <a:pt x="561432" y="845405"/>
                  <a:pt x="559721" y="846089"/>
                  <a:pt x="558351" y="847116"/>
                </a:cubicBezTo>
                <a:cubicBezTo>
                  <a:pt x="556640" y="847116"/>
                  <a:pt x="553902" y="847116"/>
                  <a:pt x="553217" y="846089"/>
                </a:cubicBezTo>
                <a:cubicBezTo>
                  <a:pt x="541580" y="830002"/>
                  <a:pt x="522412" y="820076"/>
                  <a:pt x="506325" y="821103"/>
                </a:cubicBezTo>
                <a:cubicBezTo>
                  <a:pt x="478942" y="822472"/>
                  <a:pt x="467305" y="802620"/>
                  <a:pt x="454640" y="788928"/>
                </a:cubicBezTo>
                <a:cubicBezTo>
                  <a:pt x="403640" y="732794"/>
                  <a:pt x="360171" y="671184"/>
                  <a:pt x="338265" y="596567"/>
                </a:cubicBezTo>
                <a:cubicBezTo>
                  <a:pt x="330735" y="570896"/>
                  <a:pt x="327312" y="545909"/>
                  <a:pt x="327312" y="519896"/>
                </a:cubicBezTo>
                <a:cubicBezTo>
                  <a:pt x="327312" y="470950"/>
                  <a:pt x="306775" y="424742"/>
                  <a:pt x="309513" y="374769"/>
                </a:cubicBezTo>
                <a:cubicBezTo>
                  <a:pt x="310540" y="355259"/>
                  <a:pt x="290346" y="360051"/>
                  <a:pt x="278366" y="364843"/>
                </a:cubicBezTo>
                <a:cubicBezTo>
                  <a:pt x="244480" y="378534"/>
                  <a:pt x="239346" y="375453"/>
                  <a:pt x="223601" y="343621"/>
                </a:cubicBezTo>
                <a:cubicBezTo>
                  <a:pt x="206487" y="308709"/>
                  <a:pt x="209910" y="272085"/>
                  <a:pt x="208198" y="235803"/>
                </a:cubicBezTo>
                <a:cubicBezTo>
                  <a:pt x="207514" y="221769"/>
                  <a:pt x="204433" y="213555"/>
                  <a:pt x="190057" y="203628"/>
                </a:cubicBezTo>
                <a:cubicBezTo>
                  <a:pt x="151380" y="176588"/>
                  <a:pt x="110990" y="175561"/>
                  <a:pt x="67863" y="181038"/>
                </a:cubicBezTo>
                <a:cubicBezTo>
                  <a:pt x="62729" y="181038"/>
                  <a:pt x="57252" y="181038"/>
                  <a:pt x="52118" y="181038"/>
                </a:cubicBezTo>
                <a:cubicBezTo>
                  <a:pt x="39454" y="180353"/>
                  <a:pt x="23024" y="170770"/>
                  <a:pt x="22682" y="196098"/>
                </a:cubicBezTo>
                <a:cubicBezTo>
                  <a:pt x="22682" y="202602"/>
                  <a:pt x="13783" y="200890"/>
                  <a:pt x="11045" y="196098"/>
                </a:cubicBezTo>
                <a:cubicBezTo>
                  <a:pt x="7279" y="189253"/>
                  <a:pt x="5568" y="181380"/>
                  <a:pt x="2830" y="173850"/>
                </a:cubicBezTo>
                <a:cubicBezTo>
                  <a:pt x="1803" y="157763"/>
                  <a:pt x="-2989" y="141333"/>
                  <a:pt x="2830" y="125246"/>
                </a:cubicBezTo>
                <a:cubicBezTo>
                  <a:pt x="14125" y="97179"/>
                  <a:pt x="33977" y="80750"/>
                  <a:pt x="63756" y="72877"/>
                </a:cubicBezTo>
                <a:cubicBezTo>
                  <a:pt x="85319" y="67058"/>
                  <a:pt x="104829" y="53710"/>
                  <a:pt x="127078" y="49260"/>
                </a:cubicBezTo>
                <a:cubicBezTo>
                  <a:pt x="146245" y="55763"/>
                  <a:pt x="153433" y="42757"/>
                  <a:pt x="160279" y="29065"/>
                </a:cubicBezTo>
                <a:cubicBezTo>
                  <a:pt x="200326" y="6475"/>
                  <a:pt x="245849" y="11609"/>
                  <a:pt x="288292" y="2025"/>
                </a:cubicBezTo>
                <a:cubicBezTo>
                  <a:pt x="309513" y="-2767"/>
                  <a:pt x="331762" y="314"/>
                  <a:pt x="346822" y="18112"/>
                </a:cubicBezTo>
                <a:cubicBezTo>
                  <a:pt x="359144" y="32488"/>
                  <a:pt x="375573" y="23589"/>
                  <a:pt x="389607" y="28723"/>
                </a:cubicBezTo>
                <a:cubicBezTo>
                  <a:pt x="396453" y="31119"/>
                  <a:pt x="396110" y="34884"/>
                  <a:pt x="398506" y="38649"/>
                </a:cubicBezTo>
                <a:cubicBezTo>
                  <a:pt x="401587" y="40703"/>
                  <a:pt x="404667" y="42414"/>
                  <a:pt x="407406" y="44468"/>
                </a:cubicBezTo>
                <a:cubicBezTo>
                  <a:pt x="407406" y="44468"/>
                  <a:pt x="407406" y="44468"/>
                  <a:pt x="407406" y="44468"/>
                </a:cubicBezTo>
                <a:cubicBezTo>
                  <a:pt x="407406" y="56790"/>
                  <a:pt x="423150" y="49602"/>
                  <a:pt x="425889" y="58844"/>
                </a:cubicBezTo>
                <a:cubicBezTo>
                  <a:pt x="438211" y="52683"/>
                  <a:pt x="438553" y="51314"/>
                  <a:pt x="436842" y="68085"/>
                </a:cubicBezTo>
                <a:cubicBezTo>
                  <a:pt x="435473" y="81434"/>
                  <a:pt x="446768" y="100260"/>
                  <a:pt x="466278" y="104367"/>
                </a:cubicBezTo>
                <a:cubicBezTo>
                  <a:pt x="466620" y="106078"/>
                  <a:pt x="466620" y="107448"/>
                  <a:pt x="466278" y="109159"/>
                </a:cubicBezTo>
                <a:cubicBezTo>
                  <a:pt x="444714" y="128327"/>
                  <a:pt x="473466" y="131407"/>
                  <a:pt x="476889" y="142360"/>
                </a:cubicBezTo>
                <a:close/>
              </a:path>
            </a:pathLst>
          </a:custGeom>
          <a:solidFill>
            <a:srgbClr val="060607"/>
          </a:solidFill>
          <a:ln w="3420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4E205414-1420-4294-BC79-3A39ED5F5E8C}"/>
              </a:ext>
            </a:extLst>
          </p:cNvPr>
          <p:cNvSpPr/>
          <p:nvPr/>
        </p:nvSpPr>
        <p:spPr>
          <a:xfrm>
            <a:off x="2526832" y="1070715"/>
            <a:ext cx="1048205" cy="1336325"/>
          </a:xfrm>
          <a:custGeom>
            <a:avLst/>
            <a:gdLst>
              <a:gd name="connsiteX0" fmla="*/ 666651 w 1048205"/>
              <a:gd name="connsiteY0" fmla="*/ 1106594 h 1336325"/>
              <a:gd name="connsiteX1" fmla="*/ 675551 w 1048205"/>
              <a:gd name="connsiteY1" fmla="*/ 1162043 h 1336325"/>
              <a:gd name="connsiteX2" fmla="*/ 626947 w 1048205"/>
              <a:gd name="connsiteY2" fmla="*/ 1137399 h 1336325"/>
              <a:gd name="connsiteX3" fmla="*/ 575262 w 1048205"/>
              <a:gd name="connsiteY3" fmla="*/ 1154513 h 1336325"/>
              <a:gd name="connsiteX4" fmla="*/ 462310 w 1048205"/>
              <a:gd name="connsiteY4" fmla="*/ 1225365 h 1336325"/>
              <a:gd name="connsiteX5" fmla="*/ 436297 w 1048205"/>
              <a:gd name="connsiteY5" fmla="*/ 1228103 h 1336325"/>
              <a:gd name="connsiteX6" fmla="*/ 414048 w 1048205"/>
              <a:gd name="connsiteY6" fmla="*/ 1241794 h 1336325"/>
              <a:gd name="connsiteX7" fmla="*/ 404464 w 1048205"/>
              <a:gd name="connsiteY7" fmla="*/ 1251721 h 1336325"/>
              <a:gd name="connsiteX8" fmla="*/ 398646 w 1048205"/>
              <a:gd name="connsiteY8" fmla="*/ 1234264 h 1336325"/>
              <a:gd name="connsiteX9" fmla="*/ 407203 w 1048205"/>
              <a:gd name="connsiteY9" fmla="*/ 1216123 h 1336325"/>
              <a:gd name="connsiteX10" fmla="*/ 418840 w 1048205"/>
              <a:gd name="connsiteY10" fmla="*/ 1197298 h 1336325"/>
              <a:gd name="connsiteX11" fmla="*/ 389062 w 1048205"/>
              <a:gd name="connsiteY11" fmla="*/ 1195244 h 1336325"/>
              <a:gd name="connsiteX12" fmla="*/ 349700 w 1048205"/>
              <a:gd name="connsiteY12" fmla="*/ 1191821 h 1336325"/>
              <a:gd name="connsiteX13" fmla="*/ 338062 w 1048205"/>
              <a:gd name="connsiteY13" fmla="*/ 1185660 h 1336325"/>
              <a:gd name="connsiteX14" fmla="*/ 323344 w 1048205"/>
              <a:gd name="connsiteY14" fmla="*/ 1185660 h 1336325"/>
              <a:gd name="connsiteX15" fmla="*/ 314787 w 1048205"/>
              <a:gd name="connsiteY15" fmla="*/ 1189768 h 1336325"/>
              <a:gd name="connsiteX16" fmla="*/ 301096 w 1048205"/>
              <a:gd name="connsiteY16" fmla="*/ 1181895 h 1336325"/>
              <a:gd name="connsiteX17" fmla="*/ 315472 w 1048205"/>
              <a:gd name="connsiteY17" fmla="*/ 1162728 h 1336325"/>
              <a:gd name="connsiteX18" fmla="*/ 401726 w 1048205"/>
              <a:gd name="connsiteY18" fmla="*/ 1153828 h 1336325"/>
              <a:gd name="connsiteX19" fmla="*/ 431162 w 1048205"/>
              <a:gd name="connsiteY19" fmla="*/ 1149721 h 1336325"/>
              <a:gd name="connsiteX20" fmla="*/ 354149 w 1048205"/>
              <a:gd name="connsiteY20" fmla="*/ 1133634 h 1336325"/>
              <a:gd name="connsiteX21" fmla="*/ 345592 w 1048205"/>
              <a:gd name="connsiteY21" fmla="*/ 1127130 h 1336325"/>
              <a:gd name="connsiteX22" fmla="*/ 353807 w 1048205"/>
              <a:gd name="connsiteY22" fmla="*/ 1116177 h 1336325"/>
              <a:gd name="connsiteX23" fmla="*/ 435270 w 1048205"/>
              <a:gd name="connsiteY23" fmla="*/ 1113439 h 1336325"/>
              <a:gd name="connsiteX24" fmla="*/ 490719 w 1048205"/>
              <a:gd name="connsiteY24" fmla="*/ 1130211 h 1336325"/>
              <a:gd name="connsiteX25" fmla="*/ 527343 w 1048205"/>
              <a:gd name="connsiteY25" fmla="*/ 1114808 h 1336325"/>
              <a:gd name="connsiteX26" fmla="*/ 561571 w 1048205"/>
              <a:gd name="connsiteY26" fmla="*/ 1037111 h 1336325"/>
              <a:gd name="connsiteX27" fmla="*/ 558148 w 1048205"/>
              <a:gd name="connsiteY27" fmla="*/ 1015889 h 1336325"/>
              <a:gd name="connsiteX28" fmla="*/ 503041 w 1048205"/>
              <a:gd name="connsiteY28" fmla="*/ 967285 h 1336325"/>
              <a:gd name="connsiteX29" fmla="*/ 497223 w 1048205"/>
              <a:gd name="connsiteY29" fmla="*/ 962493 h 1336325"/>
              <a:gd name="connsiteX30" fmla="*/ 461283 w 1048205"/>
              <a:gd name="connsiteY30" fmla="*/ 839272 h 1336325"/>
              <a:gd name="connsiteX31" fmla="*/ 462652 w 1048205"/>
              <a:gd name="connsiteY31" fmla="*/ 789299 h 1336325"/>
              <a:gd name="connsiteX32" fmla="*/ 429451 w 1048205"/>
              <a:gd name="connsiteY32" fmla="*/ 728373 h 1336325"/>
              <a:gd name="connsiteX33" fmla="*/ 402069 w 1048205"/>
              <a:gd name="connsiteY33" fmla="*/ 702360 h 1336325"/>
              <a:gd name="connsiteX34" fmla="*/ 371263 w 1048205"/>
              <a:gd name="connsiteY34" fmla="*/ 686273 h 1336325"/>
              <a:gd name="connsiteX35" fmla="*/ 320263 w 1048205"/>
              <a:gd name="connsiteY35" fmla="*/ 641776 h 1336325"/>
              <a:gd name="connsiteX36" fmla="*/ 273713 w 1048205"/>
              <a:gd name="connsiteY36" fmla="*/ 581877 h 1336325"/>
              <a:gd name="connsiteX37" fmla="*/ 253176 w 1048205"/>
              <a:gd name="connsiteY37" fmla="*/ 549018 h 1336325"/>
              <a:gd name="connsiteX38" fmla="*/ 219975 w 1048205"/>
              <a:gd name="connsiteY38" fmla="*/ 509314 h 1336325"/>
              <a:gd name="connsiteX39" fmla="*/ 209707 w 1048205"/>
              <a:gd name="connsiteY39" fmla="*/ 506575 h 1336325"/>
              <a:gd name="connsiteX40" fmla="*/ 209707 w 1048205"/>
              <a:gd name="connsiteY40" fmla="*/ 506575 h 1336325"/>
              <a:gd name="connsiteX41" fmla="*/ 192935 w 1048205"/>
              <a:gd name="connsiteY41" fmla="*/ 480904 h 1336325"/>
              <a:gd name="connsiteX42" fmla="*/ 190197 w 1048205"/>
              <a:gd name="connsiteY42" fmla="*/ 447703 h 1336325"/>
              <a:gd name="connsiteX43" fmla="*/ 75875 w 1048205"/>
              <a:gd name="connsiteY43" fmla="*/ 529851 h 1336325"/>
              <a:gd name="connsiteX44" fmla="*/ 62184 w 1048205"/>
              <a:gd name="connsiteY44" fmla="*/ 538065 h 1336325"/>
              <a:gd name="connsiteX45" fmla="*/ 40278 w 1048205"/>
              <a:gd name="connsiteY45" fmla="*/ 541830 h 1336325"/>
              <a:gd name="connsiteX46" fmla="*/ 52600 w 1048205"/>
              <a:gd name="connsiteY46" fmla="*/ 571609 h 1336325"/>
              <a:gd name="connsiteX47" fmla="*/ 21110 w 1048205"/>
              <a:gd name="connsiteY47" fmla="*/ 571609 h 1336325"/>
              <a:gd name="connsiteX48" fmla="*/ 573 w 1048205"/>
              <a:gd name="connsiteY48" fmla="*/ 513079 h 1336325"/>
              <a:gd name="connsiteX49" fmla="*/ 11868 w 1048205"/>
              <a:gd name="connsiteY49" fmla="*/ 401153 h 1336325"/>
              <a:gd name="connsiteX50" fmla="*/ 60815 w 1048205"/>
              <a:gd name="connsiteY50" fmla="*/ 339885 h 1336325"/>
              <a:gd name="connsiteX51" fmla="*/ 96754 w 1048205"/>
              <a:gd name="connsiteY51" fmla="*/ 320717 h 1336325"/>
              <a:gd name="connsiteX52" fmla="*/ 128928 w 1048205"/>
              <a:gd name="connsiteY52" fmla="*/ 285462 h 1336325"/>
              <a:gd name="connsiteX53" fmla="*/ 139197 w 1048205"/>
              <a:gd name="connsiteY53" fmla="*/ 269033 h 1336325"/>
              <a:gd name="connsiteX54" fmla="*/ 139197 w 1048205"/>
              <a:gd name="connsiteY54" fmla="*/ 269033 h 1336325"/>
              <a:gd name="connsiteX55" fmla="*/ 139197 w 1048205"/>
              <a:gd name="connsiteY55" fmla="*/ 259449 h 1336325"/>
              <a:gd name="connsiteX56" fmla="*/ 138512 w 1048205"/>
              <a:gd name="connsiteY56" fmla="*/ 258764 h 1336325"/>
              <a:gd name="connsiteX57" fmla="*/ 145016 w 1048205"/>
              <a:gd name="connsiteY57" fmla="*/ 247811 h 1336325"/>
              <a:gd name="connsiteX58" fmla="*/ 155626 w 1048205"/>
              <a:gd name="connsiteY58" fmla="*/ 196811 h 1336325"/>
              <a:gd name="connsiteX59" fmla="*/ 150150 w 1048205"/>
              <a:gd name="connsiteY59" fmla="*/ 177986 h 1336325"/>
              <a:gd name="connsiteX60" fmla="*/ 151861 w 1048205"/>
              <a:gd name="connsiteY60" fmla="*/ 167718 h 1336325"/>
              <a:gd name="connsiteX61" fmla="*/ 162472 w 1048205"/>
              <a:gd name="connsiteY61" fmla="*/ 159845 h 1336325"/>
              <a:gd name="connsiteX62" fmla="*/ 164868 w 1048205"/>
              <a:gd name="connsiteY62" fmla="*/ 147523 h 1336325"/>
              <a:gd name="connsiteX63" fmla="*/ 170344 w 1048205"/>
              <a:gd name="connsiteY63" fmla="*/ 149234 h 1336325"/>
              <a:gd name="connsiteX64" fmla="*/ 170344 w 1048205"/>
              <a:gd name="connsiteY64" fmla="*/ 142731 h 1336325"/>
              <a:gd name="connsiteX65" fmla="*/ 200807 w 1048205"/>
              <a:gd name="connsiteY65" fmla="*/ 73933 h 1336325"/>
              <a:gd name="connsiteX66" fmla="*/ 218264 w 1048205"/>
              <a:gd name="connsiteY66" fmla="*/ 31490 h 1336325"/>
              <a:gd name="connsiteX67" fmla="*/ 234009 w 1048205"/>
              <a:gd name="connsiteY67" fmla="*/ 42785 h 1336325"/>
              <a:gd name="connsiteX68" fmla="*/ 250096 w 1048205"/>
              <a:gd name="connsiteY68" fmla="*/ 33886 h 1336325"/>
              <a:gd name="connsiteX69" fmla="*/ 317525 w 1048205"/>
              <a:gd name="connsiteY69" fmla="*/ 0 h 1336325"/>
              <a:gd name="connsiteX70" fmla="*/ 328820 w 1048205"/>
              <a:gd name="connsiteY70" fmla="*/ 5819 h 1336325"/>
              <a:gd name="connsiteX71" fmla="*/ 334982 w 1048205"/>
              <a:gd name="connsiteY71" fmla="*/ 1369 h 1336325"/>
              <a:gd name="connsiteX72" fmla="*/ 334982 w 1048205"/>
              <a:gd name="connsiteY72" fmla="*/ 1369 h 1336325"/>
              <a:gd name="connsiteX73" fmla="*/ 346277 w 1048205"/>
              <a:gd name="connsiteY73" fmla="*/ 5477 h 1336325"/>
              <a:gd name="connsiteX74" fmla="*/ 347303 w 1048205"/>
              <a:gd name="connsiteY74" fmla="*/ 15403 h 1336325"/>
              <a:gd name="connsiteX75" fmla="*/ 383928 w 1048205"/>
              <a:gd name="connsiteY75" fmla="*/ 33201 h 1336325"/>
              <a:gd name="connsiteX76" fmla="*/ 392142 w 1048205"/>
              <a:gd name="connsiteY76" fmla="*/ 59557 h 1336325"/>
              <a:gd name="connsiteX77" fmla="*/ 403095 w 1048205"/>
              <a:gd name="connsiteY77" fmla="*/ 69825 h 1336325"/>
              <a:gd name="connsiteX78" fmla="*/ 421236 w 1048205"/>
              <a:gd name="connsiteY78" fmla="*/ 64349 h 1336325"/>
              <a:gd name="connsiteX79" fmla="*/ 542404 w 1048205"/>
              <a:gd name="connsiteY79" fmla="*/ 13691 h 1336325"/>
              <a:gd name="connsiteX80" fmla="*/ 699510 w 1048205"/>
              <a:gd name="connsiteY80" fmla="*/ 92074 h 1336325"/>
              <a:gd name="connsiteX81" fmla="*/ 709436 w 1048205"/>
              <a:gd name="connsiteY81" fmla="*/ 98235 h 1336325"/>
              <a:gd name="connsiteX82" fmla="*/ 710121 w 1048205"/>
              <a:gd name="connsiteY82" fmla="*/ 97208 h 1336325"/>
              <a:gd name="connsiteX83" fmla="*/ 709094 w 1048205"/>
              <a:gd name="connsiteY83" fmla="*/ 98235 h 1336325"/>
              <a:gd name="connsiteX84" fmla="*/ 740242 w 1048205"/>
              <a:gd name="connsiteY84" fmla="*/ 122537 h 1336325"/>
              <a:gd name="connsiteX85" fmla="*/ 742638 w 1048205"/>
              <a:gd name="connsiteY85" fmla="*/ 123906 h 1336325"/>
              <a:gd name="connsiteX86" fmla="*/ 747772 w 1048205"/>
              <a:gd name="connsiteY86" fmla="*/ 129724 h 1336325"/>
              <a:gd name="connsiteX87" fmla="*/ 747772 w 1048205"/>
              <a:gd name="connsiteY87" fmla="*/ 129724 h 1336325"/>
              <a:gd name="connsiteX88" fmla="*/ 753591 w 1048205"/>
              <a:gd name="connsiteY88" fmla="*/ 134859 h 1336325"/>
              <a:gd name="connsiteX89" fmla="*/ 753591 w 1048205"/>
              <a:gd name="connsiteY89" fmla="*/ 134859 h 1336325"/>
              <a:gd name="connsiteX90" fmla="*/ 758725 w 1048205"/>
              <a:gd name="connsiteY90" fmla="*/ 137939 h 1336325"/>
              <a:gd name="connsiteX91" fmla="*/ 948348 w 1048205"/>
              <a:gd name="connsiteY91" fmla="*/ 386435 h 1336325"/>
              <a:gd name="connsiteX92" fmla="*/ 1017831 w 1048205"/>
              <a:gd name="connsiteY92" fmla="*/ 649649 h 1336325"/>
              <a:gd name="connsiteX93" fmla="*/ 1024677 w 1048205"/>
              <a:gd name="connsiteY93" fmla="*/ 726320 h 1336325"/>
              <a:gd name="connsiteX94" fmla="*/ 1046241 w 1048205"/>
              <a:gd name="connsiteY94" fmla="*/ 793064 h 1336325"/>
              <a:gd name="connsiteX95" fmla="*/ 1047952 w 1048205"/>
              <a:gd name="connsiteY95" fmla="*/ 803333 h 1336325"/>
              <a:gd name="connsiteX96" fmla="*/ 1046925 w 1048205"/>
              <a:gd name="connsiteY96" fmla="*/ 924158 h 1336325"/>
              <a:gd name="connsiteX97" fmla="*/ 1043160 w 1048205"/>
              <a:gd name="connsiteY97" fmla="*/ 1015889 h 1336325"/>
              <a:gd name="connsiteX98" fmla="*/ 1043160 w 1048205"/>
              <a:gd name="connsiteY98" fmla="*/ 1021366 h 1336325"/>
              <a:gd name="connsiteX99" fmla="*/ 1005852 w 1048205"/>
              <a:gd name="connsiteY99" fmla="*/ 1127473 h 1336325"/>
              <a:gd name="connsiteX100" fmla="*/ 1001744 w 1048205"/>
              <a:gd name="connsiteY100" fmla="*/ 1157936 h 1336325"/>
              <a:gd name="connsiteX101" fmla="*/ 1001744 w 1048205"/>
              <a:gd name="connsiteY101" fmla="*/ 1210989 h 1336325"/>
              <a:gd name="connsiteX102" fmla="*/ 940818 w 1048205"/>
              <a:gd name="connsiteY102" fmla="*/ 1276023 h 1336325"/>
              <a:gd name="connsiteX103" fmla="*/ 902825 w 1048205"/>
              <a:gd name="connsiteY103" fmla="*/ 1297586 h 1336325"/>
              <a:gd name="connsiteX104" fmla="*/ 783369 w 1048205"/>
              <a:gd name="connsiteY104" fmla="*/ 1328049 h 1336325"/>
              <a:gd name="connsiteX105" fmla="*/ 763517 w 1048205"/>
              <a:gd name="connsiteY105" fmla="*/ 1323942 h 1336325"/>
              <a:gd name="connsiteX106" fmla="*/ 745376 w 1048205"/>
              <a:gd name="connsiteY106" fmla="*/ 1324969 h 1336325"/>
              <a:gd name="connsiteX107" fmla="*/ 712175 w 1048205"/>
              <a:gd name="connsiteY107" fmla="*/ 1332157 h 1336325"/>
              <a:gd name="connsiteX108" fmla="*/ 695403 w 1048205"/>
              <a:gd name="connsiteY108" fmla="*/ 1291425 h 1336325"/>
              <a:gd name="connsiteX109" fmla="*/ 711148 w 1048205"/>
              <a:gd name="connsiteY109" fmla="*/ 1140822 h 1336325"/>
              <a:gd name="connsiteX110" fmla="*/ 711148 w 1048205"/>
              <a:gd name="connsiteY110" fmla="*/ 1135345 h 1336325"/>
              <a:gd name="connsiteX111" fmla="*/ 676235 w 1048205"/>
              <a:gd name="connsiteY111" fmla="*/ 1098379 h 1336325"/>
              <a:gd name="connsiteX112" fmla="*/ 668363 w 1048205"/>
              <a:gd name="connsiteY112" fmla="*/ 1097352 h 1336325"/>
              <a:gd name="connsiteX113" fmla="*/ 611544 w 1048205"/>
              <a:gd name="connsiteY113" fmla="*/ 1086399 h 1336325"/>
              <a:gd name="connsiteX114" fmla="*/ 646799 w 1048205"/>
              <a:gd name="connsiteY114" fmla="*/ 1059017 h 1336325"/>
              <a:gd name="connsiteX115" fmla="*/ 691296 w 1048205"/>
              <a:gd name="connsiteY115" fmla="*/ 1060043 h 1336325"/>
              <a:gd name="connsiteX116" fmla="*/ 722101 w 1048205"/>
              <a:gd name="connsiteY116" fmla="*/ 1026158 h 1336325"/>
              <a:gd name="connsiteX117" fmla="*/ 701906 w 1048205"/>
              <a:gd name="connsiteY117" fmla="*/ 1013835 h 1336325"/>
              <a:gd name="connsiteX118" fmla="*/ 672128 w 1048205"/>
              <a:gd name="connsiteY118" fmla="*/ 1027527 h 1336325"/>
              <a:gd name="connsiteX119" fmla="*/ 592719 w 1048205"/>
              <a:gd name="connsiteY119" fmla="*/ 1098379 h 1336325"/>
              <a:gd name="connsiteX120" fmla="*/ 666994 w 1048205"/>
              <a:gd name="connsiteY120" fmla="*/ 1106251 h 133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</a:cxnLst>
            <a:rect l="l" t="t" r="r" b="b"/>
            <a:pathLst>
              <a:path w="1048205" h="1336325">
                <a:moveTo>
                  <a:pt x="666651" y="1106594"/>
                </a:moveTo>
                <a:cubicBezTo>
                  <a:pt x="687188" y="1121312"/>
                  <a:pt x="675893" y="1141849"/>
                  <a:pt x="675551" y="1162043"/>
                </a:cubicBezTo>
                <a:cubicBezTo>
                  <a:pt x="667678" y="1135003"/>
                  <a:pt x="644403" y="1142533"/>
                  <a:pt x="626947" y="1137399"/>
                </a:cubicBezTo>
                <a:cubicBezTo>
                  <a:pt x="606068" y="1131238"/>
                  <a:pt x="591007" y="1139795"/>
                  <a:pt x="575262" y="1154513"/>
                </a:cubicBezTo>
                <a:cubicBezTo>
                  <a:pt x="542404" y="1185318"/>
                  <a:pt x="498249" y="1199009"/>
                  <a:pt x="462310" y="1225365"/>
                </a:cubicBezTo>
                <a:cubicBezTo>
                  <a:pt x="454780" y="1230841"/>
                  <a:pt x="444854" y="1227419"/>
                  <a:pt x="436297" y="1228103"/>
                </a:cubicBezTo>
                <a:cubicBezTo>
                  <a:pt x="426370" y="1228788"/>
                  <a:pt x="416787" y="1229472"/>
                  <a:pt x="414048" y="1241794"/>
                </a:cubicBezTo>
                <a:cubicBezTo>
                  <a:pt x="413021" y="1247271"/>
                  <a:pt x="406518" y="1253432"/>
                  <a:pt x="404464" y="1251721"/>
                </a:cubicBezTo>
                <a:cubicBezTo>
                  <a:pt x="400357" y="1247956"/>
                  <a:pt x="395907" y="1242479"/>
                  <a:pt x="398646" y="1234264"/>
                </a:cubicBezTo>
                <a:cubicBezTo>
                  <a:pt x="400699" y="1227761"/>
                  <a:pt x="402753" y="1221942"/>
                  <a:pt x="407203" y="1216123"/>
                </a:cubicBezTo>
                <a:cubicBezTo>
                  <a:pt x="411652" y="1210305"/>
                  <a:pt x="427740" y="1208593"/>
                  <a:pt x="418840" y="1197298"/>
                </a:cubicBezTo>
                <a:cubicBezTo>
                  <a:pt x="411310" y="1187372"/>
                  <a:pt x="400015" y="1183949"/>
                  <a:pt x="389062" y="1195244"/>
                </a:cubicBezTo>
                <a:cubicBezTo>
                  <a:pt x="376740" y="1184976"/>
                  <a:pt x="362706" y="1195929"/>
                  <a:pt x="349700" y="1191821"/>
                </a:cubicBezTo>
                <a:lnTo>
                  <a:pt x="338062" y="1185660"/>
                </a:lnTo>
                <a:cubicBezTo>
                  <a:pt x="333270" y="1178473"/>
                  <a:pt x="328478" y="1182238"/>
                  <a:pt x="323344" y="1185660"/>
                </a:cubicBezTo>
                <a:cubicBezTo>
                  <a:pt x="320606" y="1187030"/>
                  <a:pt x="317867" y="1188399"/>
                  <a:pt x="314787" y="1189768"/>
                </a:cubicBezTo>
                <a:cubicBezTo>
                  <a:pt x="304518" y="1197298"/>
                  <a:pt x="302807" y="1189426"/>
                  <a:pt x="301096" y="1181895"/>
                </a:cubicBezTo>
                <a:cubicBezTo>
                  <a:pt x="300753" y="1171627"/>
                  <a:pt x="305887" y="1164439"/>
                  <a:pt x="315472" y="1162728"/>
                </a:cubicBezTo>
                <a:cubicBezTo>
                  <a:pt x="343881" y="1157593"/>
                  <a:pt x="371606" y="1139795"/>
                  <a:pt x="401726" y="1153828"/>
                </a:cubicBezTo>
                <a:cubicBezTo>
                  <a:pt x="412679" y="1158963"/>
                  <a:pt x="421579" y="1158963"/>
                  <a:pt x="431162" y="1149721"/>
                </a:cubicBezTo>
                <a:cubicBezTo>
                  <a:pt x="405834" y="1139453"/>
                  <a:pt x="382216" y="1126104"/>
                  <a:pt x="354149" y="1133634"/>
                </a:cubicBezTo>
                <a:cubicBezTo>
                  <a:pt x="347303" y="1135345"/>
                  <a:pt x="346619" y="1131238"/>
                  <a:pt x="345592" y="1127130"/>
                </a:cubicBezTo>
                <a:cubicBezTo>
                  <a:pt x="343881" y="1120627"/>
                  <a:pt x="348673" y="1117547"/>
                  <a:pt x="353807" y="1116177"/>
                </a:cubicBezTo>
                <a:cubicBezTo>
                  <a:pt x="380505" y="1108990"/>
                  <a:pt x="407887" y="1106251"/>
                  <a:pt x="435270" y="1113439"/>
                </a:cubicBezTo>
                <a:cubicBezTo>
                  <a:pt x="454095" y="1118231"/>
                  <a:pt x="472236" y="1125077"/>
                  <a:pt x="490719" y="1130211"/>
                </a:cubicBezTo>
                <a:cubicBezTo>
                  <a:pt x="506464" y="1134661"/>
                  <a:pt x="520155" y="1131580"/>
                  <a:pt x="527343" y="1114808"/>
                </a:cubicBezTo>
                <a:cubicBezTo>
                  <a:pt x="538638" y="1088795"/>
                  <a:pt x="549591" y="1062782"/>
                  <a:pt x="561571" y="1037111"/>
                </a:cubicBezTo>
                <a:cubicBezTo>
                  <a:pt x="565679" y="1028211"/>
                  <a:pt x="563283" y="1018285"/>
                  <a:pt x="558148" y="1015889"/>
                </a:cubicBezTo>
                <a:cubicBezTo>
                  <a:pt x="535216" y="1004252"/>
                  <a:pt x="529739" y="973789"/>
                  <a:pt x="503041" y="967285"/>
                </a:cubicBezTo>
                <a:cubicBezTo>
                  <a:pt x="500645" y="966601"/>
                  <a:pt x="497565" y="964205"/>
                  <a:pt x="497223" y="962493"/>
                </a:cubicBezTo>
                <a:cubicBezTo>
                  <a:pt x="492773" y="919024"/>
                  <a:pt x="464706" y="882057"/>
                  <a:pt x="461283" y="839272"/>
                </a:cubicBezTo>
                <a:cubicBezTo>
                  <a:pt x="459914" y="823870"/>
                  <a:pt x="459572" y="805729"/>
                  <a:pt x="462652" y="789299"/>
                </a:cubicBezTo>
                <a:cubicBezTo>
                  <a:pt x="467786" y="759521"/>
                  <a:pt x="460256" y="739326"/>
                  <a:pt x="429451" y="728373"/>
                </a:cubicBezTo>
                <a:cubicBezTo>
                  <a:pt x="418840" y="724608"/>
                  <a:pt x="400699" y="721870"/>
                  <a:pt x="402069" y="702360"/>
                </a:cubicBezTo>
                <a:cubicBezTo>
                  <a:pt x="384612" y="710233"/>
                  <a:pt x="380847" y="692776"/>
                  <a:pt x="371263" y="686273"/>
                </a:cubicBezTo>
                <a:cubicBezTo>
                  <a:pt x="351753" y="673608"/>
                  <a:pt x="336693" y="654098"/>
                  <a:pt x="320263" y="641776"/>
                </a:cubicBezTo>
                <a:cubicBezTo>
                  <a:pt x="297673" y="625005"/>
                  <a:pt x="300411" y="593857"/>
                  <a:pt x="273713" y="581877"/>
                </a:cubicBezTo>
                <a:cubicBezTo>
                  <a:pt x="266525" y="578797"/>
                  <a:pt x="265841" y="558602"/>
                  <a:pt x="253176" y="549018"/>
                </a:cubicBezTo>
                <a:cubicBezTo>
                  <a:pt x="239827" y="538750"/>
                  <a:pt x="230928" y="522663"/>
                  <a:pt x="219975" y="509314"/>
                </a:cubicBezTo>
                <a:cubicBezTo>
                  <a:pt x="216552" y="508287"/>
                  <a:pt x="213129" y="507602"/>
                  <a:pt x="209707" y="506575"/>
                </a:cubicBezTo>
                <a:lnTo>
                  <a:pt x="209707" y="506575"/>
                </a:lnTo>
                <a:cubicBezTo>
                  <a:pt x="210733" y="493911"/>
                  <a:pt x="209707" y="482616"/>
                  <a:pt x="192935" y="480904"/>
                </a:cubicBezTo>
                <a:cubicBezTo>
                  <a:pt x="183009" y="470294"/>
                  <a:pt x="203203" y="458314"/>
                  <a:pt x="190197" y="447703"/>
                </a:cubicBezTo>
                <a:cubicBezTo>
                  <a:pt x="142620" y="460710"/>
                  <a:pt x="100519" y="483300"/>
                  <a:pt x="75875" y="529851"/>
                </a:cubicBezTo>
                <a:cubicBezTo>
                  <a:pt x="72452" y="536012"/>
                  <a:pt x="67660" y="542515"/>
                  <a:pt x="62184" y="538065"/>
                </a:cubicBezTo>
                <a:cubicBezTo>
                  <a:pt x="52258" y="530535"/>
                  <a:pt x="46097" y="529166"/>
                  <a:pt x="40278" y="541830"/>
                </a:cubicBezTo>
                <a:cubicBezTo>
                  <a:pt x="33090" y="556891"/>
                  <a:pt x="40278" y="565106"/>
                  <a:pt x="52600" y="571609"/>
                </a:cubicBezTo>
                <a:cubicBezTo>
                  <a:pt x="42331" y="583589"/>
                  <a:pt x="31721" y="573663"/>
                  <a:pt x="21110" y="571609"/>
                </a:cubicBezTo>
                <a:cubicBezTo>
                  <a:pt x="2969" y="556206"/>
                  <a:pt x="-1823" y="533273"/>
                  <a:pt x="573" y="513079"/>
                </a:cubicBezTo>
                <a:cubicBezTo>
                  <a:pt x="5023" y="475770"/>
                  <a:pt x="9473" y="438804"/>
                  <a:pt x="11868" y="401153"/>
                </a:cubicBezTo>
                <a:cubicBezTo>
                  <a:pt x="13580" y="372744"/>
                  <a:pt x="37197" y="354603"/>
                  <a:pt x="60815" y="339885"/>
                </a:cubicBezTo>
                <a:cubicBezTo>
                  <a:pt x="72452" y="332697"/>
                  <a:pt x="84432" y="326194"/>
                  <a:pt x="96754" y="320717"/>
                </a:cubicBezTo>
                <a:cubicBezTo>
                  <a:pt x="112499" y="313529"/>
                  <a:pt x="129271" y="307368"/>
                  <a:pt x="128928" y="285462"/>
                </a:cubicBezTo>
                <a:cubicBezTo>
                  <a:pt x="132351" y="279986"/>
                  <a:pt x="135774" y="274509"/>
                  <a:pt x="139197" y="269033"/>
                </a:cubicBezTo>
                <a:lnTo>
                  <a:pt x="139197" y="269033"/>
                </a:lnTo>
                <a:cubicBezTo>
                  <a:pt x="148438" y="265610"/>
                  <a:pt x="144331" y="262529"/>
                  <a:pt x="139197" y="259449"/>
                </a:cubicBezTo>
                <a:cubicBezTo>
                  <a:pt x="139197" y="259449"/>
                  <a:pt x="138512" y="258764"/>
                  <a:pt x="138512" y="258764"/>
                </a:cubicBezTo>
                <a:cubicBezTo>
                  <a:pt x="135089" y="251919"/>
                  <a:pt x="149123" y="254999"/>
                  <a:pt x="145016" y="247811"/>
                </a:cubicBezTo>
                <a:cubicBezTo>
                  <a:pt x="153573" y="232066"/>
                  <a:pt x="136801" y="211187"/>
                  <a:pt x="155626" y="196811"/>
                </a:cubicBezTo>
                <a:cubicBezTo>
                  <a:pt x="157680" y="195442"/>
                  <a:pt x="152204" y="184489"/>
                  <a:pt x="150150" y="177986"/>
                </a:cubicBezTo>
                <a:cubicBezTo>
                  <a:pt x="150834" y="174563"/>
                  <a:pt x="151177" y="171140"/>
                  <a:pt x="151861" y="167718"/>
                </a:cubicBezTo>
                <a:cubicBezTo>
                  <a:pt x="159049" y="170114"/>
                  <a:pt x="171029" y="179013"/>
                  <a:pt x="162472" y="159845"/>
                </a:cubicBezTo>
                <a:cubicBezTo>
                  <a:pt x="160418" y="155395"/>
                  <a:pt x="162130" y="151288"/>
                  <a:pt x="164868" y="147523"/>
                </a:cubicBezTo>
                <a:cubicBezTo>
                  <a:pt x="166579" y="148208"/>
                  <a:pt x="168633" y="148892"/>
                  <a:pt x="170344" y="149234"/>
                </a:cubicBezTo>
                <a:cubicBezTo>
                  <a:pt x="170344" y="147181"/>
                  <a:pt x="170344" y="145127"/>
                  <a:pt x="170344" y="142731"/>
                </a:cubicBezTo>
                <a:cubicBezTo>
                  <a:pt x="182666" y="121167"/>
                  <a:pt x="174109" y="91731"/>
                  <a:pt x="200807" y="73933"/>
                </a:cubicBezTo>
                <a:cubicBezTo>
                  <a:pt x="210391" y="67429"/>
                  <a:pt x="208338" y="44154"/>
                  <a:pt x="218264" y="31490"/>
                </a:cubicBezTo>
                <a:cubicBezTo>
                  <a:pt x="230586" y="26698"/>
                  <a:pt x="221002" y="52369"/>
                  <a:pt x="234009" y="42785"/>
                </a:cubicBezTo>
                <a:cubicBezTo>
                  <a:pt x="239827" y="38678"/>
                  <a:pt x="245988" y="36624"/>
                  <a:pt x="250096" y="33886"/>
                </a:cubicBezTo>
                <a:cubicBezTo>
                  <a:pt x="271660" y="20537"/>
                  <a:pt x="299727" y="20195"/>
                  <a:pt x="317525" y="0"/>
                </a:cubicBezTo>
                <a:cubicBezTo>
                  <a:pt x="320606" y="3081"/>
                  <a:pt x="318894" y="16429"/>
                  <a:pt x="328820" y="5819"/>
                </a:cubicBezTo>
                <a:cubicBezTo>
                  <a:pt x="330874" y="4450"/>
                  <a:pt x="332928" y="2738"/>
                  <a:pt x="334982" y="1369"/>
                </a:cubicBezTo>
                <a:cubicBezTo>
                  <a:pt x="334982" y="1369"/>
                  <a:pt x="334982" y="1369"/>
                  <a:pt x="334982" y="1369"/>
                </a:cubicBezTo>
                <a:cubicBezTo>
                  <a:pt x="339089" y="2396"/>
                  <a:pt x="346277" y="-4107"/>
                  <a:pt x="346277" y="5477"/>
                </a:cubicBezTo>
                <a:cubicBezTo>
                  <a:pt x="346277" y="9242"/>
                  <a:pt x="342169" y="16772"/>
                  <a:pt x="347303" y="15403"/>
                </a:cubicBezTo>
                <a:cubicBezTo>
                  <a:pt x="365102" y="11638"/>
                  <a:pt x="364760" y="42443"/>
                  <a:pt x="383928" y="33201"/>
                </a:cubicBezTo>
                <a:cubicBezTo>
                  <a:pt x="387008" y="42101"/>
                  <a:pt x="391458" y="50658"/>
                  <a:pt x="392142" y="59557"/>
                </a:cubicBezTo>
                <a:cubicBezTo>
                  <a:pt x="392827" y="67772"/>
                  <a:pt x="395565" y="71194"/>
                  <a:pt x="403095" y="69825"/>
                </a:cubicBezTo>
                <a:cubicBezTo>
                  <a:pt x="409256" y="68798"/>
                  <a:pt x="416102" y="74275"/>
                  <a:pt x="421236" y="64349"/>
                </a:cubicBezTo>
                <a:cubicBezTo>
                  <a:pt x="448961" y="10268"/>
                  <a:pt x="482847" y="-3081"/>
                  <a:pt x="542404" y="13691"/>
                </a:cubicBezTo>
                <a:cubicBezTo>
                  <a:pt x="599907" y="29778"/>
                  <a:pt x="648168" y="63664"/>
                  <a:pt x="699510" y="92074"/>
                </a:cubicBezTo>
                <a:cubicBezTo>
                  <a:pt x="702933" y="94127"/>
                  <a:pt x="706014" y="96181"/>
                  <a:pt x="709436" y="98235"/>
                </a:cubicBezTo>
                <a:lnTo>
                  <a:pt x="710121" y="97208"/>
                </a:lnTo>
                <a:cubicBezTo>
                  <a:pt x="710121" y="97208"/>
                  <a:pt x="709094" y="98235"/>
                  <a:pt x="709094" y="98235"/>
                </a:cubicBezTo>
                <a:cubicBezTo>
                  <a:pt x="716967" y="109530"/>
                  <a:pt x="729631" y="115006"/>
                  <a:pt x="740242" y="122537"/>
                </a:cubicBezTo>
                <a:cubicBezTo>
                  <a:pt x="740242" y="123906"/>
                  <a:pt x="741269" y="124248"/>
                  <a:pt x="742638" y="123906"/>
                </a:cubicBezTo>
                <a:cubicBezTo>
                  <a:pt x="744349" y="125959"/>
                  <a:pt x="746060" y="127671"/>
                  <a:pt x="747772" y="129724"/>
                </a:cubicBezTo>
                <a:lnTo>
                  <a:pt x="747772" y="129724"/>
                </a:lnTo>
                <a:cubicBezTo>
                  <a:pt x="747772" y="133147"/>
                  <a:pt x="749826" y="135201"/>
                  <a:pt x="753591" y="134859"/>
                </a:cubicBezTo>
                <a:lnTo>
                  <a:pt x="753591" y="134859"/>
                </a:lnTo>
                <a:cubicBezTo>
                  <a:pt x="753591" y="134859"/>
                  <a:pt x="757013" y="136912"/>
                  <a:pt x="758725" y="137939"/>
                </a:cubicBezTo>
                <a:cubicBezTo>
                  <a:pt x="834711" y="211187"/>
                  <a:pt x="901456" y="291623"/>
                  <a:pt x="948348" y="386435"/>
                </a:cubicBezTo>
                <a:cubicBezTo>
                  <a:pt x="989080" y="469267"/>
                  <a:pt x="1013382" y="556548"/>
                  <a:pt x="1017831" y="649649"/>
                </a:cubicBezTo>
                <a:cubicBezTo>
                  <a:pt x="1019201" y="675320"/>
                  <a:pt x="1015778" y="703729"/>
                  <a:pt x="1024677" y="726320"/>
                </a:cubicBezTo>
                <a:cubicBezTo>
                  <a:pt x="1033234" y="748226"/>
                  <a:pt x="1043502" y="769105"/>
                  <a:pt x="1046241" y="793064"/>
                </a:cubicBezTo>
                <a:cubicBezTo>
                  <a:pt x="1046583" y="796487"/>
                  <a:pt x="1048979" y="800595"/>
                  <a:pt x="1047952" y="803333"/>
                </a:cubicBezTo>
                <a:cubicBezTo>
                  <a:pt x="1030496" y="843037"/>
                  <a:pt x="1053086" y="882742"/>
                  <a:pt x="1046925" y="924158"/>
                </a:cubicBezTo>
                <a:cubicBezTo>
                  <a:pt x="1042818" y="952567"/>
                  <a:pt x="1037341" y="985084"/>
                  <a:pt x="1043160" y="1015889"/>
                </a:cubicBezTo>
                <a:cubicBezTo>
                  <a:pt x="1043160" y="1017601"/>
                  <a:pt x="1043845" y="1019654"/>
                  <a:pt x="1043160" y="1021366"/>
                </a:cubicBezTo>
                <a:cubicBezTo>
                  <a:pt x="1029127" y="1056278"/>
                  <a:pt x="1028100" y="1095983"/>
                  <a:pt x="1005852" y="1127473"/>
                </a:cubicBezTo>
                <a:cubicBezTo>
                  <a:pt x="998321" y="1138083"/>
                  <a:pt x="1000033" y="1148352"/>
                  <a:pt x="1001744" y="1157936"/>
                </a:cubicBezTo>
                <a:cubicBezTo>
                  <a:pt x="1004825" y="1175734"/>
                  <a:pt x="1004482" y="1192848"/>
                  <a:pt x="1001744" y="1210989"/>
                </a:cubicBezTo>
                <a:cubicBezTo>
                  <a:pt x="995583" y="1248640"/>
                  <a:pt x="979154" y="1266096"/>
                  <a:pt x="940818" y="1276023"/>
                </a:cubicBezTo>
                <a:cubicBezTo>
                  <a:pt x="926785" y="1279788"/>
                  <a:pt x="913094" y="1290056"/>
                  <a:pt x="902825" y="1297586"/>
                </a:cubicBezTo>
                <a:cubicBezTo>
                  <a:pt x="865859" y="1323942"/>
                  <a:pt x="819993" y="1306485"/>
                  <a:pt x="783369" y="1328049"/>
                </a:cubicBezTo>
                <a:cubicBezTo>
                  <a:pt x="778919" y="1330787"/>
                  <a:pt x="768993" y="1327022"/>
                  <a:pt x="763517" y="1323942"/>
                </a:cubicBezTo>
                <a:cubicBezTo>
                  <a:pt x="756329" y="1319492"/>
                  <a:pt x="751537" y="1317438"/>
                  <a:pt x="745376" y="1324969"/>
                </a:cubicBezTo>
                <a:cubicBezTo>
                  <a:pt x="736477" y="1336264"/>
                  <a:pt x="721759" y="1340029"/>
                  <a:pt x="712175" y="1332157"/>
                </a:cubicBezTo>
                <a:cubicBezTo>
                  <a:pt x="700537" y="1322915"/>
                  <a:pt x="693007" y="1307855"/>
                  <a:pt x="695403" y="1291425"/>
                </a:cubicBezTo>
                <a:cubicBezTo>
                  <a:pt x="702933" y="1241452"/>
                  <a:pt x="712517" y="1191821"/>
                  <a:pt x="711148" y="1140822"/>
                </a:cubicBezTo>
                <a:cubicBezTo>
                  <a:pt x="711148" y="1139110"/>
                  <a:pt x="711148" y="1137057"/>
                  <a:pt x="711148" y="1135345"/>
                </a:cubicBezTo>
                <a:cubicBezTo>
                  <a:pt x="713886" y="1109787"/>
                  <a:pt x="702249" y="1097465"/>
                  <a:pt x="676235" y="1098379"/>
                </a:cubicBezTo>
                <a:cubicBezTo>
                  <a:pt x="673497" y="1098379"/>
                  <a:pt x="670759" y="1097694"/>
                  <a:pt x="668363" y="1097352"/>
                </a:cubicBezTo>
                <a:cubicBezTo>
                  <a:pt x="652960" y="1082292"/>
                  <a:pt x="636188" y="1073735"/>
                  <a:pt x="611544" y="1086399"/>
                </a:cubicBezTo>
                <a:cubicBezTo>
                  <a:pt x="620444" y="1067916"/>
                  <a:pt x="630712" y="1061070"/>
                  <a:pt x="646799" y="1059017"/>
                </a:cubicBezTo>
                <a:cubicBezTo>
                  <a:pt x="662202" y="1056963"/>
                  <a:pt x="676235" y="1056963"/>
                  <a:pt x="691296" y="1060043"/>
                </a:cubicBezTo>
                <a:cubicBezTo>
                  <a:pt x="714228" y="1064835"/>
                  <a:pt x="728946" y="1047721"/>
                  <a:pt x="722101" y="1026158"/>
                </a:cubicBezTo>
                <a:cubicBezTo>
                  <a:pt x="719363" y="1017943"/>
                  <a:pt x="709094" y="1017258"/>
                  <a:pt x="701906" y="1013835"/>
                </a:cubicBezTo>
                <a:cubicBezTo>
                  <a:pt x="701906" y="1038480"/>
                  <a:pt x="679316" y="1026500"/>
                  <a:pt x="672128" y="1027527"/>
                </a:cubicBezTo>
                <a:cubicBezTo>
                  <a:pt x="610175" y="1036426"/>
                  <a:pt x="603329" y="1054567"/>
                  <a:pt x="592719" y="1098379"/>
                </a:cubicBezTo>
                <a:cubicBezTo>
                  <a:pt x="617705" y="1100433"/>
                  <a:pt x="642692" y="1099748"/>
                  <a:pt x="666994" y="1106251"/>
                </a:cubicBezTo>
                <a:close/>
              </a:path>
            </a:pathLst>
          </a:custGeom>
          <a:solidFill>
            <a:srgbClr val="060607"/>
          </a:solidFill>
          <a:ln w="3420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10EE92FD-748B-43E1-B241-6588B71B7814}"/>
              </a:ext>
            </a:extLst>
          </p:cNvPr>
          <p:cNvSpPr/>
          <p:nvPr/>
        </p:nvSpPr>
        <p:spPr>
          <a:xfrm>
            <a:off x="3710483" y="5413915"/>
            <a:ext cx="1328994" cy="974822"/>
          </a:xfrm>
          <a:custGeom>
            <a:avLst/>
            <a:gdLst>
              <a:gd name="connsiteX0" fmla="*/ 582064 w 1328994"/>
              <a:gd name="connsiteY0" fmla="*/ 342 h 974822"/>
              <a:gd name="connsiteX1" fmla="*/ 618688 w 1328994"/>
              <a:gd name="connsiteY1" fmla="*/ 12664 h 974822"/>
              <a:gd name="connsiteX2" fmla="*/ 787090 w 1328994"/>
              <a:gd name="connsiteY2" fmla="*/ 28751 h 974822"/>
              <a:gd name="connsiteX3" fmla="*/ 803862 w 1328994"/>
              <a:gd name="connsiteY3" fmla="*/ 45523 h 974822"/>
              <a:gd name="connsiteX4" fmla="*/ 789486 w 1328994"/>
              <a:gd name="connsiteY4" fmla="*/ 55449 h 974822"/>
              <a:gd name="connsiteX5" fmla="*/ 700493 w 1328994"/>
              <a:gd name="connsiteY5" fmla="*/ 100288 h 974822"/>
              <a:gd name="connsiteX6" fmla="*/ 693305 w 1328994"/>
              <a:gd name="connsiteY6" fmla="*/ 106791 h 974822"/>
              <a:gd name="connsiteX7" fmla="*/ 700493 w 1328994"/>
              <a:gd name="connsiteY7" fmla="*/ 108845 h 974822"/>
              <a:gd name="connsiteX8" fmla="*/ 716238 w 1328994"/>
              <a:gd name="connsiteY8" fmla="*/ 120482 h 974822"/>
              <a:gd name="connsiteX9" fmla="*/ 749097 w 1328994"/>
              <a:gd name="connsiteY9" fmla="*/ 146838 h 974822"/>
              <a:gd name="connsiteX10" fmla="*/ 847332 w 1328994"/>
              <a:gd name="connsiteY10" fmla="*/ 208791 h 974822"/>
              <a:gd name="connsiteX11" fmla="*/ 870607 w 1328994"/>
              <a:gd name="connsiteY11" fmla="*/ 239254 h 974822"/>
              <a:gd name="connsiteX12" fmla="*/ 942828 w 1328994"/>
              <a:gd name="connsiteY12" fmla="*/ 252945 h 974822"/>
              <a:gd name="connsiteX13" fmla="*/ 1098566 w 1328994"/>
              <a:gd name="connsiteY13" fmla="*/ 252603 h 974822"/>
              <a:gd name="connsiteX14" fmla="*/ 1216995 w 1328994"/>
              <a:gd name="connsiteY14" fmla="*/ 270744 h 974822"/>
              <a:gd name="connsiteX15" fmla="*/ 1226236 w 1328994"/>
              <a:gd name="connsiteY15" fmla="*/ 274167 h 974822"/>
              <a:gd name="connsiteX16" fmla="*/ 1228632 w 1328994"/>
              <a:gd name="connsiteY16" fmla="*/ 275193 h 974822"/>
              <a:gd name="connsiteX17" fmla="*/ 1238216 w 1328994"/>
              <a:gd name="connsiteY17" fmla="*/ 288884 h 974822"/>
              <a:gd name="connsiteX18" fmla="*/ 1223498 w 1328994"/>
              <a:gd name="connsiteY18" fmla="*/ 294361 h 974822"/>
              <a:gd name="connsiteX19" fmla="*/ 1211518 w 1328994"/>
              <a:gd name="connsiteY19" fmla="*/ 297442 h 974822"/>
              <a:gd name="connsiteX20" fmla="*/ 1137586 w 1328994"/>
              <a:gd name="connsiteY20" fmla="*/ 290596 h 974822"/>
              <a:gd name="connsiteX21" fmla="*/ 1228290 w 1328994"/>
              <a:gd name="connsiteY21" fmla="*/ 314556 h 974822"/>
              <a:gd name="connsiteX22" fmla="*/ 1302907 w 1328994"/>
              <a:gd name="connsiteY22" fmla="*/ 346045 h 974822"/>
              <a:gd name="connsiteX23" fmla="*/ 1328578 w 1328994"/>
              <a:gd name="connsiteY23" fmla="*/ 371716 h 974822"/>
              <a:gd name="connsiteX24" fmla="*/ 1298115 w 1328994"/>
              <a:gd name="connsiteY24" fmla="*/ 380273 h 974822"/>
              <a:gd name="connsiteX25" fmla="*/ 1322075 w 1328994"/>
              <a:gd name="connsiteY25" fmla="*/ 411079 h 974822"/>
              <a:gd name="connsiteX26" fmla="*/ 1282028 w 1328994"/>
              <a:gd name="connsiteY26" fmla="*/ 416213 h 974822"/>
              <a:gd name="connsiteX27" fmla="*/ 1228975 w 1328994"/>
              <a:gd name="connsiteY27" fmla="*/ 406629 h 974822"/>
              <a:gd name="connsiteX28" fmla="*/ 1258068 w 1328994"/>
              <a:gd name="connsiteY28" fmla="*/ 432985 h 974822"/>
              <a:gd name="connsiteX29" fmla="*/ 1270048 w 1328994"/>
              <a:gd name="connsiteY29" fmla="*/ 455233 h 974822"/>
              <a:gd name="connsiteX30" fmla="*/ 1250881 w 1328994"/>
              <a:gd name="connsiteY30" fmla="*/ 460025 h 974822"/>
              <a:gd name="connsiteX31" fmla="*/ 1244035 w 1328994"/>
              <a:gd name="connsiteY31" fmla="*/ 464133 h 974822"/>
              <a:gd name="connsiteX32" fmla="*/ 1157780 w 1328994"/>
              <a:gd name="connsiteY32" fmla="*/ 436408 h 974822"/>
              <a:gd name="connsiteX33" fmla="*/ 1194404 w 1328994"/>
              <a:gd name="connsiteY33" fmla="*/ 470293 h 974822"/>
              <a:gd name="connsiteX34" fmla="*/ 1203304 w 1328994"/>
              <a:gd name="connsiteY34" fmla="*/ 503153 h 974822"/>
              <a:gd name="connsiteX35" fmla="*/ 1165995 w 1328994"/>
              <a:gd name="connsiteY35" fmla="*/ 495622 h 974822"/>
              <a:gd name="connsiteX36" fmla="*/ 1120814 w 1328994"/>
              <a:gd name="connsiteY36" fmla="*/ 464133 h 974822"/>
              <a:gd name="connsiteX37" fmla="*/ 1043801 w 1328994"/>
              <a:gd name="connsiteY37" fmla="*/ 430931 h 974822"/>
              <a:gd name="connsiteX38" fmla="*/ 1043801 w 1328994"/>
              <a:gd name="connsiteY38" fmla="*/ 432300 h 974822"/>
              <a:gd name="connsiteX39" fmla="*/ 1044485 w 1328994"/>
              <a:gd name="connsiteY39" fmla="*/ 431273 h 974822"/>
              <a:gd name="connsiteX40" fmla="*/ 1092405 w 1328994"/>
              <a:gd name="connsiteY40" fmla="*/ 480904 h 974822"/>
              <a:gd name="connsiteX41" fmla="*/ 1093089 w 1328994"/>
              <a:gd name="connsiteY41" fmla="*/ 496991 h 974822"/>
              <a:gd name="connsiteX42" fmla="*/ 1060573 w 1328994"/>
              <a:gd name="connsiteY42" fmla="*/ 491857 h 974822"/>
              <a:gd name="connsiteX43" fmla="*/ 959600 w 1328994"/>
              <a:gd name="connsiteY43" fmla="*/ 440515 h 974822"/>
              <a:gd name="connsiteX44" fmla="*/ 922976 w 1328994"/>
              <a:gd name="connsiteY44" fmla="*/ 433327 h 974822"/>
              <a:gd name="connsiteX45" fmla="*/ 959257 w 1328994"/>
              <a:gd name="connsiteY45" fmla="*/ 479535 h 974822"/>
              <a:gd name="connsiteX46" fmla="*/ 941801 w 1328994"/>
              <a:gd name="connsiteY46" fmla="*/ 520267 h 974822"/>
              <a:gd name="connsiteX47" fmla="*/ 913392 w 1328994"/>
              <a:gd name="connsiteY47" fmla="*/ 550387 h 974822"/>
              <a:gd name="connsiteX48" fmla="*/ 843909 w 1328994"/>
              <a:gd name="connsiteY48" fmla="*/ 562367 h 974822"/>
              <a:gd name="connsiteX49" fmla="*/ 910653 w 1328994"/>
              <a:gd name="connsiteY49" fmla="*/ 616105 h 974822"/>
              <a:gd name="connsiteX50" fmla="*/ 930848 w 1328994"/>
              <a:gd name="connsiteY50" fmla="*/ 644514 h 974822"/>
              <a:gd name="connsiteX51" fmla="*/ 940432 w 1328994"/>
              <a:gd name="connsiteY51" fmla="*/ 655125 h 974822"/>
              <a:gd name="connsiteX52" fmla="*/ 1043459 w 1328994"/>
              <a:gd name="connsiteY52" fmla="*/ 700648 h 974822"/>
              <a:gd name="connsiteX53" fmla="*/ 1139297 w 1328994"/>
              <a:gd name="connsiteY53" fmla="*/ 772869 h 974822"/>
              <a:gd name="connsiteX54" fmla="*/ 1144089 w 1328994"/>
              <a:gd name="connsiteY54" fmla="*/ 785876 h 974822"/>
              <a:gd name="connsiteX55" fmla="*/ 1121156 w 1328994"/>
              <a:gd name="connsiteY55" fmla="*/ 827977 h 974822"/>
              <a:gd name="connsiteX56" fmla="*/ 1108492 w 1328994"/>
              <a:gd name="connsiteY56" fmla="*/ 861863 h 974822"/>
              <a:gd name="connsiteX57" fmla="*/ 1093431 w 1328994"/>
              <a:gd name="connsiteY57" fmla="*/ 874185 h 974822"/>
              <a:gd name="connsiteX58" fmla="*/ 1079740 w 1328994"/>
              <a:gd name="connsiteY58" fmla="*/ 894037 h 974822"/>
              <a:gd name="connsiteX59" fmla="*/ 1040720 w 1328994"/>
              <a:gd name="connsiteY59" fmla="*/ 932372 h 974822"/>
              <a:gd name="connsiteX60" fmla="*/ 1027371 w 1328994"/>
              <a:gd name="connsiteY60" fmla="*/ 944010 h 974822"/>
              <a:gd name="connsiteX61" fmla="*/ 980821 w 1328994"/>
              <a:gd name="connsiteY61" fmla="*/ 973446 h 974822"/>
              <a:gd name="connsiteX62" fmla="*/ 945224 w 1328994"/>
              <a:gd name="connsiteY62" fmla="*/ 955305 h 974822"/>
              <a:gd name="connsiteX63" fmla="*/ 860338 w 1328994"/>
              <a:gd name="connsiteY63" fmla="*/ 839957 h 974822"/>
              <a:gd name="connsiteX64" fmla="*/ 753204 w 1328994"/>
              <a:gd name="connsiteY64" fmla="*/ 763628 h 974822"/>
              <a:gd name="connsiteX65" fmla="*/ 684406 w 1328994"/>
              <a:gd name="connsiteY65" fmla="*/ 732823 h 974822"/>
              <a:gd name="connsiteX66" fmla="*/ 669346 w 1328994"/>
              <a:gd name="connsiteY66" fmla="*/ 722897 h 974822"/>
              <a:gd name="connsiteX67" fmla="*/ 650863 w 1328994"/>
              <a:gd name="connsiteY67" fmla="*/ 718447 h 974822"/>
              <a:gd name="connsiteX68" fmla="*/ 634775 w 1328994"/>
              <a:gd name="connsiteY68" fmla="*/ 717762 h 974822"/>
              <a:gd name="connsiteX69" fmla="*/ 612869 w 1328994"/>
              <a:gd name="connsiteY69" fmla="*/ 705098 h 974822"/>
              <a:gd name="connsiteX70" fmla="*/ 527299 w 1328994"/>
              <a:gd name="connsiteY70" fmla="*/ 647595 h 974822"/>
              <a:gd name="connsiteX71" fmla="*/ 484514 w 1328994"/>
              <a:gd name="connsiteY71" fmla="*/ 638011 h 974822"/>
              <a:gd name="connsiteX72" fmla="*/ 503682 w 1328994"/>
              <a:gd name="connsiteY72" fmla="*/ 661971 h 974822"/>
              <a:gd name="connsiteX73" fmla="*/ 504366 w 1328994"/>
              <a:gd name="connsiteY73" fmla="*/ 686615 h 974822"/>
              <a:gd name="connsiteX74" fmla="*/ 485883 w 1328994"/>
              <a:gd name="connsiteY74" fmla="*/ 683877 h 974822"/>
              <a:gd name="connsiteX75" fmla="*/ 407501 w 1328994"/>
              <a:gd name="connsiteY75" fmla="*/ 692776 h 974822"/>
              <a:gd name="connsiteX76" fmla="*/ 402024 w 1328994"/>
              <a:gd name="connsiteY76" fmla="*/ 726319 h 974822"/>
              <a:gd name="connsiteX77" fmla="*/ 396890 w 1328994"/>
              <a:gd name="connsiteY77" fmla="*/ 727347 h 974822"/>
              <a:gd name="connsiteX78" fmla="*/ 373273 w 1328994"/>
              <a:gd name="connsiteY78" fmla="*/ 702702 h 974822"/>
              <a:gd name="connsiteX79" fmla="*/ 312689 w 1328994"/>
              <a:gd name="connsiteY79" fmla="*/ 735561 h 974822"/>
              <a:gd name="connsiteX80" fmla="*/ 288387 w 1328994"/>
              <a:gd name="connsiteY80" fmla="*/ 694145 h 974822"/>
              <a:gd name="connsiteX81" fmla="*/ 315770 w 1328994"/>
              <a:gd name="connsiteY81" fmla="*/ 660259 h 974822"/>
              <a:gd name="connsiteX82" fmla="*/ 328092 w 1328994"/>
              <a:gd name="connsiteY82" fmla="*/ 651018 h 974822"/>
              <a:gd name="connsiteX83" fmla="*/ 314401 w 1328994"/>
              <a:gd name="connsiteY83" fmla="*/ 646226 h 974822"/>
              <a:gd name="connsiteX84" fmla="*/ 235334 w 1328994"/>
              <a:gd name="connsiteY84" fmla="*/ 670185 h 974822"/>
              <a:gd name="connsiteX85" fmla="*/ 212743 w 1328994"/>
              <a:gd name="connsiteY85" fmla="*/ 688326 h 974822"/>
              <a:gd name="connsiteX86" fmla="*/ 193575 w 1328994"/>
              <a:gd name="connsiteY86" fmla="*/ 703044 h 974822"/>
              <a:gd name="connsiteX87" fmla="*/ 210347 w 1328994"/>
              <a:gd name="connsiteY87" fmla="*/ 725292 h 974822"/>
              <a:gd name="connsiteX88" fmla="*/ 275381 w 1328994"/>
              <a:gd name="connsiteY88" fmla="*/ 756782 h 974822"/>
              <a:gd name="connsiteX89" fmla="*/ 336306 w 1328994"/>
              <a:gd name="connsiteY89" fmla="*/ 799910 h 974822"/>
              <a:gd name="connsiteX90" fmla="*/ 336306 w 1328994"/>
              <a:gd name="connsiteY90" fmla="*/ 820446 h 974822"/>
              <a:gd name="connsiteX91" fmla="*/ 319535 w 1328994"/>
              <a:gd name="connsiteY91" fmla="*/ 819078 h 974822"/>
              <a:gd name="connsiteX92" fmla="*/ 308239 w 1328994"/>
              <a:gd name="connsiteY92" fmla="*/ 814970 h 974822"/>
              <a:gd name="connsiteX93" fmla="*/ 117589 w 1328994"/>
              <a:gd name="connsiteY93" fmla="*/ 852963 h 974822"/>
              <a:gd name="connsiteX94" fmla="*/ 529 w 1328994"/>
              <a:gd name="connsiteY94" fmla="*/ 763286 h 974822"/>
              <a:gd name="connsiteX95" fmla="*/ 17643 w 1328994"/>
              <a:gd name="connsiteY95" fmla="*/ 680796 h 974822"/>
              <a:gd name="connsiteX96" fmla="*/ 32361 w 1328994"/>
              <a:gd name="connsiteY96" fmla="*/ 618843 h 974822"/>
              <a:gd name="connsiteX97" fmla="*/ 108005 w 1328994"/>
              <a:gd name="connsiteY97" fmla="*/ 476455 h 974822"/>
              <a:gd name="connsiteX98" fmla="*/ 190837 w 1328994"/>
              <a:gd name="connsiteY98" fmla="*/ 282724 h 974822"/>
              <a:gd name="connsiteX99" fmla="*/ 164482 w 1328994"/>
              <a:gd name="connsiteY99" fmla="*/ 239597 h 974822"/>
              <a:gd name="connsiteX100" fmla="*/ 99448 w 1328994"/>
              <a:gd name="connsiteY100" fmla="*/ 185173 h 974822"/>
              <a:gd name="connsiteX101" fmla="*/ 90891 w 1328994"/>
              <a:gd name="connsiteY101" fmla="*/ 163268 h 974822"/>
              <a:gd name="connsiteX102" fmla="*/ 151475 w 1328994"/>
              <a:gd name="connsiteY102" fmla="*/ 40047 h 974822"/>
              <a:gd name="connsiteX103" fmla="*/ 304817 w 1328994"/>
              <a:gd name="connsiteY103" fmla="*/ 13691 h 974822"/>
              <a:gd name="connsiteX104" fmla="*/ 510527 w 1328994"/>
              <a:gd name="connsiteY104" fmla="*/ 0 h 974822"/>
              <a:gd name="connsiteX105" fmla="*/ 580353 w 1328994"/>
              <a:gd name="connsiteY105" fmla="*/ 342 h 97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1328994" h="974822">
                <a:moveTo>
                  <a:pt x="582064" y="342"/>
                </a:moveTo>
                <a:cubicBezTo>
                  <a:pt x="592333" y="9926"/>
                  <a:pt x="604312" y="13691"/>
                  <a:pt x="618688" y="12664"/>
                </a:cubicBezTo>
                <a:cubicBezTo>
                  <a:pt x="675849" y="8214"/>
                  <a:pt x="731298" y="19168"/>
                  <a:pt x="787090" y="28751"/>
                </a:cubicBezTo>
                <a:cubicBezTo>
                  <a:pt x="798728" y="30805"/>
                  <a:pt x="802151" y="37308"/>
                  <a:pt x="803862" y="45523"/>
                </a:cubicBezTo>
                <a:cubicBezTo>
                  <a:pt x="805916" y="56476"/>
                  <a:pt x="795305" y="55107"/>
                  <a:pt x="789486" y="55449"/>
                </a:cubicBezTo>
                <a:cubicBezTo>
                  <a:pt x="753547" y="58188"/>
                  <a:pt x="730614" y="86597"/>
                  <a:pt x="700493" y="100288"/>
                </a:cubicBezTo>
                <a:cubicBezTo>
                  <a:pt x="698097" y="102342"/>
                  <a:pt x="695701" y="104395"/>
                  <a:pt x="693305" y="106791"/>
                </a:cubicBezTo>
                <a:cubicBezTo>
                  <a:pt x="695701" y="107476"/>
                  <a:pt x="698097" y="108160"/>
                  <a:pt x="700493" y="108845"/>
                </a:cubicBezTo>
                <a:cubicBezTo>
                  <a:pt x="705627" y="112610"/>
                  <a:pt x="711104" y="116717"/>
                  <a:pt x="716238" y="120482"/>
                </a:cubicBezTo>
                <a:cubicBezTo>
                  <a:pt x="727876" y="128355"/>
                  <a:pt x="728902" y="149234"/>
                  <a:pt x="749097" y="146838"/>
                </a:cubicBezTo>
                <a:cubicBezTo>
                  <a:pt x="785721" y="160872"/>
                  <a:pt x="818922" y="180039"/>
                  <a:pt x="847332" y="208791"/>
                </a:cubicBezTo>
                <a:cubicBezTo>
                  <a:pt x="856573" y="218375"/>
                  <a:pt x="860338" y="230697"/>
                  <a:pt x="870607" y="239254"/>
                </a:cubicBezTo>
                <a:cubicBezTo>
                  <a:pt x="892855" y="257395"/>
                  <a:pt x="917499" y="256368"/>
                  <a:pt x="942828" y="252945"/>
                </a:cubicBezTo>
                <a:cubicBezTo>
                  <a:pt x="994854" y="252945"/>
                  <a:pt x="1046881" y="252945"/>
                  <a:pt x="1098566" y="252603"/>
                </a:cubicBezTo>
                <a:cubicBezTo>
                  <a:pt x="1138613" y="255341"/>
                  <a:pt x="1178659" y="258079"/>
                  <a:pt x="1216995" y="270744"/>
                </a:cubicBezTo>
                <a:cubicBezTo>
                  <a:pt x="1219391" y="273482"/>
                  <a:pt x="1222129" y="275878"/>
                  <a:pt x="1226236" y="274167"/>
                </a:cubicBezTo>
                <a:cubicBezTo>
                  <a:pt x="1226921" y="274509"/>
                  <a:pt x="1227948" y="274851"/>
                  <a:pt x="1228632" y="275193"/>
                </a:cubicBezTo>
                <a:cubicBezTo>
                  <a:pt x="1231371" y="279985"/>
                  <a:pt x="1239928" y="281697"/>
                  <a:pt x="1238216" y="288884"/>
                </a:cubicBezTo>
                <a:cubicBezTo>
                  <a:pt x="1236505" y="297442"/>
                  <a:pt x="1228975" y="293676"/>
                  <a:pt x="1223498" y="294361"/>
                </a:cubicBezTo>
                <a:cubicBezTo>
                  <a:pt x="1219391" y="295046"/>
                  <a:pt x="1215626" y="296415"/>
                  <a:pt x="1211518" y="297442"/>
                </a:cubicBezTo>
                <a:cubicBezTo>
                  <a:pt x="1187559" y="289911"/>
                  <a:pt x="1163257" y="286489"/>
                  <a:pt x="1137586" y="290596"/>
                </a:cubicBezTo>
                <a:cubicBezTo>
                  <a:pt x="1167706" y="298468"/>
                  <a:pt x="1198169" y="305656"/>
                  <a:pt x="1228290" y="314556"/>
                </a:cubicBezTo>
                <a:cubicBezTo>
                  <a:pt x="1253961" y="322428"/>
                  <a:pt x="1279632" y="331670"/>
                  <a:pt x="1302907" y="346045"/>
                </a:cubicBezTo>
                <a:cubicBezTo>
                  <a:pt x="1313518" y="352891"/>
                  <a:pt x="1332001" y="355630"/>
                  <a:pt x="1328578" y="371716"/>
                </a:cubicBezTo>
                <a:cubicBezTo>
                  <a:pt x="1325840" y="383354"/>
                  <a:pt x="1308726" y="374113"/>
                  <a:pt x="1298115" y="380273"/>
                </a:cubicBezTo>
                <a:cubicBezTo>
                  <a:pt x="1308041" y="390200"/>
                  <a:pt x="1328578" y="397387"/>
                  <a:pt x="1322075" y="411079"/>
                </a:cubicBezTo>
                <a:cubicBezTo>
                  <a:pt x="1315572" y="424770"/>
                  <a:pt x="1296746" y="417924"/>
                  <a:pt x="1282028" y="416213"/>
                </a:cubicBezTo>
                <a:cubicBezTo>
                  <a:pt x="1265599" y="414501"/>
                  <a:pt x="1251907" y="402522"/>
                  <a:pt x="1228975" y="406629"/>
                </a:cubicBezTo>
                <a:cubicBezTo>
                  <a:pt x="1240612" y="416898"/>
                  <a:pt x="1249511" y="424770"/>
                  <a:pt x="1258068" y="432985"/>
                </a:cubicBezTo>
                <a:cubicBezTo>
                  <a:pt x="1264572" y="439146"/>
                  <a:pt x="1273471" y="444965"/>
                  <a:pt x="1270048" y="455233"/>
                </a:cubicBezTo>
                <a:cubicBezTo>
                  <a:pt x="1266968" y="463448"/>
                  <a:pt x="1257042" y="457287"/>
                  <a:pt x="1250881" y="460025"/>
                </a:cubicBezTo>
                <a:cubicBezTo>
                  <a:pt x="1248485" y="461052"/>
                  <a:pt x="1246431" y="462763"/>
                  <a:pt x="1244035" y="464133"/>
                </a:cubicBezTo>
                <a:cubicBezTo>
                  <a:pt x="1225552" y="445992"/>
                  <a:pt x="1181055" y="431958"/>
                  <a:pt x="1157780" y="436408"/>
                </a:cubicBezTo>
                <a:cubicBezTo>
                  <a:pt x="1170102" y="447703"/>
                  <a:pt x="1182082" y="458998"/>
                  <a:pt x="1194404" y="470293"/>
                </a:cubicBezTo>
                <a:cubicBezTo>
                  <a:pt x="1197827" y="481247"/>
                  <a:pt x="1214599" y="492199"/>
                  <a:pt x="1203304" y="503153"/>
                </a:cubicBezTo>
                <a:cubicBezTo>
                  <a:pt x="1192008" y="514105"/>
                  <a:pt x="1177290" y="502810"/>
                  <a:pt x="1165995" y="495622"/>
                </a:cubicBezTo>
                <a:cubicBezTo>
                  <a:pt x="1150250" y="486039"/>
                  <a:pt x="1135874" y="474743"/>
                  <a:pt x="1120814" y="464133"/>
                </a:cubicBezTo>
                <a:cubicBezTo>
                  <a:pt x="1100277" y="440857"/>
                  <a:pt x="1071526" y="437092"/>
                  <a:pt x="1043801" y="430931"/>
                </a:cubicBezTo>
                <a:cubicBezTo>
                  <a:pt x="1043801" y="430931"/>
                  <a:pt x="1043801" y="432300"/>
                  <a:pt x="1043801" y="432300"/>
                </a:cubicBezTo>
                <a:lnTo>
                  <a:pt x="1044485" y="431273"/>
                </a:lnTo>
                <a:cubicBezTo>
                  <a:pt x="1059888" y="448387"/>
                  <a:pt x="1079740" y="461394"/>
                  <a:pt x="1092405" y="480904"/>
                </a:cubicBezTo>
                <a:cubicBezTo>
                  <a:pt x="1092405" y="486381"/>
                  <a:pt x="1092747" y="491857"/>
                  <a:pt x="1093089" y="496991"/>
                </a:cubicBezTo>
                <a:cubicBezTo>
                  <a:pt x="1081452" y="500756"/>
                  <a:pt x="1071526" y="493911"/>
                  <a:pt x="1060573" y="491857"/>
                </a:cubicBezTo>
                <a:cubicBezTo>
                  <a:pt x="1027029" y="474743"/>
                  <a:pt x="992801" y="458314"/>
                  <a:pt x="959600" y="440515"/>
                </a:cubicBezTo>
                <a:cubicBezTo>
                  <a:pt x="948647" y="434696"/>
                  <a:pt x="938378" y="429904"/>
                  <a:pt x="922976" y="433327"/>
                </a:cubicBezTo>
                <a:cubicBezTo>
                  <a:pt x="935640" y="449414"/>
                  <a:pt x="948305" y="464133"/>
                  <a:pt x="959257" y="479535"/>
                </a:cubicBezTo>
                <a:cubicBezTo>
                  <a:pt x="978767" y="506575"/>
                  <a:pt x="975002" y="515475"/>
                  <a:pt x="941801" y="520267"/>
                </a:cubicBezTo>
                <a:cubicBezTo>
                  <a:pt x="912707" y="512052"/>
                  <a:pt x="917499" y="535327"/>
                  <a:pt x="913392" y="550387"/>
                </a:cubicBezTo>
                <a:cubicBezTo>
                  <a:pt x="893882" y="568186"/>
                  <a:pt x="869237" y="557917"/>
                  <a:pt x="843909" y="562367"/>
                </a:cubicBezTo>
                <a:cubicBezTo>
                  <a:pt x="864103" y="585642"/>
                  <a:pt x="890117" y="597622"/>
                  <a:pt x="910653" y="616105"/>
                </a:cubicBezTo>
                <a:cubicBezTo>
                  <a:pt x="919553" y="623978"/>
                  <a:pt x="933244" y="628770"/>
                  <a:pt x="930848" y="644514"/>
                </a:cubicBezTo>
                <a:cubicBezTo>
                  <a:pt x="929821" y="652387"/>
                  <a:pt x="935982" y="653071"/>
                  <a:pt x="940432" y="655125"/>
                </a:cubicBezTo>
                <a:cubicBezTo>
                  <a:pt x="974660" y="670185"/>
                  <a:pt x="1010600" y="683192"/>
                  <a:pt x="1043459" y="700648"/>
                </a:cubicBezTo>
                <a:cubicBezTo>
                  <a:pt x="1078713" y="719474"/>
                  <a:pt x="1118076" y="734876"/>
                  <a:pt x="1139297" y="772869"/>
                </a:cubicBezTo>
                <a:cubicBezTo>
                  <a:pt x="1141693" y="776977"/>
                  <a:pt x="1144774" y="785534"/>
                  <a:pt x="1144089" y="785876"/>
                </a:cubicBezTo>
                <a:cubicBezTo>
                  <a:pt x="1125948" y="795460"/>
                  <a:pt x="1130056" y="818393"/>
                  <a:pt x="1121156" y="827977"/>
                </a:cubicBezTo>
                <a:cubicBezTo>
                  <a:pt x="1110203" y="839615"/>
                  <a:pt x="1109861" y="849540"/>
                  <a:pt x="1108492" y="861863"/>
                </a:cubicBezTo>
                <a:cubicBezTo>
                  <a:pt x="1107465" y="870078"/>
                  <a:pt x="1101304" y="873158"/>
                  <a:pt x="1093431" y="874185"/>
                </a:cubicBezTo>
                <a:cubicBezTo>
                  <a:pt x="1081452" y="875896"/>
                  <a:pt x="1079398" y="880003"/>
                  <a:pt x="1079740" y="894037"/>
                </a:cubicBezTo>
                <a:cubicBezTo>
                  <a:pt x="1080425" y="915601"/>
                  <a:pt x="1053727" y="919023"/>
                  <a:pt x="1040720" y="932372"/>
                </a:cubicBezTo>
                <a:cubicBezTo>
                  <a:pt x="1036955" y="936137"/>
                  <a:pt x="1030794" y="935111"/>
                  <a:pt x="1027371" y="944010"/>
                </a:cubicBezTo>
                <a:cubicBezTo>
                  <a:pt x="1020183" y="964205"/>
                  <a:pt x="996908" y="965916"/>
                  <a:pt x="980821" y="973446"/>
                </a:cubicBezTo>
                <a:cubicBezTo>
                  <a:pt x="969868" y="978580"/>
                  <a:pt x="954466" y="968654"/>
                  <a:pt x="945224" y="955305"/>
                </a:cubicBezTo>
                <a:cubicBezTo>
                  <a:pt x="917157" y="916628"/>
                  <a:pt x="883956" y="881030"/>
                  <a:pt x="860338" y="839957"/>
                </a:cubicBezTo>
                <a:cubicBezTo>
                  <a:pt x="835352" y="796145"/>
                  <a:pt x="802835" y="771843"/>
                  <a:pt x="753204" y="763628"/>
                </a:cubicBezTo>
                <a:cubicBezTo>
                  <a:pt x="728902" y="759863"/>
                  <a:pt x="705627" y="746514"/>
                  <a:pt x="684406" y="732823"/>
                </a:cubicBezTo>
                <a:cubicBezTo>
                  <a:pt x="682695" y="724266"/>
                  <a:pt x="676534" y="716393"/>
                  <a:pt x="669346" y="722897"/>
                </a:cubicBezTo>
                <a:cubicBezTo>
                  <a:pt x="658393" y="733165"/>
                  <a:pt x="657708" y="716393"/>
                  <a:pt x="650863" y="718447"/>
                </a:cubicBezTo>
                <a:cubicBezTo>
                  <a:pt x="646071" y="708521"/>
                  <a:pt x="640594" y="712628"/>
                  <a:pt x="634775" y="717762"/>
                </a:cubicBezTo>
                <a:cubicBezTo>
                  <a:pt x="627587" y="713655"/>
                  <a:pt x="620057" y="709205"/>
                  <a:pt x="612869" y="705098"/>
                </a:cubicBezTo>
                <a:cubicBezTo>
                  <a:pt x="577272" y="697226"/>
                  <a:pt x="556393" y="666078"/>
                  <a:pt x="527299" y="647595"/>
                </a:cubicBezTo>
                <a:cubicBezTo>
                  <a:pt x="512581" y="638353"/>
                  <a:pt x="499575" y="640407"/>
                  <a:pt x="484514" y="638011"/>
                </a:cubicBezTo>
                <a:cubicBezTo>
                  <a:pt x="491017" y="645884"/>
                  <a:pt x="497863" y="653756"/>
                  <a:pt x="503682" y="661971"/>
                </a:cubicBezTo>
                <a:cubicBezTo>
                  <a:pt x="509158" y="669843"/>
                  <a:pt x="510527" y="678742"/>
                  <a:pt x="504366" y="686615"/>
                </a:cubicBezTo>
                <a:cubicBezTo>
                  <a:pt x="497521" y="695172"/>
                  <a:pt x="491702" y="686615"/>
                  <a:pt x="485883" y="683877"/>
                </a:cubicBezTo>
                <a:cubicBezTo>
                  <a:pt x="473219" y="678058"/>
                  <a:pt x="416058" y="683877"/>
                  <a:pt x="407501" y="692776"/>
                </a:cubicBezTo>
                <a:cubicBezTo>
                  <a:pt x="398259" y="702360"/>
                  <a:pt x="405789" y="715366"/>
                  <a:pt x="402024" y="726319"/>
                </a:cubicBezTo>
                <a:cubicBezTo>
                  <a:pt x="400313" y="726662"/>
                  <a:pt x="398259" y="728031"/>
                  <a:pt x="396890" y="727347"/>
                </a:cubicBezTo>
                <a:cubicBezTo>
                  <a:pt x="385595" y="721870"/>
                  <a:pt x="378749" y="697910"/>
                  <a:pt x="373273" y="702702"/>
                </a:cubicBezTo>
                <a:cubicBezTo>
                  <a:pt x="355474" y="718105"/>
                  <a:pt x="331172" y="720500"/>
                  <a:pt x="312689" y="735561"/>
                </a:cubicBezTo>
                <a:cubicBezTo>
                  <a:pt x="295233" y="728031"/>
                  <a:pt x="329119" y="691064"/>
                  <a:pt x="288387" y="694145"/>
                </a:cubicBezTo>
                <a:cubicBezTo>
                  <a:pt x="297286" y="679769"/>
                  <a:pt x="301052" y="665736"/>
                  <a:pt x="315770" y="660259"/>
                </a:cubicBezTo>
                <a:cubicBezTo>
                  <a:pt x="320904" y="658206"/>
                  <a:pt x="330488" y="661286"/>
                  <a:pt x="328092" y="651018"/>
                </a:cubicBezTo>
                <a:cubicBezTo>
                  <a:pt x="326723" y="644514"/>
                  <a:pt x="319192" y="647252"/>
                  <a:pt x="314401" y="646226"/>
                </a:cubicBezTo>
                <a:cubicBezTo>
                  <a:pt x="283595" y="639038"/>
                  <a:pt x="253475" y="633219"/>
                  <a:pt x="235334" y="670185"/>
                </a:cubicBezTo>
                <a:cubicBezTo>
                  <a:pt x="231569" y="678058"/>
                  <a:pt x="220273" y="682165"/>
                  <a:pt x="212743" y="688326"/>
                </a:cubicBezTo>
                <a:cubicBezTo>
                  <a:pt x="206240" y="693461"/>
                  <a:pt x="192206" y="693461"/>
                  <a:pt x="193575" y="703044"/>
                </a:cubicBezTo>
                <a:cubicBezTo>
                  <a:pt x="194945" y="711601"/>
                  <a:pt x="203502" y="724266"/>
                  <a:pt x="210347" y="725292"/>
                </a:cubicBezTo>
                <a:cubicBezTo>
                  <a:pt x="235334" y="729400"/>
                  <a:pt x="249709" y="751990"/>
                  <a:pt x="275381" y="756782"/>
                </a:cubicBezTo>
                <a:cubicBezTo>
                  <a:pt x="299682" y="761232"/>
                  <a:pt x="325354" y="772185"/>
                  <a:pt x="336306" y="799910"/>
                </a:cubicBezTo>
                <a:cubicBezTo>
                  <a:pt x="339045" y="806755"/>
                  <a:pt x="340414" y="814286"/>
                  <a:pt x="336306" y="820446"/>
                </a:cubicBezTo>
                <a:cubicBezTo>
                  <a:pt x="331515" y="827977"/>
                  <a:pt x="326038" y="816681"/>
                  <a:pt x="319535" y="819078"/>
                </a:cubicBezTo>
                <a:cubicBezTo>
                  <a:pt x="317481" y="819762"/>
                  <a:pt x="313031" y="812917"/>
                  <a:pt x="308239" y="814970"/>
                </a:cubicBezTo>
                <a:cubicBezTo>
                  <a:pt x="247656" y="841326"/>
                  <a:pt x="179200" y="826608"/>
                  <a:pt x="117589" y="852963"/>
                </a:cubicBezTo>
                <a:cubicBezTo>
                  <a:pt x="67616" y="874527"/>
                  <a:pt x="6690" y="836534"/>
                  <a:pt x="529" y="763286"/>
                </a:cubicBezTo>
                <a:cubicBezTo>
                  <a:pt x="-2209" y="732823"/>
                  <a:pt x="6006" y="707152"/>
                  <a:pt x="17643" y="680796"/>
                </a:cubicBezTo>
                <a:cubicBezTo>
                  <a:pt x="26200" y="661286"/>
                  <a:pt x="22777" y="639380"/>
                  <a:pt x="32361" y="618843"/>
                </a:cubicBezTo>
                <a:cubicBezTo>
                  <a:pt x="54952" y="569897"/>
                  <a:pt x="77200" y="521293"/>
                  <a:pt x="108005" y="476455"/>
                </a:cubicBezTo>
                <a:cubicBezTo>
                  <a:pt x="148737" y="417582"/>
                  <a:pt x="170300" y="351180"/>
                  <a:pt x="190837" y="282724"/>
                </a:cubicBezTo>
                <a:cubicBezTo>
                  <a:pt x="201448" y="246442"/>
                  <a:pt x="179542" y="247126"/>
                  <a:pt x="164482" y="239597"/>
                </a:cubicBezTo>
                <a:cubicBezTo>
                  <a:pt x="138126" y="226247"/>
                  <a:pt x="116905" y="208449"/>
                  <a:pt x="99448" y="185173"/>
                </a:cubicBezTo>
                <a:cubicBezTo>
                  <a:pt x="96710" y="177986"/>
                  <a:pt x="98079" y="169086"/>
                  <a:pt x="90891" y="163268"/>
                </a:cubicBezTo>
                <a:cubicBezTo>
                  <a:pt x="71381" y="110214"/>
                  <a:pt x="97052" y="60926"/>
                  <a:pt x="151475" y="40047"/>
                </a:cubicBezTo>
                <a:cubicBezTo>
                  <a:pt x="201106" y="20879"/>
                  <a:pt x="252790" y="13349"/>
                  <a:pt x="304817" y="13691"/>
                </a:cubicBezTo>
                <a:cubicBezTo>
                  <a:pt x="373957" y="14376"/>
                  <a:pt x="442071" y="4107"/>
                  <a:pt x="510527" y="0"/>
                </a:cubicBezTo>
                <a:cubicBezTo>
                  <a:pt x="533803" y="0"/>
                  <a:pt x="557078" y="0"/>
                  <a:pt x="580353" y="342"/>
                </a:cubicBezTo>
                <a:close/>
              </a:path>
            </a:pathLst>
          </a:custGeom>
          <a:solidFill>
            <a:srgbClr val="060607"/>
          </a:solidFill>
          <a:ln w="3420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979E97F5-026E-48D3-997E-157F52DBFA00}"/>
              </a:ext>
            </a:extLst>
          </p:cNvPr>
          <p:cNvSpPr/>
          <p:nvPr/>
        </p:nvSpPr>
        <p:spPr>
          <a:xfrm>
            <a:off x="7188553" y="454239"/>
            <a:ext cx="4131879" cy="1871286"/>
          </a:xfrm>
          <a:custGeom>
            <a:avLst/>
            <a:gdLst>
              <a:gd name="connsiteX0" fmla="*/ 3633046 w 4131879"/>
              <a:gd name="connsiteY0" fmla="*/ 778769 h 1871286"/>
              <a:gd name="connsiteX1" fmla="*/ 3608465 w 4131879"/>
              <a:gd name="connsiteY1" fmla="*/ 814037 h 1871286"/>
              <a:gd name="connsiteX2" fmla="*/ 3553692 w 4131879"/>
              <a:gd name="connsiteY2" fmla="*/ 811900 h 1871286"/>
              <a:gd name="connsiteX3" fmla="*/ 3538195 w 4131879"/>
              <a:gd name="connsiteY3" fmla="*/ 822320 h 1871286"/>
              <a:gd name="connsiteX4" fmla="*/ 3491706 w 4131879"/>
              <a:gd name="connsiteY4" fmla="*/ 857856 h 1871286"/>
              <a:gd name="connsiteX5" fmla="*/ 3456170 w 4131879"/>
              <a:gd name="connsiteY5" fmla="*/ 885643 h 1871286"/>
              <a:gd name="connsiteX6" fmla="*/ 3407810 w 4131879"/>
              <a:gd name="connsiteY6" fmla="*/ 922514 h 1871286"/>
              <a:gd name="connsiteX7" fmla="*/ 3347426 w 4131879"/>
              <a:gd name="connsiteY7" fmla="*/ 951637 h 1871286"/>
              <a:gd name="connsiteX8" fmla="*/ 3332196 w 4131879"/>
              <a:gd name="connsiteY8" fmla="*/ 980226 h 1871286"/>
              <a:gd name="connsiteX9" fmla="*/ 3285973 w 4131879"/>
              <a:gd name="connsiteY9" fmla="*/ 1019502 h 1871286"/>
              <a:gd name="connsiteX10" fmla="*/ 3217574 w 4131879"/>
              <a:gd name="connsiteY10" fmla="*/ 1053702 h 1871286"/>
              <a:gd name="connsiteX11" fmla="*/ 3191390 w 4131879"/>
              <a:gd name="connsiteY11" fmla="*/ 1071069 h 1871286"/>
              <a:gd name="connsiteX12" fmla="*/ 3090929 w 4131879"/>
              <a:gd name="connsiteY12" fmla="*/ 1095115 h 1871286"/>
              <a:gd name="connsiteX13" fmla="*/ 3009972 w 4131879"/>
              <a:gd name="connsiteY13" fmla="*/ 1133857 h 1871286"/>
              <a:gd name="connsiteX14" fmla="*/ 2974971 w 4131879"/>
              <a:gd name="connsiteY14" fmla="*/ 1151224 h 1871286"/>
              <a:gd name="connsiteX15" fmla="*/ 2896418 w 4131879"/>
              <a:gd name="connsiteY15" fmla="*/ 1169927 h 1871286"/>
              <a:gd name="connsiteX16" fmla="*/ 2873975 w 4131879"/>
              <a:gd name="connsiteY16" fmla="*/ 1179546 h 1871286"/>
              <a:gd name="connsiteX17" fmla="*/ 2809316 w 4131879"/>
              <a:gd name="connsiteY17" fmla="*/ 1196913 h 1871286"/>
              <a:gd name="connsiteX18" fmla="*/ 2779124 w 4131879"/>
              <a:gd name="connsiteY18" fmla="*/ 1207333 h 1871286"/>
              <a:gd name="connsiteX19" fmla="*/ 2719008 w 4131879"/>
              <a:gd name="connsiteY19" fmla="*/ 1238326 h 1871286"/>
              <a:gd name="connsiteX20" fmla="*/ 2699236 w 4131879"/>
              <a:gd name="connsiteY20" fmla="*/ 1247411 h 1871286"/>
              <a:gd name="connsiteX21" fmla="*/ 2686679 w 4131879"/>
              <a:gd name="connsiteY21" fmla="*/ 1255159 h 1871286"/>
              <a:gd name="connsiteX22" fmla="*/ 2588355 w 4131879"/>
              <a:gd name="connsiteY22" fmla="*/ 1281877 h 1871286"/>
              <a:gd name="connsiteX23" fmla="*/ 2553621 w 4131879"/>
              <a:gd name="connsiteY23" fmla="*/ 1292832 h 1871286"/>
              <a:gd name="connsiteX24" fmla="*/ 2537322 w 4131879"/>
              <a:gd name="connsiteY24" fmla="*/ 1297107 h 1871286"/>
              <a:gd name="connsiteX25" fmla="*/ 2393577 w 4131879"/>
              <a:gd name="connsiteY25" fmla="*/ 1286152 h 1871286"/>
              <a:gd name="connsiteX26" fmla="*/ 2376210 w 4131879"/>
              <a:gd name="connsiteY26" fmla="*/ 1301115 h 1871286"/>
              <a:gd name="connsiteX27" fmla="*/ 2385027 w 4131879"/>
              <a:gd name="connsiteY27" fmla="*/ 1326764 h 1871286"/>
              <a:gd name="connsiteX28" fmla="*/ 2499916 w 4131879"/>
              <a:gd name="connsiteY28" fmla="*/ 1381003 h 1871286"/>
              <a:gd name="connsiteX29" fmla="*/ 2769238 w 4131879"/>
              <a:gd name="connsiteY29" fmla="*/ 1551734 h 1871286"/>
              <a:gd name="connsiteX30" fmla="*/ 2763628 w 4131879"/>
              <a:gd name="connsiteY30" fmla="*/ 1594750 h 1871286"/>
              <a:gd name="connsiteX31" fmla="*/ 2733436 w 4131879"/>
              <a:gd name="connsiteY31" fmla="*/ 1623873 h 1871286"/>
              <a:gd name="connsiteX32" fmla="*/ 2716069 w 4131879"/>
              <a:gd name="connsiteY32" fmla="*/ 1640439 h 1871286"/>
              <a:gd name="connsiteX33" fmla="*/ 2665838 w 4131879"/>
              <a:gd name="connsiteY33" fmla="*/ 1681853 h 1871286"/>
              <a:gd name="connsiteX34" fmla="*/ 2567514 w 4131879"/>
              <a:gd name="connsiteY34" fmla="*/ 1710441 h 1871286"/>
              <a:gd name="connsiteX35" fmla="*/ 2504993 w 4131879"/>
              <a:gd name="connsiteY35" fmla="*/ 1722999 h 1871286"/>
              <a:gd name="connsiteX36" fmla="*/ 2400257 w 4131879"/>
              <a:gd name="connsiteY36" fmla="*/ 1722465 h 1871286"/>
              <a:gd name="connsiteX37" fmla="*/ 2370332 w 4131879"/>
              <a:gd name="connsiteY37" fmla="*/ 1724068 h 1871286"/>
              <a:gd name="connsiteX38" fmla="*/ 2343079 w 4131879"/>
              <a:gd name="connsiteY38" fmla="*/ 1734221 h 1871286"/>
              <a:gd name="connsiteX39" fmla="*/ 2239946 w 4131879"/>
              <a:gd name="connsiteY39" fmla="*/ 1727274 h 1871286"/>
              <a:gd name="connsiteX40" fmla="*/ 2228724 w 4131879"/>
              <a:gd name="connsiteY40" fmla="*/ 1722465 h 1871286"/>
              <a:gd name="connsiteX41" fmla="*/ 2203075 w 4131879"/>
              <a:gd name="connsiteY41" fmla="*/ 1708838 h 1871286"/>
              <a:gd name="connsiteX42" fmla="*/ 2187311 w 4131879"/>
              <a:gd name="connsiteY42" fmla="*/ 1748649 h 1871286"/>
              <a:gd name="connsiteX43" fmla="*/ 2168608 w 4131879"/>
              <a:gd name="connsiteY43" fmla="*/ 1815445 h 1871286"/>
              <a:gd name="connsiteX44" fmla="*/ 2149371 w 4131879"/>
              <a:gd name="connsiteY44" fmla="*/ 1862202 h 1871286"/>
              <a:gd name="connsiteX45" fmla="*/ 2143760 w 4131879"/>
              <a:gd name="connsiteY45" fmla="*/ 1739564 h 1871286"/>
              <a:gd name="connsiteX46" fmla="*/ 2130667 w 4131879"/>
              <a:gd name="connsiteY46" fmla="*/ 1771092 h 1871286"/>
              <a:gd name="connsiteX47" fmla="*/ 2110094 w 4131879"/>
              <a:gd name="connsiteY47" fmla="*/ 1696548 h 1871286"/>
              <a:gd name="connsiteX48" fmla="*/ 2106354 w 4131879"/>
              <a:gd name="connsiteY48" fmla="*/ 1711243 h 1871286"/>
              <a:gd name="connsiteX49" fmla="*/ 2119980 w 4131879"/>
              <a:gd name="connsiteY49" fmla="*/ 1848576 h 1871286"/>
              <a:gd name="connsiteX50" fmla="*/ 2090055 w 4131879"/>
              <a:gd name="connsiteY50" fmla="*/ 1871286 h 1871286"/>
              <a:gd name="connsiteX51" fmla="*/ 2095666 w 4131879"/>
              <a:gd name="connsiteY51" fmla="*/ 1823460 h 1871286"/>
              <a:gd name="connsiteX52" fmla="*/ 2083376 w 4131879"/>
              <a:gd name="connsiteY52" fmla="*/ 1762542 h 1871286"/>
              <a:gd name="connsiteX53" fmla="*/ 2078299 w 4131879"/>
              <a:gd name="connsiteY53" fmla="*/ 1780711 h 1871286"/>
              <a:gd name="connsiteX54" fmla="*/ 2070818 w 4131879"/>
              <a:gd name="connsiteY54" fmla="*/ 1776436 h 1871286"/>
              <a:gd name="connsiteX55" fmla="*/ 2053718 w 4131879"/>
              <a:gd name="connsiteY55" fmla="*/ 1696281 h 1871286"/>
              <a:gd name="connsiteX56" fmla="*/ 2017648 w 4131879"/>
              <a:gd name="connsiteY56" fmla="*/ 1637767 h 1871286"/>
              <a:gd name="connsiteX57" fmla="*/ 2009900 w 4131879"/>
              <a:gd name="connsiteY57" fmla="*/ 1631622 h 1871286"/>
              <a:gd name="connsiteX58" fmla="*/ 1935623 w 4131879"/>
              <a:gd name="connsiteY58" fmla="*/ 1596086 h 1871286"/>
              <a:gd name="connsiteX59" fmla="*/ 1896347 w 4131879"/>
              <a:gd name="connsiteY59" fmla="*/ 1538909 h 1871286"/>
              <a:gd name="connsiteX60" fmla="*/ 1940165 w 4131879"/>
              <a:gd name="connsiteY60" fmla="*/ 1398637 h 1871286"/>
              <a:gd name="connsiteX61" fmla="*/ 1937493 w 4131879"/>
              <a:gd name="connsiteY61" fmla="*/ 1367911 h 1871286"/>
              <a:gd name="connsiteX62" fmla="*/ 1896614 w 4131879"/>
              <a:gd name="connsiteY62" fmla="*/ 1365773 h 1871286"/>
              <a:gd name="connsiteX63" fmla="*/ 1834627 w 4131879"/>
              <a:gd name="connsiteY63" fmla="*/ 1381270 h 1871286"/>
              <a:gd name="connsiteX64" fmla="*/ 1766762 w 4131879"/>
              <a:gd name="connsiteY64" fmla="*/ 1385812 h 1871286"/>
              <a:gd name="connsiteX65" fmla="*/ 1631834 w 4131879"/>
              <a:gd name="connsiteY65" fmla="*/ 1389820 h 1871286"/>
              <a:gd name="connsiteX66" fmla="*/ 1565840 w 4131879"/>
              <a:gd name="connsiteY66" fmla="*/ 1390621 h 1871286"/>
              <a:gd name="connsiteX67" fmla="*/ 1473126 w 4131879"/>
              <a:gd name="connsiteY67" fmla="*/ 1373254 h 1871286"/>
              <a:gd name="connsiteX68" fmla="*/ 1459233 w 4131879"/>
              <a:gd name="connsiteY68" fmla="*/ 1369247 h 1871286"/>
              <a:gd name="connsiteX69" fmla="*/ 1367054 w 4131879"/>
              <a:gd name="connsiteY69" fmla="*/ 1371117 h 1871286"/>
              <a:gd name="connsiteX70" fmla="*/ 1290372 w 4131879"/>
              <a:gd name="connsiteY70" fmla="*/ 1378331 h 1871286"/>
              <a:gd name="connsiteX71" fmla="*/ 1205140 w 4131879"/>
              <a:gd name="connsiteY71" fmla="*/ 1358025 h 1871286"/>
              <a:gd name="connsiteX72" fmla="*/ 1124718 w 4131879"/>
              <a:gd name="connsiteY72" fmla="*/ 1345734 h 1871286"/>
              <a:gd name="connsiteX73" fmla="*/ 1093190 w 4131879"/>
              <a:gd name="connsiteY73" fmla="*/ 1345200 h 1871286"/>
              <a:gd name="connsiteX74" fmla="*/ 989523 w 4131879"/>
              <a:gd name="connsiteY74" fmla="*/ 1324627 h 1871286"/>
              <a:gd name="connsiteX75" fmla="*/ 966545 w 4131879"/>
              <a:gd name="connsiteY75" fmla="*/ 1331574 h 1871286"/>
              <a:gd name="connsiteX76" fmla="*/ 890130 w 4131879"/>
              <a:gd name="connsiteY76" fmla="*/ 1347872 h 1871286"/>
              <a:gd name="connsiteX77" fmla="*/ 852724 w 4131879"/>
              <a:gd name="connsiteY77" fmla="*/ 1356689 h 1871286"/>
              <a:gd name="connsiteX78" fmla="*/ 793676 w 4131879"/>
              <a:gd name="connsiteY78" fmla="*/ 1382072 h 1871286"/>
              <a:gd name="connsiteX79" fmla="*/ 745583 w 4131879"/>
              <a:gd name="connsiteY79" fmla="*/ 1350009 h 1871286"/>
              <a:gd name="connsiteX80" fmla="*/ 738636 w 4131879"/>
              <a:gd name="connsiteY80" fmla="*/ 1336116 h 1871286"/>
              <a:gd name="connsiteX81" fmla="*/ 724743 w 4131879"/>
              <a:gd name="connsiteY81" fmla="*/ 1345467 h 1871286"/>
              <a:gd name="connsiteX82" fmla="*/ 556951 w 4131879"/>
              <a:gd name="connsiteY82" fmla="*/ 1468639 h 1871286"/>
              <a:gd name="connsiteX83" fmla="*/ 538782 w 4131879"/>
              <a:gd name="connsiteY83" fmla="*/ 1473181 h 1871286"/>
              <a:gd name="connsiteX84" fmla="*/ 538782 w 4131879"/>
              <a:gd name="connsiteY84" fmla="*/ 1452341 h 1871286"/>
              <a:gd name="connsiteX85" fmla="*/ 611456 w 4131879"/>
              <a:gd name="connsiteY85" fmla="*/ 1305122 h 1871286"/>
              <a:gd name="connsiteX86" fmla="*/ 637106 w 4131879"/>
              <a:gd name="connsiteY86" fmla="*/ 1234853 h 1871286"/>
              <a:gd name="connsiteX87" fmla="*/ 443397 w 4131879"/>
              <a:gd name="connsiteY87" fmla="*/ 1381003 h 1871286"/>
              <a:gd name="connsiteX88" fmla="*/ 409198 w 4131879"/>
              <a:gd name="connsiteY88" fmla="*/ 1392759 h 1871286"/>
              <a:gd name="connsiteX89" fmla="*/ 397442 w 4131879"/>
              <a:gd name="connsiteY89" fmla="*/ 1399171 h 1871286"/>
              <a:gd name="connsiteX90" fmla="*/ 320493 w 4131879"/>
              <a:gd name="connsiteY90" fmla="*/ 1438447 h 1871286"/>
              <a:gd name="connsiteX91" fmla="*/ 312477 w 4131879"/>
              <a:gd name="connsiteY91" fmla="*/ 1420279 h 1871286"/>
              <a:gd name="connsiteX92" fmla="*/ 381678 w 4131879"/>
              <a:gd name="connsiteY92" fmla="*/ 1332375 h 1871286"/>
              <a:gd name="connsiteX93" fmla="*/ 501376 w 4131879"/>
              <a:gd name="connsiteY93" fmla="*/ 1212409 h 1871286"/>
              <a:gd name="connsiteX94" fmla="*/ 526225 w 4131879"/>
              <a:gd name="connsiteY94" fmla="*/ 1183553 h 1871286"/>
              <a:gd name="connsiteX95" fmla="*/ 501911 w 4131879"/>
              <a:gd name="connsiteY95" fmla="*/ 1192905 h 1871286"/>
              <a:gd name="connsiteX96" fmla="*/ 358166 w 4131879"/>
              <a:gd name="connsiteY96" fmla="*/ 1272526 h 1871286"/>
              <a:gd name="connsiteX97" fmla="*/ 284690 w 4131879"/>
              <a:gd name="connsiteY97" fmla="*/ 1308061 h 1871286"/>
              <a:gd name="connsiteX98" fmla="*/ 204535 w 4131879"/>
              <a:gd name="connsiteY98" fmla="*/ 1335581 h 1871286"/>
              <a:gd name="connsiteX99" fmla="*/ 184228 w 4131879"/>
              <a:gd name="connsiteY99" fmla="*/ 1336116 h 1871286"/>
              <a:gd name="connsiteX100" fmla="*/ 191710 w 4131879"/>
              <a:gd name="connsiteY100" fmla="*/ 1316611 h 1871286"/>
              <a:gd name="connsiteX101" fmla="*/ 335722 w 4131879"/>
              <a:gd name="connsiteY101" fmla="*/ 1190500 h 1871286"/>
              <a:gd name="connsiteX102" fmla="*/ 402251 w 4131879"/>
              <a:gd name="connsiteY102" fmla="*/ 1144812 h 1871286"/>
              <a:gd name="connsiteX103" fmla="*/ 385686 w 4131879"/>
              <a:gd name="connsiteY103" fmla="*/ 1145346 h 1871286"/>
              <a:gd name="connsiteX104" fmla="*/ 220833 w 4131879"/>
              <a:gd name="connsiteY104" fmla="*/ 1180347 h 1871286"/>
              <a:gd name="connsiteX105" fmla="*/ 148159 w 4131879"/>
              <a:gd name="connsiteY105" fmla="*/ 1195310 h 1871286"/>
              <a:gd name="connsiteX106" fmla="*/ 130524 w 4131879"/>
              <a:gd name="connsiteY106" fmla="*/ 1192905 h 1871286"/>
              <a:gd name="connsiteX107" fmla="*/ 138273 w 4131879"/>
              <a:gd name="connsiteY107" fmla="*/ 1175805 h 1871286"/>
              <a:gd name="connsiteX108" fmla="*/ 212817 w 4131879"/>
              <a:gd name="connsiteY108" fmla="*/ 1122101 h 1871286"/>
              <a:gd name="connsiteX109" fmla="*/ 366448 w 4131879"/>
              <a:gd name="connsiteY109" fmla="*/ 1056641 h 1871286"/>
              <a:gd name="connsiteX110" fmla="*/ 409465 w 4131879"/>
              <a:gd name="connsiteY110" fmla="*/ 1030190 h 1871286"/>
              <a:gd name="connsiteX111" fmla="*/ 39682 w 4131879"/>
              <a:gd name="connsiteY111" fmla="*/ 1097787 h 1871286"/>
              <a:gd name="connsiteX112" fmla="*/ 109417 w 4131879"/>
              <a:gd name="connsiteY112" fmla="*/ 1036602 h 1871286"/>
              <a:gd name="connsiteX113" fmla="*/ 299652 w 4131879"/>
              <a:gd name="connsiteY113" fmla="*/ 987440 h 1871286"/>
              <a:gd name="connsiteX114" fmla="*/ 371525 w 4131879"/>
              <a:gd name="connsiteY114" fmla="*/ 967134 h 1871286"/>
              <a:gd name="connsiteX115" fmla="*/ 195183 w 4131879"/>
              <a:gd name="connsiteY115" fmla="*/ 975150 h 1871286"/>
              <a:gd name="connsiteX116" fmla="*/ 23651 w 4131879"/>
              <a:gd name="connsiteY116" fmla="*/ 1000265 h 1871286"/>
              <a:gd name="connsiteX117" fmla="*/ 1207 w 4131879"/>
              <a:gd name="connsiteY117" fmla="*/ 1001066 h 1871286"/>
              <a:gd name="connsiteX118" fmla="*/ 13498 w 4131879"/>
              <a:gd name="connsiteY118" fmla="*/ 978890 h 1871286"/>
              <a:gd name="connsiteX119" fmla="*/ 137204 w 4131879"/>
              <a:gd name="connsiteY119" fmla="*/ 932133 h 1871286"/>
              <a:gd name="connsiteX120" fmla="*/ 333317 w 4131879"/>
              <a:gd name="connsiteY120" fmla="*/ 917171 h 1871286"/>
              <a:gd name="connsiteX121" fmla="*/ 374998 w 4131879"/>
              <a:gd name="connsiteY121" fmla="*/ 911025 h 1871286"/>
              <a:gd name="connsiteX122" fmla="*/ 162854 w 4131879"/>
              <a:gd name="connsiteY122" fmla="*/ 898735 h 1871286"/>
              <a:gd name="connsiteX123" fmla="*/ 59186 w 4131879"/>
              <a:gd name="connsiteY123" fmla="*/ 910491 h 1871286"/>
              <a:gd name="connsiteX124" fmla="*/ 43155 w 4131879"/>
              <a:gd name="connsiteY124" fmla="*/ 909957 h 1871286"/>
              <a:gd name="connsiteX125" fmla="*/ 51972 w 4131879"/>
              <a:gd name="connsiteY125" fmla="*/ 894193 h 1871286"/>
              <a:gd name="connsiteX126" fmla="*/ 133196 w 4131879"/>
              <a:gd name="connsiteY126" fmla="*/ 866940 h 1871286"/>
              <a:gd name="connsiteX127" fmla="*/ 255032 w 4131879"/>
              <a:gd name="connsiteY127" fmla="*/ 872284 h 1871286"/>
              <a:gd name="connsiteX128" fmla="*/ 635770 w 4131879"/>
              <a:gd name="connsiteY128" fmla="*/ 864001 h 1871286"/>
              <a:gd name="connsiteX129" fmla="*/ 912306 w 4131879"/>
              <a:gd name="connsiteY129" fmla="*/ 829534 h 1871286"/>
              <a:gd name="connsiteX130" fmla="*/ 1148765 w 4131879"/>
              <a:gd name="connsiteY130" fmla="*/ 834878 h 1871286"/>
              <a:gd name="connsiteX131" fmla="*/ 1263119 w 4131879"/>
              <a:gd name="connsiteY131" fmla="*/ 841557 h 1871286"/>
              <a:gd name="connsiteX132" fmla="*/ 1497173 w 4131879"/>
              <a:gd name="connsiteY132" fmla="*/ 852779 h 1871286"/>
              <a:gd name="connsiteX133" fmla="*/ 1542862 w 4131879"/>
              <a:gd name="connsiteY133" fmla="*/ 827931 h 1871286"/>
              <a:gd name="connsiteX134" fmla="*/ 1599237 w 4131879"/>
              <a:gd name="connsiteY134" fmla="*/ 768883 h 1871286"/>
              <a:gd name="connsiteX135" fmla="*/ 1705844 w 4131879"/>
              <a:gd name="connsiteY135" fmla="*/ 767814 h 1871286"/>
              <a:gd name="connsiteX136" fmla="*/ 1806305 w 4131879"/>
              <a:gd name="connsiteY136" fmla="*/ 770753 h 1871286"/>
              <a:gd name="connsiteX137" fmla="*/ 2058528 w 4131879"/>
              <a:gd name="connsiteY137" fmla="*/ 759532 h 1871286"/>
              <a:gd name="connsiteX138" fmla="*/ 2125324 w 4131879"/>
              <a:gd name="connsiteY138" fmla="*/ 749379 h 1871286"/>
              <a:gd name="connsiteX139" fmla="*/ 2385294 w 4131879"/>
              <a:gd name="connsiteY139" fmla="*/ 648116 h 1871286"/>
              <a:gd name="connsiteX140" fmla="*/ 2608126 w 4131879"/>
              <a:gd name="connsiteY140" fmla="*/ 575709 h 1871286"/>
              <a:gd name="connsiteX141" fmla="*/ 2695228 w 4131879"/>
              <a:gd name="connsiteY141" fmla="*/ 528417 h 1871286"/>
              <a:gd name="connsiteX142" fmla="*/ 2813591 w 4131879"/>
              <a:gd name="connsiteY142" fmla="*/ 467766 h 1871286"/>
              <a:gd name="connsiteX143" fmla="*/ 3268339 w 4131879"/>
              <a:gd name="connsiteY143" fmla="*/ 280203 h 1871286"/>
              <a:gd name="connsiteX144" fmla="*/ 3639993 w 4131879"/>
              <a:gd name="connsiteY144" fmla="*/ 56569 h 1871286"/>
              <a:gd name="connsiteX145" fmla="*/ 3765302 w 4131879"/>
              <a:gd name="connsiteY145" fmla="*/ 1262 h 1871286"/>
              <a:gd name="connsiteX146" fmla="*/ 3780799 w 4131879"/>
              <a:gd name="connsiteY146" fmla="*/ 4468 h 1871286"/>
              <a:gd name="connsiteX147" fmla="*/ 3391244 w 4131879"/>
              <a:gd name="connsiteY147" fmla="*/ 274325 h 1871286"/>
              <a:gd name="connsiteX148" fmla="*/ 3547012 w 4131879"/>
              <a:gd name="connsiteY148" fmla="*/ 203788 h 1871286"/>
              <a:gd name="connsiteX149" fmla="*/ 3903971 w 4131879"/>
              <a:gd name="connsiteY149" fmla="*/ 37065 h 1871286"/>
              <a:gd name="connsiteX150" fmla="*/ 3984661 w 4131879"/>
              <a:gd name="connsiteY150" fmla="*/ 20499 h 1871286"/>
              <a:gd name="connsiteX151" fmla="*/ 3842251 w 4131879"/>
              <a:gd name="connsiteY151" fmla="*/ 129778 h 1871286"/>
              <a:gd name="connsiteX152" fmla="*/ 3861221 w 4131879"/>
              <a:gd name="connsiteY152" fmla="*/ 140198 h 1871286"/>
              <a:gd name="connsiteX153" fmla="*/ 3763165 w 4131879"/>
              <a:gd name="connsiteY153" fmla="*/ 174131 h 1871286"/>
              <a:gd name="connsiteX154" fmla="*/ 3609801 w 4131879"/>
              <a:gd name="connsiteY154" fmla="*/ 250812 h 1871286"/>
              <a:gd name="connsiteX155" fmla="*/ 3516019 w 4131879"/>
              <a:gd name="connsiteY155" fmla="*/ 296501 h 1871286"/>
              <a:gd name="connsiteX156" fmla="*/ 4065350 w 4131879"/>
              <a:gd name="connsiteY156" fmla="*/ 119892 h 1871286"/>
              <a:gd name="connsiteX157" fmla="*/ 3650146 w 4131879"/>
              <a:gd name="connsiteY157" fmla="*/ 331502 h 1871286"/>
              <a:gd name="connsiteX158" fmla="*/ 3680605 w 4131879"/>
              <a:gd name="connsiteY158" fmla="*/ 342991 h 1871286"/>
              <a:gd name="connsiteX159" fmla="*/ 3918666 w 4131879"/>
              <a:gd name="connsiteY159" fmla="*/ 301043 h 1871286"/>
              <a:gd name="connsiteX160" fmla="*/ 4075236 w 4131879"/>
              <a:gd name="connsiteY160" fmla="*/ 271386 h 1871286"/>
              <a:gd name="connsiteX161" fmla="*/ 4107298 w 4131879"/>
              <a:gd name="connsiteY161" fmla="*/ 275393 h 1871286"/>
              <a:gd name="connsiteX162" fmla="*/ 3692895 w 4131879"/>
              <a:gd name="connsiteY162" fmla="*/ 422612 h 1871286"/>
              <a:gd name="connsiteX163" fmla="*/ 3913590 w 4131879"/>
              <a:gd name="connsiteY163" fmla="*/ 415131 h 1871286"/>
              <a:gd name="connsiteX164" fmla="*/ 4131879 w 4131879"/>
              <a:gd name="connsiteY164" fmla="*/ 418337 h 1871286"/>
              <a:gd name="connsiteX165" fmla="*/ 4008707 w 4131879"/>
              <a:gd name="connsiteY165" fmla="*/ 470705 h 1871286"/>
              <a:gd name="connsiteX166" fmla="*/ 3728164 w 4131879"/>
              <a:gd name="connsiteY166" fmla="*/ 507577 h 1871286"/>
              <a:gd name="connsiteX167" fmla="*/ 3713736 w 4131879"/>
              <a:gd name="connsiteY167" fmla="*/ 511317 h 1871286"/>
              <a:gd name="connsiteX168" fmla="*/ 3994279 w 4131879"/>
              <a:gd name="connsiteY168" fmla="*/ 573037 h 1871286"/>
              <a:gd name="connsiteX169" fmla="*/ 3680338 w 4131879"/>
              <a:gd name="connsiteY169" fmla="*/ 582656 h 1871286"/>
              <a:gd name="connsiteX170" fmla="*/ 4059205 w 4131879"/>
              <a:gd name="connsiteY170" fmla="*/ 666284 h 1871286"/>
              <a:gd name="connsiteX171" fmla="*/ 4058671 w 4131879"/>
              <a:gd name="connsiteY171" fmla="*/ 674300 h 1871286"/>
              <a:gd name="connsiteX172" fmla="*/ 3928819 w 4131879"/>
              <a:gd name="connsiteY172" fmla="*/ 694339 h 1871286"/>
              <a:gd name="connsiteX173" fmla="*/ 3611671 w 4131879"/>
              <a:gd name="connsiteY173" fmla="*/ 662277 h 1871286"/>
              <a:gd name="connsiteX174" fmla="*/ 3580945 w 4131879"/>
              <a:gd name="connsiteY174" fmla="*/ 666017 h 1871286"/>
              <a:gd name="connsiteX175" fmla="*/ 3864962 w 4131879"/>
              <a:gd name="connsiteY175" fmla="*/ 803083 h 1871286"/>
              <a:gd name="connsiteX176" fmla="*/ 3862557 w 4131879"/>
              <a:gd name="connsiteY176" fmla="*/ 810831 h 1871286"/>
              <a:gd name="connsiteX177" fmla="*/ 3632779 w 4131879"/>
              <a:gd name="connsiteY177" fmla="*/ 781174 h 1871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</a:cxnLst>
            <a:rect l="l" t="t" r="r" b="b"/>
            <a:pathLst>
              <a:path w="4131879" h="1871286">
                <a:moveTo>
                  <a:pt x="3633046" y="778769"/>
                </a:moveTo>
                <a:cubicBezTo>
                  <a:pt x="3640260" y="809228"/>
                  <a:pt x="3637321" y="813770"/>
                  <a:pt x="3608465" y="814037"/>
                </a:cubicBezTo>
                <a:cubicBezTo>
                  <a:pt x="3590296" y="814037"/>
                  <a:pt x="3571861" y="813236"/>
                  <a:pt x="3553692" y="811900"/>
                </a:cubicBezTo>
                <a:cubicBezTo>
                  <a:pt x="3545142" y="811366"/>
                  <a:pt x="3538195" y="811900"/>
                  <a:pt x="3538195" y="822320"/>
                </a:cubicBezTo>
                <a:cubicBezTo>
                  <a:pt x="3538195" y="854382"/>
                  <a:pt x="3514416" y="857321"/>
                  <a:pt x="3491706" y="857856"/>
                </a:cubicBezTo>
                <a:cubicBezTo>
                  <a:pt x="3471667" y="858390"/>
                  <a:pt x="3458040" y="858123"/>
                  <a:pt x="3456170" y="885643"/>
                </a:cubicBezTo>
                <a:cubicBezTo>
                  <a:pt x="3454567" y="910758"/>
                  <a:pt x="3428115" y="916636"/>
                  <a:pt x="3407810" y="922514"/>
                </a:cubicBezTo>
                <a:cubicBezTo>
                  <a:pt x="3385633" y="928927"/>
                  <a:pt x="3364258" y="932667"/>
                  <a:pt x="3347426" y="951637"/>
                </a:cubicBezTo>
                <a:cubicBezTo>
                  <a:pt x="3339143" y="960989"/>
                  <a:pt x="3333532" y="967936"/>
                  <a:pt x="3332196" y="980226"/>
                </a:cubicBezTo>
                <a:cubicBezTo>
                  <a:pt x="3328990" y="1010151"/>
                  <a:pt x="3315631" y="1023243"/>
                  <a:pt x="3285973" y="1019502"/>
                </a:cubicBezTo>
                <a:cubicBezTo>
                  <a:pt x="3253911" y="1015494"/>
                  <a:pt x="3234139" y="1029922"/>
                  <a:pt x="3217574" y="1053702"/>
                </a:cubicBezTo>
                <a:cubicBezTo>
                  <a:pt x="3211162" y="1062786"/>
                  <a:pt x="3201543" y="1071870"/>
                  <a:pt x="3191390" y="1071069"/>
                </a:cubicBezTo>
                <a:cubicBezTo>
                  <a:pt x="3155053" y="1067595"/>
                  <a:pt x="3124861" y="1088970"/>
                  <a:pt x="3090929" y="1095115"/>
                </a:cubicBezTo>
                <a:cubicBezTo>
                  <a:pt x="3062340" y="1100192"/>
                  <a:pt x="3035889" y="1118895"/>
                  <a:pt x="3009972" y="1133857"/>
                </a:cubicBezTo>
                <a:cubicBezTo>
                  <a:pt x="2998483" y="1140537"/>
                  <a:pt x="2987795" y="1151491"/>
                  <a:pt x="2974971" y="1151224"/>
                </a:cubicBezTo>
                <a:cubicBezTo>
                  <a:pt x="2946649" y="1150690"/>
                  <a:pt x="2922068" y="1161377"/>
                  <a:pt x="2896418" y="1169927"/>
                </a:cubicBezTo>
                <a:cubicBezTo>
                  <a:pt x="2888670" y="1172599"/>
                  <a:pt x="2880120" y="1173133"/>
                  <a:pt x="2873975" y="1179546"/>
                </a:cubicBezTo>
                <a:cubicBezTo>
                  <a:pt x="2855806" y="1198249"/>
                  <a:pt x="2832828" y="1200386"/>
                  <a:pt x="2809316" y="1196913"/>
                </a:cubicBezTo>
                <a:cubicBezTo>
                  <a:pt x="2796491" y="1195042"/>
                  <a:pt x="2787674" y="1196913"/>
                  <a:pt x="2779124" y="1207333"/>
                </a:cubicBezTo>
                <a:cubicBezTo>
                  <a:pt x="2763895" y="1225769"/>
                  <a:pt x="2744390" y="1238326"/>
                  <a:pt x="2719008" y="1238326"/>
                </a:cubicBezTo>
                <a:cubicBezTo>
                  <a:pt x="2710725" y="1238326"/>
                  <a:pt x="2704847" y="1242334"/>
                  <a:pt x="2699236" y="1247411"/>
                </a:cubicBezTo>
                <a:cubicBezTo>
                  <a:pt x="2695496" y="1250617"/>
                  <a:pt x="2691221" y="1254892"/>
                  <a:pt x="2686679" y="1255159"/>
                </a:cubicBezTo>
                <a:cubicBezTo>
                  <a:pt x="2652479" y="1258899"/>
                  <a:pt x="2620417" y="1270388"/>
                  <a:pt x="2588355" y="1281877"/>
                </a:cubicBezTo>
                <a:cubicBezTo>
                  <a:pt x="2577133" y="1285885"/>
                  <a:pt x="2564308" y="1285351"/>
                  <a:pt x="2553621" y="1292832"/>
                </a:cubicBezTo>
                <a:cubicBezTo>
                  <a:pt x="2549078" y="1296038"/>
                  <a:pt x="2541865" y="1298443"/>
                  <a:pt x="2537322" y="1297107"/>
                </a:cubicBezTo>
                <a:cubicBezTo>
                  <a:pt x="2490298" y="1280809"/>
                  <a:pt x="2440067" y="1312871"/>
                  <a:pt x="2393577" y="1286152"/>
                </a:cubicBezTo>
                <a:cubicBezTo>
                  <a:pt x="2381019" y="1278938"/>
                  <a:pt x="2379683" y="1293366"/>
                  <a:pt x="2376210" y="1301115"/>
                </a:cubicBezTo>
                <a:cubicBezTo>
                  <a:pt x="2371401" y="1312069"/>
                  <a:pt x="2370599" y="1321153"/>
                  <a:pt x="2385027" y="1326764"/>
                </a:cubicBezTo>
                <a:cubicBezTo>
                  <a:pt x="2424570" y="1341994"/>
                  <a:pt x="2462511" y="1360964"/>
                  <a:pt x="2499916" y="1381003"/>
                </a:cubicBezTo>
                <a:cubicBezTo>
                  <a:pt x="2593965" y="1431501"/>
                  <a:pt x="2683472" y="1488678"/>
                  <a:pt x="2769238" y="1551734"/>
                </a:cubicBezTo>
                <a:cubicBezTo>
                  <a:pt x="2790881" y="1567765"/>
                  <a:pt x="2789277" y="1584330"/>
                  <a:pt x="2763628" y="1594750"/>
                </a:cubicBezTo>
                <a:cubicBezTo>
                  <a:pt x="2748933" y="1600896"/>
                  <a:pt x="2736909" y="1606507"/>
                  <a:pt x="2733436" y="1623873"/>
                </a:cubicBezTo>
                <a:cubicBezTo>
                  <a:pt x="2731833" y="1632423"/>
                  <a:pt x="2724084" y="1639103"/>
                  <a:pt x="2716069" y="1640439"/>
                </a:cubicBezTo>
                <a:cubicBezTo>
                  <a:pt x="2690686" y="1644714"/>
                  <a:pt x="2680533" y="1663684"/>
                  <a:pt x="2665838" y="1681853"/>
                </a:cubicBezTo>
                <a:cubicBezTo>
                  <a:pt x="2641792" y="1711510"/>
                  <a:pt x="2603317" y="1714716"/>
                  <a:pt x="2567514" y="1710441"/>
                </a:cubicBezTo>
                <a:cubicBezTo>
                  <a:pt x="2544002" y="1707502"/>
                  <a:pt x="2525299" y="1708571"/>
                  <a:pt x="2504993" y="1722999"/>
                </a:cubicBezTo>
                <a:cubicBezTo>
                  <a:pt x="2471328" y="1746778"/>
                  <a:pt x="2434724" y="1746244"/>
                  <a:pt x="2400257" y="1722465"/>
                </a:cubicBezTo>
                <a:cubicBezTo>
                  <a:pt x="2388768" y="1714716"/>
                  <a:pt x="2380218" y="1713113"/>
                  <a:pt x="2370332" y="1724068"/>
                </a:cubicBezTo>
                <a:cubicBezTo>
                  <a:pt x="2363385" y="1731549"/>
                  <a:pt x="2351896" y="1736625"/>
                  <a:pt x="2343079" y="1734221"/>
                </a:cubicBezTo>
                <a:cubicBezTo>
                  <a:pt x="2308880" y="1724869"/>
                  <a:pt x="2273611" y="1736358"/>
                  <a:pt x="2239946" y="1727274"/>
                </a:cubicBezTo>
                <a:cubicBezTo>
                  <a:pt x="2235938" y="1726205"/>
                  <a:pt x="2231930" y="1724869"/>
                  <a:pt x="2228724" y="1722465"/>
                </a:cubicBezTo>
                <a:cubicBezTo>
                  <a:pt x="2220709" y="1716052"/>
                  <a:pt x="2210823" y="1701357"/>
                  <a:pt x="2203075" y="1708838"/>
                </a:cubicBezTo>
                <a:cubicBezTo>
                  <a:pt x="2193723" y="1717922"/>
                  <a:pt x="2183303" y="1733152"/>
                  <a:pt x="2187311" y="1748649"/>
                </a:cubicBezTo>
                <a:cubicBezTo>
                  <a:pt x="2193990" y="1775100"/>
                  <a:pt x="2179028" y="1795139"/>
                  <a:pt x="2168608" y="1815445"/>
                </a:cubicBezTo>
                <a:cubicBezTo>
                  <a:pt x="2160859" y="1830407"/>
                  <a:pt x="2145630" y="1841362"/>
                  <a:pt x="2149371" y="1862202"/>
                </a:cubicBezTo>
                <a:cubicBezTo>
                  <a:pt x="2122118" y="1822392"/>
                  <a:pt x="2157653" y="1780711"/>
                  <a:pt x="2143760" y="1739564"/>
                </a:cubicBezTo>
                <a:cubicBezTo>
                  <a:pt x="2135744" y="1749717"/>
                  <a:pt x="2141622" y="1762542"/>
                  <a:pt x="2130667" y="1771092"/>
                </a:cubicBezTo>
                <a:cubicBezTo>
                  <a:pt x="2121316" y="1746511"/>
                  <a:pt x="2113568" y="1722465"/>
                  <a:pt x="2110094" y="1696548"/>
                </a:cubicBezTo>
                <a:cubicBezTo>
                  <a:pt x="2102613" y="1700555"/>
                  <a:pt x="2105018" y="1706968"/>
                  <a:pt x="2106354" y="1711243"/>
                </a:cubicBezTo>
                <a:cubicBezTo>
                  <a:pt x="2120515" y="1756130"/>
                  <a:pt x="2119446" y="1802353"/>
                  <a:pt x="2119980" y="1848576"/>
                </a:cubicBezTo>
                <a:cubicBezTo>
                  <a:pt x="2119980" y="1871019"/>
                  <a:pt x="2107957" y="1870485"/>
                  <a:pt x="2090055" y="1871286"/>
                </a:cubicBezTo>
                <a:cubicBezTo>
                  <a:pt x="2113301" y="1856324"/>
                  <a:pt x="2101010" y="1837888"/>
                  <a:pt x="2095666" y="1823460"/>
                </a:cubicBezTo>
                <a:cubicBezTo>
                  <a:pt x="2088452" y="1803421"/>
                  <a:pt x="2085513" y="1783383"/>
                  <a:pt x="2083376" y="1762542"/>
                </a:cubicBezTo>
                <a:cubicBezTo>
                  <a:pt x="2078834" y="1767886"/>
                  <a:pt x="2084445" y="1775901"/>
                  <a:pt x="2078299" y="1780711"/>
                </a:cubicBezTo>
                <a:cubicBezTo>
                  <a:pt x="2074024" y="1782314"/>
                  <a:pt x="2071620" y="1779375"/>
                  <a:pt x="2070818" y="1776436"/>
                </a:cubicBezTo>
                <a:cubicBezTo>
                  <a:pt x="2064940" y="1749717"/>
                  <a:pt x="2058260" y="1722999"/>
                  <a:pt x="2053718" y="1696281"/>
                </a:cubicBezTo>
                <a:cubicBezTo>
                  <a:pt x="2049711" y="1671432"/>
                  <a:pt x="2042764" y="1649256"/>
                  <a:pt x="2017648" y="1637767"/>
                </a:cubicBezTo>
                <a:cubicBezTo>
                  <a:pt x="2014709" y="1636431"/>
                  <a:pt x="2011770" y="1634294"/>
                  <a:pt x="2009900" y="1631622"/>
                </a:cubicBezTo>
                <a:cubicBezTo>
                  <a:pt x="1990930" y="1607575"/>
                  <a:pt x="1967952" y="1596353"/>
                  <a:pt x="1935623" y="1596086"/>
                </a:cubicBezTo>
                <a:cubicBezTo>
                  <a:pt x="1905698" y="1595819"/>
                  <a:pt x="1890469" y="1569368"/>
                  <a:pt x="1896347" y="1538909"/>
                </a:cubicBezTo>
                <a:cubicBezTo>
                  <a:pt x="1905965" y="1490548"/>
                  <a:pt x="1922798" y="1444593"/>
                  <a:pt x="1940165" y="1398637"/>
                </a:cubicBezTo>
                <a:cubicBezTo>
                  <a:pt x="1944173" y="1388484"/>
                  <a:pt x="1951654" y="1377529"/>
                  <a:pt x="1937493" y="1367911"/>
                </a:cubicBezTo>
                <a:cubicBezTo>
                  <a:pt x="1923867" y="1358826"/>
                  <a:pt x="1909439" y="1352948"/>
                  <a:pt x="1896614" y="1365773"/>
                </a:cubicBezTo>
                <a:cubicBezTo>
                  <a:pt x="1878445" y="1384209"/>
                  <a:pt x="1858139" y="1382072"/>
                  <a:pt x="1834627" y="1381270"/>
                </a:cubicBezTo>
                <a:cubicBezTo>
                  <a:pt x="1812451" y="1380736"/>
                  <a:pt x="1789740" y="1385011"/>
                  <a:pt x="1766762" y="1385812"/>
                </a:cubicBezTo>
                <a:cubicBezTo>
                  <a:pt x="1721608" y="1387415"/>
                  <a:pt x="1676187" y="1383942"/>
                  <a:pt x="1631834" y="1389820"/>
                </a:cubicBezTo>
                <a:cubicBezTo>
                  <a:pt x="1609123" y="1392759"/>
                  <a:pt x="1588283" y="1391690"/>
                  <a:pt x="1565840" y="1390621"/>
                </a:cubicBezTo>
                <a:cubicBezTo>
                  <a:pt x="1533510" y="1389286"/>
                  <a:pt x="1504921" y="1372720"/>
                  <a:pt x="1473126" y="1373254"/>
                </a:cubicBezTo>
                <a:cubicBezTo>
                  <a:pt x="1468317" y="1373254"/>
                  <a:pt x="1462439" y="1367644"/>
                  <a:pt x="1459233" y="1369247"/>
                </a:cubicBezTo>
                <a:cubicBezTo>
                  <a:pt x="1428507" y="1383675"/>
                  <a:pt x="1397780" y="1371918"/>
                  <a:pt x="1367054" y="1371117"/>
                </a:cubicBezTo>
                <a:cubicBezTo>
                  <a:pt x="1341137" y="1370315"/>
                  <a:pt x="1316022" y="1374590"/>
                  <a:pt x="1290372" y="1378331"/>
                </a:cubicBezTo>
                <a:cubicBezTo>
                  <a:pt x="1263119" y="1382072"/>
                  <a:pt x="1231325" y="1375659"/>
                  <a:pt x="1205140" y="1358025"/>
                </a:cubicBezTo>
                <a:cubicBezTo>
                  <a:pt x="1180559" y="1341459"/>
                  <a:pt x="1153307" y="1337986"/>
                  <a:pt x="1124718" y="1345734"/>
                </a:cubicBezTo>
                <a:cubicBezTo>
                  <a:pt x="1114031" y="1348673"/>
                  <a:pt x="1101206" y="1351880"/>
                  <a:pt x="1093190" y="1345200"/>
                </a:cubicBezTo>
                <a:cubicBezTo>
                  <a:pt x="1061930" y="1319016"/>
                  <a:pt x="1022921" y="1336650"/>
                  <a:pt x="989523" y="1324627"/>
                </a:cubicBezTo>
                <a:cubicBezTo>
                  <a:pt x="980973" y="1321688"/>
                  <a:pt x="973491" y="1327299"/>
                  <a:pt x="966545" y="1331574"/>
                </a:cubicBezTo>
                <a:cubicBezTo>
                  <a:pt x="942765" y="1345734"/>
                  <a:pt x="917116" y="1352414"/>
                  <a:pt x="890130" y="1347872"/>
                </a:cubicBezTo>
                <a:cubicBezTo>
                  <a:pt x="875702" y="1345467"/>
                  <a:pt x="864213" y="1348941"/>
                  <a:pt x="852724" y="1356689"/>
                </a:cubicBezTo>
                <a:cubicBezTo>
                  <a:pt x="834555" y="1368712"/>
                  <a:pt x="815051" y="1378064"/>
                  <a:pt x="793676" y="1382072"/>
                </a:cubicBezTo>
                <a:cubicBezTo>
                  <a:pt x="765355" y="1387415"/>
                  <a:pt x="751461" y="1377797"/>
                  <a:pt x="745583" y="1350009"/>
                </a:cubicBezTo>
                <a:cubicBezTo>
                  <a:pt x="744514" y="1344666"/>
                  <a:pt x="746652" y="1337185"/>
                  <a:pt x="738636" y="1336116"/>
                </a:cubicBezTo>
                <a:cubicBezTo>
                  <a:pt x="731957" y="1335047"/>
                  <a:pt x="728750" y="1341192"/>
                  <a:pt x="724743" y="1345467"/>
                </a:cubicBezTo>
                <a:cubicBezTo>
                  <a:pt x="677184" y="1398103"/>
                  <a:pt x="620541" y="1438180"/>
                  <a:pt x="556951" y="1468639"/>
                </a:cubicBezTo>
                <a:cubicBezTo>
                  <a:pt x="551073" y="1471578"/>
                  <a:pt x="544126" y="1477724"/>
                  <a:pt x="538782" y="1473181"/>
                </a:cubicBezTo>
                <a:cubicBezTo>
                  <a:pt x="532103" y="1467838"/>
                  <a:pt x="536645" y="1459288"/>
                  <a:pt x="538782" y="1452341"/>
                </a:cubicBezTo>
                <a:cubicBezTo>
                  <a:pt x="556684" y="1400240"/>
                  <a:pt x="585005" y="1352948"/>
                  <a:pt x="611456" y="1305122"/>
                </a:cubicBezTo>
                <a:cubicBezTo>
                  <a:pt x="622678" y="1284816"/>
                  <a:pt x="630961" y="1263976"/>
                  <a:pt x="637106" y="1234853"/>
                </a:cubicBezTo>
                <a:cubicBezTo>
                  <a:pt x="574585" y="1293901"/>
                  <a:pt x="510461" y="1339589"/>
                  <a:pt x="443397" y="1381003"/>
                </a:cubicBezTo>
                <a:cubicBezTo>
                  <a:pt x="432977" y="1387415"/>
                  <a:pt x="423091" y="1395965"/>
                  <a:pt x="409198" y="1392759"/>
                </a:cubicBezTo>
                <a:cubicBezTo>
                  <a:pt x="403587" y="1391423"/>
                  <a:pt x="400381" y="1393828"/>
                  <a:pt x="397442" y="1399171"/>
                </a:cubicBezTo>
                <a:cubicBezTo>
                  <a:pt x="380609" y="1428829"/>
                  <a:pt x="349349" y="1432302"/>
                  <a:pt x="320493" y="1438447"/>
                </a:cubicBezTo>
                <a:cubicBezTo>
                  <a:pt x="301255" y="1442455"/>
                  <a:pt x="307935" y="1428562"/>
                  <a:pt x="312477" y="1420279"/>
                </a:cubicBezTo>
                <a:cubicBezTo>
                  <a:pt x="330913" y="1387415"/>
                  <a:pt x="355761" y="1359361"/>
                  <a:pt x="381678" y="1332375"/>
                </a:cubicBezTo>
                <a:cubicBezTo>
                  <a:pt x="420954" y="1291763"/>
                  <a:pt x="461566" y="1252487"/>
                  <a:pt x="501376" y="1212409"/>
                </a:cubicBezTo>
                <a:cubicBezTo>
                  <a:pt x="509392" y="1204394"/>
                  <a:pt x="516339" y="1195042"/>
                  <a:pt x="526225" y="1183553"/>
                </a:cubicBezTo>
                <a:cubicBezTo>
                  <a:pt x="513934" y="1182752"/>
                  <a:pt x="508323" y="1188897"/>
                  <a:pt x="501911" y="1192905"/>
                </a:cubicBezTo>
                <a:cubicBezTo>
                  <a:pt x="455154" y="1221761"/>
                  <a:pt x="408396" y="1251151"/>
                  <a:pt x="358166" y="1272526"/>
                </a:cubicBezTo>
                <a:cubicBezTo>
                  <a:pt x="333050" y="1283213"/>
                  <a:pt x="310874" y="1299779"/>
                  <a:pt x="284690" y="1308061"/>
                </a:cubicBezTo>
                <a:cubicBezTo>
                  <a:pt x="257704" y="1316344"/>
                  <a:pt x="231253" y="1326497"/>
                  <a:pt x="204535" y="1335581"/>
                </a:cubicBezTo>
                <a:cubicBezTo>
                  <a:pt x="197855" y="1337719"/>
                  <a:pt x="189305" y="1343864"/>
                  <a:pt x="184228" y="1336116"/>
                </a:cubicBezTo>
                <a:cubicBezTo>
                  <a:pt x="179686" y="1328902"/>
                  <a:pt x="187168" y="1321955"/>
                  <a:pt x="191710" y="1316611"/>
                </a:cubicBezTo>
                <a:cubicBezTo>
                  <a:pt x="232589" y="1266648"/>
                  <a:pt x="283087" y="1227372"/>
                  <a:pt x="335722" y="1190500"/>
                </a:cubicBezTo>
                <a:cubicBezTo>
                  <a:pt x="357364" y="1175271"/>
                  <a:pt x="379273" y="1160576"/>
                  <a:pt x="402251" y="1144812"/>
                </a:cubicBezTo>
                <a:cubicBezTo>
                  <a:pt x="394770" y="1138132"/>
                  <a:pt x="389961" y="1143743"/>
                  <a:pt x="385686" y="1145346"/>
                </a:cubicBezTo>
                <a:cubicBezTo>
                  <a:pt x="332249" y="1164049"/>
                  <a:pt x="278812" y="1180882"/>
                  <a:pt x="220833" y="1180347"/>
                </a:cubicBezTo>
                <a:cubicBezTo>
                  <a:pt x="196519" y="1180347"/>
                  <a:pt x="172472" y="1190233"/>
                  <a:pt x="148159" y="1195310"/>
                </a:cubicBezTo>
                <a:cubicBezTo>
                  <a:pt x="142281" y="1196646"/>
                  <a:pt x="133998" y="1201188"/>
                  <a:pt x="130524" y="1192905"/>
                </a:cubicBezTo>
                <a:cubicBezTo>
                  <a:pt x="127585" y="1185958"/>
                  <a:pt x="133731" y="1180614"/>
                  <a:pt x="138273" y="1175805"/>
                </a:cubicBezTo>
                <a:cubicBezTo>
                  <a:pt x="159380" y="1152827"/>
                  <a:pt x="185564" y="1136796"/>
                  <a:pt x="212817" y="1122101"/>
                </a:cubicBezTo>
                <a:cubicBezTo>
                  <a:pt x="261979" y="1095383"/>
                  <a:pt x="315416" y="1078817"/>
                  <a:pt x="366448" y="1056641"/>
                </a:cubicBezTo>
                <a:cubicBezTo>
                  <a:pt x="381678" y="1050228"/>
                  <a:pt x="397175" y="1044083"/>
                  <a:pt x="409465" y="1030190"/>
                </a:cubicBezTo>
                <a:cubicBezTo>
                  <a:pt x="290301" y="1063855"/>
                  <a:pt x="166327" y="1068931"/>
                  <a:pt x="39682" y="1097787"/>
                </a:cubicBezTo>
                <a:cubicBezTo>
                  <a:pt x="57316" y="1063320"/>
                  <a:pt x="82698" y="1049160"/>
                  <a:pt x="109417" y="1036602"/>
                </a:cubicBezTo>
                <a:cubicBezTo>
                  <a:pt x="169801" y="1008815"/>
                  <a:pt x="236329" y="1004006"/>
                  <a:pt x="299652" y="987440"/>
                </a:cubicBezTo>
                <a:cubicBezTo>
                  <a:pt x="323699" y="981028"/>
                  <a:pt x="347745" y="975150"/>
                  <a:pt x="371525" y="967134"/>
                </a:cubicBezTo>
                <a:cubicBezTo>
                  <a:pt x="312744" y="969806"/>
                  <a:pt x="253964" y="973279"/>
                  <a:pt x="195183" y="975150"/>
                </a:cubicBezTo>
                <a:cubicBezTo>
                  <a:pt x="136937" y="977020"/>
                  <a:pt x="80561" y="990112"/>
                  <a:pt x="23651" y="1000265"/>
                </a:cubicBezTo>
                <a:cubicBezTo>
                  <a:pt x="16169" y="1001601"/>
                  <a:pt x="6016" y="1010418"/>
                  <a:pt x="1207" y="1001066"/>
                </a:cubicBezTo>
                <a:cubicBezTo>
                  <a:pt x="-3602" y="991715"/>
                  <a:pt x="7085" y="984768"/>
                  <a:pt x="13498" y="978890"/>
                </a:cubicBezTo>
                <a:cubicBezTo>
                  <a:pt x="48232" y="946294"/>
                  <a:pt x="92317" y="937744"/>
                  <a:pt x="137204" y="932133"/>
                </a:cubicBezTo>
                <a:cubicBezTo>
                  <a:pt x="202397" y="923850"/>
                  <a:pt x="268392" y="927591"/>
                  <a:pt x="333317" y="917171"/>
                </a:cubicBezTo>
                <a:cubicBezTo>
                  <a:pt x="347211" y="915033"/>
                  <a:pt x="361105" y="913697"/>
                  <a:pt x="374998" y="911025"/>
                </a:cubicBezTo>
                <a:cubicBezTo>
                  <a:pt x="303927" y="911025"/>
                  <a:pt x="233925" y="895796"/>
                  <a:pt x="162854" y="898735"/>
                </a:cubicBezTo>
                <a:cubicBezTo>
                  <a:pt x="127853" y="900071"/>
                  <a:pt x="93119" y="902208"/>
                  <a:pt x="59186" y="910491"/>
                </a:cubicBezTo>
                <a:cubicBezTo>
                  <a:pt x="53842" y="911827"/>
                  <a:pt x="46628" y="916369"/>
                  <a:pt x="43155" y="909957"/>
                </a:cubicBezTo>
                <a:cubicBezTo>
                  <a:pt x="38880" y="902475"/>
                  <a:pt x="47163" y="898200"/>
                  <a:pt x="51972" y="894193"/>
                </a:cubicBezTo>
                <a:cubicBezTo>
                  <a:pt x="75484" y="874688"/>
                  <a:pt x="104073" y="869345"/>
                  <a:pt x="133196" y="866940"/>
                </a:cubicBezTo>
                <a:cubicBezTo>
                  <a:pt x="174075" y="863734"/>
                  <a:pt x="214420" y="868810"/>
                  <a:pt x="255032" y="872284"/>
                </a:cubicBezTo>
                <a:cubicBezTo>
                  <a:pt x="382212" y="883238"/>
                  <a:pt x="508858" y="873085"/>
                  <a:pt x="635770" y="864001"/>
                </a:cubicBezTo>
                <a:cubicBezTo>
                  <a:pt x="728750" y="857321"/>
                  <a:pt x="820128" y="841023"/>
                  <a:pt x="912306" y="829534"/>
                </a:cubicBezTo>
                <a:cubicBezTo>
                  <a:pt x="990858" y="819648"/>
                  <a:pt x="1069945" y="833275"/>
                  <a:pt x="1148765" y="834878"/>
                </a:cubicBezTo>
                <a:cubicBezTo>
                  <a:pt x="1186972" y="835679"/>
                  <a:pt x="1224912" y="839687"/>
                  <a:pt x="1263119" y="841557"/>
                </a:cubicBezTo>
                <a:cubicBezTo>
                  <a:pt x="1341137" y="845298"/>
                  <a:pt x="1419155" y="848237"/>
                  <a:pt x="1497173" y="852779"/>
                </a:cubicBezTo>
                <a:cubicBezTo>
                  <a:pt x="1518815" y="854115"/>
                  <a:pt x="1533243" y="848771"/>
                  <a:pt x="1542862" y="827931"/>
                </a:cubicBezTo>
                <a:cubicBezTo>
                  <a:pt x="1554618" y="802281"/>
                  <a:pt x="1576527" y="784380"/>
                  <a:pt x="1599237" y="768883"/>
                </a:cubicBezTo>
                <a:cubicBezTo>
                  <a:pt x="1633704" y="745371"/>
                  <a:pt x="1672179" y="748577"/>
                  <a:pt x="1705844" y="767814"/>
                </a:cubicBezTo>
                <a:cubicBezTo>
                  <a:pt x="1740578" y="787586"/>
                  <a:pt x="1771037" y="786517"/>
                  <a:pt x="1806305" y="770753"/>
                </a:cubicBezTo>
                <a:cubicBezTo>
                  <a:pt x="1888331" y="734149"/>
                  <a:pt x="1973563" y="742699"/>
                  <a:pt x="2058528" y="759532"/>
                </a:cubicBezTo>
                <a:cubicBezTo>
                  <a:pt x="2082574" y="764341"/>
                  <a:pt x="2103148" y="760333"/>
                  <a:pt x="2125324" y="749379"/>
                </a:cubicBezTo>
                <a:cubicBezTo>
                  <a:pt x="2209220" y="708499"/>
                  <a:pt x="2296856" y="677506"/>
                  <a:pt x="2385294" y="648116"/>
                </a:cubicBezTo>
                <a:cubicBezTo>
                  <a:pt x="2459572" y="623535"/>
                  <a:pt x="2533849" y="600023"/>
                  <a:pt x="2608126" y="575709"/>
                </a:cubicBezTo>
                <a:cubicBezTo>
                  <a:pt x="2639921" y="565289"/>
                  <a:pt x="2670915" y="551662"/>
                  <a:pt x="2695228" y="528417"/>
                </a:cubicBezTo>
                <a:cubicBezTo>
                  <a:pt x="2728894" y="496088"/>
                  <a:pt x="2769506" y="478988"/>
                  <a:pt x="2813591" y="467766"/>
                </a:cubicBezTo>
                <a:cubicBezTo>
                  <a:pt x="2973902" y="426620"/>
                  <a:pt x="3124861" y="362228"/>
                  <a:pt x="3268339" y="280203"/>
                </a:cubicBezTo>
                <a:cubicBezTo>
                  <a:pt x="3393916" y="208597"/>
                  <a:pt x="3513347" y="126572"/>
                  <a:pt x="3639993" y="56569"/>
                </a:cubicBezTo>
                <a:cubicBezTo>
                  <a:pt x="3680070" y="34393"/>
                  <a:pt x="3722820" y="18095"/>
                  <a:pt x="3765302" y="1262"/>
                </a:cubicBezTo>
                <a:cubicBezTo>
                  <a:pt x="3769043" y="-341"/>
                  <a:pt x="3773318" y="-1410"/>
                  <a:pt x="3780799" y="4468"/>
                </a:cubicBezTo>
                <a:cubicBezTo>
                  <a:pt x="3660031" y="109205"/>
                  <a:pt x="3527241" y="193368"/>
                  <a:pt x="3391244" y="274325"/>
                </a:cubicBezTo>
                <a:cubicBezTo>
                  <a:pt x="3443078" y="250812"/>
                  <a:pt x="3495179" y="227567"/>
                  <a:pt x="3547012" y="203788"/>
                </a:cubicBezTo>
                <a:cubicBezTo>
                  <a:pt x="3666444" y="149015"/>
                  <a:pt x="3783203" y="88899"/>
                  <a:pt x="3903971" y="37065"/>
                </a:cubicBezTo>
                <a:cubicBezTo>
                  <a:pt x="3929353" y="26110"/>
                  <a:pt x="3955270" y="18629"/>
                  <a:pt x="3984661" y="20499"/>
                </a:cubicBezTo>
                <a:cubicBezTo>
                  <a:pt x="3940308" y="61111"/>
                  <a:pt x="3893284" y="98517"/>
                  <a:pt x="3842251" y="129778"/>
                </a:cubicBezTo>
                <a:cubicBezTo>
                  <a:pt x="3846794" y="139664"/>
                  <a:pt x="3856145" y="132717"/>
                  <a:pt x="3861221" y="140198"/>
                </a:cubicBezTo>
                <a:cubicBezTo>
                  <a:pt x="3824350" y="141267"/>
                  <a:pt x="3794158" y="157565"/>
                  <a:pt x="3763165" y="174131"/>
                </a:cubicBezTo>
                <a:cubicBezTo>
                  <a:pt x="3712934" y="201116"/>
                  <a:pt x="3660833" y="225430"/>
                  <a:pt x="3609801" y="250812"/>
                </a:cubicBezTo>
                <a:cubicBezTo>
                  <a:pt x="3578808" y="266309"/>
                  <a:pt x="3548348" y="283409"/>
                  <a:pt x="3516019" y="296501"/>
                </a:cubicBezTo>
                <a:cubicBezTo>
                  <a:pt x="3701445" y="247606"/>
                  <a:pt x="3878589" y="173329"/>
                  <a:pt x="4065350" y="119892"/>
                </a:cubicBezTo>
                <a:cubicBezTo>
                  <a:pt x="4025273" y="186955"/>
                  <a:pt x="3780799" y="321616"/>
                  <a:pt x="3650146" y="331502"/>
                </a:cubicBezTo>
                <a:cubicBezTo>
                  <a:pt x="3655222" y="349671"/>
                  <a:pt x="3670185" y="344861"/>
                  <a:pt x="3680605" y="342991"/>
                </a:cubicBezTo>
                <a:cubicBezTo>
                  <a:pt x="3759692" y="328296"/>
                  <a:pt x="3839847" y="318677"/>
                  <a:pt x="3918666" y="301043"/>
                </a:cubicBezTo>
                <a:cubicBezTo>
                  <a:pt x="3970500" y="289554"/>
                  <a:pt x="4022066" y="275928"/>
                  <a:pt x="4075236" y="271386"/>
                </a:cubicBezTo>
                <a:cubicBezTo>
                  <a:pt x="4084855" y="270584"/>
                  <a:pt x="4094474" y="266576"/>
                  <a:pt x="4107298" y="275393"/>
                </a:cubicBezTo>
                <a:cubicBezTo>
                  <a:pt x="3979584" y="357953"/>
                  <a:pt x="3841450" y="404711"/>
                  <a:pt x="3692895" y="422612"/>
                </a:cubicBezTo>
                <a:cubicBezTo>
                  <a:pt x="3766905" y="424750"/>
                  <a:pt x="3840114" y="419673"/>
                  <a:pt x="3913590" y="415131"/>
                </a:cubicBezTo>
                <a:cubicBezTo>
                  <a:pt x="3985997" y="410589"/>
                  <a:pt x="4058938" y="401237"/>
                  <a:pt x="4131879" y="418337"/>
                </a:cubicBezTo>
                <a:cubicBezTo>
                  <a:pt x="4085924" y="425017"/>
                  <a:pt x="4053060" y="460285"/>
                  <a:pt x="4008707" y="470705"/>
                </a:cubicBezTo>
                <a:cubicBezTo>
                  <a:pt x="3916262" y="492080"/>
                  <a:pt x="3822747" y="504905"/>
                  <a:pt x="3728164" y="507577"/>
                </a:cubicBezTo>
                <a:cubicBezTo>
                  <a:pt x="3725759" y="507577"/>
                  <a:pt x="3723621" y="508645"/>
                  <a:pt x="3713736" y="511317"/>
                </a:cubicBezTo>
                <a:cubicBezTo>
                  <a:pt x="3812594" y="528952"/>
                  <a:pt x="3904238" y="546051"/>
                  <a:pt x="3994279" y="573037"/>
                </a:cubicBezTo>
                <a:cubicBezTo>
                  <a:pt x="3890612" y="593877"/>
                  <a:pt x="3786677" y="585595"/>
                  <a:pt x="3680338" y="582656"/>
                </a:cubicBezTo>
                <a:cubicBezTo>
                  <a:pt x="3808052" y="610977"/>
                  <a:pt x="3933628" y="638764"/>
                  <a:pt x="4059205" y="666284"/>
                </a:cubicBezTo>
                <a:cubicBezTo>
                  <a:pt x="4059205" y="668956"/>
                  <a:pt x="4058938" y="671628"/>
                  <a:pt x="4058671" y="674300"/>
                </a:cubicBezTo>
                <a:cubicBezTo>
                  <a:pt x="4015921" y="684186"/>
                  <a:pt x="3973439" y="695942"/>
                  <a:pt x="3928819" y="694339"/>
                </a:cubicBezTo>
                <a:cubicBezTo>
                  <a:pt x="3822480" y="690064"/>
                  <a:pt x="3717209" y="675101"/>
                  <a:pt x="3611671" y="662277"/>
                </a:cubicBezTo>
                <a:cubicBezTo>
                  <a:pt x="3603655" y="661208"/>
                  <a:pt x="3595373" y="659338"/>
                  <a:pt x="3580945" y="666017"/>
                </a:cubicBezTo>
                <a:cubicBezTo>
                  <a:pt x="3678735" y="713042"/>
                  <a:pt x="3771715" y="758196"/>
                  <a:pt x="3864962" y="803083"/>
                </a:cubicBezTo>
                <a:cubicBezTo>
                  <a:pt x="3864160" y="805755"/>
                  <a:pt x="3863359" y="808159"/>
                  <a:pt x="3862557" y="810831"/>
                </a:cubicBezTo>
                <a:cubicBezTo>
                  <a:pt x="3786944" y="801212"/>
                  <a:pt x="3711064" y="791327"/>
                  <a:pt x="3632779" y="781174"/>
                </a:cubicBezTo>
                <a:close/>
              </a:path>
            </a:pathLst>
          </a:custGeom>
          <a:solidFill>
            <a:srgbClr val="000000"/>
          </a:solidFill>
          <a:ln w="2667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2D1573BB-A0C6-4600-BD6F-1C560E744BD1}"/>
              </a:ext>
            </a:extLst>
          </p:cNvPr>
          <p:cNvSpPr/>
          <p:nvPr/>
        </p:nvSpPr>
        <p:spPr>
          <a:xfrm>
            <a:off x="7074502" y="4917185"/>
            <a:ext cx="2091644" cy="1514534"/>
          </a:xfrm>
          <a:custGeom>
            <a:avLst/>
            <a:gdLst>
              <a:gd name="connsiteX0" fmla="*/ 1944136 w 2091644"/>
              <a:gd name="connsiteY0" fmla="*/ 1250185 h 1514534"/>
              <a:gd name="connsiteX1" fmla="*/ 2003985 w 2091644"/>
              <a:gd name="connsiteY1" fmla="*/ 1412100 h 1514534"/>
              <a:gd name="connsiteX2" fmla="*/ 2032574 w 2091644"/>
              <a:gd name="connsiteY2" fmla="*/ 1482636 h 1514534"/>
              <a:gd name="connsiteX3" fmla="*/ 2034711 w 2091644"/>
              <a:gd name="connsiteY3" fmla="*/ 1504812 h 1514534"/>
              <a:gd name="connsiteX4" fmla="*/ 2028833 w 2091644"/>
              <a:gd name="connsiteY4" fmla="*/ 1514431 h 1514534"/>
              <a:gd name="connsiteX5" fmla="*/ 2019749 w 2091644"/>
              <a:gd name="connsiteY5" fmla="*/ 1507484 h 1514534"/>
              <a:gd name="connsiteX6" fmla="*/ 2011466 w 2091644"/>
              <a:gd name="connsiteY6" fmla="*/ 1486644 h 1514534"/>
              <a:gd name="connsiteX7" fmla="*/ 1931044 w 2091644"/>
              <a:gd name="connsiteY7" fmla="*/ 1371220 h 1514534"/>
              <a:gd name="connsiteX8" fmla="*/ 1920623 w 2091644"/>
              <a:gd name="connsiteY8" fmla="*/ 1365609 h 1514534"/>
              <a:gd name="connsiteX9" fmla="*/ 1914478 w 2091644"/>
              <a:gd name="connsiteY9" fmla="*/ 1371754 h 1514534"/>
              <a:gd name="connsiteX10" fmla="*/ 1883485 w 2091644"/>
              <a:gd name="connsiteY10" fmla="*/ 1416642 h 1514534"/>
              <a:gd name="connsiteX11" fmla="*/ 1877339 w 2091644"/>
              <a:gd name="connsiteY11" fmla="*/ 1438284 h 1514534"/>
              <a:gd name="connsiteX12" fmla="*/ 1851957 w 2091644"/>
              <a:gd name="connsiteY12" fmla="*/ 1435344 h 1514534"/>
              <a:gd name="connsiteX13" fmla="*/ 1808673 w 2091644"/>
              <a:gd name="connsiteY13" fmla="*/ 1372289 h 1514534"/>
              <a:gd name="connsiteX14" fmla="*/ 1742679 w 2091644"/>
              <a:gd name="connsiteY14" fmla="*/ 1213581 h 1514534"/>
              <a:gd name="connsiteX15" fmla="*/ 1724510 w 2091644"/>
              <a:gd name="connsiteY15" fmla="*/ 1187932 h 1514534"/>
              <a:gd name="connsiteX16" fmla="*/ 1603208 w 2091644"/>
              <a:gd name="connsiteY16" fmla="*/ 1105104 h 1514534"/>
              <a:gd name="connsiteX17" fmla="*/ 1521450 w 2091644"/>
              <a:gd name="connsiteY17" fmla="*/ 1065027 h 1514534"/>
              <a:gd name="connsiteX18" fmla="*/ 1377437 w 2091644"/>
              <a:gd name="connsiteY18" fmla="*/ 1009452 h 1514534"/>
              <a:gd name="connsiteX19" fmla="*/ 1333352 w 2091644"/>
              <a:gd name="connsiteY19" fmla="*/ 1021476 h 1514534"/>
              <a:gd name="connsiteX20" fmla="*/ 1238501 w 2091644"/>
              <a:gd name="connsiteY20" fmla="*/ 1057546 h 1514534"/>
              <a:gd name="connsiteX21" fmla="*/ 1226211 w 2091644"/>
              <a:gd name="connsiteY21" fmla="*/ 1056210 h 1514534"/>
              <a:gd name="connsiteX22" fmla="*/ 1070175 w 2091644"/>
              <a:gd name="connsiteY22" fmla="*/ 997429 h 1514534"/>
              <a:gd name="connsiteX23" fmla="*/ 1079259 w 2091644"/>
              <a:gd name="connsiteY23" fmla="*/ 1014796 h 1514534"/>
              <a:gd name="connsiteX24" fmla="*/ 1093955 w 2091644"/>
              <a:gd name="connsiteY24" fmla="*/ 1034568 h 1514534"/>
              <a:gd name="connsiteX25" fmla="*/ 1072045 w 2091644"/>
              <a:gd name="connsiteY25" fmla="*/ 1048194 h 1514534"/>
              <a:gd name="connsiteX26" fmla="*/ 1022883 w 2091644"/>
              <a:gd name="connsiteY26" fmla="*/ 1072775 h 1514534"/>
              <a:gd name="connsiteX27" fmla="*/ 967576 w 2091644"/>
              <a:gd name="connsiteY27" fmla="*/ 1067431 h 1514534"/>
              <a:gd name="connsiteX28" fmla="*/ 962233 w 2091644"/>
              <a:gd name="connsiteY28" fmla="*/ 1075981 h 1514534"/>
              <a:gd name="connsiteX29" fmla="*/ 952614 w 2091644"/>
              <a:gd name="connsiteY29" fmla="*/ 1109380 h 1514534"/>
              <a:gd name="connsiteX30" fmla="*/ 920552 w 2091644"/>
              <a:gd name="connsiteY30" fmla="*/ 1393396 h 1514534"/>
              <a:gd name="connsiteX31" fmla="*/ 909330 w 2091644"/>
              <a:gd name="connsiteY31" fmla="*/ 1473819 h 1514534"/>
              <a:gd name="connsiteX32" fmla="*/ 869252 w 2091644"/>
              <a:gd name="connsiteY32" fmla="*/ 1450307 h 1514534"/>
              <a:gd name="connsiteX33" fmla="*/ 735927 w 2091644"/>
              <a:gd name="connsiteY33" fmla="*/ 1441757 h 1514534"/>
              <a:gd name="connsiteX34" fmla="*/ 711346 w 2091644"/>
              <a:gd name="connsiteY34" fmla="*/ 1449505 h 1514534"/>
              <a:gd name="connsiteX35" fmla="*/ 680620 w 2091644"/>
              <a:gd name="connsiteY35" fmla="*/ 1463666 h 1514534"/>
              <a:gd name="connsiteX36" fmla="*/ 573212 w 2091644"/>
              <a:gd name="connsiteY36" fmla="*/ 1477292 h 1514534"/>
              <a:gd name="connsiteX37" fmla="*/ 480232 w 2091644"/>
              <a:gd name="connsiteY37" fmla="*/ 1468743 h 1514534"/>
              <a:gd name="connsiteX38" fmla="*/ 458857 w 2091644"/>
              <a:gd name="connsiteY38" fmla="*/ 1466338 h 1514534"/>
              <a:gd name="connsiteX39" fmla="*/ 380038 w 2091644"/>
              <a:gd name="connsiteY39" fmla="*/ 1456185 h 1514534"/>
              <a:gd name="connsiteX40" fmla="*/ 279042 w 2091644"/>
              <a:gd name="connsiteY40" fmla="*/ 1462063 h 1514534"/>
              <a:gd name="connsiteX41" fmla="*/ 219727 w 2091644"/>
              <a:gd name="connsiteY41" fmla="*/ 1464200 h 1514534"/>
              <a:gd name="connsiteX42" fmla="*/ 236292 w 2091644"/>
              <a:gd name="connsiteY42" fmla="*/ 1418779 h 1514534"/>
              <a:gd name="connsiteX43" fmla="*/ 367480 w 2091644"/>
              <a:gd name="connsiteY43" fmla="*/ 1385915 h 1514534"/>
              <a:gd name="connsiteX44" fmla="*/ 497332 w 2091644"/>
              <a:gd name="connsiteY44" fmla="*/ 1381908 h 1514534"/>
              <a:gd name="connsiteX45" fmla="*/ 470346 w 2091644"/>
              <a:gd name="connsiteY45" fmla="*/ 1378167 h 1514534"/>
              <a:gd name="connsiteX46" fmla="*/ 503477 w 2091644"/>
              <a:gd name="connsiteY46" fmla="*/ 1358663 h 1514534"/>
              <a:gd name="connsiteX47" fmla="*/ 547028 w 2091644"/>
              <a:gd name="connsiteY47" fmla="*/ 1367747 h 1514534"/>
              <a:gd name="connsiteX48" fmla="*/ 608213 w 2091644"/>
              <a:gd name="connsiteY48" fmla="*/ 1347441 h 1514534"/>
              <a:gd name="connsiteX49" fmla="*/ 676345 w 2091644"/>
              <a:gd name="connsiteY49" fmla="*/ 1255529 h 1514534"/>
              <a:gd name="connsiteX50" fmla="*/ 710545 w 2091644"/>
              <a:gd name="connsiteY50" fmla="*/ 1175374 h 1514534"/>
              <a:gd name="connsiteX51" fmla="*/ 701728 w 2091644"/>
              <a:gd name="connsiteY51" fmla="*/ 1124342 h 1514534"/>
              <a:gd name="connsiteX52" fmla="*/ 693979 w 2091644"/>
              <a:gd name="connsiteY52" fmla="*/ 1106440 h 1514534"/>
              <a:gd name="connsiteX53" fmla="*/ 667261 w 2091644"/>
              <a:gd name="connsiteY53" fmla="*/ 1057546 h 1514534"/>
              <a:gd name="connsiteX54" fmla="*/ 654436 w 2091644"/>
              <a:gd name="connsiteY54" fmla="*/ 1012926 h 1514534"/>
              <a:gd name="connsiteX55" fmla="*/ 665925 w 2091644"/>
              <a:gd name="connsiteY55" fmla="*/ 924488 h 1514534"/>
              <a:gd name="connsiteX56" fmla="*/ 647222 w 2091644"/>
              <a:gd name="connsiteY56" fmla="*/ 900174 h 1514534"/>
              <a:gd name="connsiteX57" fmla="*/ 595923 w 2091644"/>
              <a:gd name="connsiteY57" fmla="*/ 909525 h 1514534"/>
              <a:gd name="connsiteX58" fmla="*/ 421451 w 2091644"/>
              <a:gd name="connsiteY58" fmla="*/ 843531 h 1514534"/>
              <a:gd name="connsiteX59" fmla="*/ 416107 w 2091644"/>
              <a:gd name="connsiteY59" fmla="*/ 834981 h 1514534"/>
              <a:gd name="connsiteX60" fmla="*/ 392328 w 2091644"/>
              <a:gd name="connsiteY60" fmla="*/ 813339 h 1514534"/>
              <a:gd name="connsiteX61" fmla="*/ 382977 w 2091644"/>
              <a:gd name="connsiteY61" fmla="*/ 838721 h 1514534"/>
              <a:gd name="connsiteX62" fmla="*/ 374961 w 2091644"/>
              <a:gd name="connsiteY62" fmla="*/ 856623 h 1514534"/>
              <a:gd name="connsiteX63" fmla="*/ 365610 w 2091644"/>
              <a:gd name="connsiteY63" fmla="*/ 929564 h 1514534"/>
              <a:gd name="connsiteX64" fmla="*/ 389389 w 2091644"/>
              <a:gd name="connsiteY64" fmla="*/ 1025751 h 1514534"/>
              <a:gd name="connsiteX65" fmla="*/ 379236 w 2091644"/>
              <a:gd name="connsiteY65" fmla="*/ 1076516 h 1514534"/>
              <a:gd name="connsiteX66" fmla="*/ 352518 w 2091644"/>
              <a:gd name="connsiteY66" fmla="*/ 1148923 h 1514534"/>
              <a:gd name="connsiteX67" fmla="*/ 302020 w 2091644"/>
              <a:gd name="connsiteY67" fmla="*/ 1197818 h 1514534"/>
              <a:gd name="connsiteX68" fmla="*/ 288660 w 2091644"/>
              <a:gd name="connsiteY68" fmla="*/ 1224269 h 1514534"/>
              <a:gd name="connsiteX69" fmla="*/ 311638 w 2091644"/>
              <a:gd name="connsiteY69" fmla="*/ 1277705 h 1514534"/>
              <a:gd name="connsiteX70" fmla="*/ 301218 w 2091644"/>
              <a:gd name="connsiteY70" fmla="*/ 1296141 h 1514534"/>
              <a:gd name="connsiteX71" fmla="*/ 235491 w 2091644"/>
              <a:gd name="connsiteY71" fmla="*/ 1293202 h 1514534"/>
              <a:gd name="connsiteX72" fmla="*/ 206100 w 2091644"/>
              <a:gd name="connsiteY72" fmla="*/ 1288393 h 1514534"/>
              <a:gd name="connsiteX73" fmla="*/ 138770 w 2091644"/>
              <a:gd name="connsiteY73" fmla="*/ 1275301 h 1514534"/>
              <a:gd name="connsiteX74" fmla="*/ 46591 w 2091644"/>
              <a:gd name="connsiteY74" fmla="*/ 1173237 h 1514534"/>
              <a:gd name="connsiteX75" fmla="*/ 10254 w 2091644"/>
              <a:gd name="connsiteY75" fmla="*/ 1096554 h 1514534"/>
              <a:gd name="connsiteX76" fmla="*/ 4643 w 2091644"/>
              <a:gd name="connsiteY76" fmla="*/ 998765 h 1514534"/>
              <a:gd name="connsiteX77" fmla="*/ 34835 w 2091644"/>
              <a:gd name="connsiteY77" fmla="*/ 969642 h 1514534"/>
              <a:gd name="connsiteX78" fmla="*/ 53805 w 2091644"/>
              <a:gd name="connsiteY78" fmla="*/ 947733 h 1514534"/>
              <a:gd name="connsiteX79" fmla="*/ 96020 w 2091644"/>
              <a:gd name="connsiteY79" fmla="*/ 758032 h 1514534"/>
              <a:gd name="connsiteX80" fmla="*/ 90677 w 2091644"/>
              <a:gd name="connsiteY80" fmla="*/ 725168 h 1514534"/>
              <a:gd name="connsiteX81" fmla="*/ 77050 w 2091644"/>
              <a:gd name="connsiteY81" fmla="*/ 609744 h 1514534"/>
              <a:gd name="connsiteX82" fmla="*/ 96020 w 2091644"/>
              <a:gd name="connsiteY82" fmla="*/ 575545 h 1514534"/>
              <a:gd name="connsiteX83" fmla="*/ 130220 w 2091644"/>
              <a:gd name="connsiteY83" fmla="*/ 499130 h 1514534"/>
              <a:gd name="connsiteX84" fmla="*/ 209039 w 2091644"/>
              <a:gd name="connsiteY84" fmla="*/ 243435 h 1514534"/>
              <a:gd name="connsiteX85" fmla="*/ 220261 w 2091644"/>
              <a:gd name="connsiteY85" fmla="*/ 215915 h 1514534"/>
              <a:gd name="connsiteX86" fmla="*/ 275301 w 2091644"/>
              <a:gd name="connsiteY86" fmla="*/ 145645 h 1514534"/>
              <a:gd name="connsiteX87" fmla="*/ 308699 w 2091644"/>
              <a:gd name="connsiteY87" fmla="*/ 120262 h 1514534"/>
              <a:gd name="connsiteX88" fmla="*/ 433742 w 2091644"/>
              <a:gd name="connsiteY88" fmla="*/ 51062 h 1514534"/>
              <a:gd name="connsiteX89" fmla="*/ 594320 w 2091644"/>
              <a:gd name="connsiteY89" fmla="*/ 17931 h 1514534"/>
              <a:gd name="connsiteX90" fmla="*/ 777074 w 2091644"/>
              <a:gd name="connsiteY90" fmla="*/ 29 h 1514534"/>
              <a:gd name="connsiteX91" fmla="*/ 1152735 w 2091644"/>
              <a:gd name="connsiteY91" fmla="*/ 77513 h 1514534"/>
              <a:gd name="connsiteX92" fmla="*/ 1424462 w 2091644"/>
              <a:gd name="connsiteY92" fmla="*/ 195074 h 1514534"/>
              <a:gd name="connsiteX93" fmla="*/ 1588246 w 2091644"/>
              <a:gd name="connsiteY93" fmla="*/ 328933 h 1514534"/>
              <a:gd name="connsiteX94" fmla="*/ 1618171 w 2091644"/>
              <a:gd name="connsiteY94" fmla="*/ 358591 h 1514534"/>
              <a:gd name="connsiteX95" fmla="*/ 1627789 w 2091644"/>
              <a:gd name="connsiteY95" fmla="*/ 389317 h 1514534"/>
              <a:gd name="connsiteX96" fmla="*/ 1595994 w 2091644"/>
              <a:gd name="connsiteY96" fmla="*/ 394928 h 1514534"/>
              <a:gd name="connsiteX97" fmla="*/ 1550573 w 2091644"/>
              <a:gd name="connsiteY97" fmla="*/ 410158 h 1514534"/>
              <a:gd name="connsiteX98" fmla="*/ 1560726 w 2091644"/>
              <a:gd name="connsiteY98" fmla="*/ 482832 h 1514534"/>
              <a:gd name="connsiteX99" fmla="*/ 1724243 w 2091644"/>
              <a:gd name="connsiteY99" fmla="*/ 660777 h 1514534"/>
              <a:gd name="connsiteX100" fmla="*/ 1889363 w 2091644"/>
              <a:gd name="connsiteY100" fmla="*/ 910594 h 1514534"/>
              <a:gd name="connsiteX101" fmla="*/ 1897378 w 2091644"/>
              <a:gd name="connsiteY101" fmla="*/ 958955 h 1514534"/>
              <a:gd name="connsiteX102" fmla="*/ 1909134 w 2091644"/>
              <a:gd name="connsiteY102" fmla="*/ 1001170 h 1514534"/>
              <a:gd name="connsiteX103" fmla="*/ 1968449 w 2091644"/>
              <a:gd name="connsiteY103" fmla="*/ 1108311 h 1514534"/>
              <a:gd name="connsiteX104" fmla="*/ 2083873 w 2091644"/>
              <a:gd name="connsiteY104" fmla="*/ 1276102 h 1514534"/>
              <a:gd name="connsiteX105" fmla="*/ 2083873 w 2091644"/>
              <a:gd name="connsiteY105" fmla="*/ 1311905 h 1514534"/>
              <a:gd name="connsiteX106" fmla="*/ 2045131 w 2091644"/>
              <a:gd name="connsiteY106" fmla="*/ 1305760 h 1514534"/>
              <a:gd name="connsiteX107" fmla="*/ 1944403 w 2091644"/>
              <a:gd name="connsiteY107" fmla="*/ 1250185 h 1514534"/>
              <a:gd name="connsiteX108" fmla="*/ 847076 w 2091644"/>
              <a:gd name="connsiteY108" fmla="*/ 1147052 h 1514534"/>
              <a:gd name="connsiteX109" fmla="*/ 827037 w 2091644"/>
              <a:gd name="connsiteY109" fmla="*/ 1174573 h 1514534"/>
              <a:gd name="connsiteX110" fmla="*/ 737263 w 2091644"/>
              <a:gd name="connsiteY110" fmla="*/ 1343967 h 1514534"/>
              <a:gd name="connsiteX111" fmla="*/ 739935 w 2091644"/>
              <a:gd name="connsiteY111" fmla="*/ 1361602 h 1514534"/>
              <a:gd name="connsiteX112" fmla="*/ 802991 w 2091644"/>
              <a:gd name="connsiteY112" fmla="*/ 1346639 h 1514534"/>
              <a:gd name="connsiteX113" fmla="*/ 846809 w 2091644"/>
              <a:gd name="connsiteY113" fmla="*/ 1147052 h 15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2091644" h="1514534">
                <a:moveTo>
                  <a:pt x="1944136" y="1250185"/>
                </a:moveTo>
                <a:cubicBezTo>
                  <a:pt x="1979404" y="1299080"/>
                  <a:pt x="1967381" y="1364540"/>
                  <a:pt x="2003985" y="1412100"/>
                </a:cubicBezTo>
                <a:cubicBezTo>
                  <a:pt x="2020283" y="1432940"/>
                  <a:pt x="2028032" y="1457253"/>
                  <a:pt x="2032574" y="1482636"/>
                </a:cubicBezTo>
                <a:cubicBezTo>
                  <a:pt x="2033910" y="1489850"/>
                  <a:pt x="2034444" y="1497331"/>
                  <a:pt x="2034711" y="1504812"/>
                </a:cubicBezTo>
                <a:cubicBezTo>
                  <a:pt x="2034711" y="1508820"/>
                  <a:pt x="2034177" y="1513629"/>
                  <a:pt x="2028833" y="1514431"/>
                </a:cubicBezTo>
                <a:cubicBezTo>
                  <a:pt x="2023757" y="1515233"/>
                  <a:pt x="2021352" y="1511225"/>
                  <a:pt x="2019749" y="1507484"/>
                </a:cubicBezTo>
                <a:cubicBezTo>
                  <a:pt x="2016543" y="1500805"/>
                  <a:pt x="2013604" y="1493858"/>
                  <a:pt x="2011466" y="1486644"/>
                </a:cubicBezTo>
                <a:cubicBezTo>
                  <a:pt x="1998107" y="1438818"/>
                  <a:pt x="1962571" y="1406221"/>
                  <a:pt x="1931044" y="1371220"/>
                </a:cubicBezTo>
                <a:cubicBezTo>
                  <a:pt x="1928372" y="1368281"/>
                  <a:pt x="1924364" y="1366144"/>
                  <a:pt x="1920623" y="1365609"/>
                </a:cubicBezTo>
                <a:cubicBezTo>
                  <a:pt x="1918753" y="1365342"/>
                  <a:pt x="1914211" y="1369884"/>
                  <a:pt x="1914478" y="1371754"/>
                </a:cubicBezTo>
                <a:cubicBezTo>
                  <a:pt x="1916349" y="1395534"/>
                  <a:pt x="1876271" y="1389923"/>
                  <a:pt x="1883485" y="1416642"/>
                </a:cubicBezTo>
                <a:cubicBezTo>
                  <a:pt x="1885889" y="1425459"/>
                  <a:pt x="1886424" y="1433474"/>
                  <a:pt x="1877339" y="1438284"/>
                </a:cubicBezTo>
                <a:cubicBezTo>
                  <a:pt x="1868789" y="1442826"/>
                  <a:pt x="1860240" y="1442291"/>
                  <a:pt x="1851957" y="1435344"/>
                </a:cubicBezTo>
                <a:cubicBezTo>
                  <a:pt x="1831384" y="1418512"/>
                  <a:pt x="1816956" y="1396870"/>
                  <a:pt x="1808673" y="1372289"/>
                </a:cubicBezTo>
                <a:cubicBezTo>
                  <a:pt x="1789970" y="1317783"/>
                  <a:pt x="1762984" y="1267018"/>
                  <a:pt x="1742679" y="1213581"/>
                </a:cubicBezTo>
                <a:cubicBezTo>
                  <a:pt x="1738938" y="1203428"/>
                  <a:pt x="1734396" y="1194344"/>
                  <a:pt x="1724510" y="1187932"/>
                </a:cubicBezTo>
                <a:cubicBezTo>
                  <a:pt x="1683631" y="1160946"/>
                  <a:pt x="1642217" y="1134495"/>
                  <a:pt x="1603208" y="1105104"/>
                </a:cubicBezTo>
                <a:cubicBezTo>
                  <a:pt x="1578093" y="1086134"/>
                  <a:pt x="1550038" y="1076516"/>
                  <a:pt x="1521450" y="1065027"/>
                </a:cubicBezTo>
                <a:cubicBezTo>
                  <a:pt x="1473624" y="1046056"/>
                  <a:pt x="1424462" y="1029758"/>
                  <a:pt x="1377437" y="1009452"/>
                </a:cubicBezTo>
                <a:cubicBezTo>
                  <a:pt x="1356330" y="1000368"/>
                  <a:pt x="1343238" y="1009452"/>
                  <a:pt x="1333352" y="1021476"/>
                </a:cubicBezTo>
                <a:cubicBezTo>
                  <a:pt x="1307969" y="1052202"/>
                  <a:pt x="1278579" y="1067699"/>
                  <a:pt x="1238501" y="1057546"/>
                </a:cubicBezTo>
                <a:cubicBezTo>
                  <a:pt x="1234494" y="1056477"/>
                  <a:pt x="1230219" y="1055675"/>
                  <a:pt x="1226211" y="1056210"/>
                </a:cubicBezTo>
                <a:cubicBezTo>
                  <a:pt x="1163957" y="1064225"/>
                  <a:pt x="1113726" y="1041782"/>
                  <a:pt x="1070175" y="997429"/>
                </a:cubicBezTo>
                <a:cubicBezTo>
                  <a:pt x="1073114" y="1003307"/>
                  <a:pt x="1075786" y="1009185"/>
                  <a:pt x="1079259" y="1014796"/>
                </a:cubicBezTo>
                <a:cubicBezTo>
                  <a:pt x="1083267" y="1020941"/>
                  <a:pt x="1087809" y="1026552"/>
                  <a:pt x="1093955" y="1034568"/>
                </a:cubicBezTo>
                <a:cubicBezTo>
                  <a:pt x="1084069" y="1036972"/>
                  <a:pt x="1062961" y="1022010"/>
                  <a:pt x="1072045" y="1048194"/>
                </a:cubicBezTo>
                <a:cubicBezTo>
                  <a:pt x="1074183" y="1054340"/>
                  <a:pt x="1030097" y="1077585"/>
                  <a:pt x="1022883" y="1072775"/>
                </a:cubicBezTo>
                <a:cubicBezTo>
                  <a:pt x="1004982" y="1061019"/>
                  <a:pt x="985478" y="1075981"/>
                  <a:pt x="967576" y="1067431"/>
                </a:cubicBezTo>
                <a:cubicBezTo>
                  <a:pt x="962500" y="1065027"/>
                  <a:pt x="962500" y="1072508"/>
                  <a:pt x="962233" y="1075981"/>
                </a:cubicBezTo>
                <a:cubicBezTo>
                  <a:pt x="961164" y="1087738"/>
                  <a:pt x="957156" y="1098425"/>
                  <a:pt x="952614" y="1109380"/>
                </a:cubicBezTo>
                <a:cubicBezTo>
                  <a:pt x="912536" y="1200757"/>
                  <a:pt x="903986" y="1295874"/>
                  <a:pt x="920552" y="1393396"/>
                </a:cubicBezTo>
                <a:cubicBezTo>
                  <a:pt x="925094" y="1420382"/>
                  <a:pt x="926964" y="1446032"/>
                  <a:pt x="909330" y="1473819"/>
                </a:cubicBezTo>
                <a:cubicBezTo>
                  <a:pt x="905857" y="1444963"/>
                  <a:pt x="885818" y="1452979"/>
                  <a:pt x="869252" y="1450307"/>
                </a:cubicBezTo>
                <a:cubicBezTo>
                  <a:pt x="824900" y="1442826"/>
                  <a:pt x="779746" y="1452177"/>
                  <a:pt x="735927" y="1441757"/>
                </a:cubicBezTo>
                <a:cubicBezTo>
                  <a:pt x="726309" y="1439352"/>
                  <a:pt x="718293" y="1441757"/>
                  <a:pt x="711346" y="1449505"/>
                </a:cubicBezTo>
                <a:cubicBezTo>
                  <a:pt x="703331" y="1458857"/>
                  <a:pt x="691575" y="1466338"/>
                  <a:pt x="680620" y="1463666"/>
                </a:cubicBezTo>
                <a:cubicBezTo>
                  <a:pt x="642680" y="1454314"/>
                  <a:pt x="609015" y="1472750"/>
                  <a:pt x="573212" y="1477292"/>
                </a:cubicBezTo>
                <a:cubicBezTo>
                  <a:pt x="541417" y="1481033"/>
                  <a:pt x="510424" y="1482102"/>
                  <a:pt x="480232" y="1468743"/>
                </a:cubicBezTo>
                <a:cubicBezTo>
                  <a:pt x="473819" y="1465803"/>
                  <a:pt x="463399" y="1463131"/>
                  <a:pt x="458857" y="1466338"/>
                </a:cubicBezTo>
                <a:cubicBezTo>
                  <a:pt x="428932" y="1486911"/>
                  <a:pt x="405153" y="1465269"/>
                  <a:pt x="380038" y="1456185"/>
                </a:cubicBezTo>
                <a:cubicBezTo>
                  <a:pt x="345036" y="1443627"/>
                  <a:pt x="312440" y="1454314"/>
                  <a:pt x="279042" y="1462063"/>
                </a:cubicBezTo>
                <a:cubicBezTo>
                  <a:pt x="272985" y="1437482"/>
                  <a:pt x="253214" y="1438203"/>
                  <a:pt x="219727" y="1464200"/>
                </a:cubicBezTo>
                <a:cubicBezTo>
                  <a:pt x="215452" y="1444429"/>
                  <a:pt x="222399" y="1430001"/>
                  <a:pt x="236292" y="1418779"/>
                </a:cubicBezTo>
                <a:cubicBezTo>
                  <a:pt x="274767" y="1387251"/>
                  <a:pt x="319654" y="1377900"/>
                  <a:pt x="367480" y="1385915"/>
                </a:cubicBezTo>
                <a:cubicBezTo>
                  <a:pt x="411031" y="1393129"/>
                  <a:pt x="454048" y="1395000"/>
                  <a:pt x="497332" y="1381908"/>
                </a:cubicBezTo>
                <a:cubicBezTo>
                  <a:pt x="488782" y="1380839"/>
                  <a:pt x="480499" y="1379503"/>
                  <a:pt x="470346" y="1378167"/>
                </a:cubicBezTo>
                <a:cubicBezTo>
                  <a:pt x="477293" y="1361602"/>
                  <a:pt x="490652" y="1360266"/>
                  <a:pt x="503477" y="1358663"/>
                </a:cubicBezTo>
                <a:cubicBezTo>
                  <a:pt x="518974" y="1356792"/>
                  <a:pt x="532867" y="1362937"/>
                  <a:pt x="547028" y="1367747"/>
                </a:cubicBezTo>
                <a:cubicBezTo>
                  <a:pt x="580693" y="1379503"/>
                  <a:pt x="587106" y="1376030"/>
                  <a:pt x="608213" y="1347441"/>
                </a:cubicBezTo>
                <a:cubicBezTo>
                  <a:pt x="630924" y="1316715"/>
                  <a:pt x="657375" y="1289195"/>
                  <a:pt x="676345" y="1255529"/>
                </a:cubicBezTo>
                <a:cubicBezTo>
                  <a:pt x="690773" y="1229880"/>
                  <a:pt x="701461" y="1202894"/>
                  <a:pt x="710545" y="1175374"/>
                </a:cubicBezTo>
                <a:cubicBezTo>
                  <a:pt x="716156" y="1158541"/>
                  <a:pt x="715621" y="1139839"/>
                  <a:pt x="701728" y="1124342"/>
                </a:cubicBezTo>
                <a:cubicBezTo>
                  <a:pt x="697453" y="1119800"/>
                  <a:pt x="693979" y="1112586"/>
                  <a:pt x="693979" y="1106440"/>
                </a:cubicBezTo>
                <a:cubicBezTo>
                  <a:pt x="694514" y="1084531"/>
                  <a:pt x="682490" y="1071439"/>
                  <a:pt x="667261" y="1057546"/>
                </a:cubicBezTo>
                <a:cubicBezTo>
                  <a:pt x="656039" y="1047125"/>
                  <a:pt x="662986" y="1026819"/>
                  <a:pt x="654436" y="1012926"/>
                </a:cubicBezTo>
                <a:cubicBezTo>
                  <a:pt x="634130" y="980596"/>
                  <a:pt x="659513" y="953343"/>
                  <a:pt x="665925" y="924488"/>
                </a:cubicBezTo>
                <a:cubicBezTo>
                  <a:pt x="670467" y="904983"/>
                  <a:pt x="671002" y="896166"/>
                  <a:pt x="647222" y="900174"/>
                </a:cubicBezTo>
                <a:cubicBezTo>
                  <a:pt x="630122" y="902846"/>
                  <a:pt x="612755" y="904449"/>
                  <a:pt x="595923" y="909525"/>
                </a:cubicBezTo>
                <a:cubicBezTo>
                  <a:pt x="525920" y="930366"/>
                  <a:pt x="460727" y="905518"/>
                  <a:pt x="421451" y="843531"/>
                </a:cubicBezTo>
                <a:cubicBezTo>
                  <a:pt x="419581" y="840592"/>
                  <a:pt x="417978" y="837920"/>
                  <a:pt x="416107" y="834981"/>
                </a:cubicBezTo>
                <a:cubicBezTo>
                  <a:pt x="409962" y="825897"/>
                  <a:pt x="407023" y="810667"/>
                  <a:pt x="392328" y="813339"/>
                </a:cubicBezTo>
                <a:cubicBezTo>
                  <a:pt x="378702" y="816011"/>
                  <a:pt x="386450" y="830171"/>
                  <a:pt x="382977" y="838721"/>
                </a:cubicBezTo>
                <a:cubicBezTo>
                  <a:pt x="380572" y="844867"/>
                  <a:pt x="379503" y="853417"/>
                  <a:pt x="374961" y="856623"/>
                </a:cubicBezTo>
                <a:cubicBezTo>
                  <a:pt x="344502" y="877731"/>
                  <a:pt x="357861" y="904449"/>
                  <a:pt x="365610" y="929564"/>
                </a:cubicBezTo>
                <a:cubicBezTo>
                  <a:pt x="375495" y="961359"/>
                  <a:pt x="389122" y="991551"/>
                  <a:pt x="389389" y="1025751"/>
                </a:cubicBezTo>
                <a:cubicBezTo>
                  <a:pt x="389389" y="1043652"/>
                  <a:pt x="386717" y="1060485"/>
                  <a:pt x="379236" y="1076516"/>
                </a:cubicBezTo>
                <a:cubicBezTo>
                  <a:pt x="368014" y="1099761"/>
                  <a:pt x="359197" y="1123807"/>
                  <a:pt x="352518" y="1148923"/>
                </a:cubicBezTo>
                <a:cubicBezTo>
                  <a:pt x="345571" y="1175107"/>
                  <a:pt x="329807" y="1193275"/>
                  <a:pt x="302020" y="1197818"/>
                </a:cubicBezTo>
                <a:cubicBezTo>
                  <a:pt x="285187" y="1200757"/>
                  <a:pt x="282248" y="1209306"/>
                  <a:pt x="288660" y="1224269"/>
                </a:cubicBezTo>
                <a:cubicBezTo>
                  <a:pt x="296409" y="1241903"/>
                  <a:pt x="292668" y="1263278"/>
                  <a:pt x="311638" y="1277705"/>
                </a:cubicBezTo>
                <a:cubicBezTo>
                  <a:pt x="319654" y="1283583"/>
                  <a:pt x="308165" y="1292401"/>
                  <a:pt x="301218" y="1296141"/>
                </a:cubicBezTo>
                <a:cubicBezTo>
                  <a:pt x="279042" y="1307363"/>
                  <a:pt x="256331" y="1309233"/>
                  <a:pt x="235491" y="1293202"/>
                </a:cubicBezTo>
                <a:cubicBezTo>
                  <a:pt x="225872" y="1285988"/>
                  <a:pt x="217857" y="1284385"/>
                  <a:pt x="206100" y="1288393"/>
                </a:cubicBezTo>
                <a:cubicBezTo>
                  <a:pt x="181787" y="1296676"/>
                  <a:pt x="159878" y="1288393"/>
                  <a:pt x="138770" y="1275301"/>
                </a:cubicBezTo>
                <a:cubicBezTo>
                  <a:pt x="98158" y="1250185"/>
                  <a:pt x="66897" y="1216787"/>
                  <a:pt x="46591" y="1173237"/>
                </a:cubicBezTo>
                <a:cubicBezTo>
                  <a:pt x="34568" y="1147587"/>
                  <a:pt x="22010" y="1122471"/>
                  <a:pt x="10254" y="1096554"/>
                </a:cubicBezTo>
                <a:cubicBezTo>
                  <a:pt x="-3907" y="1064760"/>
                  <a:pt x="-968" y="1031629"/>
                  <a:pt x="4643" y="998765"/>
                </a:cubicBezTo>
                <a:cubicBezTo>
                  <a:pt x="7315" y="983001"/>
                  <a:pt x="18270" y="971245"/>
                  <a:pt x="34835" y="969642"/>
                </a:cubicBezTo>
                <a:cubicBezTo>
                  <a:pt x="49263" y="968039"/>
                  <a:pt x="52469" y="958955"/>
                  <a:pt x="53805" y="947733"/>
                </a:cubicBezTo>
                <a:cubicBezTo>
                  <a:pt x="62355" y="883341"/>
                  <a:pt x="81592" y="821355"/>
                  <a:pt x="96020" y="758032"/>
                </a:cubicBezTo>
                <a:cubicBezTo>
                  <a:pt x="98959" y="745741"/>
                  <a:pt x="97089" y="735855"/>
                  <a:pt x="90677" y="725168"/>
                </a:cubicBezTo>
                <a:cubicBezTo>
                  <a:pt x="68768" y="689098"/>
                  <a:pt x="65829" y="650089"/>
                  <a:pt x="77050" y="609744"/>
                </a:cubicBezTo>
                <a:cubicBezTo>
                  <a:pt x="80524" y="596919"/>
                  <a:pt x="84799" y="581423"/>
                  <a:pt x="96020" y="575545"/>
                </a:cubicBezTo>
                <a:cubicBezTo>
                  <a:pt x="128083" y="558178"/>
                  <a:pt x="127281" y="528520"/>
                  <a:pt x="130220" y="499130"/>
                </a:cubicBezTo>
                <a:cubicBezTo>
                  <a:pt x="139037" y="408554"/>
                  <a:pt x="170031" y="324658"/>
                  <a:pt x="209039" y="243435"/>
                </a:cubicBezTo>
                <a:cubicBezTo>
                  <a:pt x="213314" y="234617"/>
                  <a:pt x="218124" y="225533"/>
                  <a:pt x="220261" y="215915"/>
                </a:cubicBezTo>
                <a:cubicBezTo>
                  <a:pt x="227208" y="183318"/>
                  <a:pt x="247514" y="161142"/>
                  <a:pt x="275301" y="145645"/>
                </a:cubicBezTo>
                <a:cubicBezTo>
                  <a:pt x="287859" y="138698"/>
                  <a:pt x="298813" y="130683"/>
                  <a:pt x="308699" y="120262"/>
                </a:cubicBezTo>
                <a:cubicBezTo>
                  <a:pt x="342899" y="83658"/>
                  <a:pt x="387519" y="65757"/>
                  <a:pt x="433742" y="51062"/>
                </a:cubicBezTo>
                <a:cubicBezTo>
                  <a:pt x="486110" y="34229"/>
                  <a:pt x="541684" y="31023"/>
                  <a:pt x="594320" y="17931"/>
                </a:cubicBezTo>
                <a:cubicBezTo>
                  <a:pt x="655238" y="2968"/>
                  <a:pt x="715621" y="564"/>
                  <a:pt x="777074" y="29"/>
                </a:cubicBezTo>
                <a:cubicBezTo>
                  <a:pt x="907994" y="-1039"/>
                  <a:pt x="1033036" y="27015"/>
                  <a:pt x="1152735" y="77513"/>
                </a:cubicBezTo>
                <a:cubicBezTo>
                  <a:pt x="1243578" y="115987"/>
                  <a:pt x="1336558" y="149653"/>
                  <a:pt x="1424462" y="195074"/>
                </a:cubicBezTo>
                <a:cubicBezTo>
                  <a:pt x="1488853" y="228205"/>
                  <a:pt x="1548435" y="265878"/>
                  <a:pt x="1588246" y="328933"/>
                </a:cubicBezTo>
                <a:cubicBezTo>
                  <a:pt x="1595460" y="340423"/>
                  <a:pt x="1608819" y="348171"/>
                  <a:pt x="1618171" y="358591"/>
                </a:cubicBezTo>
                <a:cubicBezTo>
                  <a:pt x="1625652" y="367141"/>
                  <a:pt x="1635270" y="377027"/>
                  <a:pt x="1627789" y="389317"/>
                </a:cubicBezTo>
                <a:cubicBezTo>
                  <a:pt x="1620308" y="401608"/>
                  <a:pt x="1607216" y="398402"/>
                  <a:pt x="1595994" y="394928"/>
                </a:cubicBezTo>
                <a:cubicBezTo>
                  <a:pt x="1576757" y="388783"/>
                  <a:pt x="1560993" y="393058"/>
                  <a:pt x="1550573" y="410158"/>
                </a:cubicBezTo>
                <a:cubicBezTo>
                  <a:pt x="1541756" y="424586"/>
                  <a:pt x="1548435" y="468938"/>
                  <a:pt x="1560726" y="482832"/>
                </a:cubicBezTo>
                <a:cubicBezTo>
                  <a:pt x="1614430" y="542948"/>
                  <a:pt x="1663859" y="607073"/>
                  <a:pt x="1724243" y="660777"/>
                </a:cubicBezTo>
                <a:cubicBezTo>
                  <a:pt x="1801726" y="729443"/>
                  <a:pt x="1841537" y="822423"/>
                  <a:pt x="1889363" y="910594"/>
                </a:cubicBezTo>
                <a:cubicBezTo>
                  <a:pt x="1897111" y="925022"/>
                  <a:pt x="1901386" y="941855"/>
                  <a:pt x="1897378" y="958955"/>
                </a:cubicBezTo>
                <a:cubicBezTo>
                  <a:pt x="1893638" y="975253"/>
                  <a:pt x="1907799" y="987009"/>
                  <a:pt x="1909134" y="1001170"/>
                </a:cubicBezTo>
                <a:cubicBezTo>
                  <a:pt x="1913142" y="1046056"/>
                  <a:pt x="1939861" y="1076248"/>
                  <a:pt x="1968449" y="1108311"/>
                </a:cubicBezTo>
                <a:cubicBezTo>
                  <a:pt x="2013336" y="1159076"/>
                  <a:pt x="2055819" y="1213047"/>
                  <a:pt x="2083873" y="1276102"/>
                </a:cubicBezTo>
                <a:cubicBezTo>
                  <a:pt x="2089217" y="1288126"/>
                  <a:pt x="2098301" y="1302287"/>
                  <a:pt x="2083873" y="1311905"/>
                </a:cubicBezTo>
                <a:cubicBezTo>
                  <a:pt x="2071583" y="1319921"/>
                  <a:pt x="2056620" y="1314844"/>
                  <a:pt x="2045131" y="1305760"/>
                </a:cubicBezTo>
                <a:cubicBezTo>
                  <a:pt x="2015207" y="1281713"/>
                  <a:pt x="1981541" y="1264079"/>
                  <a:pt x="1944403" y="1250185"/>
                </a:cubicBezTo>
                <a:close/>
                <a:moveTo>
                  <a:pt x="847076" y="1147052"/>
                </a:moveTo>
                <a:cubicBezTo>
                  <a:pt x="840396" y="1156137"/>
                  <a:pt x="835320" y="1167091"/>
                  <a:pt x="827037" y="1174573"/>
                </a:cubicBezTo>
                <a:cubicBezTo>
                  <a:pt x="776272" y="1219994"/>
                  <a:pt x="760508" y="1283851"/>
                  <a:pt x="737263" y="1343967"/>
                </a:cubicBezTo>
                <a:cubicBezTo>
                  <a:pt x="735126" y="1349846"/>
                  <a:pt x="731920" y="1356792"/>
                  <a:pt x="739935" y="1361602"/>
                </a:cubicBezTo>
                <a:cubicBezTo>
                  <a:pt x="754363" y="1370418"/>
                  <a:pt x="792036" y="1361602"/>
                  <a:pt x="802991" y="1346639"/>
                </a:cubicBezTo>
                <a:cubicBezTo>
                  <a:pt x="847343" y="1287057"/>
                  <a:pt x="845206" y="1216787"/>
                  <a:pt x="846809" y="1147052"/>
                </a:cubicBezTo>
                <a:close/>
              </a:path>
            </a:pathLst>
          </a:custGeom>
          <a:solidFill>
            <a:srgbClr val="000000"/>
          </a:solidFill>
          <a:ln w="2667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420A0509-98EB-4A03-81A2-42984FB2903C}"/>
              </a:ext>
            </a:extLst>
          </p:cNvPr>
          <p:cNvSpPr/>
          <p:nvPr/>
        </p:nvSpPr>
        <p:spPr>
          <a:xfrm>
            <a:off x="9271496" y="1926466"/>
            <a:ext cx="2192789" cy="2026479"/>
          </a:xfrm>
          <a:custGeom>
            <a:avLst/>
            <a:gdLst>
              <a:gd name="connsiteX0" fmla="*/ 1225207 w 2192789"/>
              <a:gd name="connsiteY0" fmla="*/ 474404 h 2026479"/>
              <a:gd name="connsiteX1" fmla="*/ 1220398 w 2192789"/>
              <a:gd name="connsiteY1" fmla="*/ 439938 h 2026479"/>
              <a:gd name="connsiteX2" fmla="*/ 1209977 w 2192789"/>
              <a:gd name="connsiteY2" fmla="*/ 424174 h 2026479"/>
              <a:gd name="connsiteX3" fmla="*/ 1236428 w 2192789"/>
              <a:gd name="connsiteY3" fmla="*/ 418296 h 2026479"/>
              <a:gd name="connsiteX4" fmla="*/ 1243643 w 2192789"/>
              <a:gd name="connsiteY4" fmla="*/ 401463 h 2026479"/>
              <a:gd name="connsiteX5" fmla="*/ 1269025 w 2192789"/>
              <a:gd name="connsiteY5" fmla="*/ 403868 h 2026479"/>
              <a:gd name="connsiteX6" fmla="*/ 1242574 w 2192789"/>
              <a:gd name="connsiteY6" fmla="*/ 378485 h 2026479"/>
              <a:gd name="connsiteX7" fmla="*/ 1274636 w 2192789"/>
              <a:gd name="connsiteY7" fmla="*/ 376882 h 2026479"/>
              <a:gd name="connsiteX8" fmla="*/ 1289865 w 2192789"/>
              <a:gd name="connsiteY8" fmla="*/ 366996 h 2026479"/>
              <a:gd name="connsiteX9" fmla="*/ 1308301 w 2192789"/>
              <a:gd name="connsiteY9" fmla="*/ 367263 h 2026479"/>
              <a:gd name="connsiteX10" fmla="*/ 1326737 w 2192789"/>
              <a:gd name="connsiteY10" fmla="*/ 361118 h 2026479"/>
              <a:gd name="connsiteX11" fmla="*/ 1332348 w 2192789"/>
              <a:gd name="connsiteY11" fmla="*/ 357912 h 2026479"/>
              <a:gd name="connsiteX12" fmla="*/ 1348379 w 2192789"/>
              <a:gd name="connsiteY12" fmla="*/ 335736 h 2026479"/>
              <a:gd name="connsiteX13" fmla="*/ 1354257 w 2192789"/>
              <a:gd name="connsiteY13" fmla="*/ 268405 h 2026479"/>
              <a:gd name="connsiteX14" fmla="*/ 1393266 w 2192789"/>
              <a:gd name="connsiteY14" fmla="*/ 318903 h 2026479"/>
              <a:gd name="connsiteX15" fmla="*/ 1413305 w 2192789"/>
              <a:gd name="connsiteY15" fmla="*/ 366996 h 2026479"/>
              <a:gd name="connsiteX16" fmla="*/ 1436283 w 2192789"/>
              <a:gd name="connsiteY16" fmla="*/ 382226 h 2026479"/>
              <a:gd name="connsiteX17" fmla="*/ 1429336 w 2192789"/>
              <a:gd name="connsiteY17" fmla="*/ 336003 h 2026479"/>
              <a:gd name="connsiteX18" fmla="*/ 1457925 w 2192789"/>
              <a:gd name="connsiteY18" fmla="*/ 365393 h 2026479"/>
              <a:gd name="connsiteX19" fmla="*/ 1449642 w 2192789"/>
              <a:gd name="connsiteY19" fmla="*/ 311155 h 2026479"/>
              <a:gd name="connsiteX20" fmla="*/ 1479567 w 2192789"/>
              <a:gd name="connsiteY20" fmla="*/ 445548 h 2026479"/>
              <a:gd name="connsiteX21" fmla="*/ 1508957 w 2192789"/>
              <a:gd name="connsiteY21" fmla="*/ 401730 h 2026479"/>
              <a:gd name="connsiteX22" fmla="*/ 1624380 w 2192789"/>
              <a:gd name="connsiteY22" fmla="*/ 186380 h 2026479"/>
              <a:gd name="connsiteX23" fmla="*/ 1668733 w 2192789"/>
              <a:gd name="connsiteY23" fmla="*/ 89124 h 2026479"/>
              <a:gd name="connsiteX24" fmla="*/ 1876870 w 2192789"/>
              <a:gd name="connsiteY24" fmla="*/ 9503 h 2026479"/>
              <a:gd name="connsiteX25" fmla="*/ 2073517 w 2192789"/>
              <a:gd name="connsiteY25" fmla="*/ 63742 h 2026479"/>
              <a:gd name="connsiteX26" fmla="*/ 2148062 w 2192789"/>
              <a:gd name="connsiteY26" fmla="*/ 81910 h 2026479"/>
              <a:gd name="connsiteX27" fmla="*/ 2179055 w 2192789"/>
              <a:gd name="connsiteY27" fmla="*/ 192258 h 2026479"/>
              <a:gd name="connsiteX28" fmla="*/ 2141650 w 2192789"/>
              <a:gd name="connsiteY28" fmla="*/ 172219 h 2026479"/>
              <a:gd name="connsiteX29" fmla="*/ 1997103 w 2192789"/>
              <a:gd name="connsiteY29" fmla="*/ 192792 h 2026479"/>
              <a:gd name="connsiteX30" fmla="*/ 1739537 w 2192789"/>
              <a:gd name="connsiteY30" fmla="*/ 369134 h 2026479"/>
              <a:gd name="connsiteX31" fmla="*/ 1658313 w 2192789"/>
              <a:gd name="connsiteY31" fmla="*/ 485893 h 2026479"/>
              <a:gd name="connsiteX32" fmla="*/ 1673810 w 2192789"/>
              <a:gd name="connsiteY32" fmla="*/ 514215 h 2026479"/>
              <a:gd name="connsiteX33" fmla="*/ 1685031 w 2192789"/>
              <a:gd name="connsiteY33" fmla="*/ 517955 h 2026479"/>
              <a:gd name="connsiteX34" fmla="*/ 1674611 w 2192789"/>
              <a:gd name="connsiteY34" fmla="*/ 527307 h 2026479"/>
              <a:gd name="connsiteX35" fmla="*/ 1662588 w 2192789"/>
              <a:gd name="connsiteY35" fmla="*/ 536391 h 2026479"/>
              <a:gd name="connsiteX36" fmla="*/ 1712818 w 2192789"/>
              <a:gd name="connsiteY36" fmla="*/ 585286 h 2026479"/>
              <a:gd name="connsiteX37" fmla="*/ 1671672 w 2192789"/>
              <a:gd name="connsiteY37" fmla="*/ 575667 h 2026479"/>
              <a:gd name="connsiteX38" fmla="*/ 1692246 w 2192789"/>
              <a:gd name="connsiteY38" fmla="*/ 620554 h 2026479"/>
              <a:gd name="connsiteX39" fmla="*/ 1651633 w 2192789"/>
              <a:gd name="connsiteY39" fmla="*/ 597844 h 2026479"/>
              <a:gd name="connsiteX40" fmla="*/ 1662855 w 2192789"/>
              <a:gd name="connsiteY40" fmla="*/ 672388 h 2026479"/>
              <a:gd name="connsiteX41" fmla="*/ 1647893 w 2192789"/>
              <a:gd name="connsiteY41" fmla="*/ 658762 h 2026479"/>
              <a:gd name="connsiteX42" fmla="*/ 1645221 w 2192789"/>
              <a:gd name="connsiteY42" fmla="*/ 663838 h 2026479"/>
              <a:gd name="connsiteX43" fmla="*/ 1626785 w 2192789"/>
              <a:gd name="connsiteY43" fmla="*/ 768040 h 2026479"/>
              <a:gd name="connsiteX44" fmla="*/ 1615563 w 2192789"/>
              <a:gd name="connsiteY44" fmla="*/ 874112 h 2026479"/>
              <a:gd name="connsiteX45" fmla="*/ 1520713 w 2192789"/>
              <a:gd name="connsiteY45" fmla="*/ 1145572 h 2026479"/>
              <a:gd name="connsiteX46" fmla="*/ 1439222 w 2192789"/>
              <a:gd name="connsiteY46" fmla="*/ 1242560 h 2026479"/>
              <a:gd name="connsiteX47" fmla="*/ 1359868 w 2192789"/>
              <a:gd name="connsiteY47" fmla="*/ 1357182 h 2026479"/>
              <a:gd name="connsiteX48" fmla="*/ 1237230 w 2192789"/>
              <a:gd name="connsiteY48" fmla="*/ 1510546 h 2026479"/>
              <a:gd name="connsiteX49" fmla="*/ 1184862 w 2192789"/>
              <a:gd name="connsiteY49" fmla="*/ 1589900 h 2026479"/>
              <a:gd name="connsiteX50" fmla="*/ 1113791 w 2192789"/>
              <a:gd name="connsiteY50" fmla="*/ 1732042 h 2026479"/>
              <a:gd name="connsiteX51" fmla="*/ 1100699 w 2192789"/>
              <a:gd name="connsiteY51" fmla="*/ 1775860 h 2026479"/>
              <a:gd name="connsiteX52" fmla="*/ 1139174 w 2192789"/>
              <a:gd name="connsiteY52" fmla="*/ 1893688 h 2026479"/>
              <a:gd name="connsiteX53" fmla="*/ 1149326 w 2192789"/>
              <a:gd name="connsiteY53" fmla="*/ 1903841 h 2026479"/>
              <a:gd name="connsiteX54" fmla="*/ 1242841 w 2192789"/>
              <a:gd name="connsiteY54" fmla="*/ 1922277 h 2026479"/>
              <a:gd name="connsiteX55" fmla="*/ 1269827 w 2192789"/>
              <a:gd name="connsiteY55" fmla="*/ 1925216 h 2026479"/>
              <a:gd name="connsiteX56" fmla="*/ 1365479 w 2192789"/>
              <a:gd name="connsiteY56" fmla="*/ 1964492 h 2026479"/>
              <a:gd name="connsiteX57" fmla="*/ 1378304 w 2192789"/>
              <a:gd name="connsiteY57" fmla="*/ 2026479 h 2026479"/>
              <a:gd name="connsiteX58" fmla="*/ 1369754 w 2192789"/>
              <a:gd name="connsiteY58" fmla="*/ 2010181 h 2026479"/>
              <a:gd name="connsiteX59" fmla="*/ 1346241 w 2192789"/>
              <a:gd name="connsiteY59" fmla="*/ 2004570 h 2026479"/>
              <a:gd name="connsiteX60" fmla="*/ 1291736 w 2192789"/>
              <a:gd name="connsiteY60" fmla="*/ 2003768 h 2026479"/>
              <a:gd name="connsiteX61" fmla="*/ 1079859 w 2192789"/>
              <a:gd name="connsiteY61" fmla="*/ 1943117 h 2026479"/>
              <a:gd name="connsiteX62" fmla="*/ 1013062 w 2192789"/>
              <a:gd name="connsiteY62" fmla="*/ 1945255 h 2026479"/>
              <a:gd name="connsiteX63" fmla="*/ 1008787 w 2192789"/>
              <a:gd name="connsiteY63" fmla="*/ 1991745 h 2026479"/>
              <a:gd name="connsiteX64" fmla="*/ 996230 w 2192789"/>
              <a:gd name="connsiteY64" fmla="*/ 1974111 h 2026479"/>
              <a:gd name="connsiteX65" fmla="*/ 981267 w 2192789"/>
              <a:gd name="connsiteY65" fmla="*/ 1965027 h 2026479"/>
              <a:gd name="connsiteX66" fmla="*/ 930502 w 2192789"/>
              <a:gd name="connsiteY66" fmla="*/ 1953805 h 2026479"/>
              <a:gd name="connsiteX67" fmla="*/ 815079 w 2192789"/>
              <a:gd name="connsiteY67" fmla="*/ 1940178 h 2026479"/>
              <a:gd name="connsiteX68" fmla="*/ 783284 w 2192789"/>
              <a:gd name="connsiteY68" fmla="*/ 1945255 h 2026479"/>
              <a:gd name="connsiteX69" fmla="*/ 739466 w 2192789"/>
              <a:gd name="connsiteY69" fmla="*/ 1981058 h 2026479"/>
              <a:gd name="connsiteX70" fmla="*/ 717556 w 2192789"/>
              <a:gd name="connsiteY70" fmla="*/ 1918002 h 2026479"/>
              <a:gd name="connsiteX71" fmla="*/ 731183 w 2192789"/>
              <a:gd name="connsiteY71" fmla="*/ 1902773 h 2026479"/>
              <a:gd name="connsiteX72" fmla="*/ 746145 w 2192789"/>
              <a:gd name="connsiteY72" fmla="*/ 1901971 h 2026479"/>
              <a:gd name="connsiteX73" fmla="*/ 827636 w 2192789"/>
              <a:gd name="connsiteY73" fmla="*/ 1822350 h 2026479"/>
              <a:gd name="connsiteX74" fmla="*/ 815613 w 2192789"/>
              <a:gd name="connsiteY74" fmla="*/ 1728835 h 2026479"/>
              <a:gd name="connsiteX75" fmla="*/ 777673 w 2192789"/>
              <a:gd name="connsiteY75" fmla="*/ 1760898 h 2026479"/>
              <a:gd name="connsiteX76" fmla="*/ 752023 w 2192789"/>
              <a:gd name="connsiteY76" fmla="*/ 1747004 h 2026479"/>
              <a:gd name="connsiteX77" fmla="*/ 729847 w 2192789"/>
              <a:gd name="connsiteY77" fmla="*/ 1759027 h 2026479"/>
              <a:gd name="connsiteX78" fmla="*/ 730915 w 2192789"/>
              <a:gd name="connsiteY78" fmla="*/ 1714140 h 2026479"/>
              <a:gd name="connsiteX79" fmla="*/ 696983 w 2192789"/>
              <a:gd name="connsiteY79" fmla="*/ 1724561 h 2026479"/>
              <a:gd name="connsiteX80" fmla="*/ 518771 w 2192789"/>
              <a:gd name="connsiteY80" fmla="*/ 1737920 h 2026479"/>
              <a:gd name="connsiteX81" fmla="*/ 362201 w 2192789"/>
              <a:gd name="connsiteY81" fmla="*/ 1789486 h 2026479"/>
              <a:gd name="connsiteX82" fmla="*/ 307695 w 2192789"/>
              <a:gd name="connsiteY82" fmla="*/ 1804181 h 2026479"/>
              <a:gd name="connsiteX83" fmla="*/ 298611 w 2192789"/>
              <a:gd name="connsiteY83" fmla="*/ 1806319 h 2026479"/>
              <a:gd name="connsiteX84" fmla="*/ 198150 w 2192789"/>
              <a:gd name="connsiteY84" fmla="*/ 1832236 h 2026479"/>
              <a:gd name="connsiteX85" fmla="*/ 175973 w 2192789"/>
              <a:gd name="connsiteY85" fmla="*/ 1850939 h 2026479"/>
              <a:gd name="connsiteX86" fmla="*/ 168492 w 2192789"/>
              <a:gd name="connsiteY86" fmla="*/ 1884871 h 2026479"/>
              <a:gd name="connsiteX87" fmla="*/ 153797 w 2192789"/>
              <a:gd name="connsiteY87" fmla="*/ 1899833 h 2026479"/>
              <a:gd name="connsiteX88" fmla="*/ 141239 w 2192789"/>
              <a:gd name="connsiteY88" fmla="*/ 1886207 h 2026479"/>
              <a:gd name="connsiteX89" fmla="*/ 122002 w 2192789"/>
              <a:gd name="connsiteY89" fmla="*/ 1819144 h 2026479"/>
              <a:gd name="connsiteX90" fmla="*/ 97955 w 2192789"/>
              <a:gd name="connsiteY90" fmla="*/ 1802846 h 2026479"/>
              <a:gd name="connsiteX91" fmla="*/ 35701 w 2192789"/>
              <a:gd name="connsiteY91" fmla="*/ 1765440 h 2026479"/>
              <a:gd name="connsiteX92" fmla="*/ 23945 w 2192789"/>
              <a:gd name="connsiteY92" fmla="*/ 1751546 h 2026479"/>
              <a:gd name="connsiteX93" fmla="*/ 2571 w 2192789"/>
              <a:gd name="connsiteY93" fmla="*/ 1710133 h 2026479"/>
              <a:gd name="connsiteX94" fmla="*/ 61084 w 2192789"/>
              <a:gd name="connsiteY94" fmla="*/ 1565051 h 2026479"/>
              <a:gd name="connsiteX95" fmla="*/ 180515 w 2192789"/>
              <a:gd name="connsiteY95" fmla="*/ 1349166 h 2026479"/>
              <a:gd name="connsiteX96" fmla="*/ 184790 w 2192789"/>
              <a:gd name="connsiteY96" fmla="*/ 1335540 h 2026479"/>
              <a:gd name="connsiteX97" fmla="*/ 189333 w 2192789"/>
              <a:gd name="connsiteY97" fmla="*/ 1266873 h 2026479"/>
              <a:gd name="connsiteX98" fmla="*/ 268152 w 2192789"/>
              <a:gd name="connsiteY98" fmla="*/ 1022667 h 2026479"/>
              <a:gd name="connsiteX99" fmla="*/ 354185 w 2192789"/>
              <a:gd name="connsiteY99" fmla="*/ 868501 h 2026479"/>
              <a:gd name="connsiteX100" fmla="*/ 578353 w 2192789"/>
              <a:gd name="connsiteY100" fmla="*/ 615211 h 2026479"/>
              <a:gd name="connsiteX101" fmla="*/ 677211 w 2192789"/>
              <a:gd name="connsiteY101" fmla="*/ 574599 h 2026479"/>
              <a:gd name="connsiteX102" fmla="*/ 704464 w 2192789"/>
              <a:gd name="connsiteY102" fmla="*/ 563644 h 2026479"/>
              <a:gd name="connsiteX103" fmla="*/ 899509 w 2192789"/>
              <a:gd name="connsiteY103" fmla="*/ 477878 h 2026479"/>
              <a:gd name="connsiteX104" fmla="*/ 988748 w 2192789"/>
              <a:gd name="connsiteY104" fmla="*/ 473336 h 2026479"/>
              <a:gd name="connsiteX105" fmla="*/ 1055010 w 2192789"/>
              <a:gd name="connsiteY105" fmla="*/ 515551 h 2026479"/>
              <a:gd name="connsiteX106" fmla="*/ 1071576 w 2192789"/>
              <a:gd name="connsiteY106" fmla="*/ 522765 h 2026479"/>
              <a:gd name="connsiteX107" fmla="*/ 1225474 w 2192789"/>
              <a:gd name="connsiteY107" fmla="*/ 473870 h 2026479"/>
              <a:gd name="connsiteX108" fmla="*/ 1044590 w 2192789"/>
              <a:gd name="connsiteY108" fmla="*/ 1813533 h 2026479"/>
              <a:gd name="connsiteX109" fmla="*/ 1037643 w 2192789"/>
              <a:gd name="connsiteY109" fmla="*/ 1756890 h 2026479"/>
              <a:gd name="connsiteX110" fmla="*/ 1031231 w 2192789"/>
              <a:gd name="connsiteY110" fmla="*/ 1742195 h 2026479"/>
              <a:gd name="connsiteX111" fmla="*/ 1017872 w 2192789"/>
              <a:gd name="connsiteY111" fmla="*/ 1751546 h 2026479"/>
              <a:gd name="connsiteX112" fmla="*/ 1009589 w 2192789"/>
              <a:gd name="connsiteY112" fmla="*/ 1760630 h 2026479"/>
              <a:gd name="connsiteX113" fmla="*/ 999169 w 2192789"/>
              <a:gd name="connsiteY113" fmla="*/ 1765974 h 2026479"/>
              <a:gd name="connsiteX114" fmla="*/ 994894 w 2192789"/>
              <a:gd name="connsiteY114" fmla="*/ 1753684 h 2026479"/>
              <a:gd name="connsiteX115" fmla="*/ 991955 w 2192789"/>
              <a:gd name="connsiteY115" fmla="*/ 1699712 h 2026479"/>
              <a:gd name="connsiteX116" fmla="*/ 983138 w 2192789"/>
              <a:gd name="connsiteY116" fmla="*/ 1686353 h 2026479"/>
              <a:gd name="connsiteX117" fmla="*/ 887219 w 2192789"/>
              <a:gd name="connsiteY117" fmla="*/ 1704522 h 2026479"/>
              <a:gd name="connsiteX118" fmla="*/ 881340 w 2192789"/>
              <a:gd name="connsiteY118" fmla="*/ 1717079 h 2026479"/>
              <a:gd name="connsiteX119" fmla="*/ 916074 w 2192789"/>
              <a:gd name="connsiteY119" fmla="*/ 1864832 h 2026479"/>
              <a:gd name="connsiteX120" fmla="*/ 935579 w 2192789"/>
              <a:gd name="connsiteY120" fmla="*/ 1878726 h 2026479"/>
              <a:gd name="connsiteX121" fmla="*/ 999970 w 2192789"/>
              <a:gd name="connsiteY121" fmla="*/ 1875787 h 2026479"/>
              <a:gd name="connsiteX122" fmla="*/ 1044857 w 2192789"/>
              <a:gd name="connsiteY122" fmla="*/ 1813800 h 202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2192789" h="2026479">
                <a:moveTo>
                  <a:pt x="1225207" y="474404"/>
                </a:moveTo>
                <a:cubicBezTo>
                  <a:pt x="1229215" y="460511"/>
                  <a:pt x="1190740" y="458106"/>
                  <a:pt x="1220398" y="439938"/>
                </a:cubicBezTo>
                <a:cubicBezTo>
                  <a:pt x="1227077" y="435930"/>
                  <a:pt x="1208107" y="433792"/>
                  <a:pt x="1209977" y="424174"/>
                </a:cubicBezTo>
                <a:cubicBezTo>
                  <a:pt x="1217191" y="417227"/>
                  <a:pt x="1227611" y="424174"/>
                  <a:pt x="1236428" y="418296"/>
                </a:cubicBezTo>
                <a:cubicBezTo>
                  <a:pt x="1215054" y="401997"/>
                  <a:pt x="1227611" y="400661"/>
                  <a:pt x="1243643" y="401463"/>
                </a:cubicBezTo>
                <a:cubicBezTo>
                  <a:pt x="1251658" y="401997"/>
                  <a:pt x="1259674" y="403066"/>
                  <a:pt x="1269025" y="403868"/>
                </a:cubicBezTo>
                <a:cubicBezTo>
                  <a:pt x="1264483" y="389440"/>
                  <a:pt x="1249521" y="389172"/>
                  <a:pt x="1242574" y="378485"/>
                </a:cubicBezTo>
                <a:cubicBezTo>
                  <a:pt x="1253261" y="369401"/>
                  <a:pt x="1264483" y="377951"/>
                  <a:pt x="1274636" y="376882"/>
                </a:cubicBezTo>
                <a:cubicBezTo>
                  <a:pt x="1280514" y="376348"/>
                  <a:pt x="1296278" y="392112"/>
                  <a:pt x="1289865" y="366996"/>
                </a:cubicBezTo>
                <a:cubicBezTo>
                  <a:pt x="1287995" y="360317"/>
                  <a:pt x="1301889" y="368599"/>
                  <a:pt x="1308301" y="367263"/>
                </a:cubicBezTo>
                <a:cubicBezTo>
                  <a:pt x="1314446" y="365928"/>
                  <a:pt x="1328607" y="386768"/>
                  <a:pt x="1326737" y="361118"/>
                </a:cubicBezTo>
                <a:cubicBezTo>
                  <a:pt x="1326737" y="360049"/>
                  <a:pt x="1331012" y="357645"/>
                  <a:pt x="1332348" y="357912"/>
                </a:cubicBezTo>
                <a:cubicBezTo>
                  <a:pt x="1362273" y="368332"/>
                  <a:pt x="1350249" y="346690"/>
                  <a:pt x="1348379" y="335736"/>
                </a:cubicBezTo>
                <a:cubicBezTo>
                  <a:pt x="1344371" y="312491"/>
                  <a:pt x="1370021" y="293521"/>
                  <a:pt x="1354257" y="268405"/>
                </a:cubicBezTo>
                <a:cubicBezTo>
                  <a:pt x="1375899" y="280428"/>
                  <a:pt x="1383380" y="300734"/>
                  <a:pt x="1393266" y="318903"/>
                </a:cubicBezTo>
                <a:cubicBezTo>
                  <a:pt x="1401549" y="334133"/>
                  <a:pt x="1408763" y="350431"/>
                  <a:pt x="1413305" y="366996"/>
                </a:cubicBezTo>
                <a:cubicBezTo>
                  <a:pt x="1416778" y="380356"/>
                  <a:pt x="1423725" y="384096"/>
                  <a:pt x="1436283" y="382226"/>
                </a:cubicBezTo>
                <a:cubicBezTo>
                  <a:pt x="1439222" y="367798"/>
                  <a:pt x="1434679" y="353637"/>
                  <a:pt x="1429336" y="336003"/>
                </a:cubicBezTo>
                <a:cubicBezTo>
                  <a:pt x="1446168" y="341881"/>
                  <a:pt x="1448306" y="355507"/>
                  <a:pt x="1457925" y="365393"/>
                </a:cubicBezTo>
                <a:cubicBezTo>
                  <a:pt x="1460329" y="348293"/>
                  <a:pt x="1450978" y="333865"/>
                  <a:pt x="1449642" y="311155"/>
                </a:cubicBezTo>
                <a:cubicBezTo>
                  <a:pt x="1480903" y="353370"/>
                  <a:pt x="1479299" y="395585"/>
                  <a:pt x="1479567" y="445548"/>
                </a:cubicBezTo>
                <a:cubicBezTo>
                  <a:pt x="1492124" y="426846"/>
                  <a:pt x="1500941" y="414555"/>
                  <a:pt x="1508957" y="401730"/>
                </a:cubicBezTo>
                <a:cubicBezTo>
                  <a:pt x="1551706" y="332262"/>
                  <a:pt x="1589914" y="260390"/>
                  <a:pt x="1624380" y="186380"/>
                </a:cubicBezTo>
                <a:cubicBezTo>
                  <a:pt x="1639343" y="154050"/>
                  <a:pt x="1648160" y="119316"/>
                  <a:pt x="1668733" y="89124"/>
                </a:cubicBezTo>
                <a:cubicBezTo>
                  <a:pt x="1722705" y="10038"/>
                  <a:pt x="1784691" y="-16146"/>
                  <a:pt x="1876870" y="9503"/>
                </a:cubicBezTo>
                <a:cubicBezTo>
                  <a:pt x="1942330" y="27672"/>
                  <a:pt x="2005385" y="54390"/>
                  <a:pt x="2073517" y="63742"/>
                </a:cubicBezTo>
                <a:cubicBezTo>
                  <a:pt x="2098900" y="67215"/>
                  <a:pt x="2124550" y="70154"/>
                  <a:pt x="2148062" y="81910"/>
                </a:cubicBezTo>
                <a:cubicBezTo>
                  <a:pt x="2193484" y="104888"/>
                  <a:pt x="2205240" y="143363"/>
                  <a:pt x="2179055" y="192258"/>
                </a:cubicBezTo>
                <a:cubicBezTo>
                  <a:pt x="2173178" y="170883"/>
                  <a:pt x="2159818" y="171417"/>
                  <a:pt x="2141650" y="172219"/>
                </a:cubicBezTo>
                <a:cubicBezTo>
                  <a:pt x="2092488" y="174356"/>
                  <a:pt x="2042791" y="173020"/>
                  <a:pt x="1997103" y="192792"/>
                </a:cubicBezTo>
                <a:cubicBezTo>
                  <a:pt x="1899848" y="234740"/>
                  <a:pt x="1803394" y="278825"/>
                  <a:pt x="1739537" y="369134"/>
                </a:cubicBezTo>
                <a:cubicBezTo>
                  <a:pt x="1712284" y="407875"/>
                  <a:pt x="1679420" y="442609"/>
                  <a:pt x="1658313" y="485893"/>
                </a:cubicBezTo>
                <a:cubicBezTo>
                  <a:pt x="1646022" y="510741"/>
                  <a:pt x="1645221" y="510207"/>
                  <a:pt x="1673810" y="514215"/>
                </a:cubicBezTo>
                <a:cubicBezTo>
                  <a:pt x="1676749" y="514749"/>
                  <a:pt x="1679688" y="516085"/>
                  <a:pt x="1685031" y="517955"/>
                </a:cubicBezTo>
                <a:cubicBezTo>
                  <a:pt x="1680222" y="522230"/>
                  <a:pt x="1677550" y="524902"/>
                  <a:pt x="1674611" y="527307"/>
                </a:cubicBezTo>
                <a:cubicBezTo>
                  <a:pt x="1671405" y="529979"/>
                  <a:pt x="1668199" y="532383"/>
                  <a:pt x="1662588" y="536391"/>
                </a:cubicBezTo>
                <a:cubicBezTo>
                  <a:pt x="1680489" y="551621"/>
                  <a:pt x="1704001" y="559903"/>
                  <a:pt x="1712818" y="585286"/>
                </a:cubicBezTo>
                <a:cubicBezTo>
                  <a:pt x="1697322" y="587958"/>
                  <a:pt x="1687970" y="574064"/>
                  <a:pt x="1671672" y="575667"/>
                </a:cubicBezTo>
                <a:cubicBezTo>
                  <a:pt x="1678352" y="590095"/>
                  <a:pt x="1684497" y="603722"/>
                  <a:pt x="1692246" y="620554"/>
                </a:cubicBezTo>
                <a:cubicBezTo>
                  <a:pt x="1674344" y="617348"/>
                  <a:pt x="1668733" y="598912"/>
                  <a:pt x="1651633" y="597844"/>
                </a:cubicBezTo>
                <a:cubicBezTo>
                  <a:pt x="1656710" y="622692"/>
                  <a:pt x="1669802" y="646204"/>
                  <a:pt x="1662855" y="672388"/>
                </a:cubicBezTo>
                <a:cubicBezTo>
                  <a:pt x="1652969" y="671854"/>
                  <a:pt x="1655641" y="660899"/>
                  <a:pt x="1647893" y="658762"/>
                </a:cubicBezTo>
                <a:cubicBezTo>
                  <a:pt x="1647091" y="660098"/>
                  <a:pt x="1645221" y="661968"/>
                  <a:pt x="1645221" y="663838"/>
                </a:cubicBezTo>
                <a:cubicBezTo>
                  <a:pt x="1647625" y="700175"/>
                  <a:pt x="1641480" y="734108"/>
                  <a:pt x="1626785" y="768040"/>
                </a:cubicBezTo>
                <a:cubicBezTo>
                  <a:pt x="1612357" y="801171"/>
                  <a:pt x="1621708" y="838577"/>
                  <a:pt x="1615563" y="874112"/>
                </a:cubicBezTo>
                <a:cubicBezTo>
                  <a:pt x="1599265" y="970299"/>
                  <a:pt x="1568004" y="1060340"/>
                  <a:pt x="1520713" y="1145572"/>
                </a:cubicBezTo>
                <a:cubicBezTo>
                  <a:pt x="1499605" y="1183512"/>
                  <a:pt x="1465406" y="1209429"/>
                  <a:pt x="1439222" y="1242560"/>
                </a:cubicBezTo>
                <a:cubicBezTo>
                  <a:pt x="1410366" y="1279164"/>
                  <a:pt x="1383647" y="1317104"/>
                  <a:pt x="1359868" y="1357182"/>
                </a:cubicBezTo>
                <a:cubicBezTo>
                  <a:pt x="1326202" y="1414092"/>
                  <a:pt x="1284789" y="1464857"/>
                  <a:pt x="1237230" y="1510546"/>
                </a:cubicBezTo>
                <a:cubicBezTo>
                  <a:pt x="1213718" y="1532989"/>
                  <a:pt x="1194748" y="1556501"/>
                  <a:pt x="1184862" y="1589900"/>
                </a:cubicBezTo>
                <a:cubicBezTo>
                  <a:pt x="1170167" y="1640932"/>
                  <a:pt x="1145319" y="1688758"/>
                  <a:pt x="1113791" y="1732042"/>
                </a:cubicBezTo>
                <a:cubicBezTo>
                  <a:pt x="1103905" y="1745668"/>
                  <a:pt x="1099096" y="1759562"/>
                  <a:pt x="1100699" y="1775860"/>
                </a:cubicBezTo>
                <a:cubicBezTo>
                  <a:pt x="1104707" y="1818075"/>
                  <a:pt x="1106844" y="1860825"/>
                  <a:pt x="1139174" y="1893688"/>
                </a:cubicBezTo>
                <a:cubicBezTo>
                  <a:pt x="1142647" y="1897162"/>
                  <a:pt x="1146120" y="1903841"/>
                  <a:pt x="1149326" y="1903841"/>
                </a:cubicBezTo>
                <a:cubicBezTo>
                  <a:pt x="1182190" y="1901971"/>
                  <a:pt x="1210512" y="1922277"/>
                  <a:pt x="1242841" y="1922277"/>
                </a:cubicBezTo>
                <a:cubicBezTo>
                  <a:pt x="1251925" y="1922277"/>
                  <a:pt x="1261544" y="1920407"/>
                  <a:pt x="1269827" y="1925216"/>
                </a:cubicBezTo>
                <a:cubicBezTo>
                  <a:pt x="1300018" y="1942316"/>
                  <a:pt x="1330478" y="1957011"/>
                  <a:pt x="1365479" y="1964492"/>
                </a:cubicBezTo>
                <a:cubicBezTo>
                  <a:pt x="1388991" y="1969302"/>
                  <a:pt x="1393533" y="2001097"/>
                  <a:pt x="1378304" y="2026479"/>
                </a:cubicBezTo>
                <a:cubicBezTo>
                  <a:pt x="1369754" y="2024074"/>
                  <a:pt x="1373494" y="2014990"/>
                  <a:pt x="1369754" y="2010181"/>
                </a:cubicBezTo>
                <a:cubicBezTo>
                  <a:pt x="1363341" y="2002165"/>
                  <a:pt x="1358265" y="1993615"/>
                  <a:pt x="1346241" y="2004570"/>
                </a:cubicBezTo>
                <a:cubicBezTo>
                  <a:pt x="1328340" y="2020868"/>
                  <a:pt x="1308034" y="2017394"/>
                  <a:pt x="1291736" y="2003768"/>
                </a:cubicBezTo>
                <a:cubicBezTo>
                  <a:pt x="1229749" y="1952202"/>
                  <a:pt x="1156006" y="1945255"/>
                  <a:pt x="1079859" y="1943117"/>
                </a:cubicBezTo>
                <a:cubicBezTo>
                  <a:pt x="1057415" y="1942583"/>
                  <a:pt x="1036307" y="1954072"/>
                  <a:pt x="1013062" y="1945255"/>
                </a:cubicBezTo>
                <a:cubicBezTo>
                  <a:pt x="1008253" y="1960752"/>
                  <a:pt x="1015200" y="1976783"/>
                  <a:pt x="1008787" y="1991745"/>
                </a:cubicBezTo>
                <a:cubicBezTo>
                  <a:pt x="998902" y="1989073"/>
                  <a:pt x="999703" y="1979989"/>
                  <a:pt x="996230" y="1974111"/>
                </a:cubicBezTo>
                <a:cubicBezTo>
                  <a:pt x="992756" y="1968500"/>
                  <a:pt x="990085" y="1961019"/>
                  <a:pt x="981267" y="1965027"/>
                </a:cubicBezTo>
                <a:cubicBezTo>
                  <a:pt x="961229" y="1974645"/>
                  <a:pt x="944129" y="1965027"/>
                  <a:pt x="930502" y="1953805"/>
                </a:cubicBezTo>
                <a:cubicBezTo>
                  <a:pt x="894165" y="1924147"/>
                  <a:pt x="856492" y="1919872"/>
                  <a:pt x="815079" y="1940178"/>
                </a:cubicBezTo>
                <a:cubicBezTo>
                  <a:pt x="805193" y="1944988"/>
                  <a:pt x="794238" y="1945522"/>
                  <a:pt x="783284" y="1945255"/>
                </a:cubicBezTo>
                <a:cubicBezTo>
                  <a:pt x="760039" y="1944186"/>
                  <a:pt x="739733" y="1947660"/>
                  <a:pt x="739466" y="1981058"/>
                </a:cubicBezTo>
                <a:cubicBezTo>
                  <a:pt x="720762" y="1961019"/>
                  <a:pt x="723434" y="1938041"/>
                  <a:pt x="717556" y="1918002"/>
                </a:cubicBezTo>
                <a:cubicBezTo>
                  <a:pt x="715419" y="1910788"/>
                  <a:pt x="723167" y="1904643"/>
                  <a:pt x="731183" y="1902773"/>
                </a:cubicBezTo>
                <a:cubicBezTo>
                  <a:pt x="735992" y="1901704"/>
                  <a:pt x="741069" y="1901704"/>
                  <a:pt x="746145" y="1901971"/>
                </a:cubicBezTo>
                <a:cubicBezTo>
                  <a:pt x="800651" y="1903307"/>
                  <a:pt x="827369" y="1878726"/>
                  <a:pt x="827636" y="1822350"/>
                </a:cubicBezTo>
                <a:cubicBezTo>
                  <a:pt x="827636" y="1791891"/>
                  <a:pt x="824163" y="1761432"/>
                  <a:pt x="815613" y="1728835"/>
                </a:cubicBezTo>
                <a:cubicBezTo>
                  <a:pt x="802254" y="1740859"/>
                  <a:pt x="793971" y="1754218"/>
                  <a:pt x="777673" y="1760898"/>
                </a:cubicBezTo>
                <a:cubicBezTo>
                  <a:pt x="753359" y="1770783"/>
                  <a:pt x="754428" y="1773722"/>
                  <a:pt x="752023" y="1747004"/>
                </a:cubicBezTo>
                <a:cubicBezTo>
                  <a:pt x="741603" y="1746470"/>
                  <a:pt x="738664" y="1768646"/>
                  <a:pt x="729847" y="1759027"/>
                </a:cubicBezTo>
                <a:cubicBezTo>
                  <a:pt x="719159" y="1747538"/>
                  <a:pt x="732251" y="1730706"/>
                  <a:pt x="730915" y="1714140"/>
                </a:cubicBezTo>
                <a:cubicBezTo>
                  <a:pt x="718091" y="1712537"/>
                  <a:pt x="708472" y="1722423"/>
                  <a:pt x="696983" y="1724561"/>
                </a:cubicBezTo>
                <a:cubicBezTo>
                  <a:pt x="637935" y="1734713"/>
                  <a:pt x="579422" y="1740057"/>
                  <a:pt x="518771" y="1737920"/>
                </a:cubicBezTo>
                <a:cubicBezTo>
                  <a:pt x="462929" y="1736049"/>
                  <a:pt x="407889" y="1752348"/>
                  <a:pt x="362201" y="1789486"/>
                </a:cubicBezTo>
                <a:cubicBezTo>
                  <a:pt x="346437" y="1802311"/>
                  <a:pt x="331742" y="1820213"/>
                  <a:pt x="307695" y="1804181"/>
                </a:cubicBezTo>
                <a:cubicBezTo>
                  <a:pt x="305825" y="1802846"/>
                  <a:pt x="300748" y="1804449"/>
                  <a:pt x="298611" y="1806319"/>
                </a:cubicBezTo>
                <a:cubicBezTo>
                  <a:pt x="269755" y="1832503"/>
                  <a:pt x="233952" y="1834106"/>
                  <a:pt x="198150" y="1832236"/>
                </a:cubicBezTo>
                <a:cubicBezTo>
                  <a:pt x="182119" y="1831434"/>
                  <a:pt x="177844" y="1837312"/>
                  <a:pt x="175973" y="1850939"/>
                </a:cubicBezTo>
                <a:cubicBezTo>
                  <a:pt x="174637" y="1862428"/>
                  <a:pt x="171431" y="1873650"/>
                  <a:pt x="168492" y="1884871"/>
                </a:cubicBezTo>
                <a:cubicBezTo>
                  <a:pt x="166355" y="1892352"/>
                  <a:pt x="162614" y="1899566"/>
                  <a:pt x="153797" y="1899833"/>
                </a:cubicBezTo>
                <a:cubicBezTo>
                  <a:pt x="145514" y="1900101"/>
                  <a:pt x="143911" y="1891818"/>
                  <a:pt x="141239" y="1886207"/>
                </a:cubicBezTo>
                <a:cubicBezTo>
                  <a:pt x="131621" y="1864832"/>
                  <a:pt x="126544" y="1842122"/>
                  <a:pt x="122002" y="1819144"/>
                </a:cubicBezTo>
                <a:cubicBezTo>
                  <a:pt x="119063" y="1804716"/>
                  <a:pt x="113185" y="1800441"/>
                  <a:pt x="97955" y="1802846"/>
                </a:cubicBezTo>
                <a:cubicBezTo>
                  <a:pt x="57076" y="1809258"/>
                  <a:pt x="48793" y="1803647"/>
                  <a:pt x="35701" y="1765440"/>
                </a:cubicBezTo>
                <a:cubicBezTo>
                  <a:pt x="33564" y="1758760"/>
                  <a:pt x="32228" y="1752615"/>
                  <a:pt x="23945" y="1751546"/>
                </a:cubicBezTo>
                <a:cubicBezTo>
                  <a:pt x="-2239" y="1747805"/>
                  <a:pt x="-2506" y="1729103"/>
                  <a:pt x="2571" y="1710133"/>
                </a:cubicBezTo>
                <a:cubicBezTo>
                  <a:pt x="15930" y="1659367"/>
                  <a:pt x="34365" y="1609938"/>
                  <a:pt x="61084" y="1565051"/>
                </a:cubicBezTo>
                <a:cubicBezTo>
                  <a:pt x="103032" y="1494247"/>
                  <a:pt x="135896" y="1418367"/>
                  <a:pt x="180515" y="1349166"/>
                </a:cubicBezTo>
                <a:cubicBezTo>
                  <a:pt x="183187" y="1345158"/>
                  <a:pt x="186661" y="1338212"/>
                  <a:pt x="184790" y="1335540"/>
                </a:cubicBezTo>
                <a:cubicBezTo>
                  <a:pt x="168492" y="1311226"/>
                  <a:pt x="182386" y="1289050"/>
                  <a:pt x="189333" y="1266873"/>
                </a:cubicBezTo>
                <a:cubicBezTo>
                  <a:pt x="214715" y="1185115"/>
                  <a:pt x="240632" y="1103624"/>
                  <a:pt x="268152" y="1022667"/>
                </a:cubicBezTo>
                <a:cubicBezTo>
                  <a:pt x="287122" y="966291"/>
                  <a:pt x="319451" y="916328"/>
                  <a:pt x="354185" y="868501"/>
                </a:cubicBezTo>
                <a:cubicBezTo>
                  <a:pt x="420714" y="776857"/>
                  <a:pt x="492053" y="689221"/>
                  <a:pt x="578353" y="615211"/>
                </a:cubicBezTo>
                <a:cubicBezTo>
                  <a:pt x="606408" y="591164"/>
                  <a:pt x="637935" y="572194"/>
                  <a:pt x="677211" y="574599"/>
                </a:cubicBezTo>
                <a:cubicBezTo>
                  <a:pt x="687899" y="575133"/>
                  <a:pt x="695914" y="568453"/>
                  <a:pt x="704464" y="563644"/>
                </a:cubicBezTo>
                <a:cubicBezTo>
                  <a:pt x="766451" y="528376"/>
                  <a:pt x="826835" y="488565"/>
                  <a:pt x="899509" y="477878"/>
                </a:cubicBezTo>
                <a:cubicBezTo>
                  <a:pt x="928899" y="473603"/>
                  <a:pt x="958289" y="469061"/>
                  <a:pt x="988748" y="473336"/>
                </a:cubicBezTo>
                <a:cubicBezTo>
                  <a:pt x="1017872" y="477343"/>
                  <a:pt x="1041117" y="488565"/>
                  <a:pt x="1055010" y="515551"/>
                </a:cubicBezTo>
                <a:cubicBezTo>
                  <a:pt x="1058751" y="522498"/>
                  <a:pt x="1062224" y="529979"/>
                  <a:pt x="1071576" y="522765"/>
                </a:cubicBezTo>
                <a:cubicBezTo>
                  <a:pt x="1116997" y="487496"/>
                  <a:pt x="1173106" y="484557"/>
                  <a:pt x="1225474" y="473870"/>
                </a:cubicBezTo>
                <a:close/>
                <a:moveTo>
                  <a:pt x="1044590" y="1813533"/>
                </a:moveTo>
                <a:cubicBezTo>
                  <a:pt x="1042185" y="1794563"/>
                  <a:pt x="1040048" y="1775860"/>
                  <a:pt x="1037643" y="1756890"/>
                </a:cubicBezTo>
                <a:cubicBezTo>
                  <a:pt x="1036842" y="1751279"/>
                  <a:pt x="1038178" y="1743798"/>
                  <a:pt x="1031231" y="1742195"/>
                </a:cubicBezTo>
                <a:cubicBezTo>
                  <a:pt x="1024551" y="1740324"/>
                  <a:pt x="1021880" y="1748073"/>
                  <a:pt x="1017872" y="1751546"/>
                </a:cubicBezTo>
                <a:cubicBezTo>
                  <a:pt x="1014665" y="1754218"/>
                  <a:pt x="1012528" y="1757691"/>
                  <a:pt x="1009589" y="1760630"/>
                </a:cubicBezTo>
                <a:cubicBezTo>
                  <a:pt x="1006650" y="1763569"/>
                  <a:pt x="1003711" y="1767310"/>
                  <a:pt x="999169" y="1765974"/>
                </a:cubicBezTo>
                <a:cubicBezTo>
                  <a:pt x="992756" y="1763837"/>
                  <a:pt x="994359" y="1758493"/>
                  <a:pt x="994894" y="1753684"/>
                </a:cubicBezTo>
                <a:cubicBezTo>
                  <a:pt x="997031" y="1735515"/>
                  <a:pt x="998100" y="1717614"/>
                  <a:pt x="991955" y="1699712"/>
                </a:cubicBezTo>
                <a:cubicBezTo>
                  <a:pt x="990085" y="1694369"/>
                  <a:pt x="990619" y="1686620"/>
                  <a:pt x="983138" y="1686353"/>
                </a:cubicBezTo>
                <a:cubicBezTo>
                  <a:pt x="949740" y="1685017"/>
                  <a:pt x="919013" y="1697308"/>
                  <a:pt x="887219" y="1704522"/>
                </a:cubicBezTo>
                <a:cubicBezTo>
                  <a:pt x="881875" y="1705858"/>
                  <a:pt x="881340" y="1712270"/>
                  <a:pt x="881340" y="1717079"/>
                </a:cubicBezTo>
                <a:cubicBezTo>
                  <a:pt x="882409" y="1768913"/>
                  <a:pt x="886417" y="1819678"/>
                  <a:pt x="916074" y="1864832"/>
                </a:cubicBezTo>
                <a:cubicBezTo>
                  <a:pt x="920884" y="1872046"/>
                  <a:pt x="926495" y="1878192"/>
                  <a:pt x="935579" y="1878726"/>
                </a:cubicBezTo>
                <a:cubicBezTo>
                  <a:pt x="956954" y="1879527"/>
                  <a:pt x="979130" y="1881398"/>
                  <a:pt x="999970" y="1875787"/>
                </a:cubicBezTo>
                <a:cubicBezTo>
                  <a:pt x="1043521" y="1864031"/>
                  <a:pt x="1045659" y="1860023"/>
                  <a:pt x="1044857" y="1813800"/>
                </a:cubicBezTo>
                <a:close/>
              </a:path>
            </a:pathLst>
          </a:custGeom>
          <a:solidFill>
            <a:srgbClr val="000000"/>
          </a:solidFill>
          <a:ln w="2667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21EC2492-9A84-4332-A1D8-76184588D3B5}"/>
              </a:ext>
            </a:extLst>
          </p:cNvPr>
          <p:cNvSpPr/>
          <p:nvPr/>
        </p:nvSpPr>
        <p:spPr>
          <a:xfrm>
            <a:off x="7833892" y="3695029"/>
            <a:ext cx="2686787" cy="1507003"/>
          </a:xfrm>
          <a:custGeom>
            <a:avLst/>
            <a:gdLst>
              <a:gd name="connsiteX0" fmla="*/ 397087 w 2686787"/>
              <a:gd name="connsiteY0" fmla="*/ 192189 h 1507003"/>
              <a:gd name="connsiteX1" fmla="*/ 315328 w 2686787"/>
              <a:gd name="connsiteY1" fmla="*/ 96537 h 1507003"/>
              <a:gd name="connsiteX2" fmla="*/ 299297 w 2686787"/>
              <a:gd name="connsiteY2" fmla="*/ 12374 h 1507003"/>
              <a:gd name="connsiteX3" fmla="*/ 318534 w 2686787"/>
              <a:gd name="connsiteY3" fmla="*/ 8366 h 1507003"/>
              <a:gd name="connsiteX4" fmla="*/ 500754 w 2686787"/>
              <a:gd name="connsiteY4" fmla="*/ 215968 h 1507003"/>
              <a:gd name="connsiteX5" fmla="*/ 554993 w 2686787"/>
              <a:gd name="connsiteY5" fmla="*/ 259252 h 1507003"/>
              <a:gd name="connsiteX6" fmla="*/ 614307 w 2686787"/>
              <a:gd name="connsiteY6" fmla="*/ 246160 h 1507003"/>
              <a:gd name="connsiteX7" fmla="*/ 685111 w 2686787"/>
              <a:gd name="connsiteY7" fmla="*/ 321773 h 1507003"/>
              <a:gd name="connsiteX8" fmla="*/ 910615 w 2686787"/>
              <a:gd name="connsiteY8" fmla="*/ 602317 h 1507003"/>
              <a:gd name="connsiteX9" fmla="*/ 1187418 w 2686787"/>
              <a:gd name="connsiteY9" fmla="*/ 708389 h 1507003"/>
              <a:gd name="connsiteX10" fmla="*/ 1294559 w 2686787"/>
              <a:gd name="connsiteY10" fmla="*/ 705183 h 1507003"/>
              <a:gd name="connsiteX11" fmla="*/ 1443915 w 2686787"/>
              <a:gd name="connsiteY11" fmla="*/ 707320 h 1507003"/>
              <a:gd name="connsiteX12" fmla="*/ 1801408 w 2686787"/>
              <a:gd name="connsiteY12" fmla="*/ 509336 h 1507003"/>
              <a:gd name="connsiteX13" fmla="*/ 1884503 w 2686787"/>
              <a:gd name="connsiteY13" fmla="*/ 439869 h 1507003"/>
              <a:gd name="connsiteX14" fmla="*/ 2033859 w 2686787"/>
              <a:gd name="connsiteY14" fmla="*/ 400860 h 1507003"/>
              <a:gd name="connsiteX15" fmla="*/ 2069929 w 2686787"/>
              <a:gd name="connsiteY15" fmla="*/ 404868 h 1507003"/>
              <a:gd name="connsiteX16" fmla="*/ 2131114 w 2686787"/>
              <a:gd name="connsiteY16" fmla="*/ 420364 h 1507003"/>
              <a:gd name="connsiteX17" fmla="*/ 2528684 w 2686787"/>
              <a:gd name="connsiteY17" fmla="*/ 400593 h 1507003"/>
              <a:gd name="connsiteX18" fmla="*/ 2653460 w 2686787"/>
              <a:gd name="connsiteY18" fmla="*/ 399257 h 1507003"/>
              <a:gd name="connsiteX19" fmla="*/ 2678308 w 2686787"/>
              <a:gd name="connsiteY19" fmla="*/ 407005 h 1507003"/>
              <a:gd name="connsiteX20" fmla="*/ 2661475 w 2686787"/>
              <a:gd name="connsiteY20" fmla="*/ 424906 h 1507003"/>
              <a:gd name="connsiteX21" fmla="*/ 2619527 w 2686787"/>
              <a:gd name="connsiteY21" fmla="*/ 451090 h 1507003"/>
              <a:gd name="connsiteX22" fmla="*/ 2666284 w 2686787"/>
              <a:gd name="connsiteY22" fmla="*/ 449487 h 1507003"/>
              <a:gd name="connsiteX23" fmla="*/ 2684987 w 2686787"/>
              <a:gd name="connsiteY23" fmla="*/ 452693 h 1507003"/>
              <a:gd name="connsiteX24" fmla="*/ 2679644 w 2686787"/>
              <a:gd name="connsiteY24" fmla="*/ 473000 h 1507003"/>
              <a:gd name="connsiteX25" fmla="*/ 2629146 w 2686787"/>
              <a:gd name="connsiteY25" fmla="*/ 507733 h 1507003"/>
              <a:gd name="connsiteX26" fmla="*/ 2484866 w 2686787"/>
              <a:gd name="connsiteY26" fmla="*/ 526971 h 1507003"/>
              <a:gd name="connsiteX27" fmla="*/ 2662009 w 2686787"/>
              <a:gd name="connsiteY27" fmla="*/ 552086 h 1507003"/>
              <a:gd name="connsiteX28" fmla="*/ 2683117 w 2686787"/>
              <a:gd name="connsiteY28" fmla="*/ 559835 h 1507003"/>
              <a:gd name="connsiteX29" fmla="*/ 2668422 w 2686787"/>
              <a:gd name="connsiteY29" fmla="*/ 581209 h 1507003"/>
              <a:gd name="connsiteX30" fmla="*/ 2534563 w 2686787"/>
              <a:gd name="connsiteY30" fmla="*/ 608729 h 1507003"/>
              <a:gd name="connsiteX31" fmla="*/ 2509180 w 2686787"/>
              <a:gd name="connsiteY31" fmla="*/ 608997 h 1507003"/>
              <a:gd name="connsiteX32" fmla="*/ 2589335 w 2686787"/>
              <a:gd name="connsiteY32" fmla="*/ 627699 h 1507003"/>
              <a:gd name="connsiteX33" fmla="*/ 2626474 w 2686787"/>
              <a:gd name="connsiteY33" fmla="*/ 641860 h 1507003"/>
              <a:gd name="connsiteX34" fmla="*/ 2642772 w 2686787"/>
              <a:gd name="connsiteY34" fmla="*/ 670449 h 1507003"/>
              <a:gd name="connsiteX35" fmla="*/ 2618993 w 2686787"/>
              <a:gd name="connsiteY35" fmla="*/ 692892 h 1507003"/>
              <a:gd name="connsiteX36" fmla="*/ 2525478 w 2686787"/>
              <a:gd name="connsiteY36" fmla="*/ 685678 h 1507003"/>
              <a:gd name="connsiteX37" fmla="*/ 2474446 w 2686787"/>
              <a:gd name="connsiteY37" fmla="*/ 671785 h 1507003"/>
              <a:gd name="connsiteX38" fmla="*/ 2471774 w 2686787"/>
              <a:gd name="connsiteY38" fmla="*/ 678464 h 1507003"/>
              <a:gd name="connsiteX39" fmla="*/ 2567693 w 2686787"/>
              <a:gd name="connsiteY39" fmla="*/ 737779 h 1507003"/>
              <a:gd name="connsiteX40" fmla="*/ 2598954 w 2686787"/>
              <a:gd name="connsiteY40" fmla="*/ 765567 h 1507003"/>
              <a:gd name="connsiteX41" fmla="*/ 2602427 w 2686787"/>
              <a:gd name="connsiteY41" fmla="*/ 801369 h 1507003"/>
              <a:gd name="connsiteX42" fmla="*/ 2569029 w 2686787"/>
              <a:gd name="connsiteY42" fmla="*/ 811789 h 1507003"/>
              <a:gd name="connsiteX43" fmla="*/ 2497424 w 2686787"/>
              <a:gd name="connsiteY43" fmla="*/ 786140 h 1507003"/>
              <a:gd name="connsiteX44" fmla="*/ 2540708 w 2686787"/>
              <a:gd name="connsiteY44" fmla="*/ 830492 h 1507003"/>
              <a:gd name="connsiteX45" fmla="*/ 2542578 w 2686787"/>
              <a:gd name="connsiteY45" fmla="*/ 878319 h 1507003"/>
              <a:gd name="connsiteX46" fmla="*/ 2497424 w 2686787"/>
              <a:gd name="connsiteY46" fmla="*/ 879922 h 1507003"/>
              <a:gd name="connsiteX47" fmla="*/ 2466698 w 2686787"/>
              <a:gd name="connsiteY47" fmla="*/ 868432 h 1507003"/>
              <a:gd name="connsiteX48" fmla="*/ 2489676 w 2686787"/>
              <a:gd name="connsiteY48" fmla="*/ 920534 h 1507003"/>
              <a:gd name="connsiteX49" fmla="*/ 2483797 w 2686787"/>
              <a:gd name="connsiteY49" fmla="*/ 959542 h 1507003"/>
              <a:gd name="connsiteX50" fmla="*/ 2446125 w 2686787"/>
              <a:gd name="connsiteY50" fmla="*/ 960344 h 1507003"/>
              <a:gd name="connsiteX51" fmla="*/ 2413261 w 2686787"/>
              <a:gd name="connsiteY51" fmla="*/ 944580 h 1507003"/>
              <a:gd name="connsiteX52" fmla="*/ 2422078 w 2686787"/>
              <a:gd name="connsiteY52" fmla="*/ 984391 h 1507003"/>
              <a:gd name="connsiteX53" fmla="*/ 2412993 w 2686787"/>
              <a:gd name="connsiteY53" fmla="*/ 1023399 h 1507003"/>
              <a:gd name="connsiteX54" fmla="*/ 2376122 w 2686787"/>
              <a:gd name="connsiteY54" fmla="*/ 1020460 h 1507003"/>
              <a:gd name="connsiteX55" fmla="*/ 2346465 w 2686787"/>
              <a:gd name="connsiteY55" fmla="*/ 1019124 h 1507003"/>
              <a:gd name="connsiteX56" fmla="*/ 2280737 w 2686787"/>
              <a:gd name="connsiteY56" fmla="*/ 999887 h 1507003"/>
              <a:gd name="connsiteX57" fmla="*/ 2262836 w 2686787"/>
              <a:gd name="connsiteY57" fmla="*/ 977177 h 1507003"/>
              <a:gd name="connsiteX58" fmla="*/ 2213140 w 2686787"/>
              <a:gd name="connsiteY58" fmla="*/ 1010307 h 1507003"/>
              <a:gd name="connsiteX59" fmla="*/ 2172527 w 2686787"/>
              <a:gd name="connsiteY59" fmla="*/ 1070958 h 1507003"/>
              <a:gd name="connsiteX60" fmla="*/ 2159970 w 2686787"/>
              <a:gd name="connsiteY60" fmla="*/ 1091532 h 1507003"/>
              <a:gd name="connsiteX61" fmla="*/ 2151153 w 2686787"/>
              <a:gd name="connsiteY61" fmla="*/ 1111570 h 1507003"/>
              <a:gd name="connsiteX62" fmla="*/ 2060577 w 2686787"/>
              <a:gd name="connsiteY62" fmla="*/ 1188787 h 1507003"/>
              <a:gd name="connsiteX63" fmla="*/ 2011148 w 2686787"/>
              <a:gd name="connsiteY63" fmla="*/ 1239018 h 1507003"/>
              <a:gd name="connsiteX64" fmla="*/ 1931794 w 2686787"/>
              <a:gd name="connsiteY64" fmla="*/ 1251575 h 1507003"/>
              <a:gd name="connsiteX65" fmla="*/ 1914427 w 2686787"/>
              <a:gd name="connsiteY65" fmla="*/ 1237682 h 1507003"/>
              <a:gd name="connsiteX66" fmla="*/ 1850036 w 2686787"/>
              <a:gd name="connsiteY66" fmla="*/ 1208291 h 1507003"/>
              <a:gd name="connsiteX67" fmla="*/ 1816371 w 2686787"/>
              <a:gd name="connsiteY67" fmla="*/ 1190390 h 1507003"/>
              <a:gd name="connsiteX68" fmla="*/ 1761330 w 2686787"/>
              <a:gd name="connsiteY68" fmla="*/ 1189855 h 1507003"/>
              <a:gd name="connsiteX69" fmla="*/ 1703619 w 2686787"/>
              <a:gd name="connsiteY69" fmla="*/ 1205085 h 1507003"/>
              <a:gd name="connsiteX70" fmla="*/ 1680374 w 2686787"/>
              <a:gd name="connsiteY70" fmla="*/ 1213635 h 1507003"/>
              <a:gd name="connsiteX71" fmla="*/ 1613845 w 2686787"/>
              <a:gd name="connsiteY71" fmla="*/ 1223253 h 1507003"/>
              <a:gd name="connsiteX72" fmla="*/ 1561477 w 2686787"/>
              <a:gd name="connsiteY72" fmla="*/ 1147373 h 1507003"/>
              <a:gd name="connsiteX73" fmla="*/ 1526743 w 2686787"/>
              <a:gd name="connsiteY73" fmla="*/ 1125197 h 1507003"/>
              <a:gd name="connsiteX74" fmla="*/ 1556133 w 2686787"/>
              <a:gd name="connsiteY74" fmla="*/ 1225124 h 1507003"/>
              <a:gd name="connsiteX75" fmla="*/ 1664877 w 2686787"/>
              <a:gd name="connsiteY75" fmla="*/ 1355243 h 1507003"/>
              <a:gd name="connsiteX76" fmla="*/ 1672091 w 2686787"/>
              <a:gd name="connsiteY76" fmla="*/ 1372075 h 1507003"/>
              <a:gd name="connsiteX77" fmla="*/ 1656861 w 2686787"/>
              <a:gd name="connsiteY77" fmla="*/ 1379022 h 1507003"/>
              <a:gd name="connsiteX78" fmla="*/ 1591936 w 2686787"/>
              <a:gd name="connsiteY78" fmla="*/ 1399862 h 1507003"/>
              <a:gd name="connsiteX79" fmla="*/ 1573233 w 2686787"/>
              <a:gd name="connsiteY79" fmla="*/ 1405206 h 1507003"/>
              <a:gd name="connsiteX80" fmla="*/ 1536628 w 2686787"/>
              <a:gd name="connsiteY80" fmla="*/ 1420169 h 1507003"/>
              <a:gd name="connsiteX81" fmla="*/ 1511513 w 2686787"/>
              <a:gd name="connsiteY81" fmla="*/ 1428184 h 1507003"/>
              <a:gd name="connsiteX82" fmla="*/ 1489871 w 2686787"/>
              <a:gd name="connsiteY82" fmla="*/ 1458376 h 1507003"/>
              <a:gd name="connsiteX83" fmla="*/ 1491474 w 2686787"/>
              <a:gd name="connsiteY83" fmla="*/ 1472269 h 1507003"/>
              <a:gd name="connsiteX84" fmla="*/ 1478115 w 2686787"/>
              <a:gd name="connsiteY84" fmla="*/ 1471201 h 1507003"/>
              <a:gd name="connsiteX85" fmla="*/ 1455137 w 2686787"/>
              <a:gd name="connsiteY85" fmla="*/ 1461582 h 1507003"/>
              <a:gd name="connsiteX86" fmla="*/ 1415327 w 2686787"/>
              <a:gd name="connsiteY86" fmla="*/ 1467994 h 1507003"/>
              <a:gd name="connsiteX87" fmla="*/ 1387272 w 2686787"/>
              <a:gd name="connsiteY87" fmla="*/ 1486697 h 1507003"/>
              <a:gd name="connsiteX88" fmla="*/ 1361623 w 2686787"/>
              <a:gd name="connsiteY88" fmla="*/ 1507004 h 1507003"/>
              <a:gd name="connsiteX89" fmla="*/ 1356279 w 2686787"/>
              <a:gd name="connsiteY89" fmla="*/ 1473071 h 1507003"/>
              <a:gd name="connsiteX90" fmla="*/ 1337042 w 2686787"/>
              <a:gd name="connsiteY90" fmla="*/ 1483758 h 1507003"/>
              <a:gd name="connsiteX91" fmla="*/ 1345591 w 2686787"/>
              <a:gd name="connsiteY91" fmla="*/ 1442078 h 1507003"/>
              <a:gd name="connsiteX92" fmla="*/ 1218679 w 2686787"/>
              <a:gd name="connsiteY92" fmla="*/ 1413756 h 1507003"/>
              <a:gd name="connsiteX93" fmla="*/ 1184479 w 2686787"/>
              <a:gd name="connsiteY93" fmla="*/ 1398527 h 1507003"/>
              <a:gd name="connsiteX94" fmla="*/ 1151348 w 2686787"/>
              <a:gd name="connsiteY94" fmla="*/ 1397725 h 1507003"/>
              <a:gd name="connsiteX95" fmla="*/ 1079209 w 2686787"/>
              <a:gd name="connsiteY95" fmla="*/ 1392916 h 1507003"/>
              <a:gd name="connsiteX96" fmla="*/ 1076804 w 2686787"/>
              <a:gd name="connsiteY96" fmla="*/ 1368602 h 1507003"/>
              <a:gd name="connsiteX97" fmla="*/ 1156692 w 2686787"/>
              <a:gd name="connsiteY97" fmla="*/ 1257453 h 1507003"/>
              <a:gd name="connsiteX98" fmla="*/ 1157761 w 2686787"/>
              <a:gd name="connsiteY98" fmla="*/ 1226192 h 1507003"/>
              <a:gd name="connsiteX99" fmla="*/ 1151883 w 2686787"/>
              <a:gd name="connsiteY99" fmla="*/ 1248102 h 1507003"/>
              <a:gd name="connsiteX100" fmla="*/ 1070659 w 2686787"/>
              <a:gd name="connsiteY100" fmla="*/ 1263598 h 1507003"/>
              <a:gd name="connsiteX101" fmla="*/ 1056231 w 2686787"/>
              <a:gd name="connsiteY101" fmla="*/ 1252377 h 1507003"/>
              <a:gd name="connsiteX102" fmla="*/ 981419 w 2686787"/>
              <a:gd name="connsiteY102" fmla="*/ 1248636 h 1507003"/>
              <a:gd name="connsiteX103" fmla="*/ 944013 w 2686787"/>
              <a:gd name="connsiteY103" fmla="*/ 1208291 h 1507003"/>
              <a:gd name="connsiteX104" fmla="*/ 962983 w 2686787"/>
              <a:gd name="connsiteY104" fmla="*/ 1115846 h 1507003"/>
              <a:gd name="connsiteX105" fmla="*/ 965922 w 2686787"/>
              <a:gd name="connsiteY105" fmla="*/ 1082714 h 1507003"/>
              <a:gd name="connsiteX106" fmla="*/ 939204 w 2686787"/>
              <a:gd name="connsiteY106" fmla="*/ 1106494 h 1507003"/>
              <a:gd name="connsiteX107" fmla="*/ 891645 w 2686787"/>
              <a:gd name="connsiteY107" fmla="*/ 1182642 h 1507003"/>
              <a:gd name="connsiteX108" fmla="*/ 845689 w 2686787"/>
              <a:gd name="connsiteY108" fmla="*/ 1218444 h 1507003"/>
              <a:gd name="connsiteX109" fmla="*/ 824849 w 2686787"/>
              <a:gd name="connsiteY109" fmla="*/ 1238483 h 1507003"/>
              <a:gd name="connsiteX110" fmla="*/ 752175 w 2686787"/>
              <a:gd name="connsiteY110" fmla="*/ 1251842 h 1507003"/>
              <a:gd name="connsiteX111" fmla="*/ 719311 w 2686787"/>
              <a:gd name="connsiteY111" fmla="*/ 1241689 h 1507003"/>
              <a:gd name="connsiteX112" fmla="*/ 677630 w 2686787"/>
              <a:gd name="connsiteY112" fmla="*/ 1194398 h 1507003"/>
              <a:gd name="connsiteX113" fmla="*/ 659462 w 2686787"/>
              <a:gd name="connsiteY113" fmla="*/ 1163938 h 1507003"/>
              <a:gd name="connsiteX114" fmla="*/ 649576 w 2686787"/>
              <a:gd name="connsiteY114" fmla="*/ 1153251 h 1507003"/>
              <a:gd name="connsiteX115" fmla="*/ 611636 w 2686787"/>
              <a:gd name="connsiteY115" fmla="*/ 1118250 h 1507003"/>
              <a:gd name="connsiteX116" fmla="*/ 602284 w 2686787"/>
              <a:gd name="connsiteY116" fmla="*/ 1110501 h 1507003"/>
              <a:gd name="connsiteX117" fmla="*/ 566482 w 2686787"/>
              <a:gd name="connsiteY117" fmla="*/ 976375 h 1507003"/>
              <a:gd name="connsiteX118" fmla="*/ 601750 w 2686787"/>
              <a:gd name="connsiteY118" fmla="*/ 817668 h 1507003"/>
              <a:gd name="connsiteX119" fmla="*/ 577703 w 2686787"/>
              <a:gd name="connsiteY119" fmla="*/ 857478 h 1507003"/>
              <a:gd name="connsiteX120" fmla="*/ 498884 w 2686787"/>
              <a:gd name="connsiteY120" fmla="*/ 959809 h 1507003"/>
              <a:gd name="connsiteX121" fmla="*/ 458806 w 2686787"/>
              <a:gd name="connsiteY121" fmla="*/ 968894 h 1507003"/>
              <a:gd name="connsiteX122" fmla="*/ 447852 w 2686787"/>
              <a:gd name="connsiteY122" fmla="*/ 928549 h 1507003"/>
              <a:gd name="connsiteX123" fmla="*/ 518655 w 2686787"/>
              <a:gd name="connsiteY123" fmla="*/ 789079 h 1507003"/>
              <a:gd name="connsiteX124" fmla="*/ 560871 w 2686787"/>
              <a:gd name="connsiteY124" fmla="*/ 727092 h 1507003"/>
              <a:gd name="connsiteX125" fmla="*/ 494609 w 2686787"/>
              <a:gd name="connsiteY125" fmla="*/ 759689 h 1507003"/>
              <a:gd name="connsiteX126" fmla="*/ 421400 w 2686787"/>
              <a:gd name="connsiteY126" fmla="*/ 802438 h 1507003"/>
              <a:gd name="connsiteX127" fmla="*/ 381323 w 2686787"/>
              <a:gd name="connsiteY127" fmla="*/ 814996 h 1507003"/>
              <a:gd name="connsiteX128" fmla="*/ 339909 w 2686787"/>
              <a:gd name="connsiteY128" fmla="*/ 798965 h 1507003"/>
              <a:gd name="connsiteX129" fmla="*/ 356474 w 2686787"/>
              <a:gd name="connsiteY129" fmla="*/ 758887 h 1507003"/>
              <a:gd name="connsiteX130" fmla="*/ 374910 w 2686787"/>
              <a:gd name="connsiteY130" fmla="*/ 742589 h 1507003"/>
              <a:gd name="connsiteX131" fmla="*/ 354070 w 2686787"/>
              <a:gd name="connsiteY131" fmla="*/ 748734 h 1507003"/>
              <a:gd name="connsiteX132" fmla="*/ 317733 w 2686787"/>
              <a:gd name="connsiteY132" fmla="*/ 767170 h 1507003"/>
              <a:gd name="connsiteX133" fmla="*/ 306511 w 2686787"/>
              <a:gd name="connsiteY133" fmla="*/ 724420 h 1507003"/>
              <a:gd name="connsiteX134" fmla="*/ 306778 w 2686787"/>
              <a:gd name="connsiteY134" fmla="*/ 710259 h 1507003"/>
              <a:gd name="connsiteX135" fmla="*/ 293152 w 2686787"/>
              <a:gd name="connsiteY135" fmla="*/ 714000 h 1507003"/>
              <a:gd name="connsiteX136" fmla="*/ 236509 w 2686787"/>
              <a:gd name="connsiteY136" fmla="*/ 692091 h 1507003"/>
              <a:gd name="connsiteX137" fmla="*/ 235974 w 2686787"/>
              <a:gd name="connsiteY137" fmla="*/ 689686 h 1507003"/>
              <a:gd name="connsiteX138" fmla="*/ 253608 w 2686787"/>
              <a:gd name="connsiteY138" fmla="*/ 597507 h 1507003"/>
              <a:gd name="connsiteX139" fmla="*/ 270708 w 2686787"/>
              <a:gd name="connsiteY139" fmla="*/ 576934 h 1507003"/>
              <a:gd name="connsiteX140" fmla="*/ 221012 w 2686787"/>
              <a:gd name="connsiteY140" fmla="*/ 606592 h 1507003"/>
              <a:gd name="connsiteX141" fmla="*/ 168911 w 2686787"/>
              <a:gd name="connsiteY141" fmla="*/ 619684 h 1507003"/>
              <a:gd name="connsiteX142" fmla="*/ 181201 w 2686787"/>
              <a:gd name="connsiteY142" fmla="*/ 565445 h 1507003"/>
              <a:gd name="connsiteX143" fmla="*/ 211126 w 2686787"/>
              <a:gd name="connsiteY143" fmla="*/ 533383 h 1507003"/>
              <a:gd name="connsiteX144" fmla="*/ 152346 w 2686787"/>
              <a:gd name="connsiteY144" fmla="*/ 540063 h 1507003"/>
              <a:gd name="connsiteX145" fmla="*/ 112001 w 2686787"/>
              <a:gd name="connsiteY145" fmla="*/ 553155 h 1507003"/>
              <a:gd name="connsiteX146" fmla="*/ 73259 w 2686787"/>
              <a:gd name="connsiteY146" fmla="*/ 533918 h 1507003"/>
              <a:gd name="connsiteX147" fmla="*/ 90091 w 2686787"/>
              <a:gd name="connsiteY147" fmla="*/ 498916 h 1507003"/>
              <a:gd name="connsiteX148" fmla="*/ 146735 w 2686787"/>
              <a:gd name="connsiteY148" fmla="*/ 472732 h 1507003"/>
              <a:gd name="connsiteX149" fmla="*/ 47075 w 2686787"/>
              <a:gd name="connsiteY149" fmla="*/ 476206 h 1507003"/>
              <a:gd name="connsiteX150" fmla="*/ 9135 w 2686787"/>
              <a:gd name="connsiteY150" fmla="*/ 459373 h 1507003"/>
              <a:gd name="connsiteX151" fmla="*/ 36922 w 2686787"/>
              <a:gd name="connsiteY151" fmla="*/ 425975 h 1507003"/>
              <a:gd name="connsiteX152" fmla="*/ 198836 w 2686787"/>
              <a:gd name="connsiteY152" fmla="*/ 388302 h 1507003"/>
              <a:gd name="connsiteX153" fmla="*/ 231966 w 2686787"/>
              <a:gd name="connsiteY153" fmla="*/ 379752 h 1507003"/>
              <a:gd name="connsiteX154" fmla="*/ 192690 w 2686787"/>
              <a:gd name="connsiteY154" fmla="*/ 371737 h 1507003"/>
              <a:gd name="connsiteX155" fmla="*/ 63640 w 2686787"/>
              <a:gd name="connsiteY155" fmla="*/ 361583 h 1507003"/>
              <a:gd name="connsiteX156" fmla="*/ 20356 w 2686787"/>
              <a:gd name="connsiteY156" fmla="*/ 343148 h 1507003"/>
              <a:gd name="connsiteX157" fmla="*/ 5928 w 2686787"/>
              <a:gd name="connsiteY157" fmla="*/ 321506 h 1507003"/>
              <a:gd name="connsiteX158" fmla="*/ 26234 w 2686787"/>
              <a:gd name="connsiteY158" fmla="*/ 305207 h 1507003"/>
              <a:gd name="connsiteX159" fmla="*/ 114940 w 2686787"/>
              <a:gd name="connsiteY159" fmla="*/ 296123 h 1507003"/>
              <a:gd name="connsiteX160" fmla="*/ 150475 w 2686787"/>
              <a:gd name="connsiteY160" fmla="*/ 295589 h 1507003"/>
              <a:gd name="connsiteX161" fmla="*/ 98107 w 2686787"/>
              <a:gd name="connsiteY161" fmla="*/ 280627 h 1507003"/>
              <a:gd name="connsiteX162" fmla="*/ 17952 w 2686787"/>
              <a:gd name="connsiteY162" fmla="*/ 247496 h 1507003"/>
              <a:gd name="connsiteX163" fmla="*/ 2188 w 2686787"/>
              <a:gd name="connsiteY163" fmla="*/ 214632 h 1507003"/>
              <a:gd name="connsiteX164" fmla="*/ 35586 w 2686787"/>
              <a:gd name="connsiteY164" fmla="*/ 206617 h 1507003"/>
              <a:gd name="connsiteX165" fmla="*/ 192156 w 2686787"/>
              <a:gd name="connsiteY165" fmla="*/ 236541 h 1507003"/>
              <a:gd name="connsiteX166" fmla="*/ 213264 w 2686787"/>
              <a:gd name="connsiteY166" fmla="*/ 234137 h 1507003"/>
              <a:gd name="connsiteX167" fmla="*/ 143796 w 2686787"/>
              <a:gd name="connsiteY167" fmla="*/ 207151 h 1507003"/>
              <a:gd name="connsiteX168" fmla="*/ 39594 w 2686787"/>
              <a:gd name="connsiteY168" fmla="*/ 154783 h 1507003"/>
              <a:gd name="connsiteX169" fmla="*/ 16349 w 2686787"/>
              <a:gd name="connsiteY169" fmla="*/ 108293 h 1507003"/>
              <a:gd name="connsiteX170" fmla="*/ 66312 w 2686787"/>
              <a:gd name="connsiteY170" fmla="*/ 103751 h 1507003"/>
              <a:gd name="connsiteX171" fmla="*/ 158758 w 2686787"/>
              <a:gd name="connsiteY171" fmla="*/ 140622 h 1507003"/>
              <a:gd name="connsiteX172" fmla="*/ 130436 w 2686787"/>
              <a:gd name="connsiteY172" fmla="*/ 123522 h 1507003"/>
              <a:gd name="connsiteX173" fmla="*/ 119749 w 2686787"/>
              <a:gd name="connsiteY173" fmla="*/ 100010 h 1507003"/>
              <a:gd name="connsiteX174" fmla="*/ 140589 w 2686787"/>
              <a:gd name="connsiteY174" fmla="*/ 85315 h 1507003"/>
              <a:gd name="connsiteX175" fmla="*/ 208454 w 2686787"/>
              <a:gd name="connsiteY175" fmla="*/ 98140 h 1507003"/>
              <a:gd name="connsiteX176" fmla="*/ 380521 w 2686787"/>
              <a:gd name="connsiteY176" fmla="*/ 183371 h 1507003"/>
              <a:gd name="connsiteX177" fmla="*/ 398155 w 2686787"/>
              <a:gd name="connsiteY177" fmla="*/ 191654 h 1507003"/>
              <a:gd name="connsiteX178" fmla="*/ 427278 w 2686787"/>
              <a:gd name="connsiteY178" fmla="*/ 655486 h 1507003"/>
              <a:gd name="connsiteX179" fmla="*/ 495410 w 2686787"/>
              <a:gd name="connsiteY179" fmla="*/ 613004 h 1507003"/>
              <a:gd name="connsiteX180" fmla="*/ 498082 w 2686787"/>
              <a:gd name="connsiteY180" fmla="*/ 593767 h 1507003"/>
              <a:gd name="connsiteX181" fmla="*/ 474303 w 2686787"/>
              <a:gd name="connsiteY181" fmla="*/ 591362 h 1507003"/>
              <a:gd name="connsiteX182" fmla="*/ 427278 w 2686787"/>
              <a:gd name="connsiteY182" fmla="*/ 655486 h 150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2686787" h="1507003">
                <a:moveTo>
                  <a:pt x="397087" y="192189"/>
                </a:moveTo>
                <a:cubicBezTo>
                  <a:pt x="365292" y="163066"/>
                  <a:pt x="341245" y="128866"/>
                  <a:pt x="315328" y="96537"/>
                </a:cubicBezTo>
                <a:cubicBezTo>
                  <a:pt x="295289" y="71689"/>
                  <a:pt x="288610" y="43367"/>
                  <a:pt x="299297" y="12374"/>
                </a:cubicBezTo>
                <a:cubicBezTo>
                  <a:pt x="303572" y="83"/>
                  <a:pt x="308114" y="-6062"/>
                  <a:pt x="318534" y="8366"/>
                </a:cubicBezTo>
                <a:cubicBezTo>
                  <a:pt x="371704" y="84246"/>
                  <a:pt x="436363" y="149974"/>
                  <a:pt x="500754" y="215968"/>
                </a:cubicBezTo>
                <a:cubicBezTo>
                  <a:pt x="516785" y="232534"/>
                  <a:pt x="536824" y="244824"/>
                  <a:pt x="554993" y="259252"/>
                </a:cubicBezTo>
                <a:cubicBezTo>
                  <a:pt x="573428" y="230396"/>
                  <a:pt x="583581" y="227991"/>
                  <a:pt x="614307" y="246160"/>
                </a:cubicBezTo>
                <a:cubicBezTo>
                  <a:pt x="645301" y="264596"/>
                  <a:pt x="666676" y="291581"/>
                  <a:pt x="685111" y="321773"/>
                </a:cubicBezTo>
                <a:cubicBezTo>
                  <a:pt x="747633" y="425440"/>
                  <a:pt x="820307" y="520826"/>
                  <a:pt x="910615" y="602317"/>
                </a:cubicBezTo>
                <a:cubicBezTo>
                  <a:pt x="989702" y="673655"/>
                  <a:pt x="1081346" y="708656"/>
                  <a:pt x="1187418" y="708389"/>
                </a:cubicBezTo>
                <a:cubicBezTo>
                  <a:pt x="1223221" y="708389"/>
                  <a:pt x="1258757" y="707855"/>
                  <a:pt x="1294559" y="705183"/>
                </a:cubicBezTo>
                <a:cubicBezTo>
                  <a:pt x="1344255" y="701175"/>
                  <a:pt x="1393952" y="703580"/>
                  <a:pt x="1443915" y="707320"/>
                </a:cubicBezTo>
                <a:cubicBezTo>
                  <a:pt x="1614913" y="720145"/>
                  <a:pt x="1709230" y="660296"/>
                  <a:pt x="1801408" y="509336"/>
                </a:cubicBezTo>
                <a:cubicBezTo>
                  <a:pt x="1822516" y="474603"/>
                  <a:pt x="1847631" y="451625"/>
                  <a:pt x="1884503" y="439869"/>
                </a:cubicBezTo>
                <a:cubicBezTo>
                  <a:pt x="1933397" y="424105"/>
                  <a:pt x="1982826" y="409410"/>
                  <a:pt x="2033859" y="400860"/>
                </a:cubicBezTo>
                <a:cubicBezTo>
                  <a:pt x="2046416" y="398722"/>
                  <a:pt x="2059776" y="396317"/>
                  <a:pt x="2069929" y="404868"/>
                </a:cubicBezTo>
                <a:cubicBezTo>
                  <a:pt x="2088364" y="420364"/>
                  <a:pt x="2109472" y="418494"/>
                  <a:pt x="2131114" y="420364"/>
                </a:cubicBezTo>
                <a:cubicBezTo>
                  <a:pt x="2264439" y="431319"/>
                  <a:pt x="2396161" y="406204"/>
                  <a:pt x="2528684" y="400593"/>
                </a:cubicBezTo>
                <a:cubicBezTo>
                  <a:pt x="2570098" y="398989"/>
                  <a:pt x="2611779" y="399257"/>
                  <a:pt x="2653460" y="399257"/>
                </a:cubicBezTo>
                <a:cubicBezTo>
                  <a:pt x="2662544" y="399257"/>
                  <a:pt x="2675369" y="399257"/>
                  <a:pt x="2678308" y="407005"/>
                </a:cubicBezTo>
                <a:cubicBezTo>
                  <a:pt x="2682048" y="417692"/>
                  <a:pt x="2668422" y="420097"/>
                  <a:pt x="2661475" y="424906"/>
                </a:cubicBezTo>
                <a:cubicBezTo>
                  <a:pt x="2648650" y="433991"/>
                  <a:pt x="2634757" y="441472"/>
                  <a:pt x="2619527" y="451090"/>
                </a:cubicBezTo>
                <a:cubicBezTo>
                  <a:pt x="2636627" y="456701"/>
                  <a:pt x="2651322" y="450556"/>
                  <a:pt x="2666284" y="449487"/>
                </a:cubicBezTo>
                <a:cubicBezTo>
                  <a:pt x="2672697" y="448953"/>
                  <a:pt x="2680980" y="446548"/>
                  <a:pt x="2684987" y="452693"/>
                </a:cubicBezTo>
                <a:cubicBezTo>
                  <a:pt x="2689797" y="459908"/>
                  <a:pt x="2683919" y="466854"/>
                  <a:pt x="2679644" y="473000"/>
                </a:cubicBezTo>
                <a:cubicBezTo>
                  <a:pt x="2667086" y="490901"/>
                  <a:pt x="2648650" y="500252"/>
                  <a:pt x="2629146" y="507733"/>
                </a:cubicBezTo>
                <a:cubicBezTo>
                  <a:pt x="2582656" y="525101"/>
                  <a:pt x="2534028" y="527772"/>
                  <a:pt x="2484866" y="526971"/>
                </a:cubicBezTo>
                <a:cubicBezTo>
                  <a:pt x="2543380" y="540063"/>
                  <a:pt x="2602694" y="545674"/>
                  <a:pt x="2662009" y="552086"/>
                </a:cubicBezTo>
                <a:cubicBezTo>
                  <a:pt x="2669224" y="552888"/>
                  <a:pt x="2681247" y="548880"/>
                  <a:pt x="2683117" y="559835"/>
                </a:cubicBezTo>
                <a:cubicBezTo>
                  <a:pt x="2684987" y="569720"/>
                  <a:pt x="2675903" y="576133"/>
                  <a:pt x="2668422" y="581209"/>
                </a:cubicBezTo>
                <a:cubicBezTo>
                  <a:pt x="2627810" y="609264"/>
                  <a:pt x="2581320" y="610600"/>
                  <a:pt x="2534563" y="608729"/>
                </a:cubicBezTo>
                <a:cubicBezTo>
                  <a:pt x="2526280" y="608462"/>
                  <a:pt x="2518264" y="606859"/>
                  <a:pt x="2509180" y="608997"/>
                </a:cubicBezTo>
                <a:cubicBezTo>
                  <a:pt x="2535898" y="615142"/>
                  <a:pt x="2562617" y="621554"/>
                  <a:pt x="2589335" y="627699"/>
                </a:cubicBezTo>
                <a:cubicBezTo>
                  <a:pt x="2602427" y="630638"/>
                  <a:pt x="2614985" y="634646"/>
                  <a:pt x="2626474" y="641860"/>
                </a:cubicBezTo>
                <a:cubicBezTo>
                  <a:pt x="2636894" y="648540"/>
                  <a:pt x="2644643" y="657357"/>
                  <a:pt x="2642772" y="670449"/>
                </a:cubicBezTo>
                <a:cubicBezTo>
                  <a:pt x="2640902" y="683808"/>
                  <a:pt x="2631016" y="689953"/>
                  <a:pt x="2618993" y="692892"/>
                </a:cubicBezTo>
                <a:cubicBezTo>
                  <a:pt x="2587198" y="700641"/>
                  <a:pt x="2556204" y="692358"/>
                  <a:pt x="2525478" y="685678"/>
                </a:cubicBezTo>
                <a:cubicBezTo>
                  <a:pt x="2508378" y="681938"/>
                  <a:pt x="2491546" y="676327"/>
                  <a:pt x="2474446" y="671785"/>
                </a:cubicBezTo>
                <a:cubicBezTo>
                  <a:pt x="2473644" y="673922"/>
                  <a:pt x="2472576" y="676327"/>
                  <a:pt x="2471774" y="678464"/>
                </a:cubicBezTo>
                <a:cubicBezTo>
                  <a:pt x="2503836" y="698236"/>
                  <a:pt x="2535631" y="718275"/>
                  <a:pt x="2567693" y="737779"/>
                </a:cubicBezTo>
                <a:cubicBezTo>
                  <a:pt x="2579717" y="745260"/>
                  <a:pt x="2592007" y="752474"/>
                  <a:pt x="2598954" y="765567"/>
                </a:cubicBezTo>
                <a:cubicBezTo>
                  <a:pt x="2605099" y="777055"/>
                  <a:pt x="2608840" y="789613"/>
                  <a:pt x="2602427" y="801369"/>
                </a:cubicBezTo>
                <a:cubicBezTo>
                  <a:pt x="2595213" y="814194"/>
                  <a:pt x="2581854" y="812591"/>
                  <a:pt x="2569029" y="811789"/>
                </a:cubicBezTo>
                <a:cubicBezTo>
                  <a:pt x="2544181" y="810453"/>
                  <a:pt x="2523875" y="796293"/>
                  <a:pt x="2497424" y="786140"/>
                </a:cubicBezTo>
                <a:cubicBezTo>
                  <a:pt x="2512119" y="804575"/>
                  <a:pt x="2530555" y="813927"/>
                  <a:pt x="2540708" y="830492"/>
                </a:cubicBezTo>
                <a:cubicBezTo>
                  <a:pt x="2550594" y="846523"/>
                  <a:pt x="2557006" y="862020"/>
                  <a:pt x="2542578" y="878319"/>
                </a:cubicBezTo>
                <a:cubicBezTo>
                  <a:pt x="2528417" y="894349"/>
                  <a:pt x="2512921" y="887937"/>
                  <a:pt x="2497424" y="879922"/>
                </a:cubicBezTo>
                <a:cubicBezTo>
                  <a:pt x="2488340" y="875112"/>
                  <a:pt x="2480057" y="866829"/>
                  <a:pt x="2466698" y="868432"/>
                </a:cubicBezTo>
                <a:cubicBezTo>
                  <a:pt x="2474713" y="886334"/>
                  <a:pt x="2482996" y="903166"/>
                  <a:pt x="2489676" y="920534"/>
                </a:cubicBezTo>
                <a:cubicBezTo>
                  <a:pt x="2495019" y="934160"/>
                  <a:pt x="2496622" y="948855"/>
                  <a:pt x="2483797" y="959542"/>
                </a:cubicBezTo>
                <a:cubicBezTo>
                  <a:pt x="2472041" y="969428"/>
                  <a:pt x="2458682" y="965688"/>
                  <a:pt x="2446125" y="960344"/>
                </a:cubicBezTo>
                <a:cubicBezTo>
                  <a:pt x="2435704" y="955802"/>
                  <a:pt x="2425551" y="950458"/>
                  <a:pt x="2413261" y="944580"/>
                </a:cubicBezTo>
                <a:cubicBezTo>
                  <a:pt x="2411390" y="960611"/>
                  <a:pt x="2419940" y="971833"/>
                  <a:pt x="2422078" y="984391"/>
                </a:cubicBezTo>
                <a:cubicBezTo>
                  <a:pt x="2424750" y="999086"/>
                  <a:pt x="2425284" y="1012979"/>
                  <a:pt x="2412993" y="1023399"/>
                </a:cubicBezTo>
                <a:cubicBezTo>
                  <a:pt x="2400436" y="1033820"/>
                  <a:pt x="2387344" y="1027942"/>
                  <a:pt x="2376122" y="1020460"/>
                </a:cubicBezTo>
                <a:cubicBezTo>
                  <a:pt x="2365969" y="1013781"/>
                  <a:pt x="2357686" y="1013514"/>
                  <a:pt x="2346465" y="1019124"/>
                </a:cubicBezTo>
                <a:cubicBezTo>
                  <a:pt x="2312799" y="1035690"/>
                  <a:pt x="2301845" y="1031682"/>
                  <a:pt x="2280737" y="999887"/>
                </a:cubicBezTo>
                <a:cubicBezTo>
                  <a:pt x="2275126" y="991604"/>
                  <a:pt x="2269248" y="972367"/>
                  <a:pt x="2262836" y="977177"/>
                </a:cubicBezTo>
                <a:cubicBezTo>
                  <a:pt x="2246538" y="988933"/>
                  <a:pt x="2219819" y="985726"/>
                  <a:pt x="2213140" y="1010307"/>
                </a:cubicBezTo>
                <a:cubicBezTo>
                  <a:pt x="2206460" y="1035423"/>
                  <a:pt x="2194437" y="1056263"/>
                  <a:pt x="2172527" y="1070958"/>
                </a:cubicBezTo>
                <a:cubicBezTo>
                  <a:pt x="2165314" y="1075768"/>
                  <a:pt x="2162107" y="1082982"/>
                  <a:pt x="2159970" y="1091532"/>
                </a:cubicBezTo>
                <a:cubicBezTo>
                  <a:pt x="2158367" y="1098746"/>
                  <a:pt x="2156229" y="1108631"/>
                  <a:pt x="2151153" y="1111570"/>
                </a:cubicBezTo>
                <a:cubicBezTo>
                  <a:pt x="2115884" y="1131075"/>
                  <a:pt x="2104396" y="1177031"/>
                  <a:pt x="2060577" y="1188787"/>
                </a:cubicBezTo>
                <a:cubicBezTo>
                  <a:pt x="2038668" y="1194665"/>
                  <a:pt x="2024507" y="1220582"/>
                  <a:pt x="2011148" y="1239018"/>
                </a:cubicBezTo>
                <a:cubicBezTo>
                  <a:pt x="1991109" y="1267072"/>
                  <a:pt x="1955574" y="1266538"/>
                  <a:pt x="1931794" y="1251575"/>
                </a:cubicBezTo>
                <a:cubicBezTo>
                  <a:pt x="1925382" y="1247567"/>
                  <a:pt x="1919771" y="1242758"/>
                  <a:pt x="1914427" y="1237682"/>
                </a:cubicBezTo>
                <a:cubicBezTo>
                  <a:pt x="1896526" y="1220582"/>
                  <a:pt x="1884770" y="1193062"/>
                  <a:pt x="1850036" y="1208291"/>
                </a:cubicBezTo>
                <a:cubicBezTo>
                  <a:pt x="1838814" y="1213101"/>
                  <a:pt x="1825722" y="1201077"/>
                  <a:pt x="1816371" y="1190390"/>
                </a:cubicBezTo>
                <a:cubicBezTo>
                  <a:pt x="1796599" y="1167679"/>
                  <a:pt x="1780301" y="1167412"/>
                  <a:pt x="1761330" y="1189855"/>
                </a:cubicBezTo>
                <a:cubicBezTo>
                  <a:pt x="1745567" y="1208559"/>
                  <a:pt x="1726329" y="1215238"/>
                  <a:pt x="1703619" y="1205085"/>
                </a:cubicBezTo>
                <a:cubicBezTo>
                  <a:pt x="1691863" y="1199741"/>
                  <a:pt x="1685984" y="1198138"/>
                  <a:pt x="1680374" y="1213635"/>
                </a:cubicBezTo>
                <a:cubicBezTo>
                  <a:pt x="1666747" y="1251575"/>
                  <a:pt x="1639762" y="1255316"/>
                  <a:pt x="1613845" y="1223253"/>
                </a:cubicBezTo>
                <a:cubicBezTo>
                  <a:pt x="1594607" y="1199474"/>
                  <a:pt x="1575370" y="1175160"/>
                  <a:pt x="1561477" y="1147373"/>
                </a:cubicBezTo>
                <a:cubicBezTo>
                  <a:pt x="1554263" y="1132945"/>
                  <a:pt x="1543842" y="1126533"/>
                  <a:pt x="1526743" y="1125197"/>
                </a:cubicBezTo>
                <a:cubicBezTo>
                  <a:pt x="1529147" y="1161267"/>
                  <a:pt x="1529682" y="1195733"/>
                  <a:pt x="1556133" y="1225124"/>
                </a:cubicBezTo>
                <a:cubicBezTo>
                  <a:pt x="1593806" y="1267072"/>
                  <a:pt x="1628807" y="1311692"/>
                  <a:pt x="1664877" y="1355243"/>
                </a:cubicBezTo>
                <a:cubicBezTo>
                  <a:pt x="1668885" y="1360052"/>
                  <a:pt x="1676099" y="1364060"/>
                  <a:pt x="1672091" y="1372075"/>
                </a:cubicBezTo>
                <a:cubicBezTo>
                  <a:pt x="1669152" y="1377953"/>
                  <a:pt x="1662740" y="1377953"/>
                  <a:pt x="1656861" y="1379022"/>
                </a:cubicBezTo>
                <a:cubicBezTo>
                  <a:pt x="1634151" y="1382228"/>
                  <a:pt x="1610906" y="1384099"/>
                  <a:pt x="1591936" y="1399862"/>
                </a:cubicBezTo>
                <a:cubicBezTo>
                  <a:pt x="1587393" y="1403603"/>
                  <a:pt x="1579378" y="1405473"/>
                  <a:pt x="1573233" y="1405206"/>
                </a:cubicBezTo>
                <a:cubicBezTo>
                  <a:pt x="1558270" y="1404404"/>
                  <a:pt x="1546247" y="1406542"/>
                  <a:pt x="1536628" y="1420169"/>
                </a:cubicBezTo>
                <a:cubicBezTo>
                  <a:pt x="1531285" y="1427917"/>
                  <a:pt x="1521132" y="1428184"/>
                  <a:pt x="1511513" y="1428184"/>
                </a:cubicBezTo>
                <a:cubicBezTo>
                  <a:pt x="1488268" y="1428184"/>
                  <a:pt x="1482657" y="1436467"/>
                  <a:pt x="1489871" y="1458376"/>
                </a:cubicBezTo>
                <a:cubicBezTo>
                  <a:pt x="1491474" y="1462918"/>
                  <a:pt x="1495215" y="1467727"/>
                  <a:pt x="1491474" y="1472269"/>
                </a:cubicBezTo>
                <a:cubicBezTo>
                  <a:pt x="1487199" y="1477346"/>
                  <a:pt x="1482390" y="1473071"/>
                  <a:pt x="1478115" y="1471201"/>
                </a:cubicBezTo>
                <a:cubicBezTo>
                  <a:pt x="1470367" y="1467994"/>
                  <a:pt x="1462351" y="1465857"/>
                  <a:pt x="1455137" y="1461582"/>
                </a:cubicBezTo>
                <a:cubicBezTo>
                  <a:pt x="1439908" y="1452765"/>
                  <a:pt x="1426281" y="1440207"/>
                  <a:pt x="1415327" y="1467994"/>
                </a:cubicBezTo>
                <a:cubicBezTo>
                  <a:pt x="1411853" y="1476812"/>
                  <a:pt x="1397960" y="1483491"/>
                  <a:pt x="1387272" y="1486697"/>
                </a:cubicBezTo>
                <a:cubicBezTo>
                  <a:pt x="1375516" y="1490438"/>
                  <a:pt x="1368569" y="1498453"/>
                  <a:pt x="1361623" y="1507004"/>
                </a:cubicBezTo>
                <a:cubicBezTo>
                  <a:pt x="1348798" y="1496049"/>
                  <a:pt x="1362424" y="1483491"/>
                  <a:pt x="1356279" y="1473071"/>
                </a:cubicBezTo>
                <a:cubicBezTo>
                  <a:pt x="1345324" y="1468262"/>
                  <a:pt x="1346126" y="1485094"/>
                  <a:pt x="1337042" y="1483758"/>
                </a:cubicBezTo>
                <a:cubicBezTo>
                  <a:pt x="1335259" y="1472724"/>
                  <a:pt x="1338110" y="1458830"/>
                  <a:pt x="1345591" y="1442078"/>
                </a:cubicBezTo>
                <a:cubicBezTo>
                  <a:pt x="1304445" y="1428986"/>
                  <a:pt x="1261696" y="1420436"/>
                  <a:pt x="1218679" y="1413756"/>
                </a:cubicBezTo>
                <a:cubicBezTo>
                  <a:pt x="1205854" y="1411618"/>
                  <a:pt x="1194632" y="1409748"/>
                  <a:pt x="1184479" y="1398527"/>
                </a:cubicBezTo>
                <a:cubicBezTo>
                  <a:pt x="1177532" y="1390778"/>
                  <a:pt x="1162570" y="1391847"/>
                  <a:pt x="1151348" y="1397725"/>
                </a:cubicBezTo>
                <a:cubicBezTo>
                  <a:pt x="1126233" y="1410550"/>
                  <a:pt x="1102721" y="1401733"/>
                  <a:pt x="1079209" y="1392916"/>
                </a:cubicBezTo>
                <a:cubicBezTo>
                  <a:pt x="1063712" y="1387038"/>
                  <a:pt x="1071995" y="1376884"/>
                  <a:pt x="1076804" y="1368602"/>
                </a:cubicBezTo>
                <a:cubicBezTo>
                  <a:pt x="1099247" y="1328524"/>
                  <a:pt x="1127302" y="1292454"/>
                  <a:pt x="1156692" y="1257453"/>
                </a:cubicBezTo>
                <a:cubicBezTo>
                  <a:pt x="1165776" y="1246499"/>
                  <a:pt x="1167647" y="1237949"/>
                  <a:pt x="1157761" y="1226192"/>
                </a:cubicBezTo>
                <a:cubicBezTo>
                  <a:pt x="1155623" y="1233941"/>
                  <a:pt x="1154287" y="1241155"/>
                  <a:pt x="1151883" y="1248102"/>
                </a:cubicBezTo>
                <a:cubicBezTo>
                  <a:pt x="1137722" y="1288446"/>
                  <a:pt x="1098713" y="1295928"/>
                  <a:pt x="1070659" y="1263598"/>
                </a:cubicBezTo>
                <a:cubicBezTo>
                  <a:pt x="1066384" y="1258789"/>
                  <a:pt x="1062910" y="1248636"/>
                  <a:pt x="1056231" y="1252377"/>
                </a:cubicBezTo>
                <a:cubicBezTo>
                  <a:pt x="1030047" y="1266003"/>
                  <a:pt x="1006534" y="1247567"/>
                  <a:pt x="981419" y="1248636"/>
                </a:cubicBezTo>
                <a:cubicBezTo>
                  <a:pt x="957907" y="1249705"/>
                  <a:pt x="944815" y="1234475"/>
                  <a:pt x="944013" y="1208291"/>
                </a:cubicBezTo>
                <a:cubicBezTo>
                  <a:pt x="942944" y="1176229"/>
                  <a:pt x="955235" y="1146572"/>
                  <a:pt x="962983" y="1115846"/>
                </a:cubicBezTo>
                <a:cubicBezTo>
                  <a:pt x="965655" y="1104891"/>
                  <a:pt x="978213" y="1088058"/>
                  <a:pt x="965922" y="1082714"/>
                </a:cubicBezTo>
                <a:cubicBezTo>
                  <a:pt x="952029" y="1076569"/>
                  <a:pt x="945883" y="1095272"/>
                  <a:pt x="939204" y="1106494"/>
                </a:cubicBezTo>
                <a:cubicBezTo>
                  <a:pt x="923707" y="1132144"/>
                  <a:pt x="907943" y="1157526"/>
                  <a:pt x="891645" y="1182642"/>
                </a:cubicBezTo>
                <a:cubicBezTo>
                  <a:pt x="880690" y="1199741"/>
                  <a:pt x="866797" y="1214169"/>
                  <a:pt x="845689" y="1218444"/>
                </a:cubicBezTo>
                <a:cubicBezTo>
                  <a:pt x="834200" y="1220849"/>
                  <a:pt x="830727" y="1230735"/>
                  <a:pt x="824849" y="1238483"/>
                </a:cubicBezTo>
                <a:cubicBezTo>
                  <a:pt x="804008" y="1266270"/>
                  <a:pt x="780763" y="1270812"/>
                  <a:pt x="752175" y="1251842"/>
                </a:cubicBezTo>
                <a:cubicBezTo>
                  <a:pt x="742022" y="1244896"/>
                  <a:pt x="729998" y="1243025"/>
                  <a:pt x="719311" y="1241689"/>
                </a:cubicBezTo>
                <a:cubicBezTo>
                  <a:pt x="689654" y="1238216"/>
                  <a:pt x="680035" y="1219246"/>
                  <a:pt x="677630" y="1194398"/>
                </a:cubicBezTo>
                <a:cubicBezTo>
                  <a:pt x="676294" y="1180771"/>
                  <a:pt x="675493" y="1168481"/>
                  <a:pt x="659462" y="1163938"/>
                </a:cubicBezTo>
                <a:cubicBezTo>
                  <a:pt x="655454" y="1162870"/>
                  <a:pt x="651179" y="1157526"/>
                  <a:pt x="649576" y="1153251"/>
                </a:cubicBezTo>
                <a:cubicBezTo>
                  <a:pt x="642629" y="1135083"/>
                  <a:pt x="631140" y="1122792"/>
                  <a:pt x="611636" y="1118250"/>
                </a:cubicBezTo>
                <a:cubicBezTo>
                  <a:pt x="608162" y="1117449"/>
                  <a:pt x="603353" y="1113975"/>
                  <a:pt x="602284" y="1110501"/>
                </a:cubicBezTo>
                <a:cubicBezTo>
                  <a:pt x="588658" y="1066416"/>
                  <a:pt x="552321" y="1030614"/>
                  <a:pt x="566482" y="976375"/>
                </a:cubicBezTo>
                <a:cubicBezTo>
                  <a:pt x="580108" y="924541"/>
                  <a:pt x="583581" y="869768"/>
                  <a:pt x="601750" y="817668"/>
                </a:cubicBezTo>
                <a:cubicBezTo>
                  <a:pt x="593734" y="831027"/>
                  <a:pt x="585719" y="844386"/>
                  <a:pt x="577703" y="857478"/>
                </a:cubicBezTo>
                <a:cubicBezTo>
                  <a:pt x="554993" y="894349"/>
                  <a:pt x="531213" y="930419"/>
                  <a:pt x="498884" y="959809"/>
                </a:cubicBezTo>
                <a:cubicBezTo>
                  <a:pt x="487395" y="970230"/>
                  <a:pt x="474303" y="979314"/>
                  <a:pt x="458806" y="968894"/>
                </a:cubicBezTo>
                <a:cubicBezTo>
                  <a:pt x="444111" y="959008"/>
                  <a:pt x="443844" y="943779"/>
                  <a:pt x="447852" y="928549"/>
                </a:cubicBezTo>
                <a:cubicBezTo>
                  <a:pt x="461745" y="877250"/>
                  <a:pt x="489799" y="832897"/>
                  <a:pt x="518655" y="789079"/>
                </a:cubicBezTo>
                <a:cubicBezTo>
                  <a:pt x="531480" y="769841"/>
                  <a:pt x="544840" y="750871"/>
                  <a:pt x="560871" y="727092"/>
                </a:cubicBezTo>
                <a:cubicBezTo>
                  <a:pt x="533618" y="735642"/>
                  <a:pt x="514380" y="748199"/>
                  <a:pt x="494609" y="759689"/>
                </a:cubicBezTo>
                <a:cubicBezTo>
                  <a:pt x="470295" y="773849"/>
                  <a:pt x="445981" y="788545"/>
                  <a:pt x="421400" y="802438"/>
                </a:cubicBezTo>
                <a:cubicBezTo>
                  <a:pt x="409110" y="809385"/>
                  <a:pt x="395483" y="813927"/>
                  <a:pt x="381323" y="814996"/>
                </a:cubicBezTo>
                <a:cubicBezTo>
                  <a:pt x="365292" y="816064"/>
                  <a:pt x="348192" y="815797"/>
                  <a:pt x="339909" y="798965"/>
                </a:cubicBezTo>
                <a:cubicBezTo>
                  <a:pt x="330825" y="780529"/>
                  <a:pt x="345520" y="769841"/>
                  <a:pt x="356474" y="758887"/>
                </a:cubicBezTo>
                <a:cubicBezTo>
                  <a:pt x="362085" y="753276"/>
                  <a:pt x="368498" y="748199"/>
                  <a:pt x="374910" y="742589"/>
                </a:cubicBezTo>
                <a:cubicBezTo>
                  <a:pt x="363421" y="733505"/>
                  <a:pt x="359948" y="743390"/>
                  <a:pt x="354070" y="748734"/>
                </a:cubicBezTo>
                <a:cubicBezTo>
                  <a:pt x="343650" y="758353"/>
                  <a:pt x="335100" y="776521"/>
                  <a:pt x="317733" y="767170"/>
                </a:cubicBezTo>
                <a:cubicBezTo>
                  <a:pt x="301434" y="758353"/>
                  <a:pt x="304908" y="740184"/>
                  <a:pt x="306511" y="724420"/>
                </a:cubicBezTo>
                <a:cubicBezTo>
                  <a:pt x="307045" y="719611"/>
                  <a:pt x="310252" y="715069"/>
                  <a:pt x="306778" y="710259"/>
                </a:cubicBezTo>
                <a:cubicBezTo>
                  <a:pt x="300900" y="707320"/>
                  <a:pt x="297159" y="711595"/>
                  <a:pt x="293152" y="714000"/>
                </a:cubicBezTo>
                <a:cubicBezTo>
                  <a:pt x="263494" y="730298"/>
                  <a:pt x="247998" y="724153"/>
                  <a:pt x="236509" y="692091"/>
                </a:cubicBezTo>
                <a:cubicBezTo>
                  <a:pt x="236241" y="691289"/>
                  <a:pt x="236509" y="690220"/>
                  <a:pt x="235974" y="689686"/>
                </a:cubicBezTo>
                <a:cubicBezTo>
                  <a:pt x="197500" y="650410"/>
                  <a:pt x="233570" y="625295"/>
                  <a:pt x="253608" y="597507"/>
                </a:cubicBezTo>
                <a:cubicBezTo>
                  <a:pt x="258418" y="590828"/>
                  <a:pt x="264029" y="584950"/>
                  <a:pt x="270708" y="576934"/>
                </a:cubicBezTo>
                <a:cubicBezTo>
                  <a:pt x="247730" y="579606"/>
                  <a:pt x="235974" y="595637"/>
                  <a:pt x="221012" y="606592"/>
                </a:cubicBezTo>
                <a:cubicBezTo>
                  <a:pt x="204981" y="618348"/>
                  <a:pt x="187347" y="637585"/>
                  <a:pt x="168911" y="619684"/>
                </a:cubicBezTo>
                <a:cubicBezTo>
                  <a:pt x="148872" y="600446"/>
                  <a:pt x="169445" y="581744"/>
                  <a:pt x="181201" y="565445"/>
                </a:cubicBezTo>
                <a:cubicBezTo>
                  <a:pt x="189484" y="554224"/>
                  <a:pt x="200171" y="545139"/>
                  <a:pt x="211126" y="533383"/>
                </a:cubicBezTo>
                <a:cubicBezTo>
                  <a:pt x="189484" y="528040"/>
                  <a:pt x="171048" y="533383"/>
                  <a:pt x="152346" y="540063"/>
                </a:cubicBezTo>
                <a:cubicBezTo>
                  <a:pt x="138986" y="544872"/>
                  <a:pt x="125894" y="550216"/>
                  <a:pt x="112001" y="553155"/>
                </a:cubicBezTo>
                <a:cubicBezTo>
                  <a:pt x="94901" y="556628"/>
                  <a:pt x="79939" y="551018"/>
                  <a:pt x="73259" y="533918"/>
                </a:cubicBezTo>
                <a:cubicBezTo>
                  <a:pt x="66846" y="517619"/>
                  <a:pt x="77801" y="507466"/>
                  <a:pt x="90091" y="498916"/>
                </a:cubicBezTo>
                <a:cubicBezTo>
                  <a:pt x="107459" y="486893"/>
                  <a:pt x="127497" y="481282"/>
                  <a:pt x="146735" y="472732"/>
                </a:cubicBezTo>
                <a:cubicBezTo>
                  <a:pt x="113337" y="476206"/>
                  <a:pt x="80206" y="479145"/>
                  <a:pt x="47075" y="476206"/>
                </a:cubicBezTo>
                <a:cubicBezTo>
                  <a:pt x="32380" y="474870"/>
                  <a:pt x="13142" y="476740"/>
                  <a:pt x="9135" y="459373"/>
                </a:cubicBezTo>
                <a:cubicBezTo>
                  <a:pt x="4860" y="440670"/>
                  <a:pt x="22761" y="432120"/>
                  <a:pt x="36922" y="425975"/>
                </a:cubicBezTo>
                <a:cubicBezTo>
                  <a:pt x="88488" y="403265"/>
                  <a:pt x="144063" y="396585"/>
                  <a:pt x="198836" y="388302"/>
                </a:cubicBezTo>
                <a:cubicBezTo>
                  <a:pt x="209256" y="386699"/>
                  <a:pt x="219943" y="386432"/>
                  <a:pt x="231966" y="379752"/>
                </a:cubicBezTo>
                <a:cubicBezTo>
                  <a:pt x="218340" y="372004"/>
                  <a:pt x="205515" y="371737"/>
                  <a:pt x="192690" y="371737"/>
                </a:cubicBezTo>
                <a:cubicBezTo>
                  <a:pt x="149406" y="371737"/>
                  <a:pt x="106390" y="369065"/>
                  <a:pt x="63640" y="361583"/>
                </a:cubicBezTo>
                <a:cubicBezTo>
                  <a:pt x="47876" y="358644"/>
                  <a:pt x="33448" y="352499"/>
                  <a:pt x="20356" y="343148"/>
                </a:cubicBezTo>
                <a:cubicBezTo>
                  <a:pt x="12875" y="337804"/>
                  <a:pt x="4325" y="332193"/>
                  <a:pt x="5928" y="321506"/>
                </a:cubicBezTo>
                <a:cubicBezTo>
                  <a:pt x="7531" y="310819"/>
                  <a:pt x="17685" y="307879"/>
                  <a:pt x="26234" y="305207"/>
                </a:cubicBezTo>
                <a:cubicBezTo>
                  <a:pt x="55090" y="296391"/>
                  <a:pt x="84748" y="293986"/>
                  <a:pt x="114940" y="296123"/>
                </a:cubicBezTo>
                <a:cubicBezTo>
                  <a:pt x="126429" y="296925"/>
                  <a:pt x="138185" y="297994"/>
                  <a:pt x="150475" y="295589"/>
                </a:cubicBezTo>
                <a:cubicBezTo>
                  <a:pt x="133108" y="290513"/>
                  <a:pt x="115474" y="285436"/>
                  <a:pt x="98107" y="280627"/>
                </a:cubicBezTo>
                <a:cubicBezTo>
                  <a:pt x="70053" y="272878"/>
                  <a:pt x="41998" y="264863"/>
                  <a:pt x="17952" y="247496"/>
                </a:cubicBezTo>
                <a:cubicBezTo>
                  <a:pt x="6997" y="239480"/>
                  <a:pt x="-5026" y="229595"/>
                  <a:pt x="2188" y="214632"/>
                </a:cubicBezTo>
                <a:cubicBezTo>
                  <a:pt x="8867" y="201273"/>
                  <a:pt x="23028" y="204212"/>
                  <a:pt x="35586" y="206617"/>
                </a:cubicBezTo>
                <a:cubicBezTo>
                  <a:pt x="87687" y="216769"/>
                  <a:pt x="140055" y="226656"/>
                  <a:pt x="192156" y="236541"/>
                </a:cubicBezTo>
                <a:cubicBezTo>
                  <a:pt x="198568" y="237877"/>
                  <a:pt x="205248" y="237877"/>
                  <a:pt x="213264" y="234137"/>
                </a:cubicBezTo>
                <a:cubicBezTo>
                  <a:pt x="190019" y="225052"/>
                  <a:pt x="167041" y="215701"/>
                  <a:pt x="143796" y="207151"/>
                </a:cubicBezTo>
                <a:cubicBezTo>
                  <a:pt x="107191" y="193258"/>
                  <a:pt x="70320" y="179898"/>
                  <a:pt x="39594" y="154783"/>
                </a:cubicBezTo>
                <a:cubicBezTo>
                  <a:pt x="25433" y="143027"/>
                  <a:pt x="4325" y="129400"/>
                  <a:pt x="16349" y="108293"/>
                </a:cubicBezTo>
                <a:cubicBezTo>
                  <a:pt x="27303" y="89323"/>
                  <a:pt x="49747" y="97605"/>
                  <a:pt x="66312" y="103751"/>
                </a:cubicBezTo>
                <a:cubicBezTo>
                  <a:pt x="97305" y="115240"/>
                  <a:pt x="127230" y="129133"/>
                  <a:pt x="158758" y="140622"/>
                </a:cubicBezTo>
                <a:cubicBezTo>
                  <a:pt x="149139" y="135011"/>
                  <a:pt x="139253" y="129935"/>
                  <a:pt x="130436" y="123522"/>
                </a:cubicBezTo>
                <a:cubicBezTo>
                  <a:pt x="122688" y="118179"/>
                  <a:pt x="117879" y="110163"/>
                  <a:pt x="119749" y="100010"/>
                </a:cubicBezTo>
                <a:cubicBezTo>
                  <a:pt x="121887" y="88788"/>
                  <a:pt x="131505" y="86116"/>
                  <a:pt x="140589" y="85315"/>
                </a:cubicBezTo>
                <a:cubicBezTo>
                  <a:pt x="164369" y="82910"/>
                  <a:pt x="186812" y="89323"/>
                  <a:pt x="208454" y="98140"/>
                </a:cubicBezTo>
                <a:cubicBezTo>
                  <a:pt x="267769" y="122186"/>
                  <a:pt x="322008" y="156920"/>
                  <a:pt x="380521" y="183371"/>
                </a:cubicBezTo>
                <a:cubicBezTo>
                  <a:pt x="386399" y="186043"/>
                  <a:pt x="392277" y="188715"/>
                  <a:pt x="398155" y="191654"/>
                </a:cubicBezTo>
                <a:close/>
                <a:moveTo>
                  <a:pt x="427278" y="655486"/>
                </a:moveTo>
                <a:cubicBezTo>
                  <a:pt x="454531" y="647471"/>
                  <a:pt x="476707" y="633043"/>
                  <a:pt x="495410" y="613004"/>
                </a:cubicBezTo>
                <a:cubicBezTo>
                  <a:pt x="500754" y="607126"/>
                  <a:pt x="505029" y="601515"/>
                  <a:pt x="498082" y="593767"/>
                </a:cubicBezTo>
                <a:cubicBezTo>
                  <a:pt x="490601" y="585751"/>
                  <a:pt x="483120" y="584416"/>
                  <a:pt x="474303" y="591362"/>
                </a:cubicBezTo>
                <a:cubicBezTo>
                  <a:pt x="452661" y="608462"/>
                  <a:pt x="440905" y="632508"/>
                  <a:pt x="427278" y="655486"/>
                </a:cubicBezTo>
                <a:close/>
              </a:path>
            </a:pathLst>
          </a:custGeom>
          <a:solidFill>
            <a:srgbClr val="000000"/>
          </a:solidFill>
          <a:ln w="2667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111ECC47-F268-46DE-B3E8-A6A9E9B006BF}"/>
              </a:ext>
            </a:extLst>
          </p:cNvPr>
          <p:cNvSpPr/>
          <p:nvPr/>
        </p:nvSpPr>
        <p:spPr>
          <a:xfrm>
            <a:off x="9225386" y="4918002"/>
            <a:ext cx="2267619" cy="1502303"/>
          </a:xfrm>
          <a:custGeom>
            <a:avLst/>
            <a:gdLst>
              <a:gd name="connsiteX0" fmla="*/ 986498 w 2267619"/>
              <a:gd name="connsiteY0" fmla="*/ 1244559 h 1502303"/>
              <a:gd name="connsiteX1" fmla="*/ 957374 w 2267619"/>
              <a:gd name="connsiteY1" fmla="*/ 1269140 h 1502303"/>
              <a:gd name="connsiteX2" fmla="*/ 943214 w 2267619"/>
              <a:gd name="connsiteY2" fmla="*/ 1263797 h 1502303"/>
              <a:gd name="connsiteX3" fmla="*/ 943214 w 2267619"/>
              <a:gd name="connsiteY3" fmla="*/ 1261392 h 1502303"/>
              <a:gd name="connsiteX4" fmla="*/ 933061 w 2267619"/>
              <a:gd name="connsiteY4" fmla="*/ 1177496 h 1502303"/>
              <a:gd name="connsiteX5" fmla="*/ 903671 w 2267619"/>
              <a:gd name="connsiteY5" fmla="*/ 1205550 h 1502303"/>
              <a:gd name="connsiteX6" fmla="*/ 888975 w 2267619"/>
              <a:gd name="connsiteY6" fmla="*/ 1213031 h 1502303"/>
              <a:gd name="connsiteX7" fmla="*/ 883899 w 2267619"/>
              <a:gd name="connsiteY7" fmla="*/ 1195398 h 1502303"/>
              <a:gd name="connsiteX8" fmla="*/ 886304 w 2267619"/>
              <a:gd name="connsiteY8" fmla="*/ 1161999 h 1502303"/>
              <a:gd name="connsiteX9" fmla="*/ 863058 w 2267619"/>
              <a:gd name="connsiteY9" fmla="*/ 1199405 h 1502303"/>
              <a:gd name="connsiteX10" fmla="*/ 848096 w 2267619"/>
              <a:gd name="connsiteY10" fmla="*/ 1212764 h 1502303"/>
              <a:gd name="connsiteX11" fmla="*/ 843287 w 2267619"/>
              <a:gd name="connsiteY11" fmla="*/ 1194863 h 1502303"/>
              <a:gd name="connsiteX12" fmla="*/ 835004 w 2267619"/>
              <a:gd name="connsiteY12" fmla="*/ 1170549 h 1502303"/>
              <a:gd name="connsiteX13" fmla="*/ 801873 w 2267619"/>
              <a:gd name="connsiteY13" fmla="*/ 1170817 h 1502303"/>
              <a:gd name="connsiteX14" fmla="*/ 781300 w 2267619"/>
              <a:gd name="connsiteY14" fmla="*/ 1184710 h 1502303"/>
              <a:gd name="connsiteX15" fmla="*/ 770880 w 2267619"/>
              <a:gd name="connsiteY15" fmla="*/ 1186580 h 1502303"/>
              <a:gd name="connsiteX16" fmla="*/ 762597 w 2267619"/>
              <a:gd name="connsiteY16" fmla="*/ 1165206 h 1502303"/>
              <a:gd name="connsiteX17" fmla="*/ 804278 w 2267619"/>
              <a:gd name="connsiteY17" fmla="*/ 1108028 h 1502303"/>
              <a:gd name="connsiteX18" fmla="*/ 767941 w 2267619"/>
              <a:gd name="connsiteY18" fmla="*/ 1119517 h 1502303"/>
              <a:gd name="connsiteX19" fmla="*/ 743894 w 2267619"/>
              <a:gd name="connsiteY19" fmla="*/ 1122456 h 1502303"/>
              <a:gd name="connsiteX20" fmla="*/ 663472 w 2267619"/>
              <a:gd name="connsiteY20" fmla="*/ 1131006 h 1502303"/>
              <a:gd name="connsiteX21" fmla="*/ 655189 w 2267619"/>
              <a:gd name="connsiteY21" fmla="*/ 1132342 h 1502303"/>
              <a:gd name="connsiteX22" fmla="*/ 674426 w 2267619"/>
              <a:gd name="connsiteY22" fmla="*/ 1094134 h 1502303"/>
              <a:gd name="connsiteX23" fmla="*/ 645837 w 2267619"/>
              <a:gd name="connsiteY23" fmla="*/ 1099745 h 1502303"/>
              <a:gd name="connsiteX24" fmla="*/ 661869 w 2267619"/>
              <a:gd name="connsiteY24" fmla="*/ 1074897 h 1502303"/>
              <a:gd name="connsiteX25" fmla="*/ 615913 w 2267619"/>
              <a:gd name="connsiteY25" fmla="*/ 1110700 h 1502303"/>
              <a:gd name="connsiteX26" fmla="*/ 501825 w 2267619"/>
              <a:gd name="connsiteY26" fmla="*/ 1242956 h 1502303"/>
              <a:gd name="connsiteX27" fmla="*/ 407242 w 2267619"/>
              <a:gd name="connsiteY27" fmla="*/ 1280629 h 1502303"/>
              <a:gd name="connsiteX28" fmla="*/ 340980 w 2267619"/>
              <a:gd name="connsiteY28" fmla="*/ 1286240 h 1502303"/>
              <a:gd name="connsiteX29" fmla="*/ 329758 w 2267619"/>
              <a:gd name="connsiteY29" fmla="*/ 1286240 h 1502303"/>
              <a:gd name="connsiteX30" fmla="*/ 296360 w 2267619"/>
              <a:gd name="connsiteY30" fmla="*/ 1275285 h 1502303"/>
              <a:gd name="connsiteX31" fmla="*/ 246931 w 2267619"/>
              <a:gd name="connsiteY31" fmla="*/ 1270209 h 1502303"/>
              <a:gd name="connsiteX32" fmla="*/ 239984 w 2267619"/>
              <a:gd name="connsiteY32" fmla="*/ 1215703 h 1502303"/>
              <a:gd name="connsiteX33" fmla="*/ 318002 w 2267619"/>
              <a:gd name="connsiteY33" fmla="*/ 1121654 h 1502303"/>
              <a:gd name="connsiteX34" fmla="*/ 319605 w 2267619"/>
              <a:gd name="connsiteY34" fmla="*/ 1042033 h 1502303"/>
              <a:gd name="connsiteX35" fmla="*/ 269107 w 2267619"/>
              <a:gd name="connsiteY35" fmla="*/ 956267 h 1502303"/>
              <a:gd name="connsiteX36" fmla="*/ 257351 w 2267619"/>
              <a:gd name="connsiteY36" fmla="*/ 964283 h 1502303"/>
              <a:gd name="connsiteX37" fmla="*/ 178532 w 2267619"/>
              <a:gd name="connsiteY37" fmla="*/ 1104822 h 1502303"/>
              <a:gd name="connsiteX38" fmla="*/ 173990 w 2267619"/>
              <a:gd name="connsiteY38" fmla="*/ 1147037 h 1502303"/>
              <a:gd name="connsiteX39" fmla="*/ 175860 w 2267619"/>
              <a:gd name="connsiteY39" fmla="*/ 1153449 h 1502303"/>
              <a:gd name="connsiteX40" fmla="*/ 148073 w 2267619"/>
              <a:gd name="connsiteY40" fmla="*/ 1198871 h 1502303"/>
              <a:gd name="connsiteX41" fmla="*/ 106926 w 2267619"/>
              <a:gd name="connsiteY41" fmla="*/ 1293187 h 1502303"/>
              <a:gd name="connsiteX42" fmla="*/ 91964 w 2267619"/>
              <a:gd name="connsiteY42" fmla="*/ 1204749 h 1502303"/>
              <a:gd name="connsiteX43" fmla="*/ 71925 w 2267619"/>
              <a:gd name="connsiteY43" fmla="*/ 1288645 h 1502303"/>
              <a:gd name="connsiteX44" fmla="*/ 61505 w 2267619"/>
              <a:gd name="connsiteY44" fmla="*/ 1302805 h 1502303"/>
              <a:gd name="connsiteX45" fmla="*/ 55093 w 2267619"/>
              <a:gd name="connsiteY45" fmla="*/ 1285973 h 1502303"/>
              <a:gd name="connsiteX46" fmla="*/ 49482 w 2267619"/>
              <a:gd name="connsiteY46" fmla="*/ 1262461 h 1502303"/>
              <a:gd name="connsiteX47" fmla="*/ 30512 w 2267619"/>
              <a:gd name="connsiteY47" fmla="*/ 1322310 h 1502303"/>
              <a:gd name="connsiteX48" fmla="*/ 14213 w 2267619"/>
              <a:gd name="connsiteY48" fmla="*/ 1146235 h 1502303"/>
              <a:gd name="connsiteX49" fmla="*/ 339110 w 2267619"/>
              <a:gd name="connsiteY49" fmla="*/ 597439 h 1502303"/>
              <a:gd name="connsiteX50" fmla="*/ 351400 w 2267619"/>
              <a:gd name="connsiteY50" fmla="*/ 581942 h 1502303"/>
              <a:gd name="connsiteX51" fmla="*/ 577171 w 2267619"/>
              <a:gd name="connsiteY51" fmla="*/ 281626 h 1502303"/>
              <a:gd name="connsiteX52" fmla="*/ 792789 w 2267619"/>
              <a:gd name="connsiteY52" fmla="*/ 64138 h 1502303"/>
              <a:gd name="connsiteX53" fmla="*/ 916228 w 2267619"/>
              <a:gd name="connsiteY53" fmla="*/ 2419 h 1502303"/>
              <a:gd name="connsiteX54" fmla="*/ 950962 w 2267619"/>
              <a:gd name="connsiteY54" fmla="*/ 1083 h 1502303"/>
              <a:gd name="connsiteX55" fmla="*/ 980887 w 2267619"/>
              <a:gd name="connsiteY55" fmla="*/ 66276 h 1502303"/>
              <a:gd name="connsiteX56" fmla="*/ 941878 w 2267619"/>
              <a:gd name="connsiteY56" fmla="*/ 180631 h 1502303"/>
              <a:gd name="connsiteX57" fmla="*/ 1098181 w 2267619"/>
              <a:gd name="connsiteY57" fmla="*/ 382889 h 1502303"/>
              <a:gd name="connsiteX58" fmla="*/ 1350938 w 2267619"/>
              <a:gd name="connsiteY58" fmla="*/ 363118 h 1502303"/>
              <a:gd name="connsiteX59" fmla="*/ 1494950 w 2267619"/>
              <a:gd name="connsiteY59" fmla="*/ 323574 h 1502303"/>
              <a:gd name="connsiteX60" fmla="*/ 1536898 w 2267619"/>
              <a:gd name="connsiteY60" fmla="*/ 307811 h 1502303"/>
              <a:gd name="connsiteX61" fmla="*/ 1831870 w 2267619"/>
              <a:gd name="connsiteY61" fmla="*/ 229793 h 1502303"/>
              <a:gd name="connsiteX62" fmla="*/ 1949698 w 2267619"/>
              <a:gd name="connsiteY62" fmla="*/ 332392 h 1502303"/>
              <a:gd name="connsiteX63" fmla="*/ 1971340 w 2267619"/>
              <a:gd name="connsiteY63" fmla="*/ 352163 h 1502303"/>
              <a:gd name="connsiteX64" fmla="*/ 2083290 w 2267619"/>
              <a:gd name="connsiteY64" fmla="*/ 371935 h 1502303"/>
              <a:gd name="connsiteX65" fmla="*/ 2209401 w 2267619"/>
              <a:gd name="connsiteY65" fmla="*/ 399188 h 1502303"/>
              <a:gd name="connsiteX66" fmla="*/ 2264441 w 2267619"/>
              <a:gd name="connsiteY66" fmla="*/ 479343 h 1502303"/>
              <a:gd name="connsiteX67" fmla="*/ 2252151 w 2267619"/>
              <a:gd name="connsiteY67" fmla="*/ 490565 h 1502303"/>
              <a:gd name="connsiteX68" fmla="*/ 2164514 w 2267619"/>
              <a:gd name="connsiteY68" fmla="*/ 489496 h 1502303"/>
              <a:gd name="connsiteX69" fmla="*/ 1869275 w 2267619"/>
              <a:gd name="connsiteY69" fmla="*/ 617477 h 1502303"/>
              <a:gd name="connsiteX70" fmla="*/ 1719385 w 2267619"/>
              <a:gd name="connsiteY70" fmla="*/ 773246 h 1502303"/>
              <a:gd name="connsiteX71" fmla="*/ 1472506 w 2267619"/>
              <a:gd name="connsiteY71" fmla="*/ 1073829 h 1502303"/>
              <a:gd name="connsiteX72" fmla="*/ 1319410 w 2267619"/>
              <a:gd name="connsiteY72" fmla="*/ 1270743 h 1502303"/>
              <a:gd name="connsiteX73" fmla="*/ 1316471 w 2267619"/>
              <a:gd name="connsiteY73" fmla="*/ 1322310 h 1502303"/>
              <a:gd name="connsiteX74" fmla="*/ 1492812 w 2267619"/>
              <a:gd name="connsiteY74" fmla="*/ 1438535 h 1502303"/>
              <a:gd name="connsiteX75" fmla="*/ 1587930 w 2267619"/>
              <a:gd name="connsiteY75" fmla="*/ 1454833 h 1502303"/>
              <a:gd name="connsiteX76" fmla="*/ 1618122 w 2267619"/>
              <a:gd name="connsiteY76" fmla="*/ 1502125 h 1502303"/>
              <a:gd name="connsiteX77" fmla="*/ 1604228 w 2267619"/>
              <a:gd name="connsiteY77" fmla="*/ 1490102 h 1502303"/>
              <a:gd name="connsiteX78" fmla="*/ 1570830 w 2267619"/>
              <a:gd name="connsiteY78" fmla="*/ 1487430 h 1502303"/>
              <a:gd name="connsiteX79" fmla="*/ 1541173 w 2267619"/>
              <a:gd name="connsiteY79" fmla="*/ 1494110 h 1502303"/>
              <a:gd name="connsiteX80" fmla="*/ 1389145 w 2267619"/>
              <a:gd name="connsiteY80" fmla="*/ 1471933 h 1502303"/>
              <a:gd name="connsiteX81" fmla="*/ 1275324 w 2267619"/>
              <a:gd name="connsiteY81" fmla="*/ 1437734 h 1502303"/>
              <a:gd name="connsiteX82" fmla="*/ 1229101 w 2267619"/>
              <a:gd name="connsiteY82" fmla="*/ 1417160 h 1502303"/>
              <a:gd name="connsiteX83" fmla="*/ 1207726 w 2267619"/>
              <a:gd name="connsiteY83" fmla="*/ 1422504 h 1502303"/>
              <a:gd name="connsiteX84" fmla="*/ 1221887 w 2267619"/>
              <a:gd name="connsiteY84" fmla="*/ 1437199 h 1502303"/>
              <a:gd name="connsiteX85" fmla="*/ 1251010 w 2267619"/>
              <a:gd name="connsiteY85" fmla="*/ 1442810 h 1502303"/>
              <a:gd name="connsiteX86" fmla="*/ 1293226 w 2267619"/>
              <a:gd name="connsiteY86" fmla="*/ 1493041 h 1502303"/>
              <a:gd name="connsiteX87" fmla="*/ 1274790 w 2267619"/>
              <a:gd name="connsiteY87" fmla="*/ 1470865 h 1502303"/>
              <a:gd name="connsiteX88" fmla="*/ 1255553 w 2267619"/>
              <a:gd name="connsiteY88" fmla="*/ 1472201 h 1502303"/>
              <a:gd name="connsiteX89" fmla="*/ 1203452 w 2267619"/>
              <a:gd name="connsiteY89" fmla="*/ 1478880 h 1502303"/>
              <a:gd name="connsiteX90" fmla="*/ 1094440 w 2267619"/>
              <a:gd name="connsiteY90" fmla="*/ 1425443 h 1502303"/>
              <a:gd name="connsiteX91" fmla="*/ 1025239 w 2267619"/>
              <a:gd name="connsiteY91" fmla="*/ 1453497 h 1502303"/>
              <a:gd name="connsiteX92" fmla="*/ 1020965 w 2267619"/>
              <a:gd name="connsiteY92" fmla="*/ 1457505 h 1502303"/>
              <a:gd name="connsiteX93" fmla="*/ 1004934 w 2267619"/>
              <a:gd name="connsiteY93" fmla="*/ 1428115 h 1502303"/>
              <a:gd name="connsiteX94" fmla="*/ 974207 w 2267619"/>
              <a:gd name="connsiteY94" fmla="*/ 1385098 h 1502303"/>
              <a:gd name="connsiteX95" fmla="*/ 950962 w 2267619"/>
              <a:gd name="connsiteY95" fmla="*/ 1389106 h 1502303"/>
              <a:gd name="connsiteX96" fmla="*/ 985429 w 2267619"/>
              <a:gd name="connsiteY96" fmla="*/ 1246429 h 150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2267619" h="1502303">
                <a:moveTo>
                  <a:pt x="986498" y="1244559"/>
                </a:moveTo>
                <a:cubicBezTo>
                  <a:pt x="971268" y="1248834"/>
                  <a:pt x="966726" y="1261392"/>
                  <a:pt x="957374" y="1269140"/>
                </a:cubicBezTo>
                <a:cubicBezTo>
                  <a:pt x="949092" y="1276087"/>
                  <a:pt x="944015" y="1275553"/>
                  <a:pt x="943214" y="1263797"/>
                </a:cubicBezTo>
                <a:cubicBezTo>
                  <a:pt x="943214" y="1262995"/>
                  <a:pt x="943214" y="1261926"/>
                  <a:pt x="943214" y="1261392"/>
                </a:cubicBezTo>
                <a:cubicBezTo>
                  <a:pt x="953901" y="1232536"/>
                  <a:pt x="931725" y="1208489"/>
                  <a:pt x="933061" y="1177496"/>
                </a:cubicBezTo>
                <a:cubicBezTo>
                  <a:pt x="921305" y="1188718"/>
                  <a:pt x="912755" y="1197535"/>
                  <a:pt x="903671" y="1205550"/>
                </a:cubicBezTo>
                <a:cubicBezTo>
                  <a:pt x="899663" y="1209291"/>
                  <a:pt x="895388" y="1215436"/>
                  <a:pt x="888975" y="1213031"/>
                </a:cubicBezTo>
                <a:cubicBezTo>
                  <a:pt x="880960" y="1209825"/>
                  <a:pt x="883899" y="1201543"/>
                  <a:pt x="883899" y="1195398"/>
                </a:cubicBezTo>
                <a:cubicBezTo>
                  <a:pt x="883899" y="1185779"/>
                  <a:pt x="885235" y="1176427"/>
                  <a:pt x="886304" y="1161999"/>
                </a:cubicBezTo>
                <a:cubicBezTo>
                  <a:pt x="876952" y="1177229"/>
                  <a:pt x="870273" y="1188718"/>
                  <a:pt x="863058" y="1199405"/>
                </a:cubicBezTo>
                <a:cubicBezTo>
                  <a:pt x="859318" y="1205016"/>
                  <a:pt x="857715" y="1215970"/>
                  <a:pt x="848096" y="1212764"/>
                </a:cubicBezTo>
                <a:cubicBezTo>
                  <a:pt x="841149" y="1210360"/>
                  <a:pt x="845959" y="1200207"/>
                  <a:pt x="843287" y="1194863"/>
                </a:cubicBezTo>
                <a:cubicBezTo>
                  <a:pt x="839279" y="1187649"/>
                  <a:pt x="847562" y="1180702"/>
                  <a:pt x="835004" y="1170549"/>
                </a:cubicBezTo>
                <a:cubicBezTo>
                  <a:pt x="818171" y="1156923"/>
                  <a:pt x="812561" y="1164939"/>
                  <a:pt x="801873" y="1170817"/>
                </a:cubicBezTo>
                <a:cubicBezTo>
                  <a:pt x="794659" y="1174824"/>
                  <a:pt x="788247" y="1180435"/>
                  <a:pt x="781300" y="1184710"/>
                </a:cubicBezTo>
                <a:cubicBezTo>
                  <a:pt x="778094" y="1186580"/>
                  <a:pt x="769544" y="1193527"/>
                  <a:pt x="770880" y="1186580"/>
                </a:cubicBezTo>
                <a:cubicBezTo>
                  <a:pt x="773284" y="1175626"/>
                  <a:pt x="751375" y="1178298"/>
                  <a:pt x="762597" y="1165206"/>
                </a:cubicBezTo>
                <a:cubicBezTo>
                  <a:pt x="776223" y="1149174"/>
                  <a:pt x="787712" y="1131006"/>
                  <a:pt x="804278" y="1108028"/>
                </a:cubicBezTo>
                <a:cubicBezTo>
                  <a:pt x="787712" y="1113372"/>
                  <a:pt x="777827" y="1116578"/>
                  <a:pt x="767941" y="1119517"/>
                </a:cubicBezTo>
                <a:cubicBezTo>
                  <a:pt x="759925" y="1121922"/>
                  <a:pt x="750841" y="1126998"/>
                  <a:pt x="743894" y="1122456"/>
                </a:cubicBezTo>
                <a:cubicBezTo>
                  <a:pt x="714237" y="1102952"/>
                  <a:pt x="689388" y="1120051"/>
                  <a:pt x="663472" y="1131006"/>
                </a:cubicBezTo>
                <a:cubicBezTo>
                  <a:pt x="661334" y="1131808"/>
                  <a:pt x="658929" y="1131808"/>
                  <a:pt x="655189" y="1132342"/>
                </a:cubicBezTo>
                <a:cubicBezTo>
                  <a:pt x="653319" y="1114975"/>
                  <a:pt x="674961" y="1109898"/>
                  <a:pt x="674426" y="1094134"/>
                </a:cubicBezTo>
                <a:cubicBezTo>
                  <a:pt x="664006" y="1092264"/>
                  <a:pt x="656792" y="1104288"/>
                  <a:pt x="645837" y="1099745"/>
                </a:cubicBezTo>
                <a:cubicBezTo>
                  <a:pt x="646639" y="1089325"/>
                  <a:pt x="657861" y="1086386"/>
                  <a:pt x="661869" y="1074897"/>
                </a:cubicBezTo>
                <a:cubicBezTo>
                  <a:pt x="641295" y="1082646"/>
                  <a:pt x="628470" y="1096272"/>
                  <a:pt x="615913" y="1110700"/>
                </a:cubicBezTo>
                <a:cubicBezTo>
                  <a:pt x="577705" y="1154518"/>
                  <a:pt x="537628" y="1197001"/>
                  <a:pt x="501825" y="1242956"/>
                </a:cubicBezTo>
                <a:cubicBezTo>
                  <a:pt x="476442" y="1275820"/>
                  <a:pt x="441441" y="1277156"/>
                  <a:pt x="407242" y="1280629"/>
                </a:cubicBezTo>
                <a:cubicBezTo>
                  <a:pt x="385333" y="1282767"/>
                  <a:pt x="362355" y="1273415"/>
                  <a:pt x="340980" y="1286240"/>
                </a:cubicBezTo>
                <a:cubicBezTo>
                  <a:pt x="337507" y="1288378"/>
                  <a:pt x="330025" y="1289179"/>
                  <a:pt x="329758" y="1286240"/>
                </a:cubicBezTo>
                <a:cubicBezTo>
                  <a:pt x="327888" y="1254445"/>
                  <a:pt x="307582" y="1277156"/>
                  <a:pt x="296360" y="1275285"/>
                </a:cubicBezTo>
                <a:cubicBezTo>
                  <a:pt x="280062" y="1272346"/>
                  <a:pt x="263229" y="1272881"/>
                  <a:pt x="246931" y="1270209"/>
                </a:cubicBezTo>
                <a:cubicBezTo>
                  <a:pt x="231969" y="1267804"/>
                  <a:pt x="226892" y="1232002"/>
                  <a:pt x="239984" y="1215703"/>
                </a:cubicBezTo>
                <a:cubicBezTo>
                  <a:pt x="265367" y="1183908"/>
                  <a:pt x="291818" y="1152915"/>
                  <a:pt x="318002" y="1121654"/>
                </a:cubicBezTo>
                <a:cubicBezTo>
                  <a:pt x="344186" y="1090127"/>
                  <a:pt x="342850" y="1074096"/>
                  <a:pt x="319605" y="1042033"/>
                </a:cubicBezTo>
                <a:cubicBezTo>
                  <a:pt x="300101" y="1015048"/>
                  <a:pt x="270710" y="993139"/>
                  <a:pt x="269107" y="956267"/>
                </a:cubicBezTo>
                <a:cubicBezTo>
                  <a:pt x="260825" y="954397"/>
                  <a:pt x="259756" y="960542"/>
                  <a:pt x="257351" y="964283"/>
                </a:cubicBezTo>
                <a:cubicBezTo>
                  <a:pt x="229564" y="1010238"/>
                  <a:pt x="201510" y="1056194"/>
                  <a:pt x="178532" y="1104822"/>
                </a:cubicBezTo>
                <a:cubicBezTo>
                  <a:pt x="172654" y="1117380"/>
                  <a:pt x="163837" y="1131808"/>
                  <a:pt x="173990" y="1147037"/>
                </a:cubicBezTo>
                <a:cubicBezTo>
                  <a:pt x="175058" y="1148907"/>
                  <a:pt x="175326" y="1151312"/>
                  <a:pt x="175860" y="1153449"/>
                </a:cubicBezTo>
                <a:cubicBezTo>
                  <a:pt x="145935" y="1156388"/>
                  <a:pt x="161432" y="1187382"/>
                  <a:pt x="148073" y="1198871"/>
                </a:cubicBezTo>
                <a:cubicBezTo>
                  <a:pt x="120018" y="1222650"/>
                  <a:pt x="119751" y="1258186"/>
                  <a:pt x="106926" y="1293187"/>
                </a:cubicBezTo>
                <a:cubicBezTo>
                  <a:pt x="89559" y="1261926"/>
                  <a:pt x="98644" y="1232536"/>
                  <a:pt x="91964" y="1204749"/>
                </a:cubicBezTo>
                <a:cubicBezTo>
                  <a:pt x="85284" y="1232803"/>
                  <a:pt x="79139" y="1260858"/>
                  <a:pt x="71925" y="1288645"/>
                </a:cubicBezTo>
                <a:cubicBezTo>
                  <a:pt x="70589" y="1293989"/>
                  <a:pt x="71124" y="1304409"/>
                  <a:pt x="61505" y="1302805"/>
                </a:cubicBezTo>
                <a:cubicBezTo>
                  <a:pt x="53222" y="1301202"/>
                  <a:pt x="54825" y="1292653"/>
                  <a:pt x="55093" y="1285973"/>
                </a:cubicBezTo>
                <a:cubicBezTo>
                  <a:pt x="55093" y="1278492"/>
                  <a:pt x="54558" y="1271278"/>
                  <a:pt x="49482" y="1262461"/>
                </a:cubicBezTo>
                <a:cubicBezTo>
                  <a:pt x="42802" y="1283301"/>
                  <a:pt x="36924" y="1302538"/>
                  <a:pt x="30512" y="1322310"/>
                </a:cubicBezTo>
                <a:cubicBezTo>
                  <a:pt x="-13841" y="1265934"/>
                  <a:pt x="-1016" y="1205016"/>
                  <a:pt x="14213" y="1146235"/>
                </a:cubicBezTo>
                <a:cubicBezTo>
                  <a:pt x="70055" y="932755"/>
                  <a:pt x="183875" y="752673"/>
                  <a:pt x="339110" y="597439"/>
                </a:cubicBezTo>
                <a:cubicBezTo>
                  <a:pt x="343652" y="592896"/>
                  <a:pt x="348461" y="587553"/>
                  <a:pt x="351400" y="581942"/>
                </a:cubicBezTo>
                <a:cubicBezTo>
                  <a:pt x="412318" y="471060"/>
                  <a:pt x="493008" y="374874"/>
                  <a:pt x="577171" y="281626"/>
                </a:cubicBezTo>
                <a:cubicBezTo>
                  <a:pt x="645570" y="205746"/>
                  <a:pt x="714771" y="130400"/>
                  <a:pt x="792789" y="64138"/>
                </a:cubicBezTo>
                <a:cubicBezTo>
                  <a:pt x="828859" y="33679"/>
                  <a:pt x="869471" y="11503"/>
                  <a:pt x="916228" y="2419"/>
                </a:cubicBezTo>
                <a:cubicBezTo>
                  <a:pt x="927717" y="281"/>
                  <a:pt x="939206" y="-1055"/>
                  <a:pt x="950962" y="1083"/>
                </a:cubicBezTo>
                <a:cubicBezTo>
                  <a:pt x="988902" y="8030"/>
                  <a:pt x="1001193" y="33412"/>
                  <a:pt x="980887" y="66276"/>
                </a:cubicBezTo>
                <a:cubicBezTo>
                  <a:pt x="958978" y="101544"/>
                  <a:pt x="944817" y="139484"/>
                  <a:pt x="941878" y="180631"/>
                </a:cubicBezTo>
                <a:cubicBezTo>
                  <a:pt x="934931" y="276283"/>
                  <a:pt x="999857" y="362316"/>
                  <a:pt x="1098181" y="382889"/>
                </a:cubicBezTo>
                <a:cubicBezTo>
                  <a:pt x="1183680" y="400791"/>
                  <a:pt x="1268644" y="393043"/>
                  <a:pt x="1350938" y="363118"/>
                </a:cubicBezTo>
                <a:cubicBezTo>
                  <a:pt x="1397962" y="346018"/>
                  <a:pt x="1446055" y="333460"/>
                  <a:pt x="1494950" y="323574"/>
                </a:cubicBezTo>
                <a:cubicBezTo>
                  <a:pt x="1509378" y="320635"/>
                  <a:pt x="1523271" y="314223"/>
                  <a:pt x="1536898" y="307811"/>
                </a:cubicBezTo>
                <a:cubicBezTo>
                  <a:pt x="1630412" y="263992"/>
                  <a:pt x="1729538" y="240480"/>
                  <a:pt x="1831870" y="229793"/>
                </a:cubicBezTo>
                <a:cubicBezTo>
                  <a:pt x="1892520" y="223380"/>
                  <a:pt x="1955309" y="262923"/>
                  <a:pt x="1949698" y="332392"/>
                </a:cubicBezTo>
                <a:cubicBezTo>
                  <a:pt x="1948362" y="348690"/>
                  <a:pt x="1953706" y="354033"/>
                  <a:pt x="1971340" y="352163"/>
                </a:cubicBezTo>
                <a:cubicBezTo>
                  <a:pt x="2010082" y="348155"/>
                  <a:pt x="2046686" y="359912"/>
                  <a:pt x="2083290" y="371935"/>
                </a:cubicBezTo>
                <a:cubicBezTo>
                  <a:pt x="2124169" y="385294"/>
                  <a:pt x="2165316" y="397852"/>
                  <a:pt x="2209401" y="399188"/>
                </a:cubicBezTo>
                <a:cubicBezTo>
                  <a:pt x="2249746" y="400524"/>
                  <a:pt x="2277266" y="442204"/>
                  <a:pt x="2264441" y="479343"/>
                </a:cubicBezTo>
                <a:cubicBezTo>
                  <a:pt x="2262571" y="484954"/>
                  <a:pt x="2262571" y="494038"/>
                  <a:pt x="2252151" y="490565"/>
                </a:cubicBezTo>
                <a:cubicBezTo>
                  <a:pt x="2223028" y="480679"/>
                  <a:pt x="2192034" y="481748"/>
                  <a:pt x="2164514" y="489496"/>
                </a:cubicBezTo>
                <a:cubicBezTo>
                  <a:pt x="2060579" y="518352"/>
                  <a:pt x="1961454" y="556826"/>
                  <a:pt x="1869275" y="617477"/>
                </a:cubicBezTo>
                <a:cubicBezTo>
                  <a:pt x="1805418" y="659426"/>
                  <a:pt x="1761867" y="714465"/>
                  <a:pt x="1719385" y="773246"/>
                </a:cubicBezTo>
                <a:cubicBezTo>
                  <a:pt x="1643504" y="878517"/>
                  <a:pt x="1551326" y="970695"/>
                  <a:pt x="1472506" y="1073829"/>
                </a:cubicBezTo>
                <a:cubicBezTo>
                  <a:pt x="1422008" y="1139823"/>
                  <a:pt x="1371243" y="1205818"/>
                  <a:pt x="1319410" y="1270743"/>
                </a:cubicBezTo>
                <a:cubicBezTo>
                  <a:pt x="1304982" y="1288645"/>
                  <a:pt x="1305783" y="1303073"/>
                  <a:pt x="1316471" y="1322310"/>
                </a:cubicBezTo>
                <a:cubicBezTo>
                  <a:pt x="1355212" y="1392312"/>
                  <a:pt x="1411856" y="1430787"/>
                  <a:pt x="1492812" y="1438535"/>
                </a:cubicBezTo>
                <a:cubicBezTo>
                  <a:pt x="1524340" y="1441474"/>
                  <a:pt x="1556402" y="1448154"/>
                  <a:pt x="1587930" y="1454833"/>
                </a:cubicBezTo>
                <a:cubicBezTo>
                  <a:pt x="1612778" y="1459910"/>
                  <a:pt x="1618389" y="1479414"/>
                  <a:pt x="1618122" y="1502125"/>
                </a:cubicBezTo>
                <a:cubicBezTo>
                  <a:pt x="1607167" y="1503728"/>
                  <a:pt x="1608236" y="1494110"/>
                  <a:pt x="1604228" y="1490102"/>
                </a:cubicBezTo>
                <a:cubicBezTo>
                  <a:pt x="1593808" y="1479682"/>
                  <a:pt x="1584457" y="1467926"/>
                  <a:pt x="1570830" y="1487430"/>
                </a:cubicBezTo>
                <a:cubicBezTo>
                  <a:pt x="1563883" y="1497583"/>
                  <a:pt x="1551593" y="1498385"/>
                  <a:pt x="1541173" y="1494110"/>
                </a:cubicBezTo>
                <a:cubicBezTo>
                  <a:pt x="1492278" y="1474338"/>
                  <a:pt x="1440177" y="1476743"/>
                  <a:pt x="1389145" y="1471933"/>
                </a:cubicBezTo>
                <a:cubicBezTo>
                  <a:pt x="1348533" y="1467926"/>
                  <a:pt x="1312463" y="1452429"/>
                  <a:pt x="1275324" y="1437734"/>
                </a:cubicBezTo>
                <a:cubicBezTo>
                  <a:pt x="1259560" y="1431589"/>
                  <a:pt x="1244331" y="1424642"/>
                  <a:pt x="1229101" y="1417160"/>
                </a:cubicBezTo>
                <a:cubicBezTo>
                  <a:pt x="1222956" y="1414222"/>
                  <a:pt x="1210666" y="1411817"/>
                  <a:pt x="1207726" y="1422504"/>
                </a:cubicBezTo>
                <a:cubicBezTo>
                  <a:pt x="1205322" y="1431321"/>
                  <a:pt x="1215208" y="1433993"/>
                  <a:pt x="1221887" y="1437199"/>
                </a:cubicBezTo>
                <a:cubicBezTo>
                  <a:pt x="1230972" y="1441742"/>
                  <a:pt x="1241125" y="1441742"/>
                  <a:pt x="1251010" y="1442810"/>
                </a:cubicBezTo>
                <a:cubicBezTo>
                  <a:pt x="1277462" y="1445482"/>
                  <a:pt x="1290821" y="1459643"/>
                  <a:pt x="1293226" y="1493041"/>
                </a:cubicBezTo>
                <a:cubicBezTo>
                  <a:pt x="1284676" y="1482621"/>
                  <a:pt x="1280400" y="1475674"/>
                  <a:pt x="1274790" y="1470865"/>
                </a:cubicBezTo>
                <a:cubicBezTo>
                  <a:pt x="1268912" y="1465788"/>
                  <a:pt x="1262499" y="1464185"/>
                  <a:pt x="1255553" y="1472201"/>
                </a:cubicBezTo>
                <a:cubicBezTo>
                  <a:pt x="1237384" y="1493575"/>
                  <a:pt x="1225895" y="1494377"/>
                  <a:pt x="1203452" y="1478880"/>
                </a:cubicBezTo>
                <a:cubicBezTo>
                  <a:pt x="1169786" y="1455902"/>
                  <a:pt x="1133983" y="1436932"/>
                  <a:pt x="1094440" y="1425443"/>
                </a:cubicBezTo>
                <a:cubicBezTo>
                  <a:pt x="1055966" y="1414222"/>
                  <a:pt x="1045813" y="1417962"/>
                  <a:pt x="1025239" y="1453497"/>
                </a:cubicBezTo>
                <a:cubicBezTo>
                  <a:pt x="1024438" y="1454833"/>
                  <a:pt x="1023102" y="1455635"/>
                  <a:pt x="1020965" y="1457505"/>
                </a:cubicBezTo>
                <a:cubicBezTo>
                  <a:pt x="1011880" y="1449490"/>
                  <a:pt x="1005201" y="1437467"/>
                  <a:pt x="1004934" y="1428115"/>
                </a:cubicBezTo>
                <a:cubicBezTo>
                  <a:pt x="1004132" y="1405939"/>
                  <a:pt x="982490" y="1400862"/>
                  <a:pt x="974207" y="1385098"/>
                </a:cubicBezTo>
                <a:cubicBezTo>
                  <a:pt x="968596" y="1374411"/>
                  <a:pt x="958978" y="1390442"/>
                  <a:pt x="950962" y="1389106"/>
                </a:cubicBezTo>
                <a:cubicBezTo>
                  <a:pt x="948825" y="1338608"/>
                  <a:pt x="958443" y="1290782"/>
                  <a:pt x="985429" y="1246429"/>
                </a:cubicBezTo>
                <a:close/>
              </a:path>
            </a:pathLst>
          </a:custGeom>
          <a:solidFill>
            <a:srgbClr val="000000"/>
          </a:solidFill>
          <a:ln w="2667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EC310A32-848B-487E-B639-F6AE35C50FE8}"/>
              </a:ext>
            </a:extLst>
          </p:cNvPr>
          <p:cNvSpPr/>
          <p:nvPr/>
        </p:nvSpPr>
        <p:spPr>
          <a:xfrm>
            <a:off x="7320037" y="2002937"/>
            <a:ext cx="1356070" cy="1700532"/>
          </a:xfrm>
          <a:custGeom>
            <a:avLst/>
            <a:gdLst>
              <a:gd name="connsiteX0" fmla="*/ 683300 w 1356070"/>
              <a:gd name="connsiteY0" fmla="*/ 1591982 h 1700532"/>
              <a:gd name="connsiteX1" fmla="*/ 649368 w 1356070"/>
              <a:gd name="connsiteY1" fmla="*/ 1527056 h 1700532"/>
              <a:gd name="connsiteX2" fmla="*/ 684636 w 1356070"/>
              <a:gd name="connsiteY2" fmla="*/ 1466939 h 1700532"/>
              <a:gd name="connsiteX3" fmla="*/ 641619 w 1356070"/>
              <a:gd name="connsiteY3" fmla="*/ 1490986 h 1700532"/>
              <a:gd name="connsiteX4" fmla="*/ 544631 w 1356070"/>
              <a:gd name="connsiteY4" fmla="*/ 1595188 h 1700532"/>
              <a:gd name="connsiteX5" fmla="*/ 541692 w 1356070"/>
              <a:gd name="connsiteY5" fmla="*/ 1638739 h 1700532"/>
              <a:gd name="connsiteX6" fmla="*/ 555052 w 1356070"/>
              <a:gd name="connsiteY6" fmla="*/ 1513429 h 1700532"/>
              <a:gd name="connsiteX7" fmla="*/ 516043 w 1356070"/>
              <a:gd name="connsiteY7" fmla="*/ 1462664 h 1700532"/>
              <a:gd name="connsiteX8" fmla="*/ 467682 w 1356070"/>
              <a:gd name="connsiteY8" fmla="*/ 1523048 h 1700532"/>
              <a:gd name="connsiteX9" fmla="*/ 459934 w 1356070"/>
              <a:gd name="connsiteY9" fmla="*/ 1538545 h 1700532"/>
              <a:gd name="connsiteX10" fmla="*/ 459934 w 1356070"/>
              <a:gd name="connsiteY10" fmla="*/ 1592516 h 1700532"/>
              <a:gd name="connsiteX11" fmla="*/ 422261 w 1356070"/>
              <a:gd name="connsiteY11" fmla="*/ 1570607 h 1700532"/>
              <a:gd name="connsiteX12" fmla="*/ 426269 w 1356070"/>
              <a:gd name="connsiteY12" fmla="*/ 1489650 h 1700532"/>
              <a:gd name="connsiteX13" fmla="*/ 501080 w 1356070"/>
              <a:gd name="connsiteY13" fmla="*/ 1387051 h 1700532"/>
              <a:gd name="connsiteX14" fmla="*/ 548906 w 1356070"/>
              <a:gd name="connsiteY14" fmla="*/ 1369417 h 1700532"/>
              <a:gd name="connsiteX15" fmla="*/ 608488 w 1356070"/>
              <a:gd name="connsiteY15" fmla="*/ 1306629 h 1700532"/>
              <a:gd name="connsiteX16" fmla="*/ 618374 w 1356070"/>
              <a:gd name="connsiteY16" fmla="*/ 1207503 h 1700532"/>
              <a:gd name="connsiteX17" fmla="*/ 605549 w 1356070"/>
              <a:gd name="connsiteY17" fmla="*/ 1176777 h 1700532"/>
              <a:gd name="connsiteX18" fmla="*/ 564937 w 1356070"/>
              <a:gd name="connsiteY18" fmla="*/ 1124142 h 1700532"/>
              <a:gd name="connsiteX19" fmla="*/ 555853 w 1356070"/>
              <a:gd name="connsiteY19" fmla="*/ 1112653 h 1700532"/>
              <a:gd name="connsiteX20" fmla="*/ 528868 w 1356070"/>
              <a:gd name="connsiteY20" fmla="*/ 1061888 h 1700532"/>
              <a:gd name="connsiteX21" fmla="*/ 517913 w 1356070"/>
              <a:gd name="connsiteY21" fmla="*/ 1021276 h 1700532"/>
              <a:gd name="connsiteX22" fmla="*/ 390733 w 1356070"/>
              <a:gd name="connsiteY22" fmla="*/ 903180 h 1700532"/>
              <a:gd name="connsiteX23" fmla="*/ 260347 w 1356070"/>
              <a:gd name="connsiteY23" fmla="*/ 751152 h 1700532"/>
              <a:gd name="connsiteX24" fmla="*/ 166031 w 1356070"/>
              <a:gd name="connsiteY24" fmla="*/ 604201 h 1700532"/>
              <a:gd name="connsiteX25" fmla="*/ 87479 w 1356070"/>
              <a:gd name="connsiteY25" fmla="*/ 452440 h 1700532"/>
              <a:gd name="connsiteX26" fmla="*/ 81601 w 1356070"/>
              <a:gd name="connsiteY26" fmla="*/ 370949 h 1700532"/>
              <a:gd name="connsiteX27" fmla="*/ 114464 w 1356070"/>
              <a:gd name="connsiteY27" fmla="*/ 265678 h 1700532"/>
              <a:gd name="connsiteX28" fmla="*/ 106716 w 1356070"/>
              <a:gd name="connsiteY28" fmla="*/ 209035 h 1700532"/>
              <a:gd name="connsiteX29" fmla="*/ 102708 w 1356070"/>
              <a:gd name="connsiteY29" fmla="*/ 206363 h 1700532"/>
              <a:gd name="connsiteX30" fmla="*/ 28431 w 1356070"/>
              <a:gd name="connsiteY30" fmla="*/ 229875 h 1700532"/>
              <a:gd name="connsiteX31" fmla="*/ 12400 w 1356070"/>
              <a:gd name="connsiteY31" fmla="*/ 228005 h 1700532"/>
              <a:gd name="connsiteX32" fmla="*/ 35111 w 1356070"/>
              <a:gd name="connsiteY32" fmla="*/ 135025 h 1700532"/>
              <a:gd name="connsiteX33" fmla="*/ 48737 w 1356070"/>
              <a:gd name="connsiteY33" fmla="*/ 109642 h 1700532"/>
              <a:gd name="connsiteX34" fmla="*/ 59692 w 1356070"/>
              <a:gd name="connsiteY34" fmla="*/ 75443 h 1700532"/>
              <a:gd name="connsiteX35" fmla="*/ 171375 w 1356070"/>
              <a:gd name="connsiteY35" fmla="*/ 3303 h 1700532"/>
              <a:gd name="connsiteX36" fmla="*/ 248858 w 1356070"/>
              <a:gd name="connsiteY36" fmla="*/ 32426 h 1700532"/>
              <a:gd name="connsiteX37" fmla="*/ 251797 w 1356070"/>
              <a:gd name="connsiteY37" fmla="*/ 36166 h 1700532"/>
              <a:gd name="connsiteX38" fmla="*/ 337563 w 1356070"/>
              <a:gd name="connsiteY38" fmla="*/ 49526 h 1700532"/>
              <a:gd name="connsiteX39" fmla="*/ 468484 w 1356070"/>
              <a:gd name="connsiteY39" fmla="*/ 104833 h 1700532"/>
              <a:gd name="connsiteX40" fmla="*/ 492798 w 1356070"/>
              <a:gd name="connsiteY40" fmla="*/ 183385 h 1700532"/>
              <a:gd name="connsiteX41" fmla="*/ 506157 w 1356070"/>
              <a:gd name="connsiteY41" fmla="*/ 226135 h 1700532"/>
              <a:gd name="connsiteX42" fmla="*/ 562533 w 1356070"/>
              <a:gd name="connsiteY42" fmla="*/ 271823 h 1700532"/>
              <a:gd name="connsiteX43" fmla="*/ 784296 w 1356070"/>
              <a:gd name="connsiteY43" fmla="*/ 354383 h 1700532"/>
              <a:gd name="connsiteX44" fmla="*/ 1088886 w 1356070"/>
              <a:gd name="connsiteY44" fmla="*/ 610346 h 1700532"/>
              <a:gd name="connsiteX45" fmla="*/ 1219807 w 1356070"/>
              <a:gd name="connsiteY45" fmla="*/ 819017 h 1700532"/>
              <a:gd name="connsiteX46" fmla="*/ 1256411 w 1356070"/>
              <a:gd name="connsiteY46" fmla="*/ 886882 h 1700532"/>
              <a:gd name="connsiteX47" fmla="*/ 1253205 w 1356070"/>
              <a:gd name="connsiteY47" fmla="*/ 959556 h 1700532"/>
              <a:gd name="connsiteX48" fmla="*/ 1224349 w 1356070"/>
              <a:gd name="connsiteY48" fmla="*/ 1001237 h 1700532"/>
              <a:gd name="connsiteX49" fmla="*/ 1233166 w 1356070"/>
              <a:gd name="connsiteY49" fmla="*/ 1029826 h 1700532"/>
              <a:gd name="connsiteX50" fmla="*/ 1311718 w 1356070"/>
              <a:gd name="connsiteY50" fmla="*/ 1204564 h 1700532"/>
              <a:gd name="connsiteX51" fmla="*/ 1320001 w 1356070"/>
              <a:gd name="connsiteY51" fmla="*/ 1304224 h 1700532"/>
              <a:gd name="connsiteX52" fmla="*/ 1324810 w 1356070"/>
              <a:gd name="connsiteY52" fmla="*/ 1338157 h 1700532"/>
              <a:gd name="connsiteX53" fmla="*/ 1353666 w 1356070"/>
              <a:gd name="connsiteY53" fmla="*/ 1454114 h 1700532"/>
              <a:gd name="connsiteX54" fmla="*/ 1356071 w 1356070"/>
              <a:gd name="connsiteY54" fmla="*/ 1498734 h 1700532"/>
              <a:gd name="connsiteX55" fmla="*/ 1345918 w 1356070"/>
              <a:gd name="connsiteY55" fmla="*/ 1519308 h 1700532"/>
              <a:gd name="connsiteX56" fmla="*/ 1333360 w 1356070"/>
              <a:gd name="connsiteY56" fmla="*/ 1501406 h 1700532"/>
              <a:gd name="connsiteX57" fmla="*/ 1321070 w 1356070"/>
              <a:gd name="connsiteY57" fmla="*/ 1440488 h 1700532"/>
              <a:gd name="connsiteX58" fmla="*/ 1297290 w 1356070"/>
              <a:gd name="connsiteY58" fmla="*/ 1415373 h 1700532"/>
              <a:gd name="connsiteX59" fmla="*/ 1267366 w 1356070"/>
              <a:gd name="connsiteY59" fmla="*/ 1398807 h 1700532"/>
              <a:gd name="connsiteX60" fmla="*/ 1251067 w 1356070"/>
              <a:gd name="connsiteY60" fmla="*/ 1390792 h 1700532"/>
              <a:gd name="connsiteX61" fmla="*/ 1250533 w 1356070"/>
              <a:gd name="connsiteY61" fmla="*/ 1406823 h 1700532"/>
              <a:gd name="connsiteX62" fmla="*/ 1259617 w 1356070"/>
              <a:gd name="connsiteY62" fmla="*/ 1470947 h 1700532"/>
              <a:gd name="connsiteX63" fmla="*/ 1254541 w 1356070"/>
              <a:gd name="connsiteY63" fmla="*/ 1515033 h 1700532"/>
              <a:gd name="connsiteX64" fmla="*/ 1241716 w 1356070"/>
              <a:gd name="connsiteY64" fmla="*/ 1528125 h 1700532"/>
              <a:gd name="connsiteX65" fmla="*/ 1231296 w 1356070"/>
              <a:gd name="connsiteY65" fmla="*/ 1512895 h 1700532"/>
              <a:gd name="connsiteX66" fmla="*/ 1196562 w 1356070"/>
              <a:gd name="connsiteY66" fmla="*/ 1477627 h 1700532"/>
              <a:gd name="connsiteX67" fmla="*/ 1182935 w 1356070"/>
              <a:gd name="connsiteY67" fmla="*/ 1494994 h 1700532"/>
              <a:gd name="connsiteX68" fmla="*/ 1198966 w 1356070"/>
              <a:gd name="connsiteY68" fmla="*/ 1618166 h 1700532"/>
              <a:gd name="connsiteX69" fmla="*/ 1173049 w 1356070"/>
              <a:gd name="connsiteY69" fmla="*/ 1694313 h 1700532"/>
              <a:gd name="connsiteX70" fmla="*/ 1151675 w 1356070"/>
              <a:gd name="connsiteY70" fmla="*/ 1695115 h 1700532"/>
              <a:gd name="connsiteX71" fmla="*/ 1147132 w 1356070"/>
              <a:gd name="connsiteY71" fmla="*/ 1689237 h 1700532"/>
              <a:gd name="connsiteX72" fmla="*/ 1079268 w 1356070"/>
              <a:gd name="connsiteY72" fmla="*/ 1549767 h 1700532"/>
              <a:gd name="connsiteX73" fmla="*/ 1038121 w 1356070"/>
              <a:gd name="connsiteY73" fmla="*/ 1393464 h 1700532"/>
              <a:gd name="connsiteX74" fmla="*/ 983348 w 1356070"/>
              <a:gd name="connsiteY74" fmla="*/ 1344836 h 1700532"/>
              <a:gd name="connsiteX75" fmla="*/ 903995 w 1356070"/>
              <a:gd name="connsiteY75" fmla="*/ 1299415 h 1700532"/>
              <a:gd name="connsiteX76" fmla="*/ 880749 w 1356070"/>
              <a:gd name="connsiteY76" fmla="*/ 1299682 h 1700532"/>
              <a:gd name="connsiteX77" fmla="*/ 801129 w 1356070"/>
              <a:gd name="connsiteY77" fmla="*/ 1296209 h 1700532"/>
              <a:gd name="connsiteX78" fmla="*/ 782426 w 1356070"/>
              <a:gd name="connsiteY78" fmla="*/ 1307163 h 1700532"/>
              <a:gd name="connsiteX79" fmla="*/ 789640 w 1356070"/>
              <a:gd name="connsiteY79" fmla="*/ 1384112 h 1700532"/>
              <a:gd name="connsiteX80" fmla="*/ 750898 w 1356070"/>
              <a:gd name="connsiteY80" fmla="*/ 1470146 h 1700532"/>
              <a:gd name="connsiteX81" fmla="*/ 685438 w 1356070"/>
              <a:gd name="connsiteY81" fmla="*/ 1548965 h 1700532"/>
              <a:gd name="connsiteX82" fmla="*/ 684102 w 1356070"/>
              <a:gd name="connsiteY82" fmla="*/ 1591180 h 1700532"/>
              <a:gd name="connsiteX83" fmla="*/ 699331 w 1356070"/>
              <a:gd name="connsiteY83" fmla="*/ 1396136 h 1700532"/>
              <a:gd name="connsiteX84" fmla="*/ 713225 w 1356070"/>
              <a:gd name="connsiteY84" fmla="*/ 1362203 h 1700532"/>
              <a:gd name="connsiteX85" fmla="*/ 708950 w 1356070"/>
              <a:gd name="connsiteY85" fmla="*/ 1247848 h 1700532"/>
              <a:gd name="connsiteX86" fmla="*/ 691583 w 1356070"/>
              <a:gd name="connsiteY86" fmla="*/ 1227542 h 1700532"/>
              <a:gd name="connsiteX87" fmla="*/ 677689 w 1356070"/>
              <a:gd name="connsiteY87" fmla="*/ 1249718 h 1700532"/>
              <a:gd name="connsiteX88" fmla="*/ 699598 w 1356070"/>
              <a:gd name="connsiteY88" fmla="*/ 1395868 h 1700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356070" h="1700532">
                <a:moveTo>
                  <a:pt x="683300" y="1591982"/>
                </a:moveTo>
                <a:cubicBezTo>
                  <a:pt x="663261" y="1571943"/>
                  <a:pt x="653376" y="1550301"/>
                  <a:pt x="649368" y="1527056"/>
                </a:cubicBezTo>
                <a:cubicBezTo>
                  <a:pt x="644826" y="1499803"/>
                  <a:pt x="674750" y="1490184"/>
                  <a:pt x="684636" y="1466939"/>
                </a:cubicBezTo>
                <a:cubicBezTo>
                  <a:pt x="664597" y="1467474"/>
                  <a:pt x="650169" y="1474421"/>
                  <a:pt x="641619" y="1490986"/>
                </a:cubicBezTo>
                <a:cubicBezTo>
                  <a:pt x="618641" y="1534537"/>
                  <a:pt x="580434" y="1563927"/>
                  <a:pt x="544631" y="1595188"/>
                </a:cubicBezTo>
                <a:cubicBezTo>
                  <a:pt x="527799" y="1609883"/>
                  <a:pt x="545166" y="1624311"/>
                  <a:pt x="541692" y="1638739"/>
                </a:cubicBezTo>
                <a:cubicBezTo>
                  <a:pt x="498408" y="1619769"/>
                  <a:pt x="502416" y="1582630"/>
                  <a:pt x="555052" y="1513429"/>
                </a:cubicBezTo>
                <a:cubicBezTo>
                  <a:pt x="530738" y="1507284"/>
                  <a:pt x="522722" y="1487513"/>
                  <a:pt x="516043" y="1462664"/>
                </a:cubicBezTo>
                <a:cubicBezTo>
                  <a:pt x="498141" y="1484039"/>
                  <a:pt x="475698" y="1497131"/>
                  <a:pt x="467682" y="1523048"/>
                </a:cubicBezTo>
                <a:cubicBezTo>
                  <a:pt x="466079" y="1528659"/>
                  <a:pt x="464209" y="1535339"/>
                  <a:pt x="459934" y="1538545"/>
                </a:cubicBezTo>
                <a:cubicBezTo>
                  <a:pt x="438559" y="1555110"/>
                  <a:pt x="441231" y="1572477"/>
                  <a:pt x="459934" y="1592516"/>
                </a:cubicBezTo>
                <a:cubicBezTo>
                  <a:pt x="438826" y="1594654"/>
                  <a:pt x="429208" y="1584233"/>
                  <a:pt x="422261" y="1570607"/>
                </a:cubicBezTo>
                <a:cubicBezTo>
                  <a:pt x="408100" y="1543087"/>
                  <a:pt x="411574" y="1515834"/>
                  <a:pt x="426269" y="1489650"/>
                </a:cubicBezTo>
                <a:cubicBezTo>
                  <a:pt x="447109" y="1452511"/>
                  <a:pt x="477568" y="1422319"/>
                  <a:pt x="501080" y="1387051"/>
                </a:cubicBezTo>
                <a:cubicBezTo>
                  <a:pt x="511768" y="1371020"/>
                  <a:pt x="532074" y="1372890"/>
                  <a:pt x="548906" y="1369417"/>
                </a:cubicBezTo>
                <a:cubicBezTo>
                  <a:pt x="588717" y="1360867"/>
                  <a:pt x="603412" y="1346439"/>
                  <a:pt x="608488" y="1306629"/>
                </a:cubicBezTo>
                <a:cubicBezTo>
                  <a:pt x="612763" y="1273765"/>
                  <a:pt x="614901" y="1240634"/>
                  <a:pt x="618374" y="1207503"/>
                </a:cubicBezTo>
                <a:cubicBezTo>
                  <a:pt x="619710" y="1194678"/>
                  <a:pt x="615435" y="1184525"/>
                  <a:pt x="605549" y="1176777"/>
                </a:cubicBezTo>
                <a:cubicBezTo>
                  <a:pt x="587648" y="1162616"/>
                  <a:pt x="573487" y="1145517"/>
                  <a:pt x="564937" y="1124142"/>
                </a:cubicBezTo>
                <a:cubicBezTo>
                  <a:pt x="563334" y="1119867"/>
                  <a:pt x="559861" y="1115057"/>
                  <a:pt x="555853" y="1112653"/>
                </a:cubicBezTo>
                <a:cubicBezTo>
                  <a:pt x="536616" y="1100897"/>
                  <a:pt x="531539" y="1082194"/>
                  <a:pt x="528868" y="1061888"/>
                </a:cubicBezTo>
                <a:cubicBezTo>
                  <a:pt x="526997" y="1047727"/>
                  <a:pt x="521654" y="1034902"/>
                  <a:pt x="517913" y="1021276"/>
                </a:cubicBezTo>
                <a:cubicBezTo>
                  <a:pt x="499210" y="956083"/>
                  <a:pt x="442834" y="929097"/>
                  <a:pt x="390733" y="903180"/>
                </a:cubicBezTo>
                <a:cubicBezTo>
                  <a:pt x="323937" y="869782"/>
                  <a:pt x="283325" y="817948"/>
                  <a:pt x="260347" y="751152"/>
                </a:cubicBezTo>
                <a:cubicBezTo>
                  <a:pt x="240575" y="693975"/>
                  <a:pt x="203170" y="649622"/>
                  <a:pt x="166031" y="604201"/>
                </a:cubicBezTo>
                <a:cubicBezTo>
                  <a:pt x="129160" y="559047"/>
                  <a:pt x="102708" y="508014"/>
                  <a:pt x="87479" y="452440"/>
                </a:cubicBezTo>
                <a:cubicBezTo>
                  <a:pt x="80532" y="426790"/>
                  <a:pt x="80532" y="398469"/>
                  <a:pt x="81601" y="370949"/>
                </a:cubicBezTo>
                <a:cubicBezTo>
                  <a:pt x="82937" y="332474"/>
                  <a:pt x="95494" y="298274"/>
                  <a:pt x="114464" y="265678"/>
                </a:cubicBezTo>
                <a:cubicBezTo>
                  <a:pt x="126488" y="244837"/>
                  <a:pt x="108586" y="228005"/>
                  <a:pt x="106716" y="209035"/>
                </a:cubicBezTo>
                <a:cubicBezTo>
                  <a:pt x="106716" y="207966"/>
                  <a:pt x="104311" y="207165"/>
                  <a:pt x="102708" y="206363"/>
                </a:cubicBezTo>
                <a:cubicBezTo>
                  <a:pt x="94426" y="203424"/>
                  <a:pt x="32973" y="222127"/>
                  <a:pt x="28431" y="229875"/>
                </a:cubicBezTo>
                <a:cubicBezTo>
                  <a:pt x="20950" y="243502"/>
                  <a:pt x="16675" y="233082"/>
                  <a:pt x="12400" y="228005"/>
                </a:cubicBezTo>
                <a:cubicBezTo>
                  <a:pt x="-11112" y="199149"/>
                  <a:pt x="109" y="150521"/>
                  <a:pt x="35111" y="135025"/>
                </a:cubicBezTo>
                <a:cubicBezTo>
                  <a:pt x="48203" y="129147"/>
                  <a:pt x="53279" y="124337"/>
                  <a:pt x="48737" y="109642"/>
                </a:cubicBezTo>
                <a:cubicBezTo>
                  <a:pt x="44729" y="96817"/>
                  <a:pt x="50073" y="84260"/>
                  <a:pt x="59692" y="75443"/>
                </a:cubicBezTo>
                <a:cubicBezTo>
                  <a:pt x="92822" y="45251"/>
                  <a:pt x="125686" y="14257"/>
                  <a:pt x="171375" y="3303"/>
                </a:cubicBezTo>
                <a:cubicBezTo>
                  <a:pt x="206643" y="-5247"/>
                  <a:pt x="228018" y="2234"/>
                  <a:pt x="248858" y="32426"/>
                </a:cubicBezTo>
                <a:cubicBezTo>
                  <a:pt x="249660" y="33762"/>
                  <a:pt x="250996" y="36166"/>
                  <a:pt x="251797" y="36166"/>
                </a:cubicBezTo>
                <a:cubicBezTo>
                  <a:pt x="281455" y="34029"/>
                  <a:pt x="307639" y="59679"/>
                  <a:pt x="337563" y="49526"/>
                </a:cubicBezTo>
                <a:cubicBezTo>
                  <a:pt x="402222" y="27617"/>
                  <a:pt x="440162" y="42846"/>
                  <a:pt x="468484" y="104833"/>
                </a:cubicBezTo>
                <a:cubicBezTo>
                  <a:pt x="479973" y="129948"/>
                  <a:pt x="485584" y="156934"/>
                  <a:pt x="492798" y="183385"/>
                </a:cubicBezTo>
                <a:cubicBezTo>
                  <a:pt x="496805" y="197813"/>
                  <a:pt x="501080" y="211974"/>
                  <a:pt x="506157" y="226135"/>
                </a:cubicBezTo>
                <a:cubicBezTo>
                  <a:pt x="515508" y="252586"/>
                  <a:pt x="529135" y="269686"/>
                  <a:pt x="562533" y="271823"/>
                </a:cubicBezTo>
                <a:cubicBezTo>
                  <a:pt x="644024" y="277167"/>
                  <a:pt x="717233" y="309496"/>
                  <a:pt x="784296" y="354383"/>
                </a:cubicBezTo>
                <a:cubicBezTo>
                  <a:pt x="895177" y="428661"/>
                  <a:pt x="999112" y="511220"/>
                  <a:pt x="1088886" y="610346"/>
                </a:cubicBezTo>
                <a:cubicBezTo>
                  <a:pt x="1144728" y="672066"/>
                  <a:pt x="1178660" y="747946"/>
                  <a:pt x="1219807" y="819017"/>
                </a:cubicBezTo>
                <a:cubicBezTo>
                  <a:pt x="1232632" y="841193"/>
                  <a:pt x="1244922" y="863904"/>
                  <a:pt x="1256411" y="886882"/>
                </a:cubicBezTo>
                <a:cubicBezTo>
                  <a:pt x="1268701" y="911196"/>
                  <a:pt x="1270305" y="934441"/>
                  <a:pt x="1253205" y="959556"/>
                </a:cubicBezTo>
                <a:cubicBezTo>
                  <a:pt x="1243853" y="973450"/>
                  <a:pt x="1243319" y="991618"/>
                  <a:pt x="1224349" y="1001237"/>
                </a:cubicBezTo>
                <a:cubicBezTo>
                  <a:pt x="1216868" y="1004977"/>
                  <a:pt x="1227555" y="1021276"/>
                  <a:pt x="1233166" y="1029826"/>
                </a:cubicBezTo>
                <a:cubicBezTo>
                  <a:pt x="1268167" y="1084064"/>
                  <a:pt x="1288740" y="1144982"/>
                  <a:pt x="1311718" y="1204564"/>
                </a:cubicBezTo>
                <a:cubicBezTo>
                  <a:pt x="1324009" y="1236894"/>
                  <a:pt x="1332291" y="1269490"/>
                  <a:pt x="1320001" y="1304224"/>
                </a:cubicBezTo>
                <a:cubicBezTo>
                  <a:pt x="1315726" y="1315980"/>
                  <a:pt x="1321337" y="1327202"/>
                  <a:pt x="1324810" y="1338157"/>
                </a:cubicBezTo>
                <a:cubicBezTo>
                  <a:pt x="1336566" y="1376364"/>
                  <a:pt x="1349124" y="1414304"/>
                  <a:pt x="1353666" y="1454114"/>
                </a:cubicBezTo>
                <a:cubicBezTo>
                  <a:pt x="1355269" y="1468810"/>
                  <a:pt x="1355804" y="1483772"/>
                  <a:pt x="1356071" y="1498734"/>
                </a:cubicBezTo>
                <a:cubicBezTo>
                  <a:pt x="1356071" y="1507017"/>
                  <a:pt x="1355269" y="1517972"/>
                  <a:pt x="1345918" y="1519308"/>
                </a:cubicBezTo>
                <a:cubicBezTo>
                  <a:pt x="1334963" y="1520911"/>
                  <a:pt x="1334963" y="1509154"/>
                  <a:pt x="1333360" y="1501406"/>
                </a:cubicBezTo>
                <a:cubicBezTo>
                  <a:pt x="1328818" y="1481100"/>
                  <a:pt x="1325077" y="1460794"/>
                  <a:pt x="1321070" y="1440488"/>
                </a:cubicBezTo>
                <a:cubicBezTo>
                  <a:pt x="1318398" y="1427129"/>
                  <a:pt x="1311985" y="1417777"/>
                  <a:pt x="1297290" y="1415373"/>
                </a:cubicBezTo>
                <a:cubicBezTo>
                  <a:pt x="1285534" y="1413503"/>
                  <a:pt x="1275648" y="1407624"/>
                  <a:pt x="1267366" y="1398807"/>
                </a:cubicBezTo>
                <a:cubicBezTo>
                  <a:pt x="1263091" y="1394265"/>
                  <a:pt x="1258548" y="1386517"/>
                  <a:pt x="1251067" y="1390792"/>
                </a:cubicBezTo>
                <a:cubicBezTo>
                  <a:pt x="1244922" y="1394265"/>
                  <a:pt x="1249731" y="1401479"/>
                  <a:pt x="1250533" y="1406823"/>
                </a:cubicBezTo>
                <a:cubicBezTo>
                  <a:pt x="1253472" y="1428198"/>
                  <a:pt x="1256411" y="1449572"/>
                  <a:pt x="1259617" y="1470947"/>
                </a:cubicBezTo>
                <a:cubicBezTo>
                  <a:pt x="1262022" y="1486177"/>
                  <a:pt x="1259617" y="1500872"/>
                  <a:pt x="1254541" y="1515033"/>
                </a:cubicBezTo>
                <a:cubicBezTo>
                  <a:pt x="1252403" y="1520911"/>
                  <a:pt x="1249731" y="1528926"/>
                  <a:pt x="1241716" y="1528125"/>
                </a:cubicBezTo>
                <a:cubicBezTo>
                  <a:pt x="1233700" y="1527323"/>
                  <a:pt x="1230227" y="1518239"/>
                  <a:pt x="1231296" y="1512895"/>
                </a:cubicBezTo>
                <a:cubicBezTo>
                  <a:pt x="1237708" y="1482970"/>
                  <a:pt x="1212058" y="1484039"/>
                  <a:pt x="1196562" y="1477627"/>
                </a:cubicBezTo>
                <a:cubicBezTo>
                  <a:pt x="1180531" y="1471214"/>
                  <a:pt x="1181599" y="1485108"/>
                  <a:pt x="1182935" y="1494994"/>
                </a:cubicBezTo>
                <a:cubicBezTo>
                  <a:pt x="1187745" y="1536140"/>
                  <a:pt x="1186943" y="1578355"/>
                  <a:pt x="1198966" y="1618166"/>
                </a:cubicBezTo>
                <a:cubicBezTo>
                  <a:pt x="1208852" y="1651564"/>
                  <a:pt x="1186943" y="1670801"/>
                  <a:pt x="1173049" y="1694313"/>
                </a:cubicBezTo>
                <a:cubicBezTo>
                  <a:pt x="1168240" y="1702329"/>
                  <a:pt x="1159156" y="1702596"/>
                  <a:pt x="1151675" y="1695115"/>
                </a:cubicBezTo>
                <a:cubicBezTo>
                  <a:pt x="1149804" y="1693245"/>
                  <a:pt x="1148468" y="1691374"/>
                  <a:pt x="1147132" y="1689237"/>
                </a:cubicBezTo>
                <a:cubicBezTo>
                  <a:pt x="1116139" y="1646754"/>
                  <a:pt x="1085413" y="1604539"/>
                  <a:pt x="1079268" y="1549767"/>
                </a:cubicBezTo>
                <a:cubicBezTo>
                  <a:pt x="1073122" y="1495795"/>
                  <a:pt x="1054954" y="1444763"/>
                  <a:pt x="1038121" y="1393464"/>
                </a:cubicBezTo>
                <a:cubicBezTo>
                  <a:pt x="1029571" y="1367012"/>
                  <a:pt x="1002586" y="1359264"/>
                  <a:pt x="983348" y="1344836"/>
                </a:cubicBezTo>
                <a:cubicBezTo>
                  <a:pt x="959302" y="1326668"/>
                  <a:pt x="930446" y="1314644"/>
                  <a:pt x="903995" y="1299415"/>
                </a:cubicBezTo>
                <a:cubicBezTo>
                  <a:pt x="895712" y="1294873"/>
                  <a:pt x="888498" y="1294873"/>
                  <a:pt x="880749" y="1299682"/>
                </a:cubicBezTo>
                <a:cubicBezTo>
                  <a:pt x="853497" y="1316247"/>
                  <a:pt x="826511" y="1313575"/>
                  <a:pt x="801129" y="1296209"/>
                </a:cubicBezTo>
                <a:cubicBezTo>
                  <a:pt x="785097" y="1284987"/>
                  <a:pt x="781090" y="1290598"/>
                  <a:pt x="782426" y="1307163"/>
                </a:cubicBezTo>
                <a:cubicBezTo>
                  <a:pt x="784830" y="1332813"/>
                  <a:pt x="788036" y="1358462"/>
                  <a:pt x="789640" y="1384112"/>
                </a:cubicBezTo>
                <a:cubicBezTo>
                  <a:pt x="791777" y="1419381"/>
                  <a:pt x="789640" y="1451710"/>
                  <a:pt x="750898" y="1470146"/>
                </a:cubicBezTo>
                <a:cubicBezTo>
                  <a:pt x="718034" y="1485910"/>
                  <a:pt x="703072" y="1519308"/>
                  <a:pt x="685438" y="1548965"/>
                </a:cubicBezTo>
                <a:cubicBezTo>
                  <a:pt x="678491" y="1560988"/>
                  <a:pt x="689980" y="1574348"/>
                  <a:pt x="684102" y="1591180"/>
                </a:cubicBezTo>
                <a:close/>
                <a:moveTo>
                  <a:pt x="699331" y="1396136"/>
                </a:moveTo>
                <a:cubicBezTo>
                  <a:pt x="709217" y="1388387"/>
                  <a:pt x="712690" y="1375562"/>
                  <a:pt x="713225" y="1362203"/>
                </a:cubicBezTo>
                <a:cubicBezTo>
                  <a:pt x="714294" y="1323996"/>
                  <a:pt x="715897" y="1286055"/>
                  <a:pt x="708950" y="1247848"/>
                </a:cubicBezTo>
                <a:cubicBezTo>
                  <a:pt x="706812" y="1236626"/>
                  <a:pt x="703339" y="1227542"/>
                  <a:pt x="691583" y="1227542"/>
                </a:cubicBezTo>
                <a:cubicBezTo>
                  <a:pt x="677422" y="1227542"/>
                  <a:pt x="678491" y="1240100"/>
                  <a:pt x="677689" y="1249718"/>
                </a:cubicBezTo>
                <a:cubicBezTo>
                  <a:pt x="672880" y="1299682"/>
                  <a:pt x="662193" y="1350447"/>
                  <a:pt x="699598" y="1395868"/>
                </a:cubicBezTo>
                <a:close/>
              </a:path>
            </a:pathLst>
          </a:custGeom>
          <a:solidFill>
            <a:srgbClr val="000000"/>
          </a:solidFill>
          <a:ln w="26670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93501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>
            <a:defPPr/>
          </a:lstStyle>
          <a:p>
            <a:r>
              <a:rPr lang="en-US" sz="640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3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5"/>
            <a:ext cx="523147" cy="38362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5"/>
            <a:ext cx="313133" cy="707899"/>
          </a:xfrm>
          <a:custGeom>
            <a:avLst/>
            <a:gdLst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9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8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09" y="3642506"/>
            <a:ext cx="460779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0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5" y="1518717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3"/>
            <a:ext cx="513183" cy="51034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9" y="1470613"/>
            <a:ext cx="567400" cy="56777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1"/>
            <a:ext cx="473301" cy="660395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1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7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8"/>
            <a:ext cx="527335" cy="493633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6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2">
            <a:off x="10126692" y="1539347"/>
            <a:ext cx="551843" cy="546087"/>
          </a:xfrm>
          <a:custGeom>
            <a:avLst/>
            <a:gdLst/>
            <a:ahLst/>
            <a:cxnLst/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1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4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7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122" name="Google Shape;6000;p67"/>
          <p:cNvSpPr/>
          <p:nvPr/>
        </p:nvSpPr>
        <p:spPr>
          <a:xfrm>
            <a:off x="4351195" y="1478770"/>
            <a:ext cx="604245" cy="61647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endParaRPr sz="1400"/>
          </a:p>
        </p:txBody>
      </p:sp>
      <p:grpSp>
        <p:nvGrpSpPr>
          <p:cNvPr id="151" name="Google Shape;6029;p67"/>
          <p:cNvGrpSpPr/>
          <p:nvPr/>
        </p:nvGrpSpPr>
        <p:grpSpPr>
          <a:xfrm>
            <a:off x="9367813" y="5419900"/>
            <a:ext cx="404147" cy="560241"/>
            <a:chOff x="-38860326" y="3221750"/>
            <a:chExt cx="228425" cy="316650"/>
          </a:xfrm>
          <a:solidFill>
            <a:schemeClr val="tx1"/>
          </a:solidFill>
        </p:grpSpPr>
        <p:sp>
          <p:nvSpPr>
            <p:cNvPr id="152" name="Google Shape;6030;p67"/>
            <p:cNvSpPr/>
            <p:nvPr/>
          </p:nvSpPr>
          <p:spPr>
            <a:xfrm>
              <a:off x="-38735874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53" name="Google Shape;6031;p67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54" name="Google Shape;6032;p67"/>
            <p:cNvSpPr/>
            <p:nvPr/>
          </p:nvSpPr>
          <p:spPr>
            <a:xfrm>
              <a:off x="-38859551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55" name="Google Shape;6033;p67"/>
            <p:cNvSpPr/>
            <p:nvPr/>
          </p:nvSpPr>
          <p:spPr>
            <a:xfrm>
              <a:off x="-38860326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188" name="Google Shape;6066;p67"/>
          <p:cNvGrpSpPr/>
          <p:nvPr/>
        </p:nvGrpSpPr>
        <p:grpSpPr>
          <a:xfrm>
            <a:off x="4313800" y="2400894"/>
            <a:ext cx="644203" cy="641015"/>
            <a:chOff x="-38538975" y="3954250"/>
            <a:chExt cx="318225" cy="316650"/>
          </a:xfrm>
          <a:solidFill>
            <a:schemeClr val="tx1"/>
          </a:solidFill>
        </p:grpSpPr>
        <p:sp>
          <p:nvSpPr>
            <p:cNvPr id="189" name="Google Shape;6067;p67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90" name="Google Shape;6068;p67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53" name="Google Shape;5976;p67"/>
          <p:cNvGrpSpPr/>
          <p:nvPr/>
        </p:nvGrpSpPr>
        <p:grpSpPr>
          <a:xfrm>
            <a:off x="4399885" y="5618923"/>
            <a:ext cx="495395" cy="442067"/>
            <a:chOff x="-42996151" y="3612600"/>
            <a:chExt cx="323750" cy="288900"/>
          </a:xfrm>
          <a:solidFill>
            <a:schemeClr val="tx1"/>
          </a:solidFill>
        </p:grpSpPr>
        <p:sp>
          <p:nvSpPr>
            <p:cNvPr id="99" name="Google Shape;5977;p67"/>
            <p:cNvSpPr/>
            <p:nvPr/>
          </p:nvSpPr>
          <p:spPr>
            <a:xfrm>
              <a:off x="-42914224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00" name="Google Shape;5978;p67"/>
            <p:cNvSpPr/>
            <p:nvPr/>
          </p:nvSpPr>
          <p:spPr>
            <a:xfrm>
              <a:off x="-42946526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01" name="Google Shape;5979;p67"/>
            <p:cNvSpPr/>
            <p:nvPr/>
          </p:nvSpPr>
          <p:spPr>
            <a:xfrm>
              <a:off x="-42996151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111" name="Google Shape;5989;p67"/>
          <p:cNvGrpSpPr/>
          <p:nvPr/>
        </p:nvGrpSpPr>
        <p:grpSpPr>
          <a:xfrm>
            <a:off x="8432704" y="5501959"/>
            <a:ext cx="496541" cy="485831"/>
            <a:chOff x="-41117651" y="3605525"/>
            <a:chExt cx="324500" cy="317500"/>
          </a:xfrm>
          <a:solidFill>
            <a:schemeClr val="tx1"/>
          </a:solidFill>
        </p:grpSpPr>
        <p:sp>
          <p:nvSpPr>
            <p:cNvPr id="112" name="Google Shape;5990;p67"/>
            <p:cNvSpPr/>
            <p:nvPr/>
          </p:nvSpPr>
          <p:spPr>
            <a:xfrm>
              <a:off x="-41016851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13" name="Google Shape;5991;p67"/>
            <p:cNvSpPr/>
            <p:nvPr/>
          </p:nvSpPr>
          <p:spPr>
            <a:xfrm>
              <a:off x="-40900276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14" name="Google Shape;5992;p67"/>
            <p:cNvSpPr/>
            <p:nvPr/>
          </p:nvSpPr>
          <p:spPr>
            <a:xfrm>
              <a:off x="-41117651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129" name="Google Shape;6007;p67"/>
          <p:cNvGrpSpPr/>
          <p:nvPr/>
        </p:nvGrpSpPr>
        <p:grpSpPr>
          <a:xfrm>
            <a:off x="5285550" y="5542721"/>
            <a:ext cx="469687" cy="475692"/>
            <a:chOff x="-42617299" y="3587775"/>
            <a:chExt cx="306950" cy="310875"/>
          </a:xfrm>
          <a:solidFill>
            <a:schemeClr val="tx1"/>
          </a:solidFill>
        </p:grpSpPr>
        <p:sp>
          <p:nvSpPr>
            <p:cNvPr id="130" name="Google Shape;6008;p67"/>
            <p:cNvSpPr/>
            <p:nvPr/>
          </p:nvSpPr>
          <p:spPr>
            <a:xfrm>
              <a:off x="-42617299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31" name="Google Shape;6009;p67"/>
            <p:cNvSpPr/>
            <p:nvPr/>
          </p:nvSpPr>
          <p:spPr>
            <a:xfrm>
              <a:off x="-42500724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140" name="Google Shape;6018;p67"/>
          <p:cNvGrpSpPr/>
          <p:nvPr/>
        </p:nvGrpSpPr>
        <p:grpSpPr>
          <a:xfrm>
            <a:off x="10221236" y="5564679"/>
            <a:ext cx="486939" cy="443559"/>
            <a:chOff x="-40745125" y="3632900"/>
            <a:chExt cx="318225" cy="289875"/>
          </a:xfrm>
          <a:solidFill>
            <a:schemeClr val="tx1"/>
          </a:solidFill>
        </p:grpSpPr>
        <p:sp>
          <p:nvSpPr>
            <p:cNvPr id="141" name="Google Shape;6019;p67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42" name="Google Shape;6020;p67"/>
            <p:cNvSpPr/>
            <p:nvPr/>
          </p:nvSpPr>
          <p:spPr>
            <a:xfrm>
              <a:off x="-40508051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43" name="Google Shape;6021;p67"/>
            <p:cNvSpPr/>
            <p:nvPr/>
          </p:nvSpPr>
          <p:spPr>
            <a:xfrm>
              <a:off x="-40466299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44" name="Google Shape;6022;p67"/>
            <p:cNvSpPr/>
            <p:nvPr/>
          </p:nvSpPr>
          <p:spPr>
            <a:xfrm>
              <a:off x="-40723049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45" name="Google Shape;6023;p67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46" name="Google Shape;6024;p67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47" name="Google Shape;6025;p67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3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sp>
        <p:nvSpPr>
          <p:cNvPr id="165" name="Google Shape;6043;p67"/>
          <p:cNvSpPr/>
          <p:nvPr/>
        </p:nvSpPr>
        <p:spPr>
          <a:xfrm>
            <a:off x="6077466" y="5543601"/>
            <a:ext cx="412229" cy="486939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endParaRPr sz="1400"/>
          </a:p>
        </p:txBody>
      </p:sp>
      <p:grpSp>
        <p:nvGrpSpPr>
          <p:cNvPr id="174" name="Google Shape;6052;p67"/>
          <p:cNvGrpSpPr/>
          <p:nvPr/>
        </p:nvGrpSpPr>
        <p:grpSpPr>
          <a:xfrm>
            <a:off x="11105260" y="5521085"/>
            <a:ext cx="476115" cy="484531"/>
            <a:chOff x="-40372574" y="3604550"/>
            <a:chExt cx="311150" cy="316650"/>
          </a:xfrm>
          <a:solidFill>
            <a:schemeClr val="tx1"/>
          </a:solidFill>
        </p:grpSpPr>
        <p:sp>
          <p:nvSpPr>
            <p:cNvPr id="175" name="Google Shape;6053;p67"/>
            <p:cNvSpPr/>
            <p:nvPr/>
          </p:nvSpPr>
          <p:spPr>
            <a:xfrm>
              <a:off x="-40372574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76" name="Google Shape;6054;p67"/>
            <p:cNvSpPr/>
            <p:nvPr/>
          </p:nvSpPr>
          <p:spPr>
            <a:xfrm>
              <a:off x="-40312699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77" name="Google Shape;6055;p67"/>
            <p:cNvSpPr/>
            <p:nvPr/>
          </p:nvSpPr>
          <p:spPr>
            <a:xfrm>
              <a:off x="-40250476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200" name="Google Shape;6078;p67"/>
          <p:cNvGrpSpPr/>
          <p:nvPr/>
        </p:nvGrpSpPr>
        <p:grpSpPr>
          <a:xfrm>
            <a:off x="6835000" y="5544804"/>
            <a:ext cx="486939" cy="484531"/>
            <a:chOff x="-41893474" y="3584850"/>
            <a:chExt cx="318225" cy="316650"/>
          </a:xfrm>
          <a:solidFill>
            <a:schemeClr val="tx1"/>
          </a:solidFill>
        </p:grpSpPr>
        <p:sp>
          <p:nvSpPr>
            <p:cNvPr id="201" name="Google Shape;6079;p67"/>
            <p:cNvSpPr/>
            <p:nvPr/>
          </p:nvSpPr>
          <p:spPr>
            <a:xfrm>
              <a:off x="-41827301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6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02" name="Google Shape;6080;p67"/>
            <p:cNvSpPr/>
            <p:nvPr/>
          </p:nvSpPr>
          <p:spPr>
            <a:xfrm>
              <a:off x="-41726501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03" name="Google Shape;6081;p67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04" name="Google Shape;6082;p67"/>
            <p:cNvSpPr/>
            <p:nvPr/>
          </p:nvSpPr>
          <p:spPr>
            <a:xfrm>
              <a:off x="-41893474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231" name="Google Shape;6110;p67"/>
          <p:cNvGrpSpPr/>
          <p:nvPr/>
        </p:nvGrpSpPr>
        <p:grpSpPr>
          <a:xfrm>
            <a:off x="7644050" y="5591322"/>
            <a:ext cx="483343" cy="378489"/>
            <a:chOff x="-41526451" y="3653375"/>
            <a:chExt cx="315875" cy="247350"/>
          </a:xfrm>
          <a:solidFill>
            <a:schemeClr val="tx1"/>
          </a:solidFill>
        </p:grpSpPr>
        <p:sp>
          <p:nvSpPr>
            <p:cNvPr id="232" name="Google Shape;6111;p67"/>
            <p:cNvSpPr/>
            <p:nvPr/>
          </p:nvSpPr>
          <p:spPr>
            <a:xfrm>
              <a:off x="-41526451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33" name="Google Shape;6112;p67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256" name="Google Shape;5972;p67"/>
          <p:cNvGrpSpPr/>
          <p:nvPr/>
        </p:nvGrpSpPr>
        <p:grpSpPr>
          <a:xfrm>
            <a:off x="5231489" y="2522326"/>
            <a:ext cx="480672" cy="552945"/>
            <a:chOff x="-42971724" y="3217825"/>
            <a:chExt cx="275675" cy="317125"/>
          </a:xfrm>
          <a:solidFill>
            <a:schemeClr val="tx1"/>
          </a:solidFill>
        </p:grpSpPr>
        <p:sp>
          <p:nvSpPr>
            <p:cNvPr id="257" name="Google Shape;5973;p67"/>
            <p:cNvSpPr/>
            <p:nvPr/>
          </p:nvSpPr>
          <p:spPr>
            <a:xfrm>
              <a:off x="-42951251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58" name="Google Shape;5974;p67"/>
            <p:cNvSpPr/>
            <p:nvPr/>
          </p:nvSpPr>
          <p:spPr>
            <a:xfrm>
              <a:off x="-42971724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59" name="Google Shape;5975;p67"/>
            <p:cNvSpPr/>
            <p:nvPr/>
          </p:nvSpPr>
          <p:spPr>
            <a:xfrm>
              <a:off x="-42866974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260" name="Google Shape;5984;p67"/>
          <p:cNvGrpSpPr/>
          <p:nvPr/>
        </p:nvGrpSpPr>
        <p:grpSpPr>
          <a:xfrm>
            <a:off x="9324640" y="2518240"/>
            <a:ext cx="554819" cy="553467"/>
            <a:chOff x="-41111351" y="3239100"/>
            <a:chExt cx="318200" cy="317425"/>
          </a:xfrm>
          <a:solidFill>
            <a:schemeClr val="tx1"/>
          </a:solidFill>
        </p:grpSpPr>
        <p:sp>
          <p:nvSpPr>
            <p:cNvPr id="261" name="Google Shape;5985;p67"/>
            <p:cNvSpPr/>
            <p:nvPr/>
          </p:nvSpPr>
          <p:spPr>
            <a:xfrm>
              <a:off x="-41111351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62" name="Google Shape;5986;p67"/>
            <p:cNvSpPr/>
            <p:nvPr/>
          </p:nvSpPr>
          <p:spPr>
            <a:xfrm>
              <a:off x="-41110576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63" name="Google Shape;5987;p67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64" name="Google Shape;5988;p67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265" name="Google Shape;6002;p67"/>
          <p:cNvGrpSpPr/>
          <p:nvPr/>
        </p:nvGrpSpPr>
        <p:grpSpPr>
          <a:xfrm>
            <a:off x="6093083" y="2522325"/>
            <a:ext cx="640955" cy="553467"/>
            <a:chOff x="-42651700" y="3217825"/>
            <a:chExt cx="367600" cy="317425"/>
          </a:xfrm>
          <a:solidFill>
            <a:schemeClr val="tx1"/>
          </a:solidFill>
        </p:grpSpPr>
        <p:sp>
          <p:nvSpPr>
            <p:cNvPr id="266" name="Google Shape;6003;p67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67" name="Google Shape;6004;p67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68" name="Google Shape;6005;p67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69" name="Google Shape;6006;p67"/>
            <p:cNvSpPr/>
            <p:nvPr/>
          </p:nvSpPr>
          <p:spPr>
            <a:xfrm>
              <a:off x="-42561374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270" name="Google Shape;6011;p67"/>
          <p:cNvGrpSpPr/>
          <p:nvPr/>
        </p:nvGrpSpPr>
        <p:grpSpPr>
          <a:xfrm>
            <a:off x="10113537" y="2490018"/>
            <a:ext cx="562491" cy="552639"/>
            <a:chOff x="-40748276" y="3238700"/>
            <a:chExt cx="322600" cy="316950"/>
          </a:xfrm>
          <a:solidFill>
            <a:schemeClr val="tx1"/>
          </a:solidFill>
        </p:grpSpPr>
        <p:sp>
          <p:nvSpPr>
            <p:cNvPr id="271" name="Google Shape;6012;p67"/>
            <p:cNvSpPr/>
            <p:nvPr/>
          </p:nvSpPr>
          <p:spPr>
            <a:xfrm>
              <a:off x="-40709676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72" name="Google Shape;6013;p67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73" name="Google Shape;6014;p67"/>
            <p:cNvSpPr/>
            <p:nvPr/>
          </p:nvSpPr>
          <p:spPr>
            <a:xfrm>
              <a:off x="-40678174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74" name="Google Shape;6015;p67"/>
            <p:cNvSpPr/>
            <p:nvPr/>
          </p:nvSpPr>
          <p:spPr>
            <a:xfrm>
              <a:off x="-40513549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75" name="Google Shape;6016;p67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76" name="Google Shape;6017;p67"/>
            <p:cNvSpPr/>
            <p:nvPr/>
          </p:nvSpPr>
          <p:spPr>
            <a:xfrm>
              <a:off x="-40748276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6" h="3513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sp>
        <p:nvSpPr>
          <p:cNvPr id="277" name="Google Shape;6042;p67"/>
          <p:cNvSpPr/>
          <p:nvPr/>
        </p:nvSpPr>
        <p:spPr>
          <a:xfrm>
            <a:off x="6935788" y="2523415"/>
            <a:ext cx="543877" cy="551288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endParaRPr sz="1400"/>
          </a:p>
        </p:txBody>
      </p:sp>
      <p:grpSp>
        <p:nvGrpSpPr>
          <p:cNvPr id="278" name="Google Shape;6047;p67"/>
          <p:cNvGrpSpPr/>
          <p:nvPr/>
        </p:nvGrpSpPr>
        <p:grpSpPr>
          <a:xfrm>
            <a:off x="10973889" y="2490314"/>
            <a:ext cx="553467" cy="504036"/>
            <a:chOff x="-40378075" y="3267450"/>
            <a:chExt cx="317425" cy="289075"/>
          </a:xfrm>
          <a:solidFill>
            <a:schemeClr val="tx1"/>
          </a:solidFill>
        </p:grpSpPr>
        <p:sp>
          <p:nvSpPr>
            <p:cNvPr id="279" name="Google Shape;6048;p67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80" name="Google Shape;6049;p67"/>
            <p:cNvSpPr/>
            <p:nvPr/>
          </p:nvSpPr>
          <p:spPr>
            <a:xfrm>
              <a:off x="-40316649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81" name="Google Shape;6050;p67"/>
            <p:cNvSpPr/>
            <p:nvPr/>
          </p:nvSpPr>
          <p:spPr>
            <a:xfrm>
              <a:off x="-40209524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82" name="Google Shape;6051;p67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283" name="Google Shape;6072;p67"/>
          <p:cNvGrpSpPr/>
          <p:nvPr/>
        </p:nvGrpSpPr>
        <p:grpSpPr>
          <a:xfrm>
            <a:off x="7701993" y="2496465"/>
            <a:ext cx="553512" cy="553163"/>
            <a:chOff x="-41895049" y="3217225"/>
            <a:chExt cx="317450" cy="317250"/>
          </a:xfrm>
          <a:solidFill>
            <a:schemeClr val="tx1"/>
          </a:solidFill>
        </p:grpSpPr>
        <p:sp>
          <p:nvSpPr>
            <p:cNvPr id="284" name="Google Shape;6073;p67"/>
            <p:cNvSpPr/>
            <p:nvPr/>
          </p:nvSpPr>
          <p:spPr>
            <a:xfrm>
              <a:off x="-41895049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85" name="Google Shape;6074;p67"/>
            <p:cNvSpPr/>
            <p:nvPr/>
          </p:nvSpPr>
          <p:spPr>
            <a:xfrm>
              <a:off x="-41619376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86" name="Google Shape;6075;p67"/>
            <p:cNvSpPr/>
            <p:nvPr/>
          </p:nvSpPr>
          <p:spPr>
            <a:xfrm>
              <a:off x="-41832826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19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87" name="Google Shape;6076;p67"/>
            <p:cNvSpPr/>
            <p:nvPr/>
          </p:nvSpPr>
          <p:spPr>
            <a:xfrm>
              <a:off x="-41880076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88" name="Google Shape;6077;p67"/>
            <p:cNvSpPr/>
            <p:nvPr/>
          </p:nvSpPr>
          <p:spPr>
            <a:xfrm>
              <a:off x="-41880876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2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289" name="Google Shape;6107;p67"/>
          <p:cNvGrpSpPr/>
          <p:nvPr/>
        </p:nvGrpSpPr>
        <p:grpSpPr>
          <a:xfrm>
            <a:off x="8529347" y="2475150"/>
            <a:ext cx="557608" cy="550765"/>
            <a:chOff x="-41530374" y="3218800"/>
            <a:chExt cx="319800" cy="315875"/>
          </a:xfrm>
          <a:solidFill>
            <a:schemeClr val="tx1"/>
          </a:solidFill>
        </p:grpSpPr>
        <p:sp>
          <p:nvSpPr>
            <p:cNvPr id="290" name="Google Shape;6108;p67"/>
            <p:cNvSpPr/>
            <p:nvPr/>
          </p:nvSpPr>
          <p:spPr>
            <a:xfrm>
              <a:off x="-41530374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1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91" name="Google Shape;6109;p67"/>
            <p:cNvSpPr/>
            <p:nvPr/>
          </p:nvSpPr>
          <p:spPr>
            <a:xfrm>
              <a:off x="-41435074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327" name="Google Shape;5593;p66"/>
          <p:cNvGrpSpPr/>
          <p:nvPr/>
        </p:nvGrpSpPr>
        <p:grpSpPr>
          <a:xfrm>
            <a:off x="5180728" y="3466335"/>
            <a:ext cx="669093" cy="669093"/>
            <a:chOff x="5049725" y="249400"/>
            <a:chExt cx="481825" cy="481825"/>
          </a:xfrm>
          <a:solidFill>
            <a:schemeClr val="tx1"/>
          </a:solidFill>
        </p:grpSpPr>
        <p:sp>
          <p:nvSpPr>
            <p:cNvPr id="328" name="Google Shape;5594;p66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4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29" name="Google Shape;5595;p66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330" name="Google Shape;5596;p66"/>
          <p:cNvGrpSpPr/>
          <p:nvPr/>
        </p:nvGrpSpPr>
        <p:grpSpPr>
          <a:xfrm>
            <a:off x="6907677" y="3560867"/>
            <a:ext cx="526700" cy="526700"/>
            <a:chOff x="5660400" y="238125"/>
            <a:chExt cx="481825" cy="481825"/>
          </a:xfrm>
          <a:solidFill>
            <a:schemeClr val="tx1"/>
          </a:solidFill>
        </p:grpSpPr>
        <p:sp>
          <p:nvSpPr>
            <p:cNvPr id="331" name="Google Shape;5597;p66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32" name="Google Shape;5598;p66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385" name="Google Shape;5651;p66"/>
          <p:cNvGrpSpPr/>
          <p:nvPr/>
        </p:nvGrpSpPr>
        <p:grpSpPr>
          <a:xfrm>
            <a:off x="10124371" y="3635895"/>
            <a:ext cx="588395" cy="379268"/>
            <a:chOff x="1492675" y="1520750"/>
            <a:chExt cx="481825" cy="310575"/>
          </a:xfrm>
          <a:solidFill>
            <a:schemeClr val="tx1"/>
          </a:solidFill>
        </p:grpSpPr>
        <p:sp>
          <p:nvSpPr>
            <p:cNvPr id="386" name="Google Shape;5652;p66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7" name="Google Shape;5653;p66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509" name="Google Shape;5775;p66"/>
          <p:cNvGrpSpPr/>
          <p:nvPr/>
        </p:nvGrpSpPr>
        <p:grpSpPr>
          <a:xfrm>
            <a:off x="8576543" y="3664413"/>
            <a:ext cx="451911" cy="423656"/>
            <a:chOff x="4456875" y="2635825"/>
            <a:chExt cx="481825" cy="451700"/>
          </a:xfrm>
          <a:solidFill>
            <a:schemeClr val="tx1"/>
          </a:solidFill>
        </p:grpSpPr>
        <p:sp>
          <p:nvSpPr>
            <p:cNvPr id="510" name="Google Shape;5776;p66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511" name="Google Shape;5777;p66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512" name="Google Shape;5778;p66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5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513" name="Google Shape;5779;p66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5" h="1695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514" name="Google Shape;5780;p66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515" name="Google Shape;5781;p66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5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118" name="Text Placeholder 1">
            <a:extLst>
              <a:ext uri="{FF2B5EF4-FFF2-40B4-BE49-F238E27FC236}">
                <a16:creationId xmlns:a16="http://schemas.microsoft.com/office/drawing/2014/main" id="{00BC1062-59A1-4391-9BB9-5C6F1AB6A81F}"/>
              </a:ext>
            </a:extLst>
          </p:cNvPr>
          <p:cNvSpPr txBox="1"/>
          <p:nvPr/>
        </p:nvSpPr>
        <p:spPr>
          <a:xfrm>
            <a:off x="381363" y="268637"/>
            <a:ext cx="11521035" cy="72098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779"/>
              <a:t>Fully Editable Icon Sets: A</a:t>
            </a:r>
          </a:p>
        </p:txBody>
      </p:sp>
    </p:spTree>
    <p:extLst>
      <p:ext uri="{BB962C8B-B14F-4D97-AF65-F5344CB8AC3E}">
        <p14:creationId xmlns:p14="http://schemas.microsoft.com/office/powerpoint/2010/main" val="108414024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>
            <a:defPPr/>
          </a:lstStyle>
          <a:p>
            <a:r>
              <a:rPr lang="en-US" sz="6400"/>
              <a:t>Fully Editable Icon Sets: B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4171827" y="1572827"/>
            <a:ext cx="7724899" cy="4479755"/>
            <a:chOff x="4171826" y="1572826"/>
            <a:chExt cx="8233076" cy="4479755"/>
          </a:xfrm>
          <a:solidFill>
            <a:schemeClr val="tx1"/>
          </a:solidFill>
        </p:grpSpPr>
        <p:sp>
          <p:nvSpPr>
            <p:cNvPr id="70" name="Freeform 108">
              <a:extLst>
                <a:ext uri="{FF2B5EF4-FFF2-40B4-BE49-F238E27FC236}">
                  <a16:creationId xmlns:a16="http://schemas.microsoft.com/office/drawing/2014/main" id="{6A02011B-41CE-4E20-9214-001F7D847E12}"/>
                </a:ext>
              </a:extLst>
            </p:cNvPr>
            <p:cNvSpPr/>
            <p:nvPr/>
          </p:nvSpPr>
          <p:spPr>
            <a:xfrm>
              <a:off x="6164041" y="1656593"/>
              <a:ext cx="590309" cy="652294"/>
            </a:xfrm>
            <a:custGeom>
              <a:avLst/>
              <a:gdLst/>
              <a:ahLst/>
              <a:cxnLst/>
              <a:rect l="l" t="t" r="r" b="b"/>
              <a:pathLst>
                <a:path w="341005" h="376812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400"/>
            </a:p>
          </p:txBody>
        </p:sp>
        <p:sp>
          <p:nvSpPr>
            <p:cNvPr id="71" name="Oval 8">
              <a:extLst>
                <a:ext uri="{FF2B5EF4-FFF2-40B4-BE49-F238E27FC236}">
                  <a16:creationId xmlns:a16="http://schemas.microsoft.com/office/drawing/2014/main" id="{E3D5639C-49CF-43D9-965F-7653D69F451F}"/>
                </a:ext>
              </a:extLst>
            </p:cNvPr>
            <p:cNvSpPr/>
            <p:nvPr/>
          </p:nvSpPr>
          <p:spPr>
            <a:xfrm>
              <a:off x="7148965" y="1671110"/>
              <a:ext cx="620063" cy="623260"/>
            </a:xfrm>
            <a:custGeom>
              <a:avLst/>
              <a:gdLst/>
              <a:ahLst/>
              <a:cxnLst/>
              <a:rect l="l" t="t" r="r" b="b"/>
              <a:pathLst>
                <a:path w="3068057" h="3083879">
                  <a:moveTo>
                    <a:pt x="1943022" y="0"/>
                  </a:moveTo>
                  <a:cubicBezTo>
                    <a:pt x="2091435" y="0"/>
                    <a:pt x="2214809" y="107202"/>
                    <a:pt x="2232575" y="249298"/>
                  </a:cubicBezTo>
                  <a:cubicBezTo>
                    <a:pt x="2066806" y="323095"/>
                    <a:pt x="1966497" y="475331"/>
                    <a:pt x="1992863" y="623272"/>
                  </a:cubicBezTo>
                  <a:lnTo>
                    <a:pt x="2032344" y="614884"/>
                  </a:lnTo>
                  <a:cubicBezTo>
                    <a:pt x="2007703" y="472429"/>
                    <a:pt x="2119863" y="324636"/>
                    <a:pt x="2294697" y="266187"/>
                  </a:cubicBezTo>
                  <a:cubicBezTo>
                    <a:pt x="2304190" y="260641"/>
                    <a:pt x="2314409" y="260119"/>
                    <a:pt x="2324748" y="260119"/>
                  </a:cubicBezTo>
                  <a:cubicBezTo>
                    <a:pt x="2491310" y="260119"/>
                    <a:pt x="2626336" y="395145"/>
                    <a:pt x="2626336" y="561708"/>
                  </a:cubicBezTo>
                  <a:lnTo>
                    <a:pt x="2609021" y="647481"/>
                  </a:lnTo>
                  <a:lnTo>
                    <a:pt x="2626336" y="647481"/>
                  </a:lnTo>
                  <a:lnTo>
                    <a:pt x="2626336" y="656343"/>
                  </a:lnTo>
                  <a:cubicBezTo>
                    <a:pt x="2762823" y="669742"/>
                    <a:pt x="2867295" y="786613"/>
                    <a:pt x="2867295" y="927882"/>
                  </a:cubicBezTo>
                  <a:lnTo>
                    <a:pt x="2850464" y="1011252"/>
                  </a:lnTo>
                  <a:cubicBezTo>
                    <a:pt x="2978255" y="1064152"/>
                    <a:pt x="3068057" y="1190111"/>
                    <a:pt x="3068057" y="1337042"/>
                  </a:cubicBezTo>
                  <a:cubicBezTo>
                    <a:pt x="3068057" y="1418703"/>
                    <a:pt x="3040320" y="1493884"/>
                    <a:pt x="2992210" y="1551889"/>
                  </a:cubicBezTo>
                  <a:cubicBezTo>
                    <a:pt x="2909241" y="1651289"/>
                    <a:pt x="2791782" y="1696238"/>
                    <a:pt x="2686704" y="1660749"/>
                  </a:cubicBezTo>
                  <a:lnTo>
                    <a:pt x="2673794" y="1698968"/>
                  </a:lnTo>
                  <a:cubicBezTo>
                    <a:pt x="2768232" y="1730865"/>
                    <a:pt x="2870956" y="1707121"/>
                    <a:pt x="2955415" y="1640323"/>
                  </a:cubicBezTo>
                  <a:cubicBezTo>
                    <a:pt x="2993943" y="1688574"/>
                    <a:pt x="3012247" y="1750635"/>
                    <a:pt x="3012247" y="1816968"/>
                  </a:cubicBezTo>
                  <a:cubicBezTo>
                    <a:pt x="3012247" y="1986406"/>
                    <a:pt x="2892829" y="2127952"/>
                    <a:pt x="2733451" y="2161496"/>
                  </a:cubicBezTo>
                  <a:cubicBezTo>
                    <a:pt x="2570803" y="2185843"/>
                    <a:pt x="2422847" y="2122052"/>
                    <a:pt x="2373218" y="2004561"/>
                  </a:cubicBezTo>
                  <a:cubicBezTo>
                    <a:pt x="2397575" y="1987765"/>
                    <a:pt x="2417022" y="1964396"/>
                    <a:pt x="2431421" y="1936987"/>
                  </a:cubicBezTo>
                  <a:cubicBezTo>
                    <a:pt x="2469123" y="1865220"/>
                    <a:pt x="2466430" y="1776674"/>
                    <a:pt x="2424327" y="1703750"/>
                  </a:cubicBezTo>
                  <a:lnTo>
                    <a:pt x="2390880" y="1723060"/>
                  </a:lnTo>
                  <a:cubicBezTo>
                    <a:pt x="2426033" y="1783948"/>
                    <a:pt x="2428758" y="1857660"/>
                    <a:pt x="2398065" y="1917447"/>
                  </a:cubicBezTo>
                  <a:cubicBezTo>
                    <a:pt x="2386618" y="1939743"/>
                    <a:pt x="2371177" y="1958844"/>
                    <a:pt x="2348681" y="1969064"/>
                  </a:cubicBezTo>
                  <a:lnTo>
                    <a:pt x="2314536" y="1978212"/>
                  </a:lnTo>
                  <a:lnTo>
                    <a:pt x="2320989" y="1994504"/>
                  </a:lnTo>
                  <a:cubicBezTo>
                    <a:pt x="2292439" y="2010252"/>
                    <a:pt x="2259301" y="2017439"/>
                    <a:pt x="2224883" y="2015050"/>
                  </a:cubicBezTo>
                  <a:cubicBezTo>
                    <a:pt x="2157880" y="2010397"/>
                    <a:pt x="2096183" y="1970105"/>
                    <a:pt x="2062112" y="1908746"/>
                  </a:cubicBezTo>
                  <a:lnTo>
                    <a:pt x="2028307" y="1927422"/>
                  </a:lnTo>
                  <a:cubicBezTo>
                    <a:pt x="2069101" y="2000945"/>
                    <a:pt x="2143517" y="2048870"/>
                    <a:pt x="2224395" y="2053708"/>
                  </a:cubicBezTo>
                  <a:cubicBezTo>
                    <a:pt x="2263912" y="2056070"/>
                    <a:pt x="2302036" y="2047984"/>
                    <a:pt x="2335071" y="2030056"/>
                  </a:cubicBezTo>
                  <a:cubicBezTo>
                    <a:pt x="2400196" y="2159379"/>
                    <a:pt x="2567325" y="2230480"/>
                    <a:pt x="2748680" y="2204554"/>
                  </a:cubicBezTo>
                  <a:cubicBezTo>
                    <a:pt x="2767068" y="2240602"/>
                    <a:pt x="2774723" y="2281713"/>
                    <a:pt x="2774723" y="2324613"/>
                  </a:cubicBezTo>
                  <a:cubicBezTo>
                    <a:pt x="2774723" y="2444667"/>
                    <a:pt x="2714770" y="2550720"/>
                    <a:pt x="2619461" y="2609132"/>
                  </a:cubicBezTo>
                  <a:cubicBezTo>
                    <a:pt x="2594093" y="2739763"/>
                    <a:pt x="2496512" y="2844553"/>
                    <a:pt x="2368919" y="2876858"/>
                  </a:cubicBezTo>
                  <a:cubicBezTo>
                    <a:pt x="2184369" y="2908073"/>
                    <a:pt x="2016372" y="2826285"/>
                    <a:pt x="1978290" y="2684161"/>
                  </a:cubicBezTo>
                  <a:lnTo>
                    <a:pt x="1939323" y="2694602"/>
                  </a:lnTo>
                  <a:cubicBezTo>
                    <a:pt x="1970494" y="2810931"/>
                    <a:pt x="2075973" y="2892306"/>
                    <a:pt x="2210223" y="2912307"/>
                  </a:cubicBezTo>
                  <a:cubicBezTo>
                    <a:pt x="2165434" y="3014618"/>
                    <a:pt x="2062317" y="3083879"/>
                    <a:pt x="1943022" y="3083879"/>
                  </a:cubicBezTo>
                  <a:cubicBezTo>
                    <a:pt x="1804718" y="3083879"/>
                    <a:pt x="1736151" y="2990782"/>
                    <a:pt x="1657612" y="2862428"/>
                  </a:cubicBezTo>
                  <a:cubicBezTo>
                    <a:pt x="1632100" y="2775963"/>
                    <a:pt x="1598588" y="2449530"/>
                    <a:pt x="1653064" y="2147091"/>
                  </a:cubicBezTo>
                  <a:cubicBezTo>
                    <a:pt x="1775302" y="2294672"/>
                    <a:pt x="1947360" y="2360889"/>
                    <a:pt x="2101389" y="2319520"/>
                  </a:cubicBezTo>
                  <a:lnTo>
                    <a:pt x="2085913" y="2268654"/>
                  </a:lnTo>
                  <a:cubicBezTo>
                    <a:pt x="1935632" y="2308197"/>
                    <a:pt x="1765039" y="2228547"/>
                    <a:pt x="1652548" y="2065927"/>
                  </a:cubicBezTo>
                  <a:cubicBezTo>
                    <a:pt x="1594744" y="1988631"/>
                    <a:pt x="1552933" y="1543383"/>
                    <a:pt x="1647107" y="1210118"/>
                  </a:cubicBezTo>
                  <a:cubicBezTo>
                    <a:pt x="1757451" y="1073526"/>
                    <a:pt x="1924310" y="1023711"/>
                    <a:pt x="2044795" y="1095494"/>
                  </a:cubicBezTo>
                  <a:lnTo>
                    <a:pt x="2046624" y="1092427"/>
                  </a:lnTo>
                  <a:cubicBezTo>
                    <a:pt x="2044963" y="1115904"/>
                    <a:pt x="2049817" y="1139574"/>
                    <a:pt x="2059741" y="1162003"/>
                  </a:cubicBezTo>
                  <a:cubicBezTo>
                    <a:pt x="2085174" y="1219476"/>
                    <a:pt x="2140055" y="1259997"/>
                    <a:pt x="2204060" y="1268556"/>
                  </a:cubicBezTo>
                  <a:lnTo>
                    <a:pt x="2208020" y="1238949"/>
                  </a:lnTo>
                  <a:cubicBezTo>
                    <a:pt x="2154665" y="1231814"/>
                    <a:pt x="2108853" y="1198319"/>
                    <a:pt x="2087448" y="1150798"/>
                  </a:cubicBezTo>
                  <a:cubicBezTo>
                    <a:pt x="2064784" y="1100476"/>
                    <a:pt x="2073123" y="1042569"/>
                    <a:pt x="2109077" y="1000639"/>
                  </a:cubicBezTo>
                  <a:cubicBezTo>
                    <a:pt x="2142987" y="961090"/>
                    <a:pt x="2196315" y="941798"/>
                    <a:pt x="2249471" y="949847"/>
                  </a:cubicBezTo>
                  <a:lnTo>
                    <a:pt x="2253988" y="920317"/>
                  </a:lnTo>
                  <a:cubicBezTo>
                    <a:pt x="2190211" y="910645"/>
                    <a:pt x="2126205" y="934132"/>
                    <a:pt x="2085632" y="982099"/>
                  </a:cubicBezTo>
                  <a:lnTo>
                    <a:pt x="2052614" y="1055246"/>
                  </a:lnTo>
                  <a:cubicBezTo>
                    <a:pt x="1928226" y="988072"/>
                    <a:pt x="1765306" y="1028878"/>
                    <a:pt x="1646726" y="1149851"/>
                  </a:cubicBezTo>
                  <a:cubicBezTo>
                    <a:pt x="1576863" y="1018908"/>
                    <a:pt x="1584053" y="461235"/>
                    <a:pt x="1633436" y="269593"/>
                  </a:cubicBezTo>
                  <a:cubicBezTo>
                    <a:pt x="1697428" y="119029"/>
                    <a:pt x="1776459" y="0"/>
                    <a:pt x="1943022" y="0"/>
                  </a:cubicBezTo>
                  <a:close/>
                  <a:moveTo>
                    <a:pt x="1125035" y="0"/>
                  </a:moveTo>
                  <a:cubicBezTo>
                    <a:pt x="1263339" y="0"/>
                    <a:pt x="1331906" y="93097"/>
                    <a:pt x="1410445" y="221451"/>
                  </a:cubicBezTo>
                  <a:cubicBezTo>
                    <a:pt x="1435957" y="307916"/>
                    <a:pt x="1469469" y="634350"/>
                    <a:pt x="1414993" y="936788"/>
                  </a:cubicBezTo>
                  <a:cubicBezTo>
                    <a:pt x="1292755" y="789207"/>
                    <a:pt x="1120697" y="722990"/>
                    <a:pt x="966668" y="764359"/>
                  </a:cubicBezTo>
                  <a:lnTo>
                    <a:pt x="982144" y="815225"/>
                  </a:lnTo>
                  <a:cubicBezTo>
                    <a:pt x="1132425" y="775682"/>
                    <a:pt x="1303018" y="855332"/>
                    <a:pt x="1415509" y="1017952"/>
                  </a:cubicBezTo>
                  <a:cubicBezTo>
                    <a:pt x="1473313" y="1095249"/>
                    <a:pt x="1515123" y="1540497"/>
                    <a:pt x="1420950" y="1873762"/>
                  </a:cubicBezTo>
                  <a:cubicBezTo>
                    <a:pt x="1310606" y="2010353"/>
                    <a:pt x="1143747" y="2060168"/>
                    <a:pt x="1023262" y="1988385"/>
                  </a:cubicBezTo>
                  <a:lnTo>
                    <a:pt x="1021433" y="1991453"/>
                  </a:lnTo>
                  <a:cubicBezTo>
                    <a:pt x="1023094" y="1967976"/>
                    <a:pt x="1018240" y="1944306"/>
                    <a:pt x="1008316" y="1921877"/>
                  </a:cubicBezTo>
                  <a:cubicBezTo>
                    <a:pt x="982883" y="1864403"/>
                    <a:pt x="928002" y="1823883"/>
                    <a:pt x="863997" y="1815323"/>
                  </a:cubicBezTo>
                  <a:lnTo>
                    <a:pt x="860037" y="1844930"/>
                  </a:lnTo>
                  <a:cubicBezTo>
                    <a:pt x="913392" y="1852066"/>
                    <a:pt x="959204" y="1885560"/>
                    <a:pt x="980609" y="1933082"/>
                  </a:cubicBezTo>
                  <a:cubicBezTo>
                    <a:pt x="1003273" y="1983404"/>
                    <a:pt x="994934" y="2041310"/>
                    <a:pt x="958980" y="2083241"/>
                  </a:cubicBezTo>
                  <a:cubicBezTo>
                    <a:pt x="925070" y="2122789"/>
                    <a:pt x="871742" y="2142082"/>
                    <a:pt x="818586" y="2134033"/>
                  </a:cubicBezTo>
                  <a:lnTo>
                    <a:pt x="814069" y="2163562"/>
                  </a:lnTo>
                  <a:cubicBezTo>
                    <a:pt x="877846" y="2173235"/>
                    <a:pt x="941852" y="2149747"/>
                    <a:pt x="982425" y="2101780"/>
                  </a:cubicBezTo>
                  <a:lnTo>
                    <a:pt x="1015443" y="2028633"/>
                  </a:lnTo>
                  <a:cubicBezTo>
                    <a:pt x="1139831" y="2095808"/>
                    <a:pt x="1302751" y="2055001"/>
                    <a:pt x="1421331" y="1934029"/>
                  </a:cubicBezTo>
                  <a:cubicBezTo>
                    <a:pt x="1491194" y="2064971"/>
                    <a:pt x="1484003" y="2622644"/>
                    <a:pt x="1434621" y="2814287"/>
                  </a:cubicBezTo>
                  <a:cubicBezTo>
                    <a:pt x="1370629" y="2964850"/>
                    <a:pt x="1291598" y="3083879"/>
                    <a:pt x="1125035" y="3083879"/>
                  </a:cubicBezTo>
                  <a:cubicBezTo>
                    <a:pt x="976622" y="3083879"/>
                    <a:pt x="853248" y="2976677"/>
                    <a:pt x="835482" y="2834581"/>
                  </a:cubicBezTo>
                  <a:cubicBezTo>
                    <a:pt x="1001251" y="2760784"/>
                    <a:pt x="1101560" y="2608549"/>
                    <a:pt x="1075194" y="2460607"/>
                  </a:cubicBezTo>
                  <a:lnTo>
                    <a:pt x="1035713" y="2468996"/>
                  </a:lnTo>
                  <a:cubicBezTo>
                    <a:pt x="1060354" y="2611450"/>
                    <a:pt x="948194" y="2759243"/>
                    <a:pt x="773360" y="2817692"/>
                  </a:cubicBezTo>
                  <a:cubicBezTo>
                    <a:pt x="763867" y="2823239"/>
                    <a:pt x="753648" y="2823760"/>
                    <a:pt x="743309" y="2823760"/>
                  </a:cubicBezTo>
                  <a:cubicBezTo>
                    <a:pt x="576747" y="2823760"/>
                    <a:pt x="441721" y="2688734"/>
                    <a:pt x="441721" y="2522172"/>
                  </a:cubicBezTo>
                  <a:lnTo>
                    <a:pt x="459036" y="2436399"/>
                  </a:lnTo>
                  <a:lnTo>
                    <a:pt x="441721" y="2436399"/>
                  </a:lnTo>
                  <a:lnTo>
                    <a:pt x="441721" y="2427537"/>
                  </a:lnTo>
                  <a:cubicBezTo>
                    <a:pt x="305234" y="2414137"/>
                    <a:pt x="200762" y="2297266"/>
                    <a:pt x="200762" y="2155997"/>
                  </a:cubicBezTo>
                  <a:lnTo>
                    <a:pt x="217593" y="2072628"/>
                  </a:lnTo>
                  <a:cubicBezTo>
                    <a:pt x="89802" y="2019727"/>
                    <a:pt x="0" y="1893768"/>
                    <a:pt x="0" y="1746838"/>
                  </a:cubicBezTo>
                  <a:cubicBezTo>
                    <a:pt x="0" y="1665177"/>
                    <a:pt x="27737" y="1589996"/>
                    <a:pt x="75847" y="1531990"/>
                  </a:cubicBezTo>
                  <a:cubicBezTo>
                    <a:pt x="158816" y="1432590"/>
                    <a:pt x="276275" y="1387641"/>
                    <a:pt x="381353" y="1423131"/>
                  </a:cubicBezTo>
                  <a:lnTo>
                    <a:pt x="394263" y="1384911"/>
                  </a:lnTo>
                  <a:cubicBezTo>
                    <a:pt x="299825" y="1353014"/>
                    <a:pt x="197101" y="1376758"/>
                    <a:pt x="112642" y="1443556"/>
                  </a:cubicBezTo>
                  <a:cubicBezTo>
                    <a:pt x="74114" y="1395305"/>
                    <a:pt x="55810" y="1333244"/>
                    <a:pt x="55810" y="1266911"/>
                  </a:cubicBezTo>
                  <a:cubicBezTo>
                    <a:pt x="55810" y="1097473"/>
                    <a:pt x="175228" y="955927"/>
                    <a:pt x="334606" y="922383"/>
                  </a:cubicBezTo>
                  <a:cubicBezTo>
                    <a:pt x="497254" y="898036"/>
                    <a:pt x="645210" y="961827"/>
                    <a:pt x="694839" y="1079319"/>
                  </a:cubicBezTo>
                  <a:cubicBezTo>
                    <a:pt x="670482" y="1096114"/>
                    <a:pt x="651035" y="1119484"/>
                    <a:pt x="636636" y="1146893"/>
                  </a:cubicBezTo>
                  <a:cubicBezTo>
                    <a:pt x="598934" y="1218660"/>
                    <a:pt x="601627" y="1307205"/>
                    <a:pt x="643730" y="1380130"/>
                  </a:cubicBezTo>
                  <a:lnTo>
                    <a:pt x="677177" y="1360819"/>
                  </a:lnTo>
                  <a:cubicBezTo>
                    <a:pt x="642024" y="1299932"/>
                    <a:pt x="639299" y="1226219"/>
                    <a:pt x="669992" y="1166433"/>
                  </a:cubicBezTo>
                  <a:cubicBezTo>
                    <a:pt x="681439" y="1144136"/>
                    <a:pt x="696880" y="1125036"/>
                    <a:pt x="719376" y="1114815"/>
                  </a:cubicBezTo>
                  <a:lnTo>
                    <a:pt x="753521" y="1105667"/>
                  </a:lnTo>
                  <a:lnTo>
                    <a:pt x="747068" y="1089375"/>
                  </a:lnTo>
                  <a:cubicBezTo>
                    <a:pt x="775618" y="1073627"/>
                    <a:pt x="808756" y="1066440"/>
                    <a:pt x="843174" y="1068829"/>
                  </a:cubicBezTo>
                  <a:cubicBezTo>
                    <a:pt x="910177" y="1073482"/>
                    <a:pt x="971874" y="1113774"/>
                    <a:pt x="1005945" y="1175134"/>
                  </a:cubicBezTo>
                  <a:lnTo>
                    <a:pt x="1039750" y="1156458"/>
                  </a:lnTo>
                  <a:cubicBezTo>
                    <a:pt x="998956" y="1082934"/>
                    <a:pt x="924540" y="1035010"/>
                    <a:pt x="843662" y="1030172"/>
                  </a:cubicBezTo>
                  <a:cubicBezTo>
                    <a:pt x="804145" y="1027809"/>
                    <a:pt x="766021" y="1035895"/>
                    <a:pt x="732986" y="1053824"/>
                  </a:cubicBezTo>
                  <a:cubicBezTo>
                    <a:pt x="667861" y="924500"/>
                    <a:pt x="500732" y="853399"/>
                    <a:pt x="319377" y="879325"/>
                  </a:cubicBezTo>
                  <a:cubicBezTo>
                    <a:pt x="300989" y="843277"/>
                    <a:pt x="293334" y="802167"/>
                    <a:pt x="293334" y="759266"/>
                  </a:cubicBezTo>
                  <a:cubicBezTo>
                    <a:pt x="293334" y="639212"/>
                    <a:pt x="353287" y="533159"/>
                    <a:pt x="448596" y="474747"/>
                  </a:cubicBezTo>
                  <a:cubicBezTo>
                    <a:pt x="473964" y="344116"/>
                    <a:pt x="571545" y="239326"/>
                    <a:pt x="699138" y="207021"/>
                  </a:cubicBezTo>
                  <a:cubicBezTo>
                    <a:pt x="883688" y="175806"/>
                    <a:pt x="1051685" y="257594"/>
                    <a:pt x="1089767" y="399718"/>
                  </a:cubicBezTo>
                  <a:lnTo>
                    <a:pt x="1128734" y="389277"/>
                  </a:lnTo>
                  <a:cubicBezTo>
                    <a:pt x="1097563" y="272948"/>
                    <a:pt x="992084" y="191573"/>
                    <a:pt x="857834" y="171572"/>
                  </a:cubicBezTo>
                  <a:cubicBezTo>
                    <a:pt x="902623" y="69261"/>
                    <a:pt x="1005740" y="0"/>
                    <a:pt x="112503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400"/>
            </a:p>
          </p:txBody>
        </p:sp>
        <p:grpSp>
          <p:nvGrpSpPr>
            <p:cNvPr id="72" name="Group 110">
              <a:extLst>
                <a:ext uri="{FF2B5EF4-FFF2-40B4-BE49-F238E27FC236}">
                  <a16:creationId xmlns:a16="http://schemas.microsoft.com/office/drawing/2014/main" id="{D519BD50-C580-4623-8810-E04695FA5F45}"/>
                </a:ext>
              </a:extLst>
            </p:cNvPr>
            <p:cNvGrpSpPr/>
            <p:nvPr/>
          </p:nvGrpSpPr>
          <p:grpSpPr>
            <a:xfrm>
              <a:off x="5178360" y="1656593"/>
              <a:ext cx="590309" cy="652294"/>
              <a:chOff x="4835382" y="73243"/>
              <a:chExt cx="2920830" cy="3227535"/>
            </a:xfrm>
            <a:grpFill/>
          </p:grpSpPr>
          <p:sp>
            <p:nvSpPr>
              <p:cNvPr id="73" name="Freeform 111">
                <a:extLst>
                  <a:ext uri="{FF2B5EF4-FFF2-40B4-BE49-F238E27FC236}">
                    <a16:creationId xmlns:a16="http://schemas.microsoft.com/office/drawing/2014/main" id="{BBCCCC44-B257-423A-BB40-01303C1A40E8}"/>
                  </a:ext>
                </a:extLst>
              </p:cNvPr>
              <p:cNvSpPr/>
              <p:nvPr/>
            </p:nvSpPr>
            <p:spPr>
              <a:xfrm>
                <a:off x="4835382" y="73243"/>
                <a:ext cx="2920830" cy="3227535"/>
              </a:xfrm>
              <a:custGeom>
                <a:avLst/>
                <a:gdLst>
                  <a:gd name="connsiteX0" fmla="*/ 2980491 w 5331558"/>
                  <a:gd name="connsiteY0" fmla="*/ 968 h 5891405"/>
                  <a:gd name="connsiteX1" fmla="*/ 726547 w 5331558"/>
                  <a:gd name="connsiteY1" fmla="*/ 1181117 h 5891405"/>
                  <a:gd name="connsiteX2" fmla="*/ 486068 w 5331558"/>
                  <a:gd name="connsiteY2" fmla="*/ 2371366 h 5891405"/>
                  <a:gd name="connsiteX3" fmla="*/ 4803 w 5331558"/>
                  <a:gd name="connsiteY3" fmla="*/ 3079808 h 5891405"/>
                  <a:gd name="connsiteX4" fmla="*/ 460575 w 5331558"/>
                  <a:gd name="connsiteY4" fmla="*/ 3328959 h 5891405"/>
                  <a:gd name="connsiteX5" fmla="*/ 289487 w 5331558"/>
                  <a:gd name="connsiteY5" fmla="*/ 3735758 h 5891405"/>
                  <a:gd name="connsiteX6" fmla="*/ 480873 w 5331558"/>
                  <a:gd name="connsiteY6" fmla="*/ 3871219 h 5891405"/>
                  <a:gd name="connsiteX7" fmla="*/ 322351 w 5331558"/>
                  <a:gd name="connsiteY7" fmla="*/ 4062605 h 5891405"/>
                  <a:gd name="connsiteX8" fmla="*/ 513737 w 5331558"/>
                  <a:gd name="connsiteY8" fmla="*/ 4317787 h 5891405"/>
                  <a:gd name="connsiteX9" fmla="*/ 449942 w 5331558"/>
                  <a:gd name="connsiteY9" fmla="*/ 4977005 h 5891405"/>
                  <a:gd name="connsiteX10" fmla="*/ 1704584 w 5331558"/>
                  <a:gd name="connsiteY10" fmla="*/ 5039972 h 5891405"/>
                  <a:gd name="connsiteX11" fmla="*/ 1895970 w 5331558"/>
                  <a:gd name="connsiteY11" fmla="*/ 5891405 h 5891405"/>
                  <a:gd name="connsiteX12" fmla="*/ 4734863 w 5331558"/>
                  <a:gd name="connsiteY12" fmla="*/ 5859508 h 5891405"/>
                  <a:gd name="connsiteX13" fmla="*/ 4841189 w 5331558"/>
                  <a:gd name="connsiteY13" fmla="*/ 3520345 h 5891405"/>
                  <a:gd name="connsiteX14" fmla="*/ 2980491 w 5331558"/>
                  <a:gd name="connsiteY14" fmla="*/ 968 h 589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31558" h="5891405">
                    <a:moveTo>
                      <a:pt x="2980491" y="968"/>
                    </a:moveTo>
                    <a:cubicBezTo>
                      <a:pt x="1784302" y="-22254"/>
                      <a:pt x="1040642" y="372305"/>
                      <a:pt x="726547" y="1181117"/>
                    </a:cubicBezTo>
                    <a:cubicBezTo>
                      <a:pt x="528785" y="1834793"/>
                      <a:pt x="744238" y="2066938"/>
                      <a:pt x="486068" y="2371366"/>
                    </a:cubicBezTo>
                    <a:cubicBezTo>
                      <a:pt x="239818" y="2677225"/>
                      <a:pt x="-40213" y="2911644"/>
                      <a:pt x="4803" y="3079808"/>
                    </a:cubicBezTo>
                    <a:cubicBezTo>
                      <a:pt x="109541" y="3181162"/>
                      <a:pt x="260766" y="3266498"/>
                      <a:pt x="460575" y="3328959"/>
                    </a:cubicBezTo>
                    <a:cubicBezTo>
                      <a:pt x="403546" y="3464559"/>
                      <a:pt x="198074" y="3641722"/>
                      <a:pt x="289487" y="3735758"/>
                    </a:cubicBezTo>
                    <a:lnTo>
                      <a:pt x="480873" y="3871219"/>
                    </a:lnTo>
                    <a:cubicBezTo>
                      <a:pt x="428032" y="3935014"/>
                      <a:pt x="303940" y="3939433"/>
                      <a:pt x="322351" y="4062605"/>
                    </a:cubicBezTo>
                    <a:cubicBezTo>
                      <a:pt x="362395" y="4195168"/>
                      <a:pt x="550882" y="4226788"/>
                      <a:pt x="513737" y="4317787"/>
                    </a:cubicBezTo>
                    <a:cubicBezTo>
                      <a:pt x="397470" y="4561276"/>
                      <a:pt x="358392" y="4876020"/>
                      <a:pt x="449942" y="4977005"/>
                    </a:cubicBezTo>
                    <a:cubicBezTo>
                      <a:pt x="636587" y="5158310"/>
                      <a:pt x="1197305" y="5208988"/>
                      <a:pt x="1704584" y="5039972"/>
                    </a:cubicBezTo>
                    <a:lnTo>
                      <a:pt x="1895970" y="5891405"/>
                    </a:lnTo>
                    <a:lnTo>
                      <a:pt x="4734863" y="5859508"/>
                    </a:lnTo>
                    <a:cubicBezTo>
                      <a:pt x="4366268" y="4516262"/>
                      <a:pt x="4422975" y="3927926"/>
                      <a:pt x="4841189" y="3520345"/>
                    </a:cubicBezTo>
                    <a:cubicBezTo>
                      <a:pt x="6117095" y="1964448"/>
                      <a:pt x="4692333" y="36409"/>
                      <a:pt x="2980491" y="9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ko-KR" altLang="en-US" sz="1400"/>
              </a:p>
            </p:txBody>
          </p:sp>
          <p:sp>
            <p:nvSpPr>
              <p:cNvPr id="74" name="Oval 37">
                <a:extLst>
                  <a:ext uri="{FF2B5EF4-FFF2-40B4-BE49-F238E27FC236}">
                    <a16:creationId xmlns:a16="http://schemas.microsoft.com/office/drawing/2014/main" id="{0711327E-9191-4394-B64D-73AD56C41377}"/>
                  </a:ext>
                </a:extLst>
              </p:cNvPr>
              <p:cNvSpPr/>
              <p:nvPr/>
            </p:nvSpPr>
            <p:spPr>
              <a:xfrm rot="18100542">
                <a:off x="5907878" y="-58593"/>
                <a:ext cx="1436045" cy="2141152"/>
              </a:xfrm>
              <a:custGeom>
                <a:avLst/>
                <a:gdLst/>
                <a:ahLst/>
                <a:cxnLst/>
                <a:rect l="l" t="t" r="r" b="b"/>
                <a:pathLst>
                  <a:path w="1170491" h="1745208">
                    <a:moveTo>
                      <a:pt x="429221" y="671495"/>
                    </a:moveTo>
                    <a:cubicBezTo>
                      <a:pt x="415869" y="670322"/>
                      <a:pt x="402356" y="670624"/>
                      <a:pt x="388917" y="672439"/>
                    </a:cubicBezTo>
                    <a:cubicBezTo>
                      <a:pt x="370997" y="674859"/>
                      <a:pt x="353207" y="679968"/>
                      <a:pt x="336101" y="687858"/>
                    </a:cubicBezTo>
                    <a:lnTo>
                      <a:pt x="344770" y="708640"/>
                    </a:lnTo>
                    <a:cubicBezTo>
                      <a:pt x="405276" y="680369"/>
                      <a:pt x="475531" y="691805"/>
                      <a:pt x="523918" y="737799"/>
                    </a:cubicBezTo>
                    <a:cubicBezTo>
                      <a:pt x="569388" y="781022"/>
                      <a:pt x="587723" y="847396"/>
                      <a:pt x="571504" y="910067"/>
                    </a:cubicBezTo>
                    <a:lnTo>
                      <a:pt x="593243" y="915886"/>
                    </a:lnTo>
                    <a:cubicBezTo>
                      <a:pt x="611678" y="844923"/>
                      <a:pt x="590662" y="769719"/>
                      <a:pt x="538740" y="720849"/>
                    </a:cubicBezTo>
                    <a:cubicBezTo>
                      <a:pt x="507886" y="691808"/>
                      <a:pt x="469277" y="675014"/>
                      <a:pt x="429221" y="671495"/>
                    </a:cubicBezTo>
                    <a:close/>
                    <a:moveTo>
                      <a:pt x="588421" y="580980"/>
                    </a:moveTo>
                    <a:cubicBezTo>
                      <a:pt x="534186" y="581239"/>
                      <a:pt x="482134" y="605639"/>
                      <a:pt x="446738" y="649695"/>
                    </a:cubicBezTo>
                    <a:lnTo>
                      <a:pt x="463760" y="664437"/>
                    </a:lnTo>
                    <a:cubicBezTo>
                      <a:pt x="505329" y="612166"/>
                      <a:pt x="573320" y="591099"/>
                      <a:pt x="637132" y="610714"/>
                    </a:cubicBezTo>
                    <a:cubicBezTo>
                      <a:pt x="697098" y="629147"/>
                      <a:pt x="743088" y="680397"/>
                      <a:pt x="756495" y="743730"/>
                    </a:cubicBezTo>
                    <a:lnTo>
                      <a:pt x="778549" y="739251"/>
                    </a:lnTo>
                    <a:cubicBezTo>
                      <a:pt x="763432" y="667508"/>
                      <a:pt x="711108" y="609548"/>
                      <a:pt x="642848" y="588934"/>
                    </a:cubicBezTo>
                    <a:cubicBezTo>
                      <a:pt x="624821" y="583490"/>
                      <a:pt x="606500" y="580894"/>
                      <a:pt x="588421" y="580980"/>
                    </a:cubicBezTo>
                    <a:close/>
                    <a:moveTo>
                      <a:pt x="533817" y="0"/>
                    </a:moveTo>
                    <a:cubicBezTo>
                      <a:pt x="617807" y="1"/>
                      <a:pt x="687626" y="60667"/>
                      <a:pt x="697680" y="141081"/>
                    </a:cubicBezTo>
                    <a:cubicBezTo>
                      <a:pt x="603869" y="182843"/>
                      <a:pt x="547102" y="268997"/>
                      <a:pt x="562024" y="352718"/>
                    </a:cubicBezTo>
                    <a:lnTo>
                      <a:pt x="584367" y="347971"/>
                    </a:lnTo>
                    <a:cubicBezTo>
                      <a:pt x="570422" y="267354"/>
                      <a:pt x="633895" y="183716"/>
                      <a:pt x="732836" y="150639"/>
                    </a:cubicBezTo>
                    <a:cubicBezTo>
                      <a:pt x="738208" y="147500"/>
                      <a:pt x="743991" y="147205"/>
                      <a:pt x="749842" y="147205"/>
                    </a:cubicBezTo>
                    <a:cubicBezTo>
                      <a:pt x="844103" y="147205"/>
                      <a:pt x="920515" y="223618"/>
                      <a:pt x="920515" y="317877"/>
                    </a:cubicBezTo>
                    <a:lnTo>
                      <a:pt x="910716" y="366417"/>
                    </a:lnTo>
                    <a:lnTo>
                      <a:pt x="920515" y="366418"/>
                    </a:lnTo>
                    <a:lnTo>
                      <a:pt x="920515" y="371433"/>
                    </a:lnTo>
                    <a:cubicBezTo>
                      <a:pt x="997755" y="379016"/>
                      <a:pt x="1056877" y="445155"/>
                      <a:pt x="1056877" y="525101"/>
                    </a:cubicBezTo>
                    <a:lnTo>
                      <a:pt x="1047351" y="572282"/>
                    </a:lnTo>
                    <a:cubicBezTo>
                      <a:pt x="1119671" y="602218"/>
                      <a:pt x="1170491" y="673500"/>
                      <a:pt x="1170491" y="756650"/>
                    </a:cubicBezTo>
                    <a:cubicBezTo>
                      <a:pt x="1170490" y="802863"/>
                      <a:pt x="1154794" y="845409"/>
                      <a:pt x="1127569" y="878235"/>
                    </a:cubicBezTo>
                    <a:cubicBezTo>
                      <a:pt x="1080615" y="934488"/>
                      <a:pt x="1014142" y="959925"/>
                      <a:pt x="954678" y="939840"/>
                    </a:cubicBezTo>
                    <a:lnTo>
                      <a:pt x="947373" y="961469"/>
                    </a:lnTo>
                    <a:cubicBezTo>
                      <a:pt x="1000817" y="979520"/>
                      <a:pt x="1058949" y="966083"/>
                      <a:pt x="1106746" y="928282"/>
                    </a:cubicBezTo>
                    <a:cubicBezTo>
                      <a:pt x="1128548" y="955588"/>
                      <a:pt x="1138907" y="990708"/>
                      <a:pt x="1138907" y="1028247"/>
                    </a:cubicBezTo>
                    <a:cubicBezTo>
                      <a:pt x="1138907" y="1124134"/>
                      <a:pt x="1071328" y="1204237"/>
                      <a:pt x="981133" y="1223220"/>
                    </a:cubicBezTo>
                    <a:cubicBezTo>
                      <a:pt x="889088" y="1236998"/>
                      <a:pt x="805358" y="1200898"/>
                      <a:pt x="777272" y="1134408"/>
                    </a:cubicBezTo>
                    <a:cubicBezTo>
                      <a:pt x="791057" y="1124903"/>
                      <a:pt x="802061" y="1111678"/>
                      <a:pt x="810210" y="1096167"/>
                    </a:cubicBezTo>
                    <a:cubicBezTo>
                      <a:pt x="831546" y="1055553"/>
                      <a:pt x="830022" y="1005443"/>
                      <a:pt x="806195" y="964175"/>
                    </a:cubicBezTo>
                    <a:lnTo>
                      <a:pt x="787267" y="975103"/>
                    </a:lnTo>
                    <a:cubicBezTo>
                      <a:pt x="807161" y="1009560"/>
                      <a:pt x="808703" y="1051275"/>
                      <a:pt x="791333" y="1085110"/>
                    </a:cubicBezTo>
                    <a:cubicBezTo>
                      <a:pt x="784855" y="1097727"/>
                      <a:pt x="776117" y="1108536"/>
                      <a:pt x="763385" y="1114320"/>
                    </a:cubicBezTo>
                    <a:lnTo>
                      <a:pt x="744063" y="1119497"/>
                    </a:lnTo>
                    <a:lnTo>
                      <a:pt x="747716" y="1128718"/>
                    </a:lnTo>
                    <a:cubicBezTo>
                      <a:pt x="731558" y="1137628"/>
                      <a:pt x="712804" y="1141697"/>
                      <a:pt x="693327" y="1140344"/>
                    </a:cubicBezTo>
                    <a:cubicBezTo>
                      <a:pt x="655409" y="1137711"/>
                      <a:pt x="620494" y="1114908"/>
                      <a:pt x="601213" y="1080185"/>
                    </a:cubicBezTo>
                    <a:lnTo>
                      <a:pt x="582082" y="1090754"/>
                    </a:lnTo>
                    <a:cubicBezTo>
                      <a:pt x="605167" y="1132362"/>
                      <a:pt x="647281" y="1159482"/>
                      <a:pt x="693051" y="1162221"/>
                    </a:cubicBezTo>
                    <a:cubicBezTo>
                      <a:pt x="715413" y="1163558"/>
                      <a:pt x="736989" y="1158982"/>
                      <a:pt x="755684" y="1148835"/>
                    </a:cubicBezTo>
                    <a:cubicBezTo>
                      <a:pt x="792539" y="1222022"/>
                      <a:pt x="887119" y="1262260"/>
                      <a:pt x="989751" y="1247587"/>
                    </a:cubicBezTo>
                    <a:cubicBezTo>
                      <a:pt x="1000157" y="1267987"/>
                      <a:pt x="1004489" y="1291252"/>
                      <a:pt x="1004488" y="1315531"/>
                    </a:cubicBezTo>
                    <a:cubicBezTo>
                      <a:pt x="1004488" y="1381750"/>
                      <a:pt x="972258" y="1440443"/>
                      <a:pt x="920375" y="1473506"/>
                    </a:cubicBezTo>
                    <a:lnTo>
                      <a:pt x="913116" y="1474079"/>
                    </a:lnTo>
                    <a:cubicBezTo>
                      <a:pt x="850536" y="1469665"/>
                      <a:pt x="794159" y="1430126"/>
                      <a:pt x="766796" y="1371458"/>
                    </a:cubicBezTo>
                    <a:lnTo>
                      <a:pt x="746323" y="1380801"/>
                    </a:lnTo>
                    <a:cubicBezTo>
                      <a:pt x="776874" y="1446464"/>
                      <a:pt x="839753" y="1490827"/>
                      <a:pt x="909888" y="1496052"/>
                    </a:cubicBezTo>
                    <a:cubicBezTo>
                      <a:pt x="891948" y="1561049"/>
                      <a:pt x="840393" y="1611456"/>
                      <a:pt x="774838" y="1628054"/>
                    </a:cubicBezTo>
                    <a:cubicBezTo>
                      <a:pt x="686646" y="1642970"/>
                      <a:pt x="605133" y="1612285"/>
                      <a:pt x="571751" y="1552195"/>
                    </a:cubicBezTo>
                    <a:lnTo>
                      <a:pt x="550649" y="1566422"/>
                    </a:lnTo>
                    <a:cubicBezTo>
                      <a:pt x="577499" y="1609979"/>
                      <a:pt x="626419" y="1639383"/>
                      <a:pt x="685031" y="1648114"/>
                    </a:cubicBezTo>
                    <a:cubicBezTo>
                      <a:pt x="659684" y="1706013"/>
                      <a:pt x="601329" y="1745210"/>
                      <a:pt x="533818" y="1745209"/>
                    </a:cubicBezTo>
                    <a:cubicBezTo>
                      <a:pt x="455549" y="1745210"/>
                      <a:pt x="416747" y="1692524"/>
                      <a:pt x="372301" y="1619888"/>
                    </a:cubicBezTo>
                    <a:lnTo>
                      <a:pt x="366380" y="1592106"/>
                    </a:lnTo>
                    <a:cubicBezTo>
                      <a:pt x="305091" y="1567105"/>
                      <a:pt x="259811" y="1511085"/>
                      <a:pt x="250590" y="1443452"/>
                    </a:cubicBezTo>
                    <a:cubicBezTo>
                      <a:pt x="203712" y="1453117"/>
                      <a:pt x="158965" y="1444975"/>
                      <a:pt x="117260" y="1407178"/>
                    </a:cubicBezTo>
                    <a:cubicBezTo>
                      <a:pt x="55030" y="1350772"/>
                      <a:pt x="44039" y="1258933"/>
                      <a:pt x="90593" y="1192598"/>
                    </a:cubicBezTo>
                    <a:cubicBezTo>
                      <a:pt x="186799" y="1224213"/>
                      <a:pt x="285304" y="1199642"/>
                      <a:pt x="330760" y="1129474"/>
                    </a:cubicBezTo>
                    <a:lnTo>
                      <a:pt x="344999" y="1132822"/>
                    </a:lnTo>
                    <a:cubicBezTo>
                      <a:pt x="420009" y="1139731"/>
                      <a:pt x="490500" y="1101048"/>
                      <a:pt x="524987" y="1034051"/>
                    </a:cubicBezTo>
                    <a:lnTo>
                      <a:pt x="505360" y="1023014"/>
                    </a:lnTo>
                    <a:cubicBezTo>
                      <a:pt x="475089" y="1082544"/>
                      <a:pt x="412689" y="1116790"/>
                      <a:pt x="346243" y="1110339"/>
                    </a:cubicBezTo>
                    <a:cubicBezTo>
                      <a:pt x="283801" y="1104277"/>
                      <a:pt x="228486" y="1063265"/>
                      <a:pt x="202679" y="1003895"/>
                    </a:cubicBezTo>
                    <a:lnTo>
                      <a:pt x="181967" y="1012696"/>
                    </a:lnTo>
                    <a:cubicBezTo>
                      <a:pt x="205492" y="1066954"/>
                      <a:pt x="250941" y="1107583"/>
                      <a:pt x="305288" y="1123484"/>
                    </a:cubicBezTo>
                    <a:cubicBezTo>
                      <a:pt x="260051" y="1186174"/>
                      <a:pt x="162021" y="1201884"/>
                      <a:pt x="70961" y="1161909"/>
                    </a:cubicBezTo>
                    <a:cubicBezTo>
                      <a:pt x="64874" y="1160625"/>
                      <a:pt x="60391" y="1156961"/>
                      <a:pt x="56055" y="1153032"/>
                    </a:cubicBezTo>
                    <a:cubicBezTo>
                      <a:pt x="-13786" y="1089729"/>
                      <a:pt x="-19088" y="981796"/>
                      <a:pt x="44214" y="911953"/>
                    </a:cubicBezTo>
                    <a:lnTo>
                      <a:pt x="84073" y="882569"/>
                    </a:lnTo>
                    <a:lnTo>
                      <a:pt x="76811" y="875989"/>
                    </a:lnTo>
                    <a:lnTo>
                      <a:pt x="80179" y="872273"/>
                    </a:lnTo>
                    <a:cubicBezTo>
                      <a:pt x="28040" y="814783"/>
                      <a:pt x="28651" y="726072"/>
                      <a:pt x="82340" y="666836"/>
                    </a:cubicBezTo>
                    <a:lnTo>
                      <a:pt x="121082" y="638275"/>
                    </a:lnTo>
                    <a:cubicBezTo>
                      <a:pt x="89526" y="571593"/>
                      <a:pt x="96788" y="490523"/>
                      <a:pt x="145805" y="430894"/>
                    </a:cubicBezTo>
                    <a:cubicBezTo>
                      <a:pt x="198586" y="400645"/>
                      <a:pt x="259015" y="385179"/>
                      <a:pt x="321878" y="383347"/>
                    </a:cubicBezTo>
                    <a:lnTo>
                      <a:pt x="321111" y="357014"/>
                    </a:lnTo>
                    <a:cubicBezTo>
                      <a:pt x="257723" y="358862"/>
                      <a:pt x="196668" y="373772"/>
                      <a:pt x="141180" y="399723"/>
                    </a:cubicBezTo>
                    <a:cubicBezTo>
                      <a:pt x="117813" y="370058"/>
                      <a:pt x="106816" y="332072"/>
                      <a:pt x="106816" y="291518"/>
                    </a:cubicBezTo>
                    <a:cubicBezTo>
                      <a:pt x="106816" y="170286"/>
                      <a:pt x="205094" y="72008"/>
                      <a:pt x="326327" y="72008"/>
                    </a:cubicBezTo>
                    <a:cubicBezTo>
                      <a:pt x="350305" y="72008"/>
                      <a:pt x="373385" y="75853"/>
                      <a:pt x="394659" y="83948"/>
                    </a:cubicBezTo>
                    <a:cubicBezTo>
                      <a:pt x="425371" y="33609"/>
                      <a:pt x="467237" y="0"/>
                      <a:pt x="53381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ko-KR" altLang="en-US" sz="1400"/>
              </a:p>
            </p:txBody>
          </p:sp>
        </p:grpSp>
        <p:sp>
          <p:nvSpPr>
            <p:cNvPr id="75" name="Rectangle 19">
              <a:extLst>
                <a:ext uri="{FF2B5EF4-FFF2-40B4-BE49-F238E27FC236}">
                  <a16:creationId xmlns:a16="http://schemas.microsoft.com/office/drawing/2014/main" id="{8025BC4E-7A4E-42D9-9569-8844F8906CE5}"/>
                </a:ext>
              </a:extLst>
            </p:cNvPr>
            <p:cNvSpPr/>
            <p:nvPr/>
          </p:nvSpPr>
          <p:spPr>
            <a:xfrm>
              <a:off x="4212742" y="1691988"/>
              <a:ext cx="529020" cy="581503"/>
            </a:xfrm>
            <a:custGeom>
              <a:avLst/>
              <a:gdLst/>
              <a:ahLst/>
              <a:cxnLst/>
              <a:rect l="l" t="t" r="r" b="b"/>
              <a:pathLst>
                <a:path w="2926108" h="3216409">
                  <a:moveTo>
                    <a:pt x="1150286" y="2039882"/>
                  </a:moveTo>
                  <a:cubicBezTo>
                    <a:pt x="1216487" y="2110220"/>
                    <a:pt x="1249586" y="2238485"/>
                    <a:pt x="1348889" y="2250897"/>
                  </a:cubicBezTo>
                  <a:cubicBezTo>
                    <a:pt x="1452327" y="2213659"/>
                    <a:pt x="1530941" y="2147458"/>
                    <a:pt x="1597142" y="2052295"/>
                  </a:cubicBezTo>
                  <a:cubicBezTo>
                    <a:pt x="1634380" y="2030228"/>
                    <a:pt x="1712994" y="2049536"/>
                    <a:pt x="1721269" y="2072982"/>
                  </a:cubicBezTo>
                  <a:cubicBezTo>
                    <a:pt x="1533700" y="2362611"/>
                    <a:pt x="1615072" y="2763954"/>
                    <a:pt x="1568179" y="2830155"/>
                  </a:cubicBezTo>
                  <a:cubicBezTo>
                    <a:pt x="1391644" y="2965315"/>
                    <a:pt x="1231658" y="2893598"/>
                    <a:pt x="1063398" y="2925319"/>
                  </a:cubicBezTo>
                  <a:cubicBezTo>
                    <a:pt x="925479" y="2954282"/>
                    <a:pt x="820660" y="3107371"/>
                    <a:pt x="686879" y="3148747"/>
                  </a:cubicBezTo>
                  <a:cubicBezTo>
                    <a:pt x="536548" y="3184606"/>
                    <a:pt x="373804" y="3224602"/>
                    <a:pt x="215198" y="3214948"/>
                  </a:cubicBezTo>
                  <a:cubicBezTo>
                    <a:pt x="93829" y="3209431"/>
                    <a:pt x="71763" y="3046687"/>
                    <a:pt x="136584" y="2925318"/>
                  </a:cubicBezTo>
                  <a:cubicBezTo>
                    <a:pt x="168305" y="2828775"/>
                    <a:pt x="121415" y="2802571"/>
                    <a:pt x="107623" y="2710165"/>
                  </a:cubicBezTo>
                  <a:cubicBezTo>
                    <a:pt x="111150" y="2693172"/>
                    <a:pt x="127647" y="2691385"/>
                    <a:pt x="158288" y="2695563"/>
                  </a:cubicBezTo>
                  <a:lnTo>
                    <a:pt x="158288" y="2626239"/>
                  </a:lnTo>
                  <a:lnTo>
                    <a:pt x="266288" y="2626239"/>
                  </a:lnTo>
                  <a:lnTo>
                    <a:pt x="266288" y="2708276"/>
                  </a:lnTo>
                  <a:lnTo>
                    <a:pt x="307224" y="2711894"/>
                  </a:lnTo>
                  <a:lnTo>
                    <a:pt x="307224" y="2626239"/>
                  </a:lnTo>
                  <a:lnTo>
                    <a:pt x="415224" y="2626239"/>
                  </a:lnTo>
                  <a:lnTo>
                    <a:pt x="415224" y="2711420"/>
                  </a:lnTo>
                  <a:cubicBezTo>
                    <a:pt x="428487" y="2711947"/>
                    <a:pt x="442136" y="2710942"/>
                    <a:pt x="456160" y="2708700"/>
                  </a:cubicBezTo>
                  <a:lnTo>
                    <a:pt x="456160" y="2617963"/>
                  </a:lnTo>
                  <a:lnTo>
                    <a:pt x="564160" y="2617963"/>
                  </a:lnTo>
                  <a:lnTo>
                    <a:pt x="564160" y="2692500"/>
                  </a:lnTo>
                  <a:cubicBezTo>
                    <a:pt x="577696" y="2691220"/>
                    <a:pt x="591289" y="2688332"/>
                    <a:pt x="605096" y="2684680"/>
                  </a:cubicBezTo>
                  <a:lnTo>
                    <a:pt x="605096" y="2601411"/>
                  </a:lnTo>
                  <a:lnTo>
                    <a:pt x="713096" y="2601411"/>
                  </a:lnTo>
                  <a:lnTo>
                    <a:pt x="713096" y="2654658"/>
                  </a:lnTo>
                  <a:lnTo>
                    <a:pt x="754032" y="2641463"/>
                  </a:lnTo>
                  <a:lnTo>
                    <a:pt x="754032" y="2580721"/>
                  </a:lnTo>
                  <a:lnTo>
                    <a:pt x="862032" y="2580721"/>
                  </a:lnTo>
                  <a:lnTo>
                    <a:pt x="862032" y="2599792"/>
                  </a:lnTo>
                  <a:cubicBezTo>
                    <a:pt x="897454" y="2584791"/>
                    <a:pt x="934214" y="2567836"/>
                    <a:pt x="972371" y="2548802"/>
                  </a:cubicBezTo>
                  <a:cubicBezTo>
                    <a:pt x="1030297" y="2506047"/>
                    <a:pt x="939271" y="2219176"/>
                    <a:pt x="947546" y="2122633"/>
                  </a:cubicBezTo>
                  <a:cubicBezTo>
                    <a:pt x="957201" y="2082636"/>
                    <a:pt x="1082706" y="2067466"/>
                    <a:pt x="1150286" y="2039882"/>
                  </a:cubicBezTo>
                  <a:close/>
                  <a:moveTo>
                    <a:pt x="394278" y="1320337"/>
                  </a:moveTo>
                  <a:cubicBezTo>
                    <a:pt x="356565" y="1315036"/>
                    <a:pt x="316914" y="1320983"/>
                    <a:pt x="277262" y="1344774"/>
                  </a:cubicBezTo>
                  <a:cubicBezTo>
                    <a:pt x="169686" y="1368221"/>
                    <a:pt x="281399" y="1532343"/>
                    <a:pt x="314500" y="1626128"/>
                  </a:cubicBezTo>
                  <a:cubicBezTo>
                    <a:pt x="335188" y="1715776"/>
                    <a:pt x="306225" y="1838523"/>
                    <a:pt x="376563" y="1820593"/>
                  </a:cubicBezTo>
                  <a:cubicBezTo>
                    <a:pt x="535169" y="1786113"/>
                    <a:pt x="681363" y="1673020"/>
                    <a:pt x="628954" y="1493726"/>
                  </a:cubicBezTo>
                  <a:cubicBezTo>
                    <a:pt x="603094" y="1453384"/>
                    <a:pt x="507414" y="1336241"/>
                    <a:pt x="394278" y="1320337"/>
                  </a:cubicBezTo>
                  <a:close/>
                  <a:moveTo>
                    <a:pt x="1526804" y="66"/>
                  </a:moveTo>
                  <a:cubicBezTo>
                    <a:pt x="2066065" y="2824"/>
                    <a:pt x="2621877" y="129710"/>
                    <a:pt x="2896335" y="1038593"/>
                  </a:cubicBezTo>
                  <a:cubicBezTo>
                    <a:pt x="3057700" y="1564063"/>
                    <a:pt x="2532230" y="2366749"/>
                    <a:pt x="2064686" y="2292273"/>
                  </a:cubicBezTo>
                  <a:cubicBezTo>
                    <a:pt x="1885392" y="2267447"/>
                    <a:pt x="1950214" y="2015056"/>
                    <a:pt x="1555767" y="1940580"/>
                  </a:cubicBezTo>
                  <a:cubicBezTo>
                    <a:pt x="1179249" y="1868862"/>
                    <a:pt x="732393" y="2186075"/>
                    <a:pt x="554478" y="2159871"/>
                  </a:cubicBezTo>
                  <a:cubicBezTo>
                    <a:pt x="466211" y="2141942"/>
                    <a:pt x="394493" y="1904722"/>
                    <a:pt x="364151" y="1932305"/>
                  </a:cubicBezTo>
                  <a:cubicBezTo>
                    <a:pt x="322774" y="1970922"/>
                    <a:pt x="405526" y="2146079"/>
                    <a:pt x="467589" y="2205384"/>
                  </a:cubicBezTo>
                  <a:cubicBezTo>
                    <a:pt x="525515" y="2241243"/>
                    <a:pt x="732393" y="2202626"/>
                    <a:pt x="873070" y="2139183"/>
                  </a:cubicBezTo>
                  <a:cubicBezTo>
                    <a:pt x="913066" y="2128149"/>
                    <a:pt x="870312" y="2253655"/>
                    <a:pt x="877208" y="2333648"/>
                  </a:cubicBezTo>
                  <a:lnTo>
                    <a:pt x="862033" y="2337135"/>
                  </a:lnTo>
                  <a:lnTo>
                    <a:pt x="862033" y="2415799"/>
                  </a:lnTo>
                  <a:lnTo>
                    <a:pt x="754033" y="2415799"/>
                  </a:lnTo>
                  <a:lnTo>
                    <a:pt x="754033" y="2360695"/>
                  </a:lnTo>
                  <a:lnTo>
                    <a:pt x="713097" y="2366601"/>
                  </a:lnTo>
                  <a:lnTo>
                    <a:pt x="713097" y="2428213"/>
                  </a:lnTo>
                  <a:lnTo>
                    <a:pt x="605097" y="2428213"/>
                  </a:lnTo>
                  <a:lnTo>
                    <a:pt x="605097" y="2379641"/>
                  </a:lnTo>
                  <a:lnTo>
                    <a:pt x="564161" y="2382960"/>
                  </a:lnTo>
                  <a:lnTo>
                    <a:pt x="564161" y="2436489"/>
                  </a:lnTo>
                  <a:lnTo>
                    <a:pt x="456161" y="2436489"/>
                  </a:lnTo>
                  <a:lnTo>
                    <a:pt x="456161" y="2388351"/>
                  </a:lnTo>
                  <a:lnTo>
                    <a:pt x="415225" y="2389346"/>
                  </a:lnTo>
                  <a:lnTo>
                    <a:pt x="415225" y="2436489"/>
                  </a:lnTo>
                  <a:lnTo>
                    <a:pt x="307225" y="2436489"/>
                  </a:lnTo>
                  <a:lnTo>
                    <a:pt x="307225" y="2386989"/>
                  </a:lnTo>
                  <a:cubicBezTo>
                    <a:pt x="293173" y="2387203"/>
                    <a:pt x="279516" y="2386340"/>
                    <a:pt x="266289" y="2385150"/>
                  </a:cubicBezTo>
                  <a:lnTo>
                    <a:pt x="266289" y="2428213"/>
                  </a:lnTo>
                  <a:lnTo>
                    <a:pt x="158289" y="2428213"/>
                  </a:lnTo>
                  <a:lnTo>
                    <a:pt x="158289" y="2370613"/>
                  </a:lnTo>
                  <a:cubicBezTo>
                    <a:pt x="107017" y="2360332"/>
                    <a:pt x="72014" y="2345184"/>
                    <a:pt x="62108" y="2325373"/>
                  </a:cubicBezTo>
                  <a:cubicBezTo>
                    <a:pt x="37284" y="2261930"/>
                    <a:pt x="103484" y="2223314"/>
                    <a:pt x="124172" y="2172284"/>
                  </a:cubicBezTo>
                  <a:cubicBezTo>
                    <a:pt x="111759" y="2144700"/>
                    <a:pt x="74522" y="2141942"/>
                    <a:pt x="86934" y="2089533"/>
                  </a:cubicBezTo>
                  <a:cubicBezTo>
                    <a:pt x="96588" y="2053674"/>
                    <a:pt x="242782" y="2030228"/>
                    <a:pt x="264849" y="1994369"/>
                  </a:cubicBezTo>
                  <a:cubicBezTo>
                    <a:pt x="273125" y="1919892"/>
                    <a:pt x="-4093" y="1721291"/>
                    <a:pt x="45" y="1671639"/>
                  </a:cubicBezTo>
                  <a:cubicBezTo>
                    <a:pt x="12458" y="1619230"/>
                    <a:pt x="124172" y="1558546"/>
                    <a:pt x="190373" y="1477174"/>
                  </a:cubicBezTo>
                  <a:cubicBezTo>
                    <a:pt x="222094" y="1438557"/>
                    <a:pt x="80038" y="1267538"/>
                    <a:pt x="91072" y="1224783"/>
                  </a:cubicBezTo>
                  <a:cubicBezTo>
                    <a:pt x="111760" y="1092381"/>
                    <a:pt x="240023" y="943429"/>
                    <a:pt x="264849" y="703451"/>
                  </a:cubicBezTo>
                  <a:cubicBezTo>
                    <a:pt x="342084" y="332450"/>
                    <a:pt x="961338" y="-5451"/>
                    <a:pt x="1526804" y="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400"/>
            </a:p>
          </p:txBody>
        </p:sp>
        <p:sp>
          <p:nvSpPr>
            <p:cNvPr id="78" name="Oval 47">
              <a:extLst>
                <a:ext uri="{FF2B5EF4-FFF2-40B4-BE49-F238E27FC236}">
                  <a16:creationId xmlns:a16="http://schemas.microsoft.com/office/drawing/2014/main" id="{2A7B72D2-455E-4647-BA7D-2D9A0D0187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781710" y="1671144"/>
              <a:ext cx="623192" cy="62319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303187" y="480874"/>
                  </a:moveTo>
                  <a:lnTo>
                    <a:pt x="1303187" y="1303187"/>
                  </a:lnTo>
                  <a:lnTo>
                    <a:pt x="480874" y="1303187"/>
                  </a:lnTo>
                  <a:lnTo>
                    <a:pt x="480874" y="1936813"/>
                  </a:lnTo>
                  <a:lnTo>
                    <a:pt x="1303187" y="1936813"/>
                  </a:lnTo>
                  <a:lnTo>
                    <a:pt x="1303187" y="2759126"/>
                  </a:lnTo>
                  <a:lnTo>
                    <a:pt x="1936813" y="2759126"/>
                  </a:lnTo>
                  <a:lnTo>
                    <a:pt x="1936813" y="1936813"/>
                  </a:lnTo>
                  <a:lnTo>
                    <a:pt x="2759126" y="1936813"/>
                  </a:lnTo>
                  <a:lnTo>
                    <a:pt x="2759126" y="1303187"/>
                  </a:lnTo>
                  <a:lnTo>
                    <a:pt x="1936813" y="1303187"/>
                  </a:lnTo>
                  <a:lnTo>
                    <a:pt x="1936813" y="480874"/>
                  </a:ln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400"/>
            </a:p>
          </p:txBody>
        </p:sp>
        <p:sp>
          <p:nvSpPr>
            <p:cNvPr id="97" name="Rounded Rectangle 2">
              <a:extLst>
                <a:ext uri="{FF2B5EF4-FFF2-40B4-BE49-F238E27FC236}">
                  <a16:creationId xmlns:a16="http://schemas.microsoft.com/office/drawing/2014/main" id="{2CB3F902-7F51-468E-928D-DF8ED92CA432}"/>
                </a:ext>
              </a:extLst>
            </p:cNvPr>
            <p:cNvSpPr/>
            <p:nvPr/>
          </p:nvSpPr>
          <p:spPr>
            <a:xfrm>
              <a:off x="5168121" y="5441795"/>
              <a:ext cx="610786" cy="610786"/>
            </a:xfrm>
            <a:custGeom>
              <a:avLst/>
              <a:gdLst>
                <a:gd name="connsiteX0" fmla="*/ 1979373 w 3960440"/>
                <a:gd name="connsiteY0" fmla="*/ 472350 h 3960000"/>
                <a:gd name="connsiteX1" fmla="*/ 813783 w 3960440"/>
                <a:gd name="connsiteY1" fmla="*/ 1434034 h 3960000"/>
                <a:gd name="connsiteX2" fmla="*/ 1119009 w 3960440"/>
                <a:gd name="connsiteY2" fmla="*/ 2222584 h 3960000"/>
                <a:gd name="connsiteX3" fmla="*/ 1328015 w 3960440"/>
                <a:gd name="connsiteY3" fmla="*/ 1812920 h 3960000"/>
                <a:gd name="connsiteX4" fmla="*/ 1234998 w 3960440"/>
                <a:gd name="connsiteY4" fmla="*/ 1431771 h 3960000"/>
                <a:gd name="connsiteX5" fmla="*/ 2217373 w 3960440"/>
                <a:gd name="connsiteY5" fmla="*/ 891303 h 3960000"/>
                <a:gd name="connsiteX6" fmla="*/ 2783502 w 3960440"/>
                <a:gd name="connsiteY6" fmla="*/ 1606823 h 3960000"/>
                <a:gd name="connsiteX7" fmla="*/ 2456028 w 3960440"/>
                <a:gd name="connsiteY7" fmla="*/ 2225955 h 3960000"/>
                <a:gd name="connsiteX8" fmla="*/ 2026974 w 3960440"/>
                <a:gd name="connsiteY8" fmla="*/ 2018938 h 3960000"/>
                <a:gd name="connsiteX9" fmla="*/ 2135727 w 3960440"/>
                <a:gd name="connsiteY9" fmla="*/ 1554876 h 3960000"/>
                <a:gd name="connsiteX10" fmla="*/ 1915898 w 3960440"/>
                <a:gd name="connsiteY10" fmla="*/ 1219889 h 3960000"/>
                <a:gd name="connsiteX11" fmla="*/ 1589196 w 3960440"/>
                <a:gd name="connsiteY11" fmla="*/ 1434803 h 3960000"/>
                <a:gd name="connsiteX12" fmla="*/ 1574511 w 3960440"/>
                <a:gd name="connsiteY12" fmla="*/ 1939931 h 3960000"/>
                <a:gd name="connsiteX13" fmla="*/ 1339611 w 3960440"/>
                <a:gd name="connsiteY13" fmla="*/ 3487664 h 3960000"/>
                <a:gd name="connsiteX14" fmla="*/ 1887692 w 3960440"/>
                <a:gd name="connsiteY14" fmla="*/ 2422431 h 3960000"/>
                <a:gd name="connsiteX15" fmla="*/ 2336342 w 3960440"/>
                <a:gd name="connsiteY15" fmla="*/ 2720202 h 3960000"/>
                <a:gd name="connsiteX16" fmla="*/ 3176454 w 3960440"/>
                <a:gd name="connsiteY16" fmla="*/ 1627140 h 3960000"/>
                <a:gd name="connsiteX17" fmla="*/ 1979373 w 3960440"/>
                <a:gd name="connsiteY17" fmla="*/ 472350 h 3960000"/>
                <a:gd name="connsiteX18" fmla="*/ 436907 w 3960440"/>
                <a:gd name="connsiteY18" fmla="*/ 0 h 3960000"/>
                <a:gd name="connsiteX19" fmla="*/ 3523533 w 3960440"/>
                <a:gd name="connsiteY19" fmla="*/ 0 h 3960000"/>
                <a:gd name="connsiteX20" fmla="*/ 3960440 w 3960440"/>
                <a:gd name="connsiteY20" fmla="*/ 436907 h 3960000"/>
                <a:gd name="connsiteX21" fmla="*/ 3960440 w 3960440"/>
                <a:gd name="connsiteY21" fmla="*/ 3523093 h 3960000"/>
                <a:gd name="connsiteX22" fmla="*/ 3523533 w 3960440"/>
                <a:gd name="connsiteY22" fmla="*/ 3960000 h 3960000"/>
                <a:gd name="connsiteX23" fmla="*/ 436907 w 3960440"/>
                <a:gd name="connsiteY23" fmla="*/ 3960000 h 3960000"/>
                <a:gd name="connsiteX24" fmla="*/ 0 w 3960440"/>
                <a:gd name="connsiteY24" fmla="*/ 3523093 h 3960000"/>
                <a:gd name="connsiteX25" fmla="*/ 0 w 3960440"/>
                <a:gd name="connsiteY25" fmla="*/ 436907 h 3960000"/>
                <a:gd name="connsiteX26" fmla="*/ 436907 w 3960440"/>
                <a:gd name="connsiteY26" fmla="*/ 0 h 3960000"/>
                <a:gd name="connsiteX27" fmla="*/ 436907 w 3960440"/>
                <a:gd name="connsiteY27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960440" h="3960000">
                  <a:moveTo>
                    <a:pt x="1979373" y="472350"/>
                  </a:moveTo>
                  <a:cubicBezTo>
                    <a:pt x="1228307" y="485871"/>
                    <a:pt x="850011" y="1078219"/>
                    <a:pt x="813783" y="1434034"/>
                  </a:cubicBezTo>
                  <a:cubicBezTo>
                    <a:pt x="787561" y="1781828"/>
                    <a:pt x="889690" y="2005359"/>
                    <a:pt x="1119009" y="2222584"/>
                  </a:cubicBezTo>
                  <a:cubicBezTo>
                    <a:pt x="1178964" y="2123026"/>
                    <a:pt x="1260199" y="1908547"/>
                    <a:pt x="1328015" y="1812920"/>
                  </a:cubicBezTo>
                  <a:cubicBezTo>
                    <a:pt x="1222115" y="1647651"/>
                    <a:pt x="1255483" y="1756375"/>
                    <a:pt x="1234998" y="1431771"/>
                  </a:cubicBezTo>
                  <a:cubicBezTo>
                    <a:pt x="1331609" y="922504"/>
                    <a:pt x="1719145" y="812633"/>
                    <a:pt x="2217373" y="891303"/>
                  </a:cubicBezTo>
                  <a:cubicBezTo>
                    <a:pt x="2693518" y="1016895"/>
                    <a:pt x="2787642" y="1344599"/>
                    <a:pt x="2783502" y="1606823"/>
                  </a:cubicBezTo>
                  <a:cubicBezTo>
                    <a:pt x="2771081" y="1743454"/>
                    <a:pt x="2679609" y="2064482"/>
                    <a:pt x="2456028" y="2225955"/>
                  </a:cubicBezTo>
                  <a:cubicBezTo>
                    <a:pt x="2192422" y="2399851"/>
                    <a:pt x="2004893" y="2209395"/>
                    <a:pt x="2026974" y="2018938"/>
                  </a:cubicBezTo>
                  <a:cubicBezTo>
                    <a:pt x="2072519" y="1810540"/>
                    <a:pt x="2086043" y="1754994"/>
                    <a:pt x="2135727" y="1554876"/>
                  </a:cubicBezTo>
                  <a:cubicBezTo>
                    <a:pt x="2195073" y="1382360"/>
                    <a:pt x="2084273" y="1259912"/>
                    <a:pt x="1915898" y="1219889"/>
                  </a:cubicBezTo>
                  <a:cubicBezTo>
                    <a:pt x="1750283" y="1186766"/>
                    <a:pt x="1626460" y="1331294"/>
                    <a:pt x="1589196" y="1434803"/>
                  </a:cubicBezTo>
                  <a:cubicBezTo>
                    <a:pt x="1499489" y="1732912"/>
                    <a:pt x="1614533" y="1824000"/>
                    <a:pt x="1574511" y="1939931"/>
                  </a:cubicBezTo>
                  <a:cubicBezTo>
                    <a:pt x="1332991" y="2671400"/>
                    <a:pt x="1220920" y="3468343"/>
                    <a:pt x="1339611" y="3487664"/>
                  </a:cubicBezTo>
                  <a:cubicBezTo>
                    <a:pt x="1434840" y="3497327"/>
                    <a:pt x="1730357" y="3129057"/>
                    <a:pt x="1887692" y="2422431"/>
                  </a:cubicBezTo>
                  <a:cubicBezTo>
                    <a:pt x="1985681" y="2531460"/>
                    <a:pt x="2093439" y="2747804"/>
                    <a:pt x="2336342" y="2720202"/>
                  </a:cubicBezTo>
                  <a:cubicBezTo>
                    <a:pt x="2693796" y="2666377"/>
                    <a:pt x="3092265" y="2401394"/>
                    <a:pt x="3176454" y="1627140"/>
                  </a:cubicBezTo>
                  <a:cubicBezTo>
                    <a:pt x="3254038" y="999456"/>
                    <a:pt x="2816023" y="430731"/>
                    <a:pt x="1979373" y="472350"/>
                  </a:cubicBezTo>
                  <a:close/>
                  <a:moveTo>
                    <a:pt x="436907" y="0"/>
                  </a:moveTo>
                  <a:lnTo>
                    <a:pt x="3523533" y="0"/>
                  </a:lnTo>
                  <a:cubicBezTo>
                    <a:pt x="3764830" y="0"/>
                    <a:pt x="3960440" y="195610"/>
                    <a:pt x="3960440" y="436907"/>
                  </a:cubicBezTo>
                  <a:lnTo>
                    <a:pt x="3960440" y="3523093"/>
                  </a:lnTo>
                  <a:cubicBezTo>
                    <a:pt x="3960440" y="3764390"/>
                    <a:pt x="3764830" y="3960000"/>
                    <a:pt x="3523533" y="3960000"/>
                  </a:cubicBezTo>
                  <a:lnTo>
                    <a:pt x="436907" y="3960000"/>
                  </a:lnTo>
                  <a:cubicBezTo>
                    <a:pt x="195610" y="3960000"/>
                    <a:pt x="0" y="3764390"/>
                    <a:pt x="0" y="3523093"/>
                  </a:cubicBezTo>
                  <a:lnTo>
                    <a:pt x="0" y="436907"/>
                  </a:lnTo>
                  <a:cubicBezTo>
                    <a:pt x="0" y="195610"/>
                    <a:pt x="195610" y="0"/>
                    <a:pt x="43690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/>
            </a:lstStyle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98" name="Rounded Rectangle 8">
              <a:extLst>
                <a:ext uri="{FF2B5EF4-FFF2-40B4-BE49-F238E27FC236}">
                  <a16:creationId xmlns:a16="http://schemas.microsoft.com/office/drawing/2014/main" id="{CF999092-51D0-4040-A441-EE93FB3BE0AB}"/>
                </a:ext>
              </a:extLst>
            </p:cNvPr>
            <p:cNvSpPr/>
            <p:nvPr/>
          </p:nvSpPr>
          <p:spPr>
            <a:xfrm>
              <a:off x="4171826" y="5441795"/>
              <a:ext cx="610854" cy="610786"/>
            </a:xfrm>
            <a:custGeom>
              <a:avLst/>
              <a:gdLst>
                <a:gd name="connsiteX0" fmla="*/ 554477 w 3888432"/>
                <a:gd name="connsiteY0" fmla="*/ 1512168 h 3960440"/>
                <a:gd name="connsiteX1" fmla="*/ 554477 w 3888432"/>
                <a:gd name="connsiteY1" fmla="*/ 3312368 h 3960440"/>
                <a:gd name="connsiteX2" fmla="*/ 1201638 w 3888432"/>
                <a:gd name="connsiteY2" fmla="*/ 3312368 h 3960440"/>
                <a:gd name="connsiteX3" fmla="*/ 1201638 w 3888432"/>
                <a:gd name="connsiteY3" fmla="*/ 1512168 h 3960440"/>
                <a:gd name="connsiteX4" fmla="*/ 554477 w 3888432"/>
                <a:gd name="connsiteY4" fmla="*/ 1512168 h 3960440"/>
                <a:gd name="connsiteX5" fmla="*/ 2840340 w 3888432"/>
                <a:gd name="connsiteY5" fmla="*/ 1479943 h 3960440"/>
                <a:gd name="connsiteX6" fmla="*/ 2136833 w 3888432"/>
                <a:gd name="connsiteY6" fmla="*/ 1785510 h 3960440"/>
                <a:gd name="connsiteX7" fmla="*/ 2136833 w 3888432"/>
                <a:gd name="connsiteY7" fmla="*/ 1510185 h 3960440"/>
                <a:gd name="connsiteX8" fmla="*/ 1489672 w 3888432"/>
                <a:gd name="connsiteY8" fmla="*/ 1510185 h 3960440"/>
                <a:gd name="connsiteX9" fmla="*/ 1489672 w 3888432"/>
                <a:gd name="connsiteY9" fmla="*/ 3310385 h 3960440"/>
                <a:gd name="connsiteX10" fmla="*/ 2136833 w 3888432"/>
                <a:gd name="connsiteY10" fmla="*/ 3310385 h 3960440"/>
                <a:gd name="connsiteX11" fmla="*/ 2147184 w 3888432"/>
                <a:gd name="connsiteY11" fmla="*/ 2155564 h 3960440"/>
                <a:gd name="connsiteX12" fmla="*/ 2673919 w 3888432"/>
                <a:gd name="connsiteY12" fmla="*/ 2138897 h 3960440"/>
                <a:gd name="connsiteX13" fmla="*/ 2679688 w 3888432"/>
                <a:gd name="connsiteY13" fmla="*/ 3312366 h 3960440"/>
                <a:gd name="connsiteX14" fmla="*/ 3326849 w 3888432"/>
                <a:gd name="connsiteY14" fmla="*/ 3312366 h 3960440"/>
                <a:gd name="connsiteX15" fmla="*/ 3333768 w 3888432"/>
                <a:gd name="connsiteY15" fmla="*/ 2128613 h 3960440"/>
                <a:gd name="connsiteX16" fmla="*/ 2840340 w 3888432"/>
                <a:gd name="connsiteY16" fmla="*/ 1479943 h 3960440"/>
                <a:gd name="connsiteX17" fmla="*/ 878058 w 3888432"/>
                <a:gd name="connsiteY17" fmla="*/ 648072 h 3960440"/>
                <a:gd name="connsiteX18" fmla="*/ 554477 w 3888432"/>
                <a:gd name="connsiteY18" fmla="*/ 971653 h 3960440"/>
                <a:gd name="connsiteX19" fmla="*/ 878058 w 3888432"/>
                <a:gd name="connsiteY19" fmla="*/ 1295234 h 3960440"/>
                <a:gd name="connsiteX20" fmla="*/ 1201639 w 3888432"/>
                <a:gd name="connsiteY20" fmla="*/ 971653 h 3960440"/>
                <a:gd name="connsiteX21" fmla="*/ 878058 w 3888432"/>
                <a:gd name="connsiteY21" fmla="*/ 648072 h 3960440"/>
                <a:gd name="connsiteX22" fmla="*/ 333511 w 3888432"/>
                <a:gd name="connsiteY22" fmla="*/ 0 h 3960440"/>
                <a:gd name="connsiteX23" fmla="*/ 3554921 w 3888432"/>
                <a:gd name="connsiteY23" fmla="*/ 0 h 3960440"/>
                <a:gd name="connsiteX24" fmla="*/ 3888432 w 3888432"/>
                <a:gd name="connsiteY24" fmla="*/ 333511 h 3960440"/>
                <a:gd name="connsiteX25" fmla="*/ 3888432 w 3888432"/>
                <a:gd name="connsiteY25" fmla="*/ 3626929 h 3960440"/>
                <a:gd name="connsiteX26" fmla="*/ 3554921 w 3888432"/>
                <a:gd name="connsiteY26" fmla="*/ 3960440 h 3960440"/>
                <a:gd name="connsiteX27" fmla="*/ 333511 w 3888432"/>
                <a:gd name="connsiteY27" fmla="*/ 3960440 h 3960440"/>
                <a:gd name="connsiteX28" fmla="*/ 0 w 3888432"/>
                <a:gd name="connsiteY28" fmla="*/ 3626929 h 3960440"/>
                <a:gd name="connsiteX29" fmla="*/ 0 w 3888432"/>
                <a:gd name="connsiteY29" fmla="*/ 333511 h 3960440"/>
                <a:gd name="connsiteX30" fmla="*/ 333511 w 3888432"/>
                <a:gd name="connsiteY30" fmla="*/ 0 h 3960440"/>
                <a:gd name="connsiteX31" fmla="*/ 333511 w 3888432"/>
                <a:gd name="connsiteY31" fmla="*/ 0 h 3960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88432" h="3960440">
                  <a:moveTo>
                    <a:pt x="554477" y="1512168"/>
                  </a:moveTo>
                  <a:lnTo>
                    <a:pt x="554477" y="3312368"/>
                  </a:lnTo>
                  <a:lnTo>
                    <a:pt x="1201638" y="3312368"/>
                  </a:lnTo>
                  <a:lnTo>
                    <a:pt x="1201638" y="1512168"/>
                  </a:lnTo>
                  <a:lnTo>
                    <a:pt x="554477" y="1512168"/>
                  </a:lnTo>
                  <a:close/>
                  <a:moveTo>
                    <a:pt x="2840340" y="1479943"/>
                  </a:moveTo>
                  <a:cubicBezTo>
                    <a:pt x="2293254" y="1484797"/>
                    <a:pt x="2254084" y="1780470"/>
                    <a:pt x="2136833" y="1785510"/>
                  </a:cubicBezTo>
                  <a:lnTo>
                    <a:pt x="2136833" y="1510185"/>
                  </a:lnTo>
                  <a:lnTo>
                    <a:pt x="1489672" y="1510185"/>
                  </a:lnTo>
                  <a:lnTo>
                    <a:pt x="1489672" y="3310385"/>
                  </a:lnTo>
                  <a:lnTo>
                    <a:pt x="2136833" y="3310385"/>
                  </a:lnTo>
                  <a:cubicBezTo>
                    <a:pt x="2140283" y="2925445"/>
                    <a:pt x="2133383" y="2560917"/>
                    <a:pt x="2147184" y="2155564"/>
                  </a:cubicBezTo>
                  <a:cubicBezTo>
                    <a:pt x="2187272" y="1842063"/>
                    <a:pt x="2668986" y="1938990"/>
                    <a:pt x="2673919" y="2138897"/>
                  </a:cubicBezTo>
                  <a:lnTo>
                    <a:pt x="2679688" y="3312366"/>
                  </a:lnTo>
                  <a:lnTo>
                    <a:pt x="3326849" y="3312366"/>
                  </a:lnTo>
                  <a:cubicBezTo>
                    <a:pt x="3329155" y="2917782"/>
                    <a:pt x="3331462" y="2523197"/>
                    <a:pt x="3333768" y="2128613"/>
                  </a:cubicBezTo>
                  <a:cubicBezTo>
                    <a:pt x="3339026" y="1942962"/>
                    <a:pt x="3184753" y="1475890"/>
                    <a:pt x="2840340" y="1479943"/>
                  </a:cubicBezTo>
                  <a:close/>
                  <a:moveTo>
                    <a:pt x="878058" y="648072"/>
                  </a:moveTo>
                  <a:cubicBezTo>
                    <a:pt x="699349" y="648072"/>
                    <a:pt x="554477" y="792944"/>
                    <a:pt x="554477" y="971653"/>
                  </a:cubicBezTo>
                  <a:cubicBezTo>
                    <a:pt x="554477" y="1150362"/>
                    <a:pt x="699349" y="1295234"/>
                    <a:pt x="878058" y="1295234"/>
                  </a:cubicBezTo>
                  <a:cubicBezTo>
                    <a:pt x="1056767" y="1295234"/>
                    <a:pt x="1201639" y="1150362"/>
                    <a:pt x="1201639" y="971653"/>
                  </a:cubicBezTo>
                  <a:cubicBezTo>
                    <a:pt x="1201639" y="792944"/>
                    <a:pt x="1056767" y="648072"/>
                    <a:pt x="878058" y="648072"/>
                  </a:cubicBezTo>
                  <a:close/>
                  <a:moveTo>
                    <a:pt x="333511" y="0"/>
                  </a:moveTo>
                  <a:lnTo>
                    <a:pt x="3554921" y="0"/>
                  </a:lnTo>
                  <a:cubicBezTo>
                    <a:pt x="3739114" y="0"/>
                    <a:pt x="3888432" y="149318"/>
                    <a:pt x="3888432" y="333511"/>
                  </a:cubicBezTo>
                  <a:lnTo>
                    <a:pt x="3888432" y="3626929"/>
                  </a:lnTo>
                  <a:cubicBezTo>
                    <a:pt x="3888432" y="3811122"/>
                    <a:pt x="3739114" y="3960440"/>
                    <a:pt x="3554921" y="3960440"/>
                  </a:cubicBezTo>
                  <a:lnTo>
                    <a:pt x="333511" y="3960440"/>
                  </a:lnTo>
                  <a:cubicBezTo>
                    <a:pt x="149318" y="3960440"/>
                    <a:pt x="0" y="3811122"/>
                    <a:pt x="0" y="3626929"/>
                  </a:cubicBezTo>
                  <a:lnTo>
                    <a:pt x="0" y="333511"/>
                  </a:lnTo>
                  <a:cubicBezTo>
                    <a:pt x="0" y="149318"/>
                    <a:pt x="149318" y="0"/>
                    <a:pt x="33351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/>
            </a:lstStyle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99" name="Rounded Rectangle 2">
              <a:extLst>
                <a:ext uri="{FF2B5EF4-FFF2-40B4-BE49-F238E27FC236}">
                  <a16:creationId xmlns:a16="http://schemas.microsoft.com/office/drawing/2014/main" id="{5394194E-40CF-4800-82F4-DA12261F9012}"/>
                </a:ext>
              </a:extLst>
            </p:cNvPr>
            <p:cNvSpPr/>
            <p:nvPr/>
          </p:nvSpPr>
          <p:spPr>
            <a:xfrm>
              <a:off x="7153603" y="5441795"/>
              <a:ext cx="610786" cy="610786"/>
            </a:xfrm>
            <a:custGeom>
              <a:avLst/>
              <a:gdLst>
                <a:gd name="connsiteX0" fmla="*/ 3160999 w 3960000"/>
                <a:gd name="connsiteY0" fmla="*/ 1374274 h 3960000"/>
                <a:gd name="connsiteX1" fmla="*/ 3155132 w 3960000"/>
                <a:gd name="connsiteY1" fmla="*/ 1419362 h 3960000"/>
                <a:gd name="connsiteX2" fmla="*/ 3160999 w 3960000"/>
                <a:gd name="connsiteY2" fmla="*/ 1374274 h 3960000"/>
                <a:gd name="connsiteX3" fmla="*/ 2496208 w 3960000"/>
                <a:gd name="connsiteY3" fmla="*/ 770986 h 3960000"/>
                <a:gd name="connsiteX4" fmla="*/ 1921633 w 3960000"/>
                <a:gd name="connsiteY4" fmla="*/ 1292845 h 3960000"/>
                <a:gd name="connsiteX5" fmla="*/ 1942445 w 3960000"/>
                <a:gd name="connsiteY5" fmla="*/ 1570340 h 3960000"/>
                <a:gd name="connsiteX6" fmla="*/ 815277 w 3960000"/>
                <a:gd name="connsiteY6" fmla="*/ 836121 h 3960000"/>
                <a:gd name="connsiteX7" fmla="*/ 965659 w 3960000"/>
                <a:gd name="connsiteY7" fmla="*/ 1735195 h 3960000"/>
                <a:gd name="connsiteX8" fmla="*/ 570453 w 3960000"/>
                <a:gd name="connsiteY8" fmla="*/ 1629310 h 3960000"/>
                <a:gd name="connsiteX9" fmla="*/ 1196057 w 3960000"/>
                <a:gd name="connsiteY9" fmla="*/ 2257108 h 3960000"/>
                <a:gd name="connsiteX10" fmla="*/ 813848 w 3960000"/>
                <a:gd name="connsiteY10" fmla="*/ 2296824 h 3960000"/>
                <a:gd name="connsiteX11" fmla="*/ 1486410 w 3960000"/>
                <a:gd name="connsiteY11" fmla="*/ 2607420 h 3960000"/>
                <a:gd name="connsiteX12" fmla="*/ 489408 w 3960000"/>
                <a:gd name="connsiteY12" fmla="*/ 2829018 h 3960000"/>
                <a:gd name="connsiteX13" fmla="*/ 2062787 w 3960000"/>
                <a:gd name="connsiteY13" fmla="*/ 3146219 h 3960000"/>
                <a:gd name="connsiteX14" fmla="*/ 3074271 w 3960000"/>
                <a:gd name="connsiteY14" fmla="*/ 2105563 h 3960000"/>
                <a:gd name="connsiteX15" fmla="*/ 3207849 w 3960000"/>
                <a:gd name="connsiteY15" fmla="*/ 1493166 h 3960000"/>
                <a:gd name="connsiteX16" fmla="*/ 3449507 w 3960000"/>
                <a:gd name="connsiteY16" fmla="*/ 1170564 h 3960000"/>
                <a:gd name="connsiteX17" fmla="*/ 3140091 w 3960000"/>
                <a:gd name="connsiteY17" fmla="*/ 1227260 h 3960000"/>
                <a:gd name="connsiteX18" fmla="*/ 3324107 w 3960000"/>
                <a:gd name="connsiteY18" fmla="*/ 851504 h 3960000"/>
                <a:gd name="connsiteX19" fmla="*/ 2995677 w 3960000"/>
                <a:gd name="connsiteY19" fmla="*/ 1008938 h 3960000"/>
                <a:gd name="connsiteX20" fmla="*/ 2496208 w 3960000"/>
                <a:gd name="connsiteY20" fmla="*/ 770986 h 3960000"/>
                <a:gd name="connsiteX21" fmla="*/ 308009 w 3960000"/>
                <a:gd name="connsiteY21" fmla="*/ 0 h 3960000"/>
                <a:gd name="connsiteX22" fmla="*/ 3651991 w 3960000"/>
                <a:gd name="connsiteY22" fmla="*/ 0 h 3960000"/>
                <a:gd name="connsiteX23" fmla="*/ 3960000 w 3960000"/>
                <a:gd name="connsiteY23" fmla="*/ 308009 h 3960000"/>
                <a:gd name="connsiteX24" fmla="*/ 3960000 w 3960000"/>
                <a:gd name="connsiteY24" fmla="*/ 3651991 h 3960000"/>
                <a:gd name="connsiteX25" fmla="*/ 3651991 w 3960000"/>
                <a:gd name="connsiteY25" fmla="*/ 3960000 h 3960000"/>
                <a:gd name="connsiteX26" fmla="*/ 308009 w 3960000"/>
                <a:gd name="connsiteY26" fmla="*/ 3960000 h 3960000"/>
                <a:gd name="connsiteX27" fmla="*/ 0 w 3960000"/>
                <a:gd name="connsiteY27" fmla="*/ 3651991 h 3960000"/>
                <a:gd name="connsiteX28" fmla="*/ 0 w 3960000"/>
                <a:gd name="connsiteY28" fmla="*/ 308009 h 3960000"/>
                <a:gd name="connsiteX29" fmla="*/ 308009 w 3960000"/>
                <a:gd name="connsiteY29" fmla="*/ 0 h 3960000"/>
                <a:gd name="connsiteX30" fmla="*/ 308009 w 3960000"/>
                <a:gd name="connsiteY30" fmla="*/ 0 h 3960000"/>
                <a:gd name="connsiteX31" fmla="*/ 308009 w 3960000"/>
                <a:gd name="connsiteY31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60000" h="3960000">
                  <a:moveTo>
                    <a:pt x="3160999" y="1374274"/>
                  </a:moveTo>
                  <a:lnTo>
                    <a:pt x="3155132" y="1419362"/>
                  </a:lnTo>
                  <a:lnTo>
                    <a:pt x="3160999" y="1374274"/>
                  </a:lnTo>
                  <a:close/>
                  <a:moveTo>
                    <a:pt x="2496208" y="770986"/>
                  </a:moveTo>
                  <a:cubicBezTo>
                    <a:pt x="2113414" y="770986"/>
                    <a:pt x="1929581" y="1106902"/>
                    <a:pt x="1921633" y="1292845"/>
                  </a:cubicBezTo>
                  <a:cubicBezTo>
                    <a:pt x="1914712" y="1454769"/>
                    <a:pt x="1928136" y="1522392"/>
                    <a:pt x="1942445" y="1570340"/>
                  </a:cubicBezTo>
                  <a:cubicBezTo>
                    <a:pt x="1547199" y="1510736"/>
                    <a:pt x="1237189" y="1330681"/>
                    <a:pt x="815277" y="836121"/>
                  </a:cubicBezTo>
                  <a:cubicBezTo>
                    <a:pt x="618819" y="1229038"/>
                    <a:pt x="733086" y="1558961"/>
                    <a:pt x="965659" y="1735195"/>
                  </a:cubicBezTo>
                  <a:cubicBezTo>
                    <a:pt x="864541" y="1716416"/>
                    <a:pt x="662904" y="1695759"/>
                    <a:pt x="570453" y="1629310"/>
                  </a:cubicBezTo>
                  <a:cubicBezTo>
                    <a:pt x="597898" y="2016450"/>
                    <a:pt x="990931" y="2177657"/>
                    <a:pt x="1196057" y="2257108"/>
                  </a:cubicBezTo>
                  <a:cubicBezTo>
                    <a:pt x="1113718" y="2275887"/>
                    <a:pt x="943857" y="2321380"/>
                    <a:pt x="813848" y="2296824"/>
                  </a:cubicBezTo>
                  <a:cubicBezTo>
                    <a:pt x="926523" y="2634848"/>
                    <a:pt x="1326064" y="2611755"/>
                    <a:pt x="1486410" y="2607420"/>
                  </a:cubicBezTo>
                  <a:cubicBezTo>
                    <a:pt x="1297174" y="2749708"/>
                    <a:pt x="1000058" y="2795794"/>
                    <a:pt x="489408" y="2829018"/>
                  </a:cubicBezTo>
                  <a:cubicBezTo>
                    <a:pt x="914827" y="3139596"/>
                    <a:pt x="1734874" y="3242281"/>
                    <a:pt x="2062787" y="3146219"/>
                  </a:cubicBezTo>
                  <a:cubicBezTo>
                    <a:pt x="2763394" y="2903535"/>
                    <a:pt x="2915370" y="2621267"/>
                    <a:pt x="3074271" y="2105563"/>
                  </a:cubicBezTo>
                  <a:cubicBezTo>
                    <a:pt x="3173740" y="1733406"/>
                    <a:pt x="3145310" y="1648999"/>
                    <a:pt x="3207849" y="1493166"/>
                  </a:cubicBezTo>
                  <a:cubicBezTo>
                    <a:pt x="3270388" y="1337333"/>
                    <a:pt x="3414210" y="1276468"/>
                    <a:pt x="3449507" y="1170564"/>
                  </a:cubicBezTo>
                  <a:cubicBezTo>
                    <a:pt x="3349883" y="1192977"/>
                    <a:pt x="3252716" y="1239516"/>
                    <a:pt x="3140091" y="1227260"/>
                  </a:cubicBezTo>
                  <a:cubicBezTo>
                    <a:pt x="3219995" y="1183499"/>
                    <a:pt x="3274317" y="996523"/>
                    <a:pt x="3324107" y="851504"/>
                  </a:cubicBezTo>
                  <a:cubicBezTo>
                    <a:pt x="3215037" y="921165"/>
                    <a:pt x="3152155" y="998691"/>
                    <a:pt x="2995677" y="1008938"/>
                  </a:cubicBezTo>
                  <a:cubicBezTo>
                    <a:pt x="2884471" y="881691"/>
                    <a:pt x="2678487" y="770986"/>
                    <a:pt x="2496208" y="77098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/>
            </a:lstStyle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00" name="Rounded Rectangle 3">
              <a:extLst>
                <a:ext uri="{FF2B5EF4-FFF2-40B4-BE49-F238E27FC236}">
                  <a16:creationId xmlns:a16="http://schemas.microsoft.com/office/drawing/2014/main" id="{C2FE4DD9-BD0F-42FA-8558-1E2788EACC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53802" y="5441795"/>
              <a:ext cx="610786" cy="610786"/>
            </a:xfrm>
            <a:custGeom>
              <a:avLst/>
              <a:gdLst>
                <a:gd name="connsiteX0" fmla="*/ 2841893 w 3960000"/>
                <a:gd name="connsiteY0" fmla="*/ 181064 h 3960000"/>
                <a:gd name="connsiteX1" fmla="*/ 2105790 w 3960000"/>
                <a:gd name="connsiteY1" fmla="*/ 859562 h 3960000"/>
                <a:gd name="connsiteX2" fmla="*/ 2106860 w 3960000"/>
                <a:gd name="connsiteY2" fmla="*/ 863292 h 3960000"/>
                <a:gd name="connsiteX3" fmla="*/ 2106860 w 3960000"/>
                <a:gd name="connsiteY3" fmla="*/ 1248172 h 3960000"/>
                <a:gd name="connsiteX4" fmla="*/ 1691968 w 3960000"/>
                <a:gd name="connsiteY4" fmla="*/ 1248172 h 3960000"/>
                <a:gd name="connsiteX5" fmla="*/ 1691968 w 3960000"/>
                <a:gd name="connsiteY5" fmla="*/ 1824236 h 3960000"/>
                <a:gd name="connsiteX6" fmla="*/ 2106860 w 3960000"/>
                <a:gd name="connsiteY6" fmla="*/ 1824236 h 3960000"/>
                <a:gd name="connsiteX7" fmla="*/ 2106860 w 3960000"/>
                <a:gd name="connsiteY7" fmla="*/ 3779396 h 3960000"/>
                <a:gd name="connsiteX8" fmla="*/ 2754932 w 3960000"/>
                <a:gd name="connsiteY8" fmla="*/ 3779396 h 3960000"/>
                <a:gd name="connsiteX9" fmla="*/ 2754932 w 3960000"/>
                <a:gd name="connsiteY9" fmla="*/ 1824236 h 3960000"/>
                <a:gd name="connsiteX10" fmla="*/ 3305869 w 3960000"/>
                <a:gd name="connsiteY10" fmla="*/ 1813665 h 3960000"/>
                <a:gd name="connsiteX11" fmla="*/ 3348152 w 3960000"/>
                <a:gd name="connsiteY11" fmla="*/ 1248172 h 3960000"/>
                <a:gd name="connsiteX12" fmla="*/ 2754932 w 3960000"/>
                <a:gd name="connsiteY12" fmla="*/ 1248172 h 3960000"/>
                <a:gd name="connsiteX13" fmla="*/ 2754932 w 3960000"/>
                <a:gd name="connsiteY13" fmla="*/ 907124 h 3960000"/>
                <a:gd name="connsiteX14" fmla="*/ 3369037 w 3960000"/>
                <a:gd name="connsiteY14" fmla="*/ 704441 h 3960000"/>
                <a:gd name="connsiteX15" fmla="*/ 3410216 w 3960000"/>
                <a:gd name="connsiteY15" fmla="*/ 195189 h 3960000"/>
                <a:gd name="connsiteX16" fmla="*/ 2841893 w 3960000"/>
                <a:gd name="connsiteY16" fmla="*/ 181064 h 3960000"/>
                <a:gd name="connsiteX17" fmla="*/ 308009 w 3960000"/>
                <a:gd name="connsiteY17" fmla="*/ 0 h 3960000"/>
                <a:gd name="connsiteX18" fmla="*/ 3651991 w 3960000"/>
                <a:gd name="connsiteY18" fmla="*/ 0 h 3960000"/>
                <a:gd name="connsiteX19" fmla="*/ 3960000 w 3960000"/>
                <a:gd name="connsiteY19" fmla="*/ 308009 h 3960000"/>
                <a:gd name="connsiteX20" fmla="*/ 3960000 w 3960000"/>
                <a:gd name="connsiteY20" fmla="*/ 3651991 h 3960000"/>
                <a:gd name="connsiteX21" fmla="*/ 3651991 w 3960000"/>
                <a:gd name="connsiteY21" fmla="*/ 3960000 h 3960000"/>
                <a:gd name="connsiteX22" fmla="*/ 308009 w 3960000"/>
                <a:gd name="connsiteY22" fmla="*/ 3960000 h 3960000"/>
                <a:gd name="connsiteX23" fmla="*/ 0 w 3960000"/>
                <a:gd name="connsiteY23" fmla="*/ 3651991 h 3960000"/>
                <a:gd name="connsiteX24" fmla="*/ 0 w 3960000"/>
                <a:gd name="connsiteY24" fmla="*/ 308009 h 3960000"/>
                <a:gd name="connsiteX25" fmla="*/ 308009 w 3960000"/>
                <a:gd name="connsiteY25" fmla="*/ 0 h 396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26764" y="685506"/>
                    <a:pt x="3369037" y="704441"/>
                  </a:cubicBezTo>
                  <a:cubicBezTo>
                    <a:pt x="3391941" y="556446"/>
                    <a:pt x="3409927" y="381656"/>
                    <a:pt x="3410216" y="195189"/>
                  </a:cubicBezTo>
                  <a:cubicBezTo>
                    <a:pt x="3239930" y="163882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/>
            </a:lstStyle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sp>
          <p:nvSpPr>
            <p:cNvPr id="101" name="Rounded Rectangle 10">
              <a:extLst>
                <a:ext uri="{FF2B5EF4-FFF2-40B4-BE49-F238E27FC236}">
                  <a16:creationId xmlns:a16="http://schemas.microsoft.com/office/drawing/2014/main" id="{798E328E-1056-4BD6-8D0A-FEC675AE63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71512" y="5429389"/>
              <a:ext cx="612962" cy="623192"/>
            </a:xfrm>
            <a:custGeom>
              <a:avLst/>
              <a:gdLst/>
              <a:ahLst/>
              <a:cxnLst/>
              <a:rect l="l" t="t" r="r" b="b"/>
              <a:pathLst>
                <a:path w="3186824" h="3240000">
                  <a:moveTo>
                    <a:pt x="2141174" y="1384899"/>
                  </a:moveTo>
                  <a:lnTo>
                    <a:pt x="2141174" y="1528887"/>
                  </a:lnTo>
                  <a:lnTo>
                    <a:pt x="1997174" y="1528887"/>
                  </a:lnTo>
                  <a:lnTo>
                    <a:pt x="1997174" y="1744911"/>
                  </a:lnTo>
                  <a:lnTo>
                    <a:pt x="2141174" y="1744911"/>
                  </a:lnTo>
                  <a:lnTo>
                    <a:pt x="2141174" y="1888899"/>
                  </a:lnTo>
                  <a:lnTo>
                    <a:pt x="2357174" y="1888899"/>
                  </a:lnTo>
                  <a:lnTo>
                    <a:pt x="2357174" y="1744911"/>
                  </a:lnTo>
                  <a:lnTo>
                    <a:pt x="2501174" y="1744911"/>
                  </a:lnTo>
                  <a:lnTo>
                    <a:pt x="2501174" y="1528887"/>
                  </a:lnTo>
                  <a:lnTo>
                    <a:pt x="2357174" y="1528887"/>
                  </a:lnTo>
                  <a:lnTo>
                    <a:pt x="2357174" y="1384899"/>
                  </a:lnTo>
                  <a:close/>
                  <a:moveTo>
                    <a:pt x="1286582" y="1008157"/>
                  </a:moveTo>
                  <a:cubicBezTo>
                    <a:pt x="1148208" y="1006486"/>
                    <a:pt x="1009270" y="1051569"/>
                    <a:pt x="894997" y="1143711"/>
                  </a:cubicBezTo>
                  <a:cubicBezTo>
                    <a:pt x="666451" y="1327995"/>
                    <a:pt x="600947" y="1648602"/>
                    <a:pt x="738892" y="1907765"/>
                  </a:cubicBezTo>
                  <a:cubicBezTo>
                    <a:pt x="876837" y="2166928"/>
                    <a:pt x="1179371" y="2291639"/>
                    <a:pt x="1459875" y="2204971"/>
                  </a:cubicBezTo>
                  <a:cubicBezTo>
                    <a:pt x="1676459" y="2138053"/>
                    <a:pt x="1832801" y="1959669"/>
                    <a:pt x="1876637" y="1747242"/>
                  </a:cubicBezTo>
                  <a:lnTo>
                    <a:pt x="1879565" y="1747242"/>
                  </a:lnTo>
                  <a:lnTo>
                    <a:pt x="1879565" y="1728291"/>
                  </a:lnTo>
                  <a:cubicBezTo>
                    <a:pt x="1891883" y="1671800"/>
                    <a:pt x="1894168" y="1612713"/>
                    <a:pt x="1887545" y="1552862"/>
                  </a:cubicBezTo>
                  <a:lnTo>
                    <a:pt x="1879565" y="1553745"/>
                  </a:lnTo>
                  <a:lnTo>
                    <a:pt x="1879565" y="1531218"/>
                  </a:lnTo>
                  <a:lnTo>
                    <a:pt x="1231565" y="1531218"/>
                  </a:lnTo>
                  <a:lnTo>
                    <a:pt x="1231565" y="1747242"/>
                  </a:lnTo>
                  <a:lnTo>
                    <a:pt x="1565835" y="1747242"/>
                  </a:lnTo>
                  <a:cubicBezTo>
                    <a:pt x="1530201" y="1827940"/>
                    <a:pt x="1460959" y="1892348"/>
                    <a:pt x="1371795" y="1919897"/>
                  </a:cubicBezTo>
                  <a:cubicBezTo>
                    <a:pt x="1228031" y="1964316"/>
                    <a:pt x="1072976" y="1900399"/>
                    <a:pt x="1002277" y="1767573"/>
                  </a:cubicBezTo>
                  <a:cubicBezTo>
                    <a:pt x="931578" y="1634747"/>
                    <a:pt x="965150" y="1470429"/>
                    <a:pt x="1082284" y="1375980"/>
                  </a:cubicBezTo>
                  <a:cubicBezTo>
                    <a:pt x="1199418" y="1281531"/>
                    <a:pt x="1367118" y="1283556"/>
                    <a:pt x="1481937" y="1380807"/>
                  </a:cubicBezTo>
                  <a:lnTo>
                    <a:pt x="1674778" y="1153129"/>
                  </a:lnTo>
                  <a:cubicBezTo>
                    <a:pt x="1562764" y="1058254"/>
                    <a:pt x="1424955" y="1009828"/>
                    <a:pt x="1286582" y="1008157"/>
                  </a:cubicBezTo>
                  <a:close/>
                  <a:moveTo>
                    <a:pt x="293028" y="0"/>
                  </a:moveTo>
                  <a:lnTo>
                    <a:pt x="2893796" y="0"/>
                  </a:lnTo>
                  <a:cubicBezTo>
                    <a:pt x="3055631" y="0"/>
                    <a:pt x="3186824" y="131193"/>
                    <a:pt x="3186824" y="293028"/>
                  </a:cubicBezTo>
                  <a:lnTo>
                    <a:pt x="3186824" y="2946972"/>
                  </a:lnTo>
                  <a:cubicBezTo>
                    <a:pt x="3186824" y="3108807"/>
                    <a:pt x="3055631" y="3240000"/>
                    <a:pt x="2893796" y="3240000"/>
                  </a:cubicBezTo>
                  <a:lnTo>
                    <a:pt x="293028" y="3240000"/>
                  </a:lnTo>
                  <a:cubicBezTo>
                    <a:pt x="131193" y="3240000"/>
                    <a:pt x="0" y="3108807"/>
                    <a:pt x="0" y="2946972"/>
                  </a:cubicBezTo>
                  <a:lnTo>
                    <a:pt x="0" y="293028"/>
                  </a:lnTo>
                  <a:cubicBezTo>
                    <a:pt x="0" y="131193"/>
                    <a:pt x="131193" y="0"/>
                    <a:pt x="29302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400"/>
            </a:p>
          </p:txBody>
        </p:sp>
        <p:sp>
          <p:nvSpPr>
            <p:cNvPr id="102" name="Block Arc 6">
              <a:extLst>
                <a:ext uri="{FF2B5EF4-FFF2-40B4-BE49-F238E27FC236}">
                  <a16:creationId xmlns:a16="http://schemas.microsoft.com/office/drawing/2014/main" id="{62965521-2EFF-4BE9-866C-3D9369FA5C74}"/>
                </a:ext>
              </a:extLst>
            </p:cNvPr>
            <p:cNvSpPr/>
            <p:nvPr/>
          </p:nvSpPr>
          <p:spPr>
            <a:xfrm>
              <a:off x="9120000" y="5472311"/>
              <a:ext cx="574617" cy="580270"/>
            </a:xfrm>
            <a:custGeom>
              <a:avLst/>
              <a:gdLst>
                <a:gd name="connsiteX0" fmla="*/ 2664630 w 3189723"/>
                <a:gd name="connsiteY0" fmla="*/ 2175617 h 3221116"/>
                <a:gd name="connsiteX1" fmla="*/ 2658205 w 3189723"/>
                <a:gd name="connsiteY1" fmla="*/ 2178566 h 3221116"/>
                <a:gd name="connsiteX2" fmla="*/ 2664630 w 3189723"/>
                <a:gd name="connsiteY2" fmla="*/ 2175617 h 3221116"/>
                <a:gd name="connsiteX3" fmla="*/ 1477043 w 3189723"/>
                <a:gd name="connsiteY3" fmla="*/ 1144372 h 3221116"/>
                <a:gd name="connsiteX4" fmla="*/ 1409070 w 3189723"/>
                <a:gd name="connsiteY4" fmla="*/ 1159393 h 3221116"/>
                <a:gd name="connsiteX5" fmla="*/ 1152384 w 3189723"/>
                <a:gd name="connsiteY5" fmla="*/ 1703728 h 3221116"/>
                <a:gd name="connsiteX6" fmla="*/ 1514013 w 3189723"/>
                <a:gd name="connsiteY6" fmla="*/ 2152290 h 3221116"/>
                <a:gd name="connsiteX7" fmla="*/ 1850815 w 3189723"/>
                <a:gd name="connsiteY7" fmla="*/ 1654259 h 3221116"/>
                <a:gd name="connsiteX8" fmla="*/ 1830467 w 3189723"/>
                <a:gd name="connsiteY8" fmla="*/ 1515986 h 3221116"/>
                <a:gd name="connsiteX9" fmla="*/ 1477043 w 3189723"/>
                <a:gd name="connsiteY9" fmla="*/ 1144372 h 3221116"/>
                <a:gd name="connsiteX10" fmla="*/ 1651152 w 3189723"/>
                <a:gd name="connsiteY10" fmla="*/ 501 h 3221116"/>
                <a:gd name="connsiteX11" fmla="*/ 2580395 w 3189723"/>
                <a:gd name="connsiteY11" fmla="*/ 324821 h 3221116"/>
                <a:gd name="connsiteX12" fmla="*/ 3030464 w 3189723"/>
                <a:gd name="connsiteY12" fmla="*/ 2249544 h 3221116"/>
                <a:gd name="connsiteX13" fmla="*/ 2585849 w 3189723"/>
                <a:gd name="connsiteY13" fmla="*/ 2588887 h 3221116"/>
                <a:gd name="connsiteX14" fmla="*/ 1973374 w 3189723"/>
                <a:gd name="connsiteY14" fmla="*/ 2195096 h 3221116"/>
                <a:gd name="connsiteX15" fmla="*/ 1390827 w 3189723"/>
                <a:gd name="connsiteY15" fmla="*/ 2527630 h 3221116"/>
                <a:gd name="connsiteX16" fmla="*/ 783896 w 3189723"/>
                <a:gd name="connsiteY16" fmla="*/ 1665044 h 3221116"/>
                <a:gd name="connsiteX17" fmla="*/ 1268509 w 3189723"/>
                <a:gd name="connsiteY17" fmla="*/ 819983 h 3221116"/>
                <a:gd name="connsiteX18" fmla="*/ 1328805 w 3189723"/>
                <a:gd name="connsiteY18" fmla="*/ 807930 h 3221116"/>
                <a:gd name="connsiteX19" fmla="*/ 1390827 w 3189723"/>
                <a:gd name="connsiteY19" fmla="*/ 802457 h 3221116"/>
                <a:gd name="connsiteX20" fmla="*/ 1462242 w 3189723"/>
                <a:gd name="connsiteY20" fmla="*/ 801708 h 3221116"/>
                <a:gd name="connsiteX21" fmla="*/ 1956122 w 3189723"/>
                <a:gd name="connsiteY21" fmla="*/ 1110076 h 3221116"/>
                <a:gd name="connsiteX22" fmla="*/ 1973374 w 3189723"/>
                <a:gd name="connsiteY22" fmla="*/ 875315 h 3221116"/>
                <a:gd name="connsiteX23" fmla="*/ 2333414 w 3189723"/>
                <a:gd name="connsiteY23" fmla="*/ 875315 h 3221116"/>
                <a:gd name="connsiteX24" fmla="*/ 2324788 w 3189723"/>
                <a:gd name="connsiteY24" fmla="*/ 2054049 h 3221116"/>
                <a:gd name="connsiteX25" fmla="*/ 2661746 w 3189723"/>
                <a:gd name="connsiteY25" fmla="*/ 2179658 h 3221116"/>
                <a:gd name="connsiteX26" fmla="*/ 2691046 w 3189723"/>
                <a:gd name="connsiteY26" fmla="*/ 2188689 h 3221116"/>
                <a:gd name="connsiteX27" fmla="*/ 2667011 w 3189723"/>
                <a:gd name="connsiteY27" fmla="*/ 2175828 h 3221116"/>
                <a:gd name="connsiteX28" fmla="*/ 2332141 w 3189723"/>
                <a:gd name="connsiteY28" fmla="*/ 653899 h 3221116"/>
                <a:gd name="connsiteX29" fmla="*/ 776764 w 3189723"/>
                <a:gd name="connsiteY29" fmla="*/ 749845 h 3221116"/>
                <a:gd name="connsiteX30" fmla="*/ 631487 w 3189723"/>
                <a:gd name="connsiteY30" fmla="*/ 2301392 h 3221116"/>
                <a:gd name="connsiteX31" fmla="*/ 2142017 w 3189723"/>
                <a:gd name="connsiteY31" fmla="*/ 2684410 h 3221116"/>
                <a:gd name="connsiteX32" fmla="*/ 2324866 w 3189723"/>
                <a:gd name="connsiteY32" fmla="*/ 3053856 h 3221116"/>
                <a:gd name="connsiteX33" fmla="*/ 294693 w 3189723"/>
                <a:gd name="connsiteY33" fmla="*/ 2539075 h 3221116"/>
                <a:gd name="connsiteX34" fmla="*/ 489947 w 3189723"/>
                <a:gd name="connsiteY34" fmla="*/ 453774 h 3221116"/>
                <a:gd name="connsiteX35" fmla="*/ 1651152 w 3189723"/>
                <a:gd name="connsiteY35" fmla="*/ 501 h 3221116"/>
                <a:gd name="connsiteX36" fmla="*/ 1651152 w 3221102"/>
                <a:gd name="connsiteY36" fmla="*/ 501 h 3221116"/>
                <a:gd name="connsiteX37" fmla="*/ 1651152 w 3221102"/>
                <a:gd name="connsiteY37" fmla="*/ 501 h 322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189723" h="3221116">
                  <a:moveTo>
                    <a:pt x="2664630" y="2175617"/>
                  </a:moveTo>
                  <a:lnTo>
                    <a:pt x="2658205" y="2178566"/>
                  </a:lnTo>
                  <a:cubicBezTo>
                    <a:pt x="2662222" y="2175972"/>
                    <a:pt x="2664284" y="2175096"/>
                    <a:pt x="2664630" y="2175617"/>
                  </a:cubicBezTo>
                  <a:close/>
                  <a:moveTo>
                    <a:pt x="1477043" y="1144372"/>
                  </a:moveTo>
                  <a:lnTo>
                    <a:pt x="1409070" y="1159393"/>
                  </a:lnTo>
                  <a:cubicBezTo>
                    <a:pt x="1167974" y="1216277"/>
                    <a:pt x="1134894" y="1538245"/>
                    <a:pt x="1152384" y="1703728"/>
                  </a:cubicBezTo>
                  <a:cubicBezTo>
                    <a:pt x="1169874" y="1869211"/>
                    <a:pt x="1272747" y="2156947"/>
                    <a:pt x="1514013" y="2152290"/>
                  </a:cubicBezTo>
                  <a:cubicBezTo>
                    <a:pt x="1680659" y="2149073"/>
                    <a:pt x="1865876" y="1940767"/>
                    <a:pt x="1850815" y="1654259"/>
                  </a:cubicBezTo>
                  <a:cubicBezTo>
                    <a:pt x="1844015" y="1608142"/>
                    <a:pt x="1837162" y="1561942"/>
                    <a:pt x="1830467" y="1515986"/>
                  </a:cubicBezTo>
                  <a:cubicBezTo>
                    <a:pt x="1779361" y="1292438"/>
                    <a:pt x="1635542" y="1134285"/>
                    <a:pt x="1477043" y="1144372"/>
                  </a:cubicBezTo>
                  <a:close/>
                  <a:moveTo>
                    <a:pt x="1651152" y="501"/>
                  </a:moveTo>
                  <a:cubicBezTo>
                    <a:pt x="1977584" y="8635"/>
                    <a:pt x="2235425" y="52153"/>
                    <a:pt x="2580395" y="324821"/>
                  </a:cubicBezTo>
                  <a:cubicBezTo>
                    <a:pt x="3000061" y="656529"/>
                    <a:pt x="3430704" y="1549940"/>
                    <a:pt x="3030464" y="2249544"/>
                  </a:cubicBezTo>
                  <a:cubicBezTo>
                    <a:pt x="2882259" y="2451798"/>
                    <a:pt x="2785813" y="2507403"/>
                    <a:pt x="2585849" y="2588887"/>
                  </a:cubicBezTo>
                  <a:cubicBezTo>
                    <a:pt x="2194785" y="2615774"/>
                    <a:pt x="1984876" y="2478759"/>
                    <a:pt x="1973374" y="2195096"/>
                  </a:cubicBezTo>
                  <a:cubicBezTo>
                    <a:pt x="1841986" y="2496540"/>
                    <a:pt x="1610941" y="2555551"/>
                    <a:pt x="1390827" y="2527630"/>
                  </a:cubicBezTo>
                  <a:cubicBezTo>
                    <a:pt x="1131071" y="2494680"/>
                    <a:pt x="853863" y="2136270"/>
                    <a:pt x="783896" y="1665044"/>
                  </a:cubicBezTo>
                  <a:cubicBezTo>
                    <a:pt x="715204" y="1202409"/>
                    <a:pt x="991941" y="900416"/>
                    <a:pt x="1268509" y="819983"/>
                  </a:cubicBezTo>
                  <a:cubicBezTo>
                    <a:pt x="1288264" y="814237"/>
                    <a:pt x="1308391" y="810536"/>
                    <a:pt x="1328805" y="807930"/>
                  </a:cubicBezTo>
                  <a:cubicBezTo>
                    <a:pt x="1349219" y="805325"/>
                    <a:pt x="1369921" y="803817"/>
                    <a:pt x="1390827" y="802457"/>
                  </a:cubicBezTo>
                  <a:cubicBezTo>
                    <a:pt x="1416795" y="800769"/>
                    <a:pt x="1355770" y="788713"/>
                    <a:pt x="1462242" y="801708"/>
                  </a:cubicBezTo>
                  <a:cubicBezTo>
                    <a:pt x="1599590" y="818472"/>
                    <a:pt x="1776043" y="890774"/>
                    <a:pt x="1956122" y="1110076"/>
                  </a:cubicBezTo>
                  <a:lnTo>
                    <a:pt x="1973374" y="875315"/>
                  </a:lnTo>
                  <a:lnTo>
                    <a:pt x="2333414" y="875315"/>
                  </a:lnTo>
                  <a:cubicBezTo>
                    <a:pt x="2330539" y="1325736"/>
                    <a:pt x="2327663" y="1603628"/>
                    <a:pt x="2324788" y="2054049"/>
                  </a:cubicBezTo>
                  <a:cubicBezTo>
                    <a:pt x="2290850" y="2479718"/>
                    <a:pt x="2627788" y="2217580"/>
                    <a:pt x="2661746" y="2179658"/>
                  </a:cubicBezTo>
                  <a:lnTo>
                    <a:pt x="2691046" y="2188689"/>
                  </a:lnTo>
                  <a:lnTo>
                    <a:pt x="2667011" y="2175828"/>
                  </a:lnTo>
                  <a:cubicBezTo>
                    <a:pt x="2945550" y="1655295"/>
                    <a:pt x="2803444" y="1009445"/>
                    <a:pt x="2332141" y="653899"/>
                  </a:cubicBezTo>
                  <a:cubicBezTo>
                    <a:pt x="1860838" y="298353"/>
                    <a:pt x="1200794" y="339069"/>
                    <a:pt x="776764" y="749845"/>
                  </a:cubicBezTo>
                  <a:cubicBezTo>
                    <a:pt x="352733" y="1160621"/>
                    <a:pt x="291083" y="1819040"/>
                    <a:pt x="631487" y="2301392"/>
                  </a:cubicBezTo>
                  <a:cubicBezTo>
                    <a:pt x="971891" y="2783745"/>
                    <a:pt x="1612904" y="2946283"/>
                    <a:pt x="2142017" y="2684410"/>
                  </a:cubicBezTo>
                  <a:lnTo>
                    <a:pt x="2324866" y="3053856"/>
                  </a:lnTo>
                  <a:cubicBezTo>
                    <a:pt x="1613730" y="3405817"/>
                    <a:pt x="752200" y="3187363"/>
                    <a:pt x="294693" y="2539075"/>
                  </a:cubicBezTo>
                  <a:cubicBezTo>
                    <a:pt x="-162814" y="1890787"/>
                    <a:pt x="-79956" y="1005863"/>
                    <a:pt x="489947" y="453774"/>
                  </a:cubicBezTo>
                  <a:cubicBezTo>
                    <a:pt x="810518" y="143225"/>
                    <a:pt x="1231454" y="-9956"/>
                    <a:pt x="1651152" y="5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400">
                <a:solidFill>
                  <a:schemeClr val="tx1"/>
                </a:solidFill>
              </a:endParaRPr>
            </a:p>
          </p:txBody>
        </p:sp>
        <p:grpSp>
          <p:nvGrpSpPr>
            <p:cNvPr id="106" name="Google Shape;10001;p74"/>
            <p:cNvGrpSpPr/>
            <p:nvPr/>
          </p:nvGrpSpPr>
          <p:grpSpPr>
            <a:xfrm>
              <a:off x="10882933" y="5417608"/>
              <a:ext cx="583830" cy="583829"/>
              <a:chOff x="-65145698" y="3727425"/>
              <a:chExt cx="317425" cy="317425"/>
            </a:xfrm>
            <a:grpFill/>
          </p:grpSpPr>
          <p:sp>
            <p:nvSpPr>
              <p:cNvPr id="107" name="Google Shape;10002;p74"/>
              <p:cNvSpPr/>
              <p:nvPr/>
            </p:nvSpPr>
            <p:spPr>
              <a:xfrm>
                <a:off x="-65145698" y="3769150"/>
                <a:ext cx="275675" cy="275700"/>
              </a:xfrm>
              <a:custGeom>
                <a:avLst/>
                <a:gdLst/>
                <a:ahLst/>
                <a:cxnLst/>
                <a:rect l="l" t="t" r="r" b="b"/>
                <a:pathLst>
                  <a:path w="11027" h="11028" extrusionOk="0">
                    <a:moveTo>
                      <a:pt x="5514" y="1"/>
                    </a:moveTo>
                    <a:cubicBezTo>
                      <a:pt x="2489" y="1"/>
                      <a:pt x="0" y="2458"/>
                      <a:pt x="0" y="5514"/>
                    </a:cubicBezTo>
                    <a:cubicBezTo>
                      <a:pt x="0" y="8539"/>
                      <a:pt x="2489" y="11027"/>
                      <a:pt x="5514" y="11027"/>
                    </a:cubicBezTo>
                    <a:cubicBezTo>
                      <a:pt x="8538" y="11027"/>
                      <a:pt x="11027" y="8539"/>
                      <a:pt x="11027" y="5514"/>
                    </a:cubicBezTo>
                    <a:cubicBezTo>
                      <a:pt x="11027" y="5294"/>
                      <a:pt x="10869" y="5105"/>
                      <a:pt x="10649" y="5105"/>
                    </a:cubicBezTo>
                    <a:lnTo>
                      <a:pt x="5955" y="5105"/>
                    </a:lnTo>
                    <a:lnTo>
                      <a:pt x="5955" y="410"/>
                    </a:lnTo>
                    <a:cubicBezTo>
                      <a:pt x="5955" y="190"/>
                      <a:pt x="5766" y="1"/>
                      <a:pt x="551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108" name="Google Shape;10003;p74"/>
              <p:cNvSpPr/>
              <p:nvPr/>
            </p:nvSpPr>
            <p:spPr>
              <a:xfrm>
                <a:off x="-64977150" y="3727425"/>
                <a:ext cx="148875" cy="147300"/>
              </a:xfrm>
              <a:custGeom>
                <a:avLst/>
                <a:gdLst/>
                <a:ahLst/>
                <a:cxnLst/>
                <a:rect l="l" t="t" r="r" b="b"/>
                <a:pathLst>
                  <a:path w="5955" h="5892" extrusionOk="0">
                    <a:moveTo>
                      <a:pt x="441" y="0"/>
                    </a:moveTo>
                    <a:cubicBezTo>
                      <a:pt x="189" y="0"/>
                      <a:pt x="0" y="158"/>
                      <a:pt x="0" y="378"/>
                    </a:cubicBezTo>
                    <a:lnTo>
                      <a:pt x="0" y="5513"/>
                    </a:lnTo>
                    <a:cubicBezTo>
                      <a:pt x="0" y="5702"/>
                      <a:pt x="189" y="5891"/>
                      <a:pt x="441" y="5891"/>
                    </a:cubicBezTo>
                    <a:lnTo>
                      <a:pt x="5514" y="5891"/>
                    </a:lnTo>
                    <a:cubicBezTo>
                      <a:pt x="5734" y="5891"/>
                      <a:pt x="5955" y="5702"/>
                      <a:pt x="5955" y="5513"/>
                    </a:cubicBezTo>
                    <a:cubicBezTo>
                      <a:pt x="5955" y="2489"/>
                      <a:pt x="3466" y="0"/>
                      <a:pt x="4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</p:grpSp>
        <p:grpSp>
          <p:nvGrpSpPr>
            <p:cNvPr id="132" name="Google Shape;10027;p74"/>
            <p:cNvGrpSpPr/>
            <p:nvPr/>
          </p:nvGrpSpPr>
          <p:grpSpPr>
            <a:xfrm>
              <a:off x="5386424" y="3702820"/>
              <a:ext cx="558124" cy="508110"/>
              <a:chOff x="-61354872" y="3751050"/>
              <a:chExt cx="316650" cy="288275"/>
            </a:xfrm>
            <a:grpFill/>
          </p:grpSpPr>
          <p:sp>
            <p:nvSpPr>
              <p:cNvPr id="133" name="Google Shape;10028;p74"/>
              <p:cNvSpPr/>
              <p:nvPr/>
            </p:nvSpPr>
            <p:spPr>
              <a:xfrm>
                <a:off x="-61200500" y="3875475"/>
                <a:ext cx="41775" cy="41000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1640" extrusionOk="0">
                    <a:moveTo>
                      <a:pt x="820" y="1"/>
                    </a:moveTo>
                    <a:cubicBezTo>
                      <a:pt x="379" y="1"/>
                      <a:pt x="1" y="348"/>
                      <a:pt x="1" y="820"/>
                    </a:cubicBezTo>
                    <a:cubicBezTo>
                      <a:pt x="1" y="1261"/>
                      <a:pt x="379" y="1639"/>
                      <a:pt x="820" y="1639"/>
                    </a:cubicBezTo>
                    <a:cubicBezTo>
                      <a:pt x="1292" y="1639"/>
                      <a:pt x="1670" y="1261"/>
                      <a:pt x="1670" y="820"/>
                    </a:cubicBezTo>
                    <a:cubicBezTo>
                      <a:pt x="1670" y="348"/>
                      <a:pt x="1292" y="1"/>
                      <a:pt x="8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134" name="Google Shape;10029;p74"/>
              <p:cNvSpPr/>
              <p:nvPr/>
            </p:nvSpPr>
            <p:spPr>
              <a:xfrm>
                <a:off x="-61293425" y="3813275"/>
                <a:ext cx="192975" cy="165425"/>
              </a:xfrm>
              <a:custGeom>
                <a:avLst/>
                <a:gdLst/>
                <a:ahLst/>
                <a:cxnLst/>
                <a:rect l="l" t="t" r="r" b="b"/>
                <a:pathLst>
                  <a:path w="7718" h="6617" extrusionOk="0">
                    <a:moveTo>
                      <a:pt x="6191" y="1260"/>
                    </a:moveTo>
                    <a:cubicBezTo>
                      <a:pt x="6301" y="1260"/>
                      <a:pt x="6411" y="1292"/>
                      <a:pt x="6490" y="1355"/>
                    </a:cubicBezTo>
                    <a:cubicBezTo>
                      <a:pt x="6648" y="1512"/>
                      <a:pt x="6648" y="1796"/>
                      <a:pt x="6490" y="1953"/>
                    </a:cubicBezTo>
                    <a:lnTo>
                      <a:pt x="5954" y="2457"/>
                    </a:lnTo>
                    <a:cubicBezTo>
                      <a:pt x="6112" y="2709"/>
                      <a:pt x="6207" y="3025"/>
                      <a:pt x="6207" y="3308"/>
                    </a:cubicBezTo>
                    <a:cubicBezTo>
                      <a:pt x="6207" y="3592"/>
                      <a:pt x="6112" y="3907"/>
                      <a:pt x="5954" y="4127"/>
                    </a:cubicBezTo>
                    <a:lnTo>
                      <a:pt x="6490" y="4631"/>
                    </a:lnTo>
                    <a:cubicBezTo>
                      <a:pt x="6648" y="4789"/>
                      <a:pt x="6648" y="5072"/>
                      <a:pt x="6490" y="5230"/>
                    </a:cubicBezTo>
                    <a:cubicBezTo>
                      <a:pt x="6396" y="5324"/>
                      <a:pt x="6270" y="5356"/>
                      <a:pt x="6207" y="5356"/>
                    </a:cubicBezTo>
                    <a:cubicBezTo>
                      <a:pt x="6080" y="5356"/>
                      <a:pt x="6017" y="5324"/>
                      <a:pt x="5923" y="5230"/>
                    </a:cubicBezTo>
                    <a:lnTo>
                      <a:pt x="5419" y="4726"/>
                    </a:lnTo>
                    <a:cubicBezTo>
                      <a:pt x="5167" y="4883"/>
                      <a:pt x="4852" y="4946"/>
                      <a:pt x="4600" y="4946"/>
                    </a:cubicBezTo>
                    <a:cubicBezTo>
                      <a:pt x="4316" y="4946"/>
                      <a:pt x="4001" y="4883"/>
                      <a:pt x="3749" y="4726"/>
                    </a:cubicBezTo>
                    <a:lnTo>
                      <a:pt x="3245" y="5230"/>
                    </a:lnTo>
                    <a:cubicBezTo>
                      <a:pt x="3182" y="5324"/>
                      <a:pt x="3056" y="5356"/>
                      <a:pt x="2961" y="5356"/>
                    </a:cubicBezTo>
                    <a:cubicBezTo>
                      <a:pt x="2835" y="5356"/>
                      <a:pt x="2772" y="5324"/>
                      <a:pt x="2709" y="5230"/>
                    </a:cubicBezTo>
                    <a:cubicBezTo>
                      <a:pt x="2552" y="5072"/>
                      <a:pt x="2552" y="4789"/>
                      <a:pt x="2709" y="4631"/>
                    </a:cubicBezTo>
                    <a:lnTo>
                      <a:pt x="3214" y="4127"/>
                    </a:lnTo>
                    <a:cubicBezTo>
                      <a:pt x="2961" y="3907"/>
                      <a:pt x="2898" y="3623"/>
                      <a:pt x="2898" y="3308"/>
                    </a:cubicBezTo>
                    <a:cubicBezTo>
                      <a:pt x="2898" y="2993"/>
                      <a:pt x="2961" y="2709"/>
                      <a:pt x="3119" y="2457"/>
                    </a:cubicBezTo>
                    <a:lnTo>
                      <a:pt x="2615" y="1953"/>
                    </a:lnTo>
                    <a:cubicBezTo>
                      <a:pt x="2457" y="1796"/>
                      <a:pt x="2457" y="1512"/>
                      <a:pt x="2615" y="1355"/>
                    </a:cubicBezTo>
                    <a:cubicBezTo>
                      <a:pt x="2694" y="1292"/>
                      <a:pt x="2804" y="1260"/>
                      <a:pt x="2914" y="1260"/>
                    </a:cubicBezTo>
                    <a:cubicBezTo>
                      <a:pt x="3025" y="1260"/>
                      <a:pt x="3135" y="1292"/>
                      <a:pt x="3214" y="1355"/>
                    </a:cubicBezTo>
                    <a:lnTo>
                      <a:pt x="3718" y="1890"/>
                    </a:lnTo>
                    <a:cubicBezTo>
                      <a:pt x="3970" y="1733"/>
                      <a:pt x="4253" y="1638"/>
                      <a:pt x="4537" y="1638"/>
                    </a:cubicBezTo>
                    <a:cubicBezTo>
                      <a:pt x="4820" y="1638"/>
                      <a:pt x="5135" y="1733"/>
                      <a:pt x="5387" y="1890"/>
                    </a:cubicBezTo>
                    <a:lnTo>
                      <a:pt x="5891" y="1355"/>
                    </a:lnTo>
                    <a:cubicBezTo>
                      <a:pt x="5970" y="1292"/>
                      <a:pt x="6080" y="1260"/>
                      <a:pt x="6191" y="1260"/>
                    </a:cubicBezTo>
                    <a:close/>
                    <a:moveTo>
                      <a:pt x="0" y="0"/>
                    </a:moveTo>
                    <a:lnTo>
                      <a:pt x="0" y="1260"/>
                    </a:lnTo>
                    <a:lnTo>
                      <a:pt x="851" y="1260"/>
                    </a:lnTo>
                    <a:cubicBezTo>
                      <a:pt x="1071" y="1260"/>
                      <a:pt x="1260" y="1449"/>
                      <a:pt x="1260" y="1638"/>
                    </a:cubicBezTo>
                    <a:cubicBezTo>
                      <a:pt x="1260" y="1859"/>
                      <a:pt x="1071" y="2079"/>
                      <a:pt x="851" y="2079"/>
                    </a:cubicBezTo>
                    <a:lnTo>
                      <a:pt x="0" y="2079"/>
                    </a:lnTo>
                    <a:lnTo>
                      <a:pt x="0" y="4568"/>
                    </a:lnTo>
                    <a:lnTo>
                      <a:pt x="851" y="4568"/>
                    </a:lnTo>
                    <a:cubicBezTo>
                      <a:pt x="1071" y="4568"/>
                      <a:pt x="1260" y="4757"/>
                      <a:pt x="1260" y="4946"/>
                    </a:cubicBezTo>
                    <a:cubicBezTo>
                      <a:pt x="1260" y="5198"/>
                      <a:pt x="1071" y="5387"/>
                      <a:pt x="851" y="5387"/>
                    </a:cubicBezTo>
                    <a:lnTo>
                      <a:pt x="0" y="5387"/>
                    </a:lnTo>
                    <a:lnTo>
                      <a:pt x="0" y="6616"/>
                    </a:lnTo>
                    <a:lnTo>
                      <a:pt x="7719" y="6616"/>
                    </a:lnTo>
                    <a:lnTo>
                      <a:pt x="771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135" name="Google Shape;10030;p74"/>
              <p:cNvSpPr/>
              <p:nvPr/>
            </p:nvSpPr>
            <p:spPr>
              <a:xfrm>
                <a:off x="-61354872" y="3751050"/>
                <a:ext cx="316650" cy="288275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11531" extrusionOk="0">
                    <a:moveTo>
                      <a:pt x="10618" y="1701"/>
                    </a:moveTo>
                    <a:cubicBezTo>
                      <a:pt x="10870" y="1701"/>
                      <a:pt x="11027" y="1890"/>
                      <a:pt x="11027" y="2080"/>
                    </a:cubicBezTo>
                    <a:lnTo>
                      <a:pt x="11027" y="9546"/>
                    </a:lnTo>
                    <a:cubicBezTo>
                      <a:pt x="11027" y="9767"/>
                      <a:pt x="10807" y="9956"/>
                      <a:pt x="10618" y="9956"/>
                    </a:cubicBezTo>
                    <a:lnTo>
                      <a:pt x="2080" y="9956"/>
                    </a:lnTo>
                    <a:cubicBezTo>
                      <a:pt x="1828" y="9956"/>
                      <a:pt x="1670" y="9767"/>
                      <a:pt x="1670" y="9546"/>
                    </a:cubicBezTo>
                    <a:lnTo>
                      <a:pt x="1670" y="2080"/>
                    </a:lnTo>
                    <a:cubicBezTo>
                      <a:pt x="1670" y="1859"/>
                      <a:pt x="1891" y="1701"/>
                      <a:pt x="2080" y="1701"/>
                    </a:cubicBezTo>
                    <a:close/>
                    <a:moveTo>
                      <a:pt x="1198" y="0"/>
                    </a:moveTo>
                    <a:cubicBezTo>
                      <a:pt x="536" y="0"/>
                      <a:pt x="1" y="567"/>
                      <a:pt x="1" y="1229"/>
                    </a:cubicBezTo>
                    <a:lnTo>
                      <a:pt x="1" y="10334"/>
                    </a:lnTo>
                    <a:cubicBezTo>
                      <a:pt x="1" y="10995"/>
                      <a:pt x="536" y="11531"/>
                      <a:pt x="1198" y="11531"/>
                    </a:cubicBezTo>
                    <a:lnTo>
                      <a:pt x="11405" y="11531"/>
                    </a:lnTo>
                    <a:cubicBezTo>
                      <a:pt x="12067" y="11531"/>
                      <a:pt x="12666" y="10995"/>
                      <a:pt x="12666" y="10334"/>
                    </a:cubicBezTo>
                    <a:lnTo>
                      <a:pt x="12666" y="1260"/>
                    </a:lnTo>
                    <a:cubicBezTo>
                      <a:pt x="12666" y="567"/>
                      <a:pt x="12130" y="0"/>
                      <a:pt x="114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</p:grpSp>
        <p:grpSp>
          <p:nvGrpSpPr>
            <p:cNvPr id="179" name="Google Shape;10074;p74"/>
            <p:cNvGrpSpPr/>
            <p:nvPr/>
          </p:nvGrpSpPr>
          <p:grpSpPr>
            <a:xfrm>
              <a:off x="6231395" y="3669063"/>
              <a:ext cx="558124" cy="547020"/>
              <a:chOff x="-60988625" y="3740800"/>
              <a:chExt cx="316650" cy="310350"/>
            </a:xfrm>
            <a:grpFill/>
          </p:grpSpPr>
          <p:sp>
            <p:nvSpPr>
              <p:cNvPr id="180" name="Google Shape;10075;p74"/>
              <p:cNvSpPr/>
              <p:nvPr/>
            </p:nvSpPr>
            <p:spPr>
              <a:xfrm>
                <a:off x="-60988625" y="3740800"/>
                <a:ext cx="311125" cy="310350"/>
              </a:xfrm>
              <a:custGeom>
                <a:avLst/>
                <a:gdLst/>
                <a:ahLst/>
                <a:cxnLst/>
                <a:rect l="l" t="t" r="r" b="b"/>
                <a:pathLst>
                  <a:path w="12445" h="12414" extrusionOk="0">
                    <a:moveTo>
                      <a:pt x="7026" y="1670"/>
                    </a:moveTo>
                    <a:cubicBezTo>
                      <a:pt x="7278" y="1670"/>
                      <a:pt x="7467" y="1859"/>
                      <a:pt x="7467" y="2111"/>
                    </a:cubicBezTo>
                    <a:cubicBezTo>
                      <a:pt x="7467" y="2332"/>
                      <a:pt x="7278" y="2490"/>
                      <a:pt x="7026" y="2490"/>
                    </a:cubicBezTo>
                    <a:lnTo>
                      <a:pt x="2080" y="2490"/>
                    </a:lnTo>
                    <a:cubicBezTo>
                      <a:pt x="1828" y="2490"/>
                      <a:pt x="1639" y="2300"/>
                      <a:pt x="1639" y="2111"/>
                    </a:cubicBezTo>
                    <a:cubicBezTo>
                      <a:pt x="1639" y="1828"/>
                      <a:pt x="1828" y="1670"/>
                      <a:pt x="2080" y="1670"/>
                    </a:cubicBezTo>
                    <a:close/>
                    <a:moveTo>
                      <a:pt x="7026" y="4159"/>
                    </a:moveTo>
                    <a:cubicBezTo>
                      <a:pt x="7278" y="4159"/>
                      <a:pt x="7467" y="4348"/>
                      <a:pt x="7467" y="4537"/>
                    </a:cubicBezTo>
                    <a:cubicBezTo>
                      <a:pt x="7467" y="4789"/>
                      <a:pt x="7278" y="4978"/>
                      <a:pt x="7026" y="4978"/>
                    </a:cubicBezTo>
                    <a:lnTo>
                      <a:pt x="2080" y="4978"/>
                    </a:lnTo>
                    <a:cubicBezTo>
                      <a:pt x="1828" y="4978"/>
                      <a:pt x="1639" y="4789"/>
                      <a:pt x="1639" y="4537"/>
                    </a:cubicBezTo>
                    <a:cubicBezTo>
                      <a:pt x="1639" y="4317"/>
                      <a:pt x="1828" y="4159"/>
                      <a:pt x="2080" y="4159"/>
                    </a:cubicBezTo>
                    <a:close/>
                    <a:moveTo>
                      <a:pt x="7026" y="6648"/>
                    </a:moveTo>
                    <a:cubicBezTo>
                      <a:pt x="7278" y="6648"/>
                      <a:pt x="7467" y="6837"/>
                      <a:pt x="7467" y="7058"/>
                    </a:cubicBezTo>
                    <a:cubicBezTo>
                      <a:pt x="7467" y="7310"/>
                      <a:pt x="7278" y="7467"/>
                      <a:pt x="7026" y="7467"/>
                    </a:cubicBezTo>
                    <a:lnTo>
                      <a:pt x="2080" y="7467"/>
                    </a:lnTo>
                    <a:cubicBezTo>
                      <a:pt x="1828" y="7467"/>
                      <a:pt x="1639" y="7278"/>
                      <a:pt x="1639" y="7058"/>
                    </a:cubicBezTo>
                    <a:cubicBezTo>
                      <a:pt x="1639" y="6806"/>
                      <a:pt x="1828" y="6648"/>
                      <a:pt x="2080" y="6648"/>
                    </a:cubicBezTo>
                    <a:close/>
                    <a:moveTo>
                      <a:pt x="7026" y="9106"/>
                    </a:moveTo>
                    <a:cubicBezTo>
                      <a:pt x="7278" y="9106"/>
                      <a:pt x="7467" y="9295"/>
                      <a:pt x="7467" y="9515"/>
                    </a:cubicBezTo>
                    <a:cubicBezTo>
                      <a:pt x="7467" y="9736"/>
                      <a:pt x="7278" y="9893"/>
                      <a:pt x="7026" y="9893"/>
                    </a:cubicBezTo>
                    <a:lnTo>
                      <a:pt x="2080" y="9893"/>
                    </a:lnTo>
                    <a:cubicBezTo>
                      <a:pt x="1828" y="9893"/>
                      <a:pt x="1639" y="9704"/>
                      <a:pt x="1639" y="9515"/>
                    </a:cubicBezTo>
                    <a:cubicBezTo>
                      <a:pt x="1639" y="9263"/>
                      <a:pt x="1828" y="9106"/>
                      <a:pt x="2080" y="9106"/>
                    </a:cubicBezTo>
                    <a:close/>
                    <a:moveTo>
                      <a:pt x="11500" y="10775"/>
                    </a:moveTo>
                    <a:cubicBezTo>
                      <a:pt x="11342" y="11248"/>
                      <a:pt x="10870" y="11594"/>
                      <a:pt x="10303" y="11594"/>
                    </a:cubicBezTo>
                    <a:cubicBezTo>
                      <a:pt x="9767" y="11594"/>
                      <a:pt x="9326" y="11248"/>
                      <a:pt x="9137" y="10775"/>
                    </a:cubicBezTo>
                    <a:close/>
                    <a:moveTo>
                      <a:pt x="1261" y="1"/>
                    </a:moveTo>
                    <a:cubicBezTo>
                      <a:pt x="568" y="1"/>
                      <a:pt x="32" y="568"/>
                      <a:pt x="32" y="1229"/>
                    </a:cubicBezTo>
                    <a:lnTo>
                      <a:pt x="32" y="10334"/>
                    </a:lnTo>
                    <a:cubicBezTo>
                      <a:pt x="0" y="11468"/>
                      <a:pt x="946" y="12414"/>
                      <a:pt x="2080" y="12414"/>
                    </a:cubicBezTo>
                    <a:lnTo>
                      <a:pt x="10334" y="12414"/>
                    </a:lnTo>
                    <a:cubicBezTo>
                      <a:pt x="11500" y="12414"/>
                      <a:pt x="12445" y="11468"/>
                      <a:pt x="12445" y="10334"/>
                    </a:cubicBezTo>
                    <a:cubicBezTo>
                      <a:pt x="12445" y="10082"/>
                      <a:pt x="12224" y="9893"/>
                      <a:pt x="12004" y="9893"/>
                    </a:cubicBezTo>
                    <a:lnTo>
                      <a:pt x="9074" y="9893"/>
                    </a:lnTo>
                    <a:lnTo>
                      <a:pt x="9074" y="1229"/>
                    </a:lnTo>
                    <a:cubicBezTo>
                      <a:pt x="9074" y="568"/>
                      <a:pt x="8538" y="1"/>
                      <a:pt x="78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181" name="Google Shape;10076;p74"/>
              <p:cNvSpPr/>
              <p:nvPr/>
            </p:nvSpPr>
            <p:spPr>
              <a:xfrm>
                <a:off x="-60742097" y="3920375"/>
                <a:ext cx="68550" cy="55175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2207" extrusionOk="0">
                    <a:moveTo>
                      <a:pt x="0" y="1"/>
                    </a:moveTo>
                    <a:lnTo>
                      <a:pt x="0" y="32"/>
                    </a:lnTo>
                    <a:lnTo>
                      <a:pt x="1009" y="1986"/>
                    </a:lnTo>
                    <a:cubicBezTo>
                      <a:pt x="1103" y="2080"/>
                      <a:pt x="1261" y="2206"/>
                      <a:pt x="1418" y="2206"/>
                    </a:cubicBezTo>
                    <a:cubicBezTo>
                      <a:pt x="1576" y="2206"/>
                      <a:pt x="1733" y="2143"/>
                      <a:pt x="1796" y="1986"/>
                    </a:cubicBezTo>
                    <a:lnTo>
                      <a:pt x="2741" y="32"/>
                    </a:lnTo>
                    <a:lnTo>
                      <a:pt x="274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182" name="Google Shape;10077;p74"/>
              <p:cNvSpPr/>
              <p:nvPr/>
            </p:nvSpPr>
            <p:spPr>
              <a:xfrm>
                <a:off x="-60740522" y="3741600"/>
                <a:ext cx="68550" cy="158325"/>
              </a:xfrm>
              <a:custGeom>
                <a:avLst/>
                <a:gdLst/>
                <a:ahLst/>
                <a:cxnLst/>
                <a:rect l="l" t="t" r="r" b="b"/>
                <a:pathLst>
                  <a:path w="2742" h="6333" extrusionOk="0">
                    <a:moveTo>
                      <a:pt x="1796" y="819"/>
                    </a:moveTo>
                    <a:cubicBezTo>
                      <a:pt x="1891" y="819"/>
                      <a:pt x="1922" y="882"/>
                      <a:pt x="1922" y="945"/>
                    </a:cubicBezTo>
                    <a:lnTo>
                      <a:pt x="1922" y="1638"/>
                    </a:lnTo>
                    <a:lnTo>
                      <a:pt x="820" y="1638"/>
                    </a:lnTo>
                    <a:lnTo>
                      <a:pt x="820" y="945"/>
                    </a:lnTo>
                    <a:cubicBezTo>
                      <a:pt x="820" y="851"/>
                      <a:pt x="883" y="819"/>
                      <a:pt x="977" y="819"/>
                    </a:cubicBezTo>
                    <a:close/>
                    <a:moveTo>
                      <a:pt x="977" y="0"/>
                    </a:moveTo>
                    <a:cubicBezTo>
                      <a:pt x="410" y="0"/>
                      <a:pt x="1" y="410"/>
                      <a:pt x="1" y="945"/>
                    </a:cubicBezTo>
                    <a:lnTo>
                      <a:pt x="1" y="6333"/>
                    </a:lnTo>
                    <a:lnTo>
                      <a:pt x="2741" y="6333"/>
                    </a:lnTo>
                    <a:lnTo>
                      <a:pt x="2741" y="945"/>
                    </a:lnTo>
                    <a:cubicBezTo>
                      <a:pt x="2741" y="410"/>
                      <a:pt x="2300" y="0"/>
                      <a:pt x="17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</p:grpSp>
        <p:grpSp>
          <p:nvGrpSpPr>
            <p:cNvPr id="189" name="Google Shape;10084;p74"/>
            <p:cNvGrpSpPr/>
            <p:nvPr/>
          </p:nvGrpSpPr>
          <p:grpSpPr>
            <a:xfrm>
              <a:off x="9857793" y="3681088"/>
              <a:ext cx="511097" cy="494716"/>
              <a:chOff x="-59447249" y="3706150"/>
              <a:chExt cx="319000" cy="308775"/>
            </a:xfrm>
            <a:grpFill/>
          </p:grpSpPr>
          <p:sp>
            <p:nvSpPr>
              <p:cNvPr id="190" name="Google Shape;10085;p74"/>
              <p:cNvSpPr/>
              <p:nvPr/>
            </p:nvSpPr>
            <p:spPr>
              <a:xfrm>
                <a:off x="-59381876" y="3922750"/>
                <a:ext cx="79575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3183" h="1198" extrusionOk="0">
                    <a:moveTo>
                      <a:pt x="1607" y="0"/>
                    </a:moveTo>
                    <a:cubicBezTo>
                      <a:pt x="820" y="0"/>
                      <a:pt x="190" y="504"/>
                      <a:pt x="1" y="1197"/>
                    </a:cubicBezTo>
                    <a:lnTo>
                      <a:pt x="3183" y="1197"/>
                    </a:lnTo>
                    <a:cubicBezTo>
                      <a:pt x="3025" y="536"/>
                      <a:pt x="2363" y="0"/>
                      <a:pt x="16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191" name="Google Shape;10086;p74"/>
              <p:cNvSpPr/>
              <p:nvPr/>
            </p:nvSpPr>
            <p:spPr>
              <a:xfrm>
                <a:off x="-59364550" y="3861525"/>
                <a:ext cx="43350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636" extrusionOk="0">
                    <a:moveTo>
                      <a:pt x="858" y="0"/>
                    </a:moveTo>
                    <a:cubicBezTo>
                      <a:pt x="784" y="0"/>
                      <a:pt x="707" y="8"/>
                      <a:pt x="631" y="23"/>
                    </a:cubicBezTo>
                    <a:cubicBezTo>
                      <a:pt x="347" y="118"/>
                      <a:pt x="127" y="307"/>
                      <a:pt x="95" y="590"/>
                    </a:cubicBezTo>
                    <a:cubicBezTo>
                      <a:pt x="1" y="906"/>
                      <a:pt x="95" y="1189"/>
                      <a:pt x="284" y="1410"/>
                    </a:cubicBezTo>
                    <a:cubicBezTo>
                      <a:pt x="446" y="1548"/>
                      <a:pt x="658" y="1636"/>
                      <a:pt x="871" y="1636"/>
                    </a:cubicBezTo>
                    <a:cubicBezTo>
                      <a:pt x="949" y="1636"/>
                      <a:pt x="1027" y="1624"/>
                      <a:pt x="1103" y="1599"/>
                    </a:cubicBezTo>
                    <a:cubicBezTo>
                      <a:pt x="1387" y="1536"/>
                      <a:pt x="1607" y="1347"/>
                      <a:pt x="1670" y="1063"/>
                    </a:cubicBezTo>
                    <a:cubicBezTo>
                      <a:pt x="1733" y="748"/>
                      <a:pt x="1670" y="464"/>
                      <a:pt x="1450" y="244"/>
                    </a:cubicBezTo>
                    <a:cubicBezTo>
                      <a:pt x="1307" y="77"/>
                      <a:pt x="1091" y="0"/>
                      <a:pt x="8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192" name="Google Shape;10087;p74"/>
              <p:cNvSpPr/>
              <p:nvPr/>
            </p:nvSpPr>
            <p:spPr>
              <a:xfrm>
                <a:off x="-59447249" y="3706150"/>
                <a:ext cx="319000" cy="308775"/>
              </a:xfrm>
              <a:custGeom>
                <a:avLst/>
                <a:gdLst/>
                <a:ahLst/>
                <a:cxnLst/>
                <a:rect l="l" t="t" r="r" b="b"/>
                <a:pathLst>
                  <a:path w="12759" h="12351" extrusionOk="0">
                    <a:moveTo>
                      <a:pt x="6428" y="820"/>
                    </a:moveTo>
                    <a:cubicBezTo>
                      <a:pt x="6900" y="820"/>
                      <a:pt x="7247" y="1166"/>
                      <a:pt x="7247" y="1639"/>
                    </a:cubicBezTo>
                    <a:lnTo>
                      <a:pt x="7247" y="4128"/>
                    </a:lnTo>
                    <a:lnTo>
                      <a:pt x="5609" y="4128"/>
                    </a:lnTo>
                    <a:lnTo>
                      <a:pt x="5609" y="1639"/>
                    </a:lnTo>
                    <a:cubicBezTo>
                      <a:pt x="5609" y="1166"/>
                      <a:pt x="5955" y="820"/>
                      <a:pt x="6428" y="820"/>
                    </a:cubicBezTo>
                    <a:close/>
                    <a:moveTo>
                      <a:pt x="10681" y="6616"/>
                    </a:moveTo>
                    <a:cubicBezTo>
                      <a:pt x="10901" y="6616"/>
                      <a:pt x="11059" y="6805"/>
                      <a:pt x="11059" y="6994"/>
                    </a:cubicBezTo>
                    <a:cubicBezTo>
                      <a:pt x="11122" y="7247"/>
                      <a:pt x="10901" y="7436"/>
                      <a:pt x="10681" y="7436"/>
                    </a:cubicBezTo>
                    <a:lnTo>
                      <a:pt x="8192" y="7436"/>
                    </a:lnTo>
                    <a:cubicBezTo>
                      <a:pt x="7971" y="7436"/>
                      <a:pt x="7751" y="7247"/>
                      <a:pt x="7751" y="6994"/>
                    </a:cubicBezTo>
                    <a:cubicBezTo>
                      <a:pt x="7751" y="6742"/>
                      <a:pt x="7971" y="6616"/>
                      <a:pt x="8192" y="6616"/>
                    </a:cubicBezTo>
                    <a:close/>
                    <a:moveTo>
                      <a:pt x="10681" y="8255"/>
                    </a:moveTo>
                    <a:cubicBezTo>
                      <a:pt x="10901" y="8255"/>
                      <a:pt x="11059" y="8444"/>
                      <a:pt x="11059" y="8696"/>
                    </a:cubicBezTo>
                    <a:cubicBezTo>
                      <a:pt x="11122" y="8885"/>
                      <a:pt x="10901" y="9074"/>
                      <a:pt x="10681" y="9074"/>
                    </a:cubicBezTo>
                    <a:lnTo>
                      <a:pt x="8192" y="9074"/>
                    </a:lnTo>
                    <a:cubicBezTo>
                      <a:pt x="7971" y="9074"/>
                      <a:pt x="7751" y="8885"/>
                      <a:pt x="7751" y="8696"/>
                    </a:cubicBezTo>
                    <a:cubicBezTo>
                      <a:pt x="7751" y="8444"/>
                      <a:pt x="7971" y="8255"/>
                      <a:pt x="8192" y="8255"/>
                    </a:cubicBezTo>
                    <a:close/>
                    <a:moveTo>
                      <a:pt x="4233" y="5360"/>
                    </a:moveTo>
                    <a:cubicBezTo>
                      <a:pt x="4671" y="5360"/>
                      <a:pt x="5082" y="5531"/>
                      <a:pt x="5388" y="5860"/>
                    </a:cubicBezTo>
                    <a:cubicBezTo>
                      <a:pt x="5829" y="6301"/>
                      <a:pt x="5987" y="6868"/>
                      <a:pt x="5829" y="7467"/>
                    </a:cubicBezTo>
                    <a:cubicBezTo>
                      <a:pt x="5766" y="7751"/>
                      <a:pt x="5640" y="7971"/>
                      <a:pt x="5451" y="8192"/>
                    </a:cubicBezTo>
                    <a:cubicBezTo>
                      <a:pt x="6176" y="8601"/>
                      <a:pt x="6711" y="9389"/>
                      <a:pt x="6711" y="10334"/>
                    </a:cubicBezTo>
                    <a:cubicBezTo>
                      <a:pt x="6711" y="10555"/>
                      <a:pt x="6491" y="10744"/>
                      <a:pt x="6270" y="10744"/>
                    </a:cubicBezTo>
                    <a:lnTo>
                      <a:pt x="2143" y="10744"/>
                    </a:lnTo>
                    <a:cubicBezTo>
                      <a:pt x="1891" y="10744"/>
                      <a:pt x="1733" y="10555"/>
                      <a:pt x="1733" y="10303"/>
                    </a:cubicBezTo>
                    <a:cubicBezTo>
                      <a:pt x="1733" y="9357"/>
                      <a:pt x="2238" y="8570"/>
                      <a:pt x="3025" y="8129"/>
                    </a:cubicBezTo>
                    <a:cubicBezTo>
                      <a:pt x="2647" y="7688"/>
                      <a:pt x="2490" y="7121"/>
                      <a:pt x="2647" y="6553"/>
                    </a:cubicBezTo>
                    <a:cubicBezTo>
                      <a:pt x="2805" y="6018"/>
                      <a:pt x="3246" y="5577"/>
                      <a:pt x="3781" y="5419"/>
                    </a:cubicBezTo>
                    <a:cubicBezTo>
                      <a:pt x="3933" y="5379"/>
                      <a:pt x="4084" y="5360"/>
                      <a:pt x="4233" y="5360"/>
                    </a:cubicBezTo>
                    <a:close/>
                    <a:moveTo>
                      <a:pt x="10681" y="9893"/>
                    </a:moveTo>
                    <a:cubicBezTo>
                      <a:pt x="10901" y="9893"/>
                      <a:pt x="11059" y="10113"/>
                      <a:pt x="11059" y="10303"/>
                    </a:cubicBezTo>
                    <a:cubicBezTo>
                      <a:pt x="11122" y="10555"/>
                      <a:pt x="10901" y="10744"/>
                      <a:pt x="10681" y="10744"/>
                    </a:cubicBezTo>
                    <a:lnTo>
                      <a:pt x="8192" y="10744"/>
                    </a:lnTo>
                    <a:cubicBezTo>
                      <a:pt x="7971" y="10744"/>
                      <a:pt x="7751" y="10555"/>
                      <a:pt x="7751" y="10303"/>
                    </a:cubicBezTo>
                    <a:cubicBezTo>
                      <a:pt x="7751" y="10050"/>
                      <a:pt x="7971" y="9893"/>
                      <a:pt x="8192" y="9893"/>
                    </a:cubicBezTo>
                    <a:close/>
                    <a:moveTo>
                      <a:pt x="6396" y="0"/>
                    </a:moveTo>
                    <a:cubicBezTo>
                      <a:pt x="5483" y="0"/>
                      <a:pt x="4726" y="725"/>
                      <a:pt x="4726" y="1639"/>
                    </a:cubicBezTo>
                    <a:lnTo>
                      <a:pt x="4726" y="2458"/>
                    </a:lnTo>
                    <a:lnTo>
                      <a:pt x="1261" y="2458"/>
                    </a:lnTo>
                    <a:cubicBezTo>
                      <a:pt x="599" y="2458"/>
                      <a:pt x="1" y="3025"/>
                      <a:pt x="1" y="3686"/>
                    </a:cubicBezTo>
                    <a:lnTo>
                      <a:pt x="1" y="11122"/>
                    </a:lnTo>
                    <a:cubicBezTo>
                      <a:pt x="1" y="11815"/>
                      <a:pt x="568" y="12350"/>
                      <a:pt x="1261" y="12350"/>
                    </a:cubicBezTo>
                    <a:lnTo>
                      <a:pt x="11468" y="12350"/>
                    </a:lnTo>
                    <a:cubicBezTo>
                      <a:pt x="12130" y="12350"/>
                      <a:pt x="12697" y="11815"/>
                      <a:pt x="12697" y="11122"/>
                    </a:cubicBezTo>
                    <a:lnTo>
                      <a:pt x="12697" y="3686"/>
                    </a:lnTo>
                    <a:cubicBezTo>
                      <a:pt x="12760" y="3025"/>
                      <a:pt x="12162" y="2458"/>
                      <a:pt x="11500" y="2458"/>
                    </a:cubicBezTo>
                    <a:lnTo>
                      <a:pt x="8034" y="2458"/>
                    </a:lnTo>
                    <a:lnTo>
                      <a:pt x="8034" y="1639"/>
                    </a:lnTo>
                    <a:cubicBezTo>
                      <a:pt x="8034" y="725"/>
                      <a:pt x="7278" y="0"/>
                      <a:pt x="63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193" name="Google Shape;10088;p74"/>
              <p:cNvSpPr/>
              <p:nvPr/>
            </p:nvSpPr>
            <p:spPr>
              <a:xfrm>
                <a:off x="-59293652" y="3740025"/>
                <a:ext cx="14175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567" h="568" extrusionOk="0">
                    <a:moveTo>
                      <a:pt x="284" y="0"/>
                    </a:moveTo>
                    <a:cubicBezTo>
                      <a:pt x="126" y="0"/>
                      <a:pt x="0" y="126"/>
                      <a:pt x="0" y="284"/>
                    </a:cubicBezTo>
                    <a:cubicBezTo>
                      <a:pt x="0" y="441"/>
                      <a:pt x="126" y="567"/>
                      <a:pt x="284" y="567"/>
                    </a:cubicBezTo>
                    <a:cubicBezTo>
                      <a:pt x="441" y="567"/>
                      <a:pt x="567" y="441"/>
                      <a:pt x="567" y="284"/>
                    </a:cubicBezTo>
                    <a:cubicBezTo>
                      <a:pt x="567" y="126"/>
                      <a:pt x="441" y="0"/>
                      <a:pt x="2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</p:grpSp>
        <p:grpSp>
          <p:nvGrpSpPr>
            <p:cNvPr id="194" name="Google Shape;10089;p74"/>
            <p:cNvGrpSpPr/>
            <p:nvPr/>
          </p:nvGrpSpPr>
          <p:grpSpPr>
            <a:xfrm>
              <a:off x="8825251" y="1572826"/>
              <a:ext cx="732560" cy="724676"/>
              <a:chOff x="-64406128" y="3362225"/>
              <a:chExt cx="318225" cy="314800"/>
            </a:xfrm>
            <a:grpFill/>
          </p:grpSpPr>
          <p:sp>
            <p:nvSpPr>
              <p:cNvPr id="195" name="Google Shape;10090;p74"/>
              <p:cNvSpPr/>
              <p:nvPr/>
            </p:nvSpPr>
            <p:spPr>
              <a:xfrm>
                <a:off x="-64332098" y="3362225"/>
                <a:ext cx="170150" cy="199025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7961" extrusionOk="0">
                    <a:moveTo>
                      <a:pt x="4506" y="3266"/>
                    </a:moveTo>
                    <a:cubicBezTo>
                      <a:pt x="4569" y="3266"/>
                      <a:pt x="4601" y="3298"/>
                      <a:pt x="4632" y="3298"/>
                    </a:cubicBezTo>
                    <a:lnTo>
                      <a:pt x="5577" y="4621"/>
                    </a:lnTo>
                    <a:cubicBezTo>
                      <a:pt x="5420" y="5881"/>
                      <a:pt x="4664" y="7110"/>
                      <a:pt x="3403" y="7110"/>
                    </a:cubicBezTo>
                    <a:cubicBezTo>
                      <a:pt x="2206" y="7110"/>
                      <a:pt x="1419" y="5944"/>
                      <a:pt x="1261" y="4621"/>
                    </a:cubicBezTo>
                    <a:lnTo>
                      <a:pt x="2206" y="3298"/>
                    </a:lnTo>
                    <a:cubicBezTo>
                      <a:pt x="2238" y="3266"/>
                      <a:pt x="2269" y="3266"/>
                      <a:pt x="2301" y="3266"/>
                    </a:cubicBezTo>
                    <a:close/>
                    <a:moveTo>
                      <a:pt x="4055" y="1"/>
                    </a:moveTo>
                    <a:cubicBezTo>
                      <a:pt x="3400" y="1"/>
                      <a:pt x="2703" y="167"/>
                      <a:pt x="2049" y="494"/>
                    </a:cubicBezTo>
                    <a:cubicBezTo>
                      <a:pt x="1957" y="483"/>
                      <a:pt x="1867" y="478"/>
                      <a:pt x="1779" y="478"/>
                    </a:cubicBezTo>
                    <a:cubicBezTo>
                      <a:pt x="1354" y="478"/>
                      <a:pt x="976" y="600"/>
                      <a:pt x="662" y="809"/>
                    </a:cubicBezTo>
                    <a:cubicBezTo>
                      <a:pt x="347" y="1061"/>
                      <a:pt x="1" y="1534"/>
                      <a:pt x="1" y="2384"/>
                    </a:cubicBezTo>
                    <a:cubicBezTo>
                      <a:pt x="1" y="2857"/>
                      <a:pt x="95" y="3613"/>
                      <a:pt x="347" y="4621"/>
                    </a:cubicBezTo>
                    <a:cubicBezTo>
                      <a:pt x="473" y="4810"/>
                      <a:pt x="536" y="6070"/>
                      <a:pt x="1482" y="7078"/>
                    </a:cubicBezTo>
                    <a:cubicBezTo>
                      <a:pt x="2049" y="7646"/>
                      <a:pt x="2710" y="7961"/>
                      <a:pt x="3403" y="7961"/>
                    </a:cubicBezTo>
                    <a:cubicBezTo>
                      <a:pt x="5136" y="7961"/>
                      <a:pt x="6207" y="6417"/>
                      <a:pt x="6396" y="4621"/>
                    </a:cubicBezTo>
                    <a:cubicBezTo>
                      <a:pt x="6554" y="4085"/>
                      <a:pt x="6774" y="3046"/>
                      <a:pt x="6806" y="2447"/>
                    </a:cubicBezTo>
                    <a:cubicBezTo>
                      <a:pt x="6806" y="1565"/>
                      <a:pt x="6459" y="872"/>
                      <a:pt x="5703" y="431"/>
                    </a:cubicBezTo>
                    <a:cubicBezTo>
                      <a:pt x="5234" y="143"/>
                      <a:pt x="4662" y="1"/>
                      <a:pt x="405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196" name="Google Shape;10091;p74"/>
              <p:cNvSpPr/>
              <p:nvPr/>
            </p:nvSpPr>
            <p:spPr>
              <a:xfrm>
                <a:off x="-64406128" y="3559050"/>
                <a:ext cx="318225" cy="117975"/>
              </a:xfrm>
              <a:custGeom>
                <a:avLst/>
                <a:gdLst/>
                <a:ahLst/>
                <a:cxnLst/>
                <a:rect l="l" t="t" r="r" b="b"/>
                <a:pathLst>
                  <a:path w="12729" h="4719" extrusionOk="0">
                    <a:moveTo>
                      <a:pt x="4474" y="1001"/>
                    </a:moveTo>
                    <a:lnTo>
                      <a:pt x="5797" y="2293"/>
                    </a:lnTo>
                    <a:lnTo>
                      <a:pt x="5199" y="2891"/>
                    </a:lnTo>
                    <a:lnTo>
                      <a:pt x="4002" y="1159"/>
                    </a:lnTo>
                    <a:cubicBezTo>
                      <a:pt x="4159" y="1096"/>
                      <a:pt x="4380" y="1064"/>
                      <a:pt x="4474" y="1001"/>
                    </a:cubicBezTo>
                    <a:close/>
                    <a:moveTo>
                      <a:pt x="8318" y="1001"/>
                    </a:moveTo>
                    <a:cubicBezTo>
                      <a:pt x="8475" y="1064"/>
                      <a:pt x="8633" y="1159"/>
                      <a:pt x="8790" y="1190"/>
                    </a:cubicBezTo>
                    <a:lnTo>
                      <a:pt x="7593" y="2891"/>
                    </a:lnTo>
                    <a:lnTo>
                      <a:pt x="6995" y="2293"/>
                    </a:lnTo>
                    <a:lnTo>
                      <a:pt x="8318" y="1001"/>
                    </a:lnTo>
                    <a:close/>
                    <a:moveTo>
                      <a:pt x="10681" y="3112"/>
                    </a:moveTo>
                    <a:cubicBezTo>
                      <a:pt x="10901" y="3112"/>
                      <a:pt x="11059" y="3301"/>
                      <a:pt x="11059" y="3553"/>
                    </a:cubicBezTo>
                    <a:cubicBezTo>
                      <a:pt x="11059" y="3742"/>
                      <a:pt x="10870" y="3931"/>
                      <a:pt x="10681" y="3931"/>
                    </a:cubicBezTo>
                    <a:lnTo>
                      <a:pt x="9578" y="3931"/>
                    </a:lnTo>
                    <a:cubicBezTo>
                      <a:pt x="9326" y="3931"/>
                      <a:pt x="9137" y="3742"/>
                      <a:pt x="9137" y="3553"/>
                    </a:cubicBezTo>
                    <a:cubicBezTo>
                      <a:pt x="9137" y="3301"/>
                      <a:pt x="9326" y="3112"/>
                      <a:pt x="9578" y="3112"/>
                    </a:cubicBezTo>
                    <a:close/>
                    <a:moveTo>
                      <a:pt x="4458" y="1"/>
                    </a:moveTo>
                    <a:cubicBezTo>
                      <a:pt x="4348" y="1"/>
                      <a:pt x="4238" y="40"/>
                      <a:pt x="4159" y="119"/>
                    </a:cubicBezTo>
                    <a:cubicBezTo>
                      <a:pt x="4065" y="245"/>
                      <a:pt x="3939" y="308"/>
                      <a:pt x="3781" y="308"/>
                    </a:cubicBezTo>
                    <a:lnTo>
                      <a:pt x="2395" y="308"/>
                    </a:lnTo>
                    <a:cubicBezTo>
                      <a:pt x="914" y="308"/>
                      <a:pt x="0" y="1442"/>
                      <a:pt x="0" y="2639"/>
                    </a:cubicBezTo>
                    <a:lnTo>
                      <a:pt x="0" y="4341"/>
                    </a:lnTo>
                    <a:cubicBezTo>
                      <a:pt x="0" y="4561"/>
                      <a:pt x="189" y="4719"/>
                      <a:pt x="441" y="4719"/>
                    </a:cubicBezTo>
                    <a:lnTo>
                      <a:pt x="12287" y="4719"/>
                    </a:lnTo>
                    <a:cubicBezTo>
                      <a:pt x="12508" y="4719"/>
                      <a:pt x="12665" y="4530"/>
                      <a:pt x="12665" y="4341"/>
                    </a:cubicBezTo>
                    <a:lnTo>
                      <a:pt x="12665" y="2639"/>
                    </a:lnTo>
                    <a:cubicBezTo>
                      <a:pt x="12728" y="1474"/>
                      <a:pt x="11783" y="371"/>
                      <a:pt x="10303" y="371"/>
                    </a:cubicBezTo>
                    <a:lnTo>
                      <a:pt x="8948" y="371"/>
                    </a:lnTo>
                    <a:cubicBezTo>
                      <a:pt x="8727" y="371"/>
                      <a:pt x="8664" y="277"/>
                      <a:pt x="8538" y="151"/>
                    </a:cubicBezTo>
                    <a:cubicBezTo>
                      <a:pt x="8456" y="52"/>
                      <a:pt x="8339" y="5"/>
                      <a:pt x="8219" y="5"/>
                    </a:cubicBezTo>
                    <a:cubicBezTo>
                      <a:pt x="8110" y="5"/>
                      <a:pt x="7998" y="44"/>
                      <a:pt x="7908" y="119"/>
                    </a:cubicBezTo>
                    <a:lnTo>
                      <a:pt x="6333" y="1694"/>
                    </a:lnTo>
                    <a:lnTo>
                      <a:pt x="4758" y="119"/>
                    </a:lnTo>
                    <a:cubicBezTo>
                      <a:pt x="4679" y="40"/>
                      <a:pt x="4569" y="1"/>
                      <a:pt x="44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</p:grpSp>
        <p:sp>
          <p:nvSpPr>
            <p:cNvPr id="218" name="Google Shape;10113;p74"/>
            <p:cNvSpPr/>
            <p:nvPr/>
          </p:nvSpPr>
          <p:spPr>
            <a:xfrm>
              <a:off x="7156894" y="3640883"/>
              <a:ext cx="562265" cy="556052"/>
            </a:xfrm>
            <a:custGeom>
              <a:avLst/>
              <a:gdLst/>
              <a:ahLst/>
              <a:cxnLst/>
              <a:rect l="l" t="t" r="r" b="b"/>
              <a:pathLst>
                <a:path w="12759" h="12619" extrusionOk="0">
                  <a:moveTo>
                    <a:pt x="10082" y="2190"/>
                  </a:moveTo>
                  <a:lnTo>
                    <a:pt x="11027" y="2726"/>
                  </a:lnTo>
                  <a:lnTo>
                    <a:pt x="8948" y="6317"/>
                  </a:lnTo>
                  <a:lnTo>
                    <a:pt x="8003" y="5781"/>
                  </a:lnTo>
                  <a:cubicBezTo>
                    <a:pt x="8349" y="5151"/>
                    <a:pt x="9704" y="2820"/>
                    <a:pt x="10082" y="2190"/>
                  </a:cubicBezTo>
                  <a:close/>
                  <a:moveTo>
                    <a:pt x="7813" y="6601"/>
                  </a:moveTo>
                  <a:lnTo>
                    <a:pt x="8318" y="6916"/>
                  </a:lnTo>
                  <a:lnTo>
                    <a:pt x="7782" y="7262"/>
                  </a:lnTo>
                  <a:lnTo>
                    <a:pt x="7813" y="6601"/>
                  </a:lnTo>
                  <a:close/>
                  <a:moveTo>
                    <a:pt x="10554" y="8522"/>
                  </a:moveTo>
                  <a:cubicBezTo>
                    <a:pt x="10806" y="8522"/>
                    <a:pt x="10964" y="8711"/>
                    <a:pt x="10964" y="8900"/>
                  </a:cubicBezTo>
                  <a:cubicBezTo>
                    <a:pt x="10964" y="9153"/>
                    <a:pt x="10806" y="9342"/>
                    <a:pt x="10554" y="9342"/>
                  </a:cubicBezTo>
                  <a:lnTo>
                    <a:pt x="5608" y="9342"/>
                  </a:lnTo>
                  <a:cubicBezTo>
                    <a:pt x="5356" y="9342"/>
                    <a:pt x="5167" y="9153"/>
                    <a:pt x="5167" y="8900"/>
                  </a:cubicBezTo>
                  <a:cubicBezTo>
                    <a:pt x="5167" y="8680"/>
                    <a:pt x="5356" y="8522"/>
                    <a:pt x="5608" y="8522"/>
                  </a:cubicBezTo>
                  <a:close/>
                  <a:moveTo>
                    <a:pt x="3088" y="5592"/>
                  </a:moveTo>
                  <a:cubicBezTo>
                    <a:pt x="3308" y="5592"/>
                    <a:pt x="3497" y="5813"/>
                    <a:pt x="3497" y="6002"/>
                  </a:cubicBezTo>
                  <a:lnTo>
                    <a:pt x="3497" y="6286"/>
                  </a:lnTo>
                  <a:cubicBezTo>
                    <a:pt x="3970" y="6443"/>
                    <a:pt x="4348" y="6916"/>
                    <a:pt x="4348" y="7451"/>
                  </a:cubicBezTo>
                  <a:cubicBezTo>
                    <a:pt x="4348" y="7703"/>
                    <a:pt x="4159" y="7861"/>
                    <a:pt x="3907" y="7861"/>
                  </a:cubicBezTo>
                  <a:cubicBezTo>
                    <a:pt x="3655" y="7861"/>
                    <a:pt x="3497" y="7640"/>
                    <a:pt x="3497" y="7451"/>
                  </a:cubicBezTo>
                  <a:cubicBezTo>
                    <a:pt x="3497" y="7231"/>
                    <a:pt x="3308" y="7010"/>
                    <a:pt x="3088" y="7010"/>
                  </a:cubicBezTo>
                  <a:cubicBezTo>
                    <a:pt x="2836" y="7010"/>
                    <a:pt x="2678" y="7231"/>
                    <a:pt x="2678" y="7451"/>
                  </a:cubicBezTo>
                  <a:cubicBezTo>
                    <a:pt x="2678" y="7703"/>
                    <a:pt x="3025" y="7924"/>
                    <a:pt x="3340" y="8176"/>
                  </a:cubicBezTo>
                  <a:cubicBezTo>
                    <a:pt x="3781" y="8491"/>
                    <a:pt x="4348" y="8869"/>
                    <a:pt x="4348" y="9531"/>
                  </a:cubicBezTo>
                  <a:cubicBezTo>
                    <a:pt x="4348" y="10098"/>
                    <a:pt x="3970" y="10539"/>
                    <a:pt x="3497" y="10728"/>
                  </a:cubicBezTo>
                  <a:lnTo>
                    <a:pt x="3497" y="11011"/>
                  </a:lnTo>
                  <a:cubicBezTo>
                    <a:pt x="3497" y="11232"/>
                    <a:pt x="3308" y="11452"/>
                    <a:pt x="3088" y="11452"/>
                  </a:cubicBezTo>
                  <a:cubicBezTo>
                    <a:pt x="2836" y="11452"/>
                    <a:pt x="2678" y="11232"/>
                    <a:pt x="2678" y="11011"/>
                  </a:cubicBezTo>
                  <a:lnTo>
                    <a:pt x="2678" y="10728"/>
                  </a:lnTo>
                  <a:cubicBezTo>
                    <a:pt x="2206" y="10570"/>
                    <a:pt x="1859" y="10098"/>
                    <a:pt x="1859" y="9531"/>
                  </a:cubicBezTo>
                  <a:cubicBezTo>
                    <a:pt x="1859" y="9310"/>
                    <a:pt x="2048" y="9121"/>
                    <a:pt x="2300" y="9121"/>
                  </a:cubicBezTo>
                  <a:cubicBezTo>
                    <a:pt x="2521" y="9121"/>
                    <a:pt x="2678" y="9310"/>
                    <a:pt x="2678" y="9531"/>
                  </a:cubicBezTo>
                  <a:cubicBezTo>
                    <a:pt x="2678" y="9783"/>
                    <a:pt x="2867" y="9940"/>
                    <a:pt x="3088" y="9940"/>
                  </a:cubicBezTo>
                  <a:cubicBezTo>
                    <a:pt x="3308" y="9940"/>
                    <a:pt x="3497" y="9751"/>
                    <a:pt x="3497" y="9531"/>
                  </a:cubicBezTo>
                  <a:cubicBezTo>
                    <a:pt x="3497" y="9310"/>
                    <a:pt x="3182" y="9089"/>
                    <a:pt x="2836" y="8837"/>
                  </a:cubicBezTo>
                  <a:cubicBezTo>
                    <a:pt x="2395" y="8522"/>
                    <a:pt x="1859" y="8113"/>
                    <a:pt x="1859" y="7451"/>
                  </a:cubicBezTo>
                  <a:cubicBezTo>
                    <a:pt x="1859" y="6916"/>
                    <a:pt x="2206" y="6475"/>
                    <a:pt x="2678" y="6286"/>
                  </a:cubicBezTo>
                  <a:lnTo>
                    <a:pt x="2678" y="6002"/>
                  </a:lnTo>
                  <a:cubicBezTo>
                    <a:pt x="2678" y="5750"/>
                    <a:pt x="2867" y="5592"/>
                    <a:pt x="3088" y="5592"/>
                  </a:cubicBezTo>
                  <a:close/>
                  <a:moveTo>
                    <a:pt x="10554" y="11011"/>
                  </a:moveTo>
                  <a:cubicBezTo>
                    <a:pt x="10806" y="11011"/>
                    <a:pt x="10964" y="11200"/>
                    <a:pt x="10964" y="11452"/>
                  </a:cubicBezTo>
                  <a:cubicBezTo>
                    <a:pt x="10964" y="11641"/>
                    <a:pt x="10806" y="11830"/>
                    <a:pt x="10554" y="11830"/>
                  </a:cubicBezTo>
                  <a:lnTo>
                    <a:pt x="5608" y="11830"/>
                  </a:lnTo>
                  <a:cubicBezTo>
                    <a:pt x="5356" y="11830"/>
                    <a:pt x="5167" y="11641"/>
                    <a:pt x="5167" y="11452"/>
                  </a:cubicBezTo>
                  <a:cubicBezTo>
                    <a:pt x="5167" y="11200"/>
                    <a:pt x="5356" y="11011"/>
                    <a:pt x="5608" y="11011"/>
                  </a:cubicBezTo>
                  <a:close/>
                  <a:moveTo>
                    <a:pt x="10933" y="1"/>
                  </a:moveTo>
                  <a:cubicBezTo>
                    <a:pt x="10599" y="1"/>
                    <a:pt x="10280" y="176"/>
                    <a:pt x="10113" y="489"/>
                  </a:cubicBezTo>
                  <a:lnTo>
                    <a:pt x="7877" y="4395"/>
                  </a:lnTo>
                  <a:lnTo>
                    <a:pt x="1229" y="4395"/>
                  </a:lnTo>
                  <a:cubicBezTo>
                    <a:pt x="567" y="4395"/>
                    <a:pt x="0" y="4931"/>
                    <a:pt x="0" y="5592"/>
                  </a:cubicBezTo>
                  <a:lnTo>
                    <a:pt x="0" y="11389"/>
                  </a:lnTo>
                  <a:cubicBezTo>
                    <a:pt x="0" y="12051"/>
                    <a:pt x="567" y="12618"/>
                    <a:pt x="1229" y="12618"/>
                  </a:cubicBezTo>
                  <a:lnTo>
                    <a:pt x="11437" y="12618"/>
                  </a:lnTo>
                  <a:cubicBezTo>
                    <a:pt x="12098" y="12618"/>
                    <a:pt x="12697" y="12082"/>
                    <a:pt x="12697" y="11389"/>
                  </a:cubicBezTo>
                  <a:lnTo>
                    <a:pt x="12697" y="5592"/>
                  </a:lnTo>
                  <a:cubicBezTo>
                    <a:pt x="12602" y="4931"/>
                    <a:pt x="12067" y="4395"/>
                    <a:pt x="11374" y="4395"/>
                  </a:cubicBezTo>
                  <a:lnTo>
                    <a:pt x="11027" y="4395"/>
                  </a:lnTo>
                  <a:lnTo>
                    <a:pt x="12476" y="1875"/>
                  </a:lnTo>
                  <a:cubicBezTo>
                    <a:pt x="12760" y="1402"/>
                    <a:pt x="12602" y="804"/>
                    <a:pt x="12130" y="583"/>
                  </a:cubicBezTo>
                  <a:lnTo>
                    <a:pt x="11437" y="142"/>
                  </a:lnTo>
                  <a:cubicBezTo>
                    <a:pt x="11277" y="46"/>
                    <a:pt x="11103" y="1"/>
                    <a:pt x="109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grpSp>
          <p:nvGrpSpPr>
            <p:cNvPr id="223" name="Google Shape;10118;p74"/>
            <p:cNvGrpSpPr/>
            <p:nvPr/>
          </p:nvGrpSpPr>
          <p:grpSpPr>
            <a:xfrm>
              <a:off x="11767951" y="2764178"/>
              <a:ext cx="498284" cy="505891"/>
              <a:chOff x="-59400777" y="4084200"/>
              <a:chExt cx="311125" cy="315875"/>
            </a:xfrm>
            <a:grpFill/>
          </p:grpSpPr>
          <p:sp>
            <p:nvSpPr>
              <p:cNvPr id="224" name="Google Shape;10119;p74"/>
              <p:cNvSpPr/>
              <p:nvPr/>
            </p:nvSpPr>
            <p:spPr>
              <a:xfrm>
                <a:off x="-59400777" y="4317350"/>
                <a:ext cx="898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309" extrusionOk="0">
                    <a:moveTo>
                      <a:pt x="1796" y="851"/>
                    </a:moveTo>
                    <a:cubicBezTo>
                      <a:pt x="2048" y="851"/>
                      <a:pt x="2237" y="1071"/>
                      <a:pt x="2237" y="1260"/>
                    </a:cubicBezTo>
                    <a:cubicBezTo>
                      <a:pt x="2237" y="1449"/>
                      <a:pt x="2048" y="1701"/>
                      <a:pt x="1796" y="1701"/>
                    </a:cubicBezTo>
                    <a:cubicBezTo>
                      <a:pt x="1576" y="1701"/>
                      <a:pt x="1418" y="1481"/>
                      <a:pt x="1418" y="1260"/>
                    </a:cubicBezTo>
                    <a:cubicBezTo>
                      <a:pt x="1418" y="1008"/>
                      <a:pt x="1576" y="851"/>
                      <a:pt x="1796" y="851"/>
                    </a:cubicBezTo>
                    <a:close/>
                    <a:moveTo>
                      <a:pt x="0" y="0"/>
                    </a:moveTo>
                    <a:lnTo>
                      <a:pt x="0" y="2079"/>
                    </a:lnTo>
                    <a:cubicBezTo>
                      <a:pt x="0" y="2741"/>
                      <a:pt x="536" y="3308"/>
                      <a:pt x="1229" y="3308"/>
                    </a:cubicBezTo>
                    <a:lnTo>
                      <a:pt x="2332" y="3308"/>
                    </a:lnTo>
                    <a:cubicBezTo>
                      <a:pt x="2993" y="3308"/>
                      <a:pt x="3592" y="2741"/>
                      <a:pt x="3592" y="2079"/>
                    </a:cubicBezTo>
                    <a:lnTo>
                      <a:pt x="359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225" name="Google Shape;10120;p74"/>
              <p:cNvSpPr/>
              <p:nvPr/>
            </p:nvSpPr>
            <p:spPr>
              <a:xfrm>
                <a:off x="-59400002" y="4084200"/>
                <a:ext cx="89825" cy="212700"/>
              </a:xfrm>
              <a:custGeom>
                <a:avLst/>
                <a:gdLst/>
                <a:ahLst/>
                <a:cxnLst/>
                <a:rect l="l" t="t" r="r" b="b"/>
                <a:pathLst>
                  <a:path w="3593" h="8508" extrusionOk="0">
                    <a:moveTo>
                      <a:pt x="1734" y="1607"/>
                    </a:moveTo>
                    <a:cubicBezTo>
                      <a:pt x="1923" y="1607"/>
                      <a:pt x="2175" y="1797"/>
                      <a:pt x="2175" y="2049"/>
                    </a:cubicBezTo>
                    <a:lnTo>
                      <a:pt x="2175" y="7278"/>
                    </a:lnTo>
                    <a:cubicBezTo>
                      <a:pt x="2175" y="7499"/>
                      <a:pt x="1986" y="7656"/>
                      <a:pt x="1734" y="7656"/>
                    </a:cubicBezTo>
                    <a:cubicBezTo>
                      <a:pt x="1513" y="7656"/>
                      <a:pt x="1356" y="7467"/>
                      <a:pt x="1356" y="7278"/>
                    </a:cubicBezTo>
                    <a:lnTo>
                      <a:pt x="1356" y="2049"/>
                    </a:lnTo>
                    <a:cubicBezTo>
                      <a:pt x="1356" y="1797"/>
                      <a:pt x="1545" y="1607"/>
                      <a:pt x="1734" y="1607"/>
                    </a:cubicBezTo>
                    <a:close/>
                    <a:moveTo>
                      <a:pt x="1230" y="1"/>
                    </a:moveTo>
                    <a:cubicBezTo>
                      <a:pt x="568" y="1"/>
                      <a:pt x="1" y="536"/>
                      <a:pt x="1" y="1198"/>
                    </a:cubicBezTo>
                    <a:lnTo>
                      <a:pt x="1" y="8507"/>
                    </a:lnTo>
                    <a:lnTo>
                      <a:pt x="3593" y="8507"/>
                    </a:lnTo>
                    <a:lnTo>
                      <a:pt x="3593" y="1198"/>
                    </a:lnTo>
                    <a:cubicBezTo>
                      <a:pt x="3561" y="536"/>
                      <a:pt x="2994" y="1"/>
                      <a:pt x="23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226" name="Google Shape;10121;p74"/>
              <p:cNvSpPr/>
              <p:nvPr/>
            </p:nvSpPr>
            <p:spPr>
              <a:xfrm>
                <a:off x="-59290502" y="4317350"/>
                <a:ext cx="898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309" extrusionOk="0">
                    <a:moveTo>
                      <a:pt x="1796" y="851"/>
                    </a:moveTo>
                    <a:cubicBezTo>
                      <a:pt x="2048" y="851"/>
                      <a:pt x="2205" y="1071"/>
                      <a:pt x="2205" y="1260"/>
                    </a:cubicBezTo>
                    <a:cubicBezTo>
                      <a:pt x="2205" y="1449"/>
                      <a:pt x="2016" y="1701"/>
                      <a:pt x="1796" y="1701"/>
                    </a:cubicBezTo>
                    <a:cubicBezTo>
                      <a:pt x="1575" y="1701"/>
                      <a:pt x="1386" y="1481"/>
                      <a:pt x="1386" y="1260"/>
                    </a:cubicBezTo>
                    <a:cubicBezTo>
                      <a:pt x="1386" y="1008"/>
                      <a:pt x="1575" y="851"/>
                      <a:pt x="1796" y="851"/>
                    </a:cubicBezTo>
                    <a:close/>
                    <a:moveTo>
                      <a:pt x="0" y="0"/>
                    </a:moveTo>
                    <a:lnTo>
                      <a:pt x="0" y="2079"/>
                    </a:lnTo>
                    <a:cubicBezTo>
                      <a:pt x="0" y="2741"/>
                      <a:pt x="536" y="3308"/>
                      <a:pt x="1260" y="3308"/>
                    </a:cubicBezTo>
                    <a:lnTo>
                      <a:pt x="2363" y="3308"/>
                    </a:lnTo>
                    <a:cubicBezTo>
                      <a:pt x="3025" y="3308"/>
                      <a:pt x="3592" y="2741"/>
                      <a:pt x="3592" y="2079"/>
                    </a:cubicBezTo>
                    <a:lnTo>
                      <a:pt x="359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227" name="Google Shape;10122;p74"/>
              <p:cNvSpPr/>
              <p:nvPr/>
            </p:nvSpPr>
            <p:spPr>
              <a:xfrm>
                <a:off x="-59290502" y="4084200"/>
                <a:ext cx="89800" cy="212700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8508" extrusionOk="0">
                    <a:moveTo>
                      <a:pt x="1796" y="1607"/>
                    </a:moveTo>
                    <a:cubicBezTo>
                      <a:pt x="2048" y="1607"/>
                      <a:pt x="2205" y="1797"/>
                      <a:pt x="2205" y="2049"/>
                    </a:cubicBezTo>
                    <a:lnTo>
                      <a:pt x="2205" y="7278"/>
                    </a:lnTo>
                    <a:cubicBezTo>
                      <a:pt x="2205" y="7499"/>
                      <a:pt x="2016" y="7656"/>
                      <a:pt x="1796" y="7656"/>
                    </a:cubicBezTo>
                    <a:cubicBezTo>
                      <a:pt x="1607" y="7656"/>
                      <a:pt x="1386" y="7467"/>
                      <a:pt x="1386" y="7278"/>
                    </a:cubicBezTo>
                    <a:lnTo>
                      <a:pt x="1386" y="2049"/>
                    </a:lnTo>
                    <a:cubicBezTo>
                      <a:pt x="1386" y="1797"/>
                      <a:pt x="1575" y="1607"/>
                      <a:pt x="1796" y="1607"/>
                    </a:cubicBezTo>
                    <a:close/>
                    <a:moveTo>
                      <a:pt x="1260" y="1"/>
                    </a:moveTo>
                    <a:cubicBezTo>
                      <a:pt x="599" y="1"/>
                      <a:pt x="0" y="536"/>
                      <a:pt x="0" y="1198"/>
                    </a:cubicBezTo>
                    <a:lnTo>
                      <a:pt x="0" y="8507"/>
                    </a:lnTo>
                    <a:lnTo>
                      <a:pt x="3592" y="8507"/>
                    </a:lnTo>
                    <a:lnTo>
                      <a:pt x="3592" y="1198"/>
                    </a:lnTo>
                    <a:cubicBezTo>
                      <a:pt x="3592" y="536"/>
                      <a:pt x="3025" y="1"/>
                      <a:pt x="23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228" name="Google Shape;10123;p74"/>
              <p:cNvSpPr/>
              <p:nvPr/>
            </p:nvSpPr>
            <p:spPr>
              <a:xfrm>
                <a:off x="-59181026" y="4317350"/>
                <a:ext cx="898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309" extrusionOk="0">
                    <a:moveTo>
                      <a:pt x="1828" y="851"/>
                    </a:moveTo>
                    <a:cubicBezTo>
                      <a:pt x="2080" y="851"/>
                      <a:pt x="2269" y="1071"/>
                      <a:pt x="2269" y="1260"/>
                    </a:cubicBezTo>
                    <a:cubicBezTo>
                      <a:pt x="2269" y="1449"/>
                      <a:pt x="2080" y="1701"/>
                      <a:pt x="1828" y="1701"/>
                    </a:cubicBezTo>
                    <a:cubicBezTo>
                      <a:pt x="1607" y="1701"/>
                      <a:pt x="1450" y="1481"/>
                      <a:pt x="1450" y="1260"/>
                    </a:cubicBezTo>
                    <a:cubicBezTo>
                      <a:pt x="1450" y="1008"/>
                      <a:pt x="1607" y="851"/>
                      <a:pt x="1828" y="851"/>
                    </a:cubicBezTo>
                    <a:close/>
                    <a:moveTo>
                      <a:pt x="0" y="0"/>
                    </a:moveTo>
                    <a:lnTo>
                      <a:pt x="0" y="2079"/>
                    </a:lnTo>
                    <a:lnTo>
                      <a:pt x="32" y="2079"/>
                    </a:lnTo>
                    <a:cubicBezTo>
                      <a:pt x="32" y="2741"/>
                      <a:pt x="567" y="3308"/>
                      <a:pt x="1261" y="3308"/>
                    </a:cubicBezTo>
                    <a:lnTo>
                      <a:pt x="2363" y="3308"/>
                    </a:lnTo>
                    <a:cubicBezTo>
                      <a:pt x="3025" y="3308"/>
                      <a:pt x="3592" y="2741"/>
                      <a:pt x="3592" y="2079"/>
                    </a:cubicBezTo>
                    <a:lnTo>
                      <a:pt x="359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229" name="Google Shape;10124;p74"/>
              <p:cNvSpPr/>
              <p:nvPr/>
            </p:nvSpPr>
            <p:spPr>
              <a:xfrm>
                <a:off x="-59179451" y="4084200"/>
                <a:ext cx="89800" cy="212700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8508" extrusionOk="0">
                    <a:moveTo>
                      <a:pt x="1733" y="1607"/>
                    </a:moveTo>
                    <a:cubicBezTo>
                      <a:pt x="1922" y="1607"/>
                      <a:pt x="2174" y="1797"/>
                      <a:pt x="2174" y="2049"/>
                    </a:cubicBezTo>
                    <a:lnTo>
                      <a:pt x="2174" y="7278"/>
                    </a:lnTo>
                    <a:cubicBezTo>
                      <a:pt x="2174" y="7499"/>
                      <a:pt x="1985" y="7656"/>
                      <a:pt x="1733" y="7656"/>
                    </a:cubicBezTo>
                    <a:cubicBezTo>
                      <a:pt x="1513" y="7656"/>
                      <a:pt x="1355" y="7467"/>
                      <a:pt x="1355" y="7278"/>
                    </a:cubicBezTo>
                    <a:lnTo>
                      <a:pt x="1355" y="2049"/>
                    </a:lnTo>
                    <a:cubicBezTo>
                      <a:pt x="1355" y="1797"/>
                      <a:pt x="1544" y="1607"/>
                      <a:pt x="1733" y="1607"/>
                    </a:cubicBezTo>
                    <a:close/>
                    <a:moveTo>
                      <a:pt x="1229" y="1"/>
                    </a:moveTo>
                    <a:cubicBezTo>
                      <a:pt x="567" y="1"/>
                      <a:pt x="0" y="536"/>
                      <a:pt x="0" y="1198"/>
                    </a:cubicBezTo>
                    <a:lnTo>
                      <a:pt x="0" y="8507"/>
                    </a:lnTo>
                    <a:lnTo>
                      <a:pt x="3592" y="8507"/>
                    </a:lnTo>
                    <a:lnTo>
                      <a:pt x="3592" y="1198"/>
                    </a:lnTo>
                    <a:cubicBezTo>
                      <a:pt x="3560" y="536"/>
                      <a:pt x="2993" y="1"/>
                      <a:pt x="23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</p:grpSp>
        <p:grpSp>
          <p:nvGrpSpPr>
            <p:cNvPr id="234" name="Google Shape;10129;p74"/>
            <p:cNvGrpSpPr/>
            <p:nvPr/>
          </p:nvGrpSpPr>
          <p:grpSpPr>
            <a:xfrm>
              <a:off x="8061811" y="1613794"/>
              <a:ext cx="607772" cy="714064"/>
              <a:chOff x="-64022548" y="3727425"/>
              <a:chExt cx="270175" cy="317425"/>
            </a:xfrm>
            <a:grpFill/>
          </p:grpSpPr>
          <p:sp>
            <p:nvSpPr>
              <p:cNvPr id="235" name="Google Shape;10130;p74"/>
              <p:cNvSpPr/>
              <p:nvPr/>
            </p:nvSpPr>
            <p:spPr>
              <a:xfrm>
                <a:off x="-64022548" y="3912500"/>
                <a:ext cx="270175" cy="90600"/>
              </a:xfrm>
              <a:custGeom>
                <a:avLst/>
                <a:gdLst/>
                <a:ahLst/>
                <a:cxnLst/>
                <a:rect l="l" t="t" r="r" b="b"/>
                <a:pathLst>
                  <a:path w="10807" h="3623" extrusionOk="0">
                    <a:moveTo>
                      <a:pt x="2111" y="1"/>
                    </a:moveTo>
                    <a:cubicBezTo>
                      <a:pt x="945" y="1"/>
                      <a:pt x="0" y="946"/>
                      <a:pt x="0" y="2080"/>
                    </a:cubicBezTo>
                    <a:lnTo>
                      <a:pt x="0" y="3183"/>
                    </a:lnTo>
                    <a:cubicBezTo>
                      <a:pt x="0" y="3435"/>
                      <a:pt x="221" y="3624"/>
                      <a:pt x="441" y="3624"/>
                    </a:cubicBezTo>
                    <a:lnTo>
                      <a:pt x="10365" y="3624"/>
                    </a:lnTo>
                    <a:cubicBezTo>
                      <a:pt x="10618" y="3624"/>
                      <a:pt x="10807" y="3435"/>
                      <a:pt x="10807" y="3183"/>
                    </a:cubicBezTo>
                    <a:lnTo>
                      <a:pt x="10807" y="2080"/>
                    </a:lnTo>
                    <a:cubicBezTo>
                      <a:pt x="10807" y="946"/>
                      <a:pt x="9861" y="1"/>
                      <a:pt x="872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236" name="Google Shape;10131;p74"/>
              <p:cNvSpPr/>
              <p:nvPr/>
            </p:nvSpPr>
            <p:spPr>
              <a:xfrm>
                <a:off x="-64000503" y="4023550"/>
                <a:ext cx="227650" cy="21300"/>
              </a:xfrm>
              <a:custGeom>
                <a:avLst/>
                <a:gdLst/>
                <a:ahLst/>
                <a:cxnLst/>
                <a:rect l="l" t="t" r="r" b="b"/>
                <a:pathLst>
                  <a:path w="9106" h="852" extrusionOk="0">
                    <a:moveTo>
                      <a:pt x="0" y="1"/>
                    </a:moveTo>
                    <a:lnTo>
                      <a:pt x="0" y="442"/>
                    </a:lnTo>
                    <a:cubicBezTo>
                      <a:pt x="0" y="694"/>
                      <a:pt x="190" y="851"/>
                      <a:pt x="442" y="851"/>
                    </a:cubicBezTo>
                    <a:lnTo>
                      <a:pt x="8696" y="851"/>
                    </a:lnTo>
                    <a:cubicBezTo>
                      <a:pt x="8948" y="851"/>
                      <a:pt x="9105" y="631"/>
                      <a:pt x="9105" y="442"/>
                    </a:cubicBezTo>
                    <a:lnTo>
                      <a:pt x="910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237" name="Google Shape;10132;p74"/>
              <p:cNvSpPr/>
              <p:nvPr/>
            </p:nvSpPr>
            <p:spPr>
              <a:xfrm>
                <a:off x="-63960325" y="3727425"/>
                <a:ext cx="144925" cy="165425"/>
              </a:xfrm>
              <a:custGeom>
                <a:avLst/>
                <a:gdLst/>
                <a:ahLst/>
                <a:cxnLst/>
                <a:rect l="l" t="t" r="r" b="b"/>
                <a:pathLst>
                  <a:path w="5797" h="6617" extrusionOk="0">
                    <a:moveTo>
                      <a:pt x="2930" y="0"/>
                    </a:moveTo>
                    <a:cubicBezTo>
                      <a:pt x="1292" y="0"/>
                      <a:pt x="0" y="1292"/>
                      <a:pt x="0" y="2867"/>
                    </a:cubicBezTo>
                    <a:cubicBezTo>
                      <a:pt x="32" y="3812"/>
                      <a:pt x="504" y="4694"/>
                      <a:pt x="1260" y="5230"/>
                    </a:cubicBezTo>
                    <a:lnTo>
                      <a:pt x="1260" y="6616"/>
                    </a:lnTo>
                    <a:lnTo>
                      <a:pt x="4568" y="6616"/>
                    </a:lnTo>
                    <a:lnTo>
                      <a:pt x="4568" y="5230"/>
                    </a:lnTo>
                    <a:cubicBezTo>
                      <a:pt x="5356" y="4694"/>
                      <a:pt x="5797" y="3812"/>
                      <a:pt x="5797" y="2867"/>
                    </a:cubicBezTo>
                    <a:cubicBezTo>
                      <a:pt x="5797" y="1260"/>
                      <a:pt x="4505" y="0"/>
                      <a:pt x="293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</p:grpSp>
        <p:grpSp>
          <p:nvGrpSpPr>
            <p:cNvPr id="259" name="Google Shape;10154;p74"/>
            <p:cNvGrpSpPr/>
            <p:nvPr/>
          </p:nvGrpSpPr>
          <p:grpSpPr>
            <a:xfrm>
              <a:off x="8171512" y="3640450"/>
              <a:ext cx="558124" cy="557947"/>
              <a:chOff x="-60255348" y="3733825"/>
              <a:chExt cx="316650" cy="316550"/>
            </a:xfrm>
            <a:grpFill/>
          </p:grpSpPr>
          <p:sp>
            <p:nvSpPr>
              <p:cNvPr id="260" name="Google Shape;10155;p74"/>
              <p:cNvSpPr/>
              <p:nvPr/>
            </p:nvSpPr>
            <p:spPr>
              <a:xfrm>
                <a:off x="-60218327" y="3733825"/>
                <a:ext cx="235525" cy="316550"/>
              </a:xfrm>
              <a:custGeom>
                <a:avLst/>
                <a:gdLst/>
                <a:ahLst/>
                <a:cxnLst/>
                <a:rect l="l" t="t" r="r" b="b"/>
                <a:pathLst>
                  <a:path w="9421" h="12662" extrusionOk="0">
                    <a:moveTo>
                      <a:pt x="4821" y="1666"/>
                    </a:moveTo>
                    <a:cubicBezTo>
                      <a:pt x="5073" y="1666"/>
                      <a:pt x="5262" y="1886"/>
                      <a:pt x="5262" y="2075"/>
                    </a:cubicBezTo>
                    <a:lnTo>
                      <a:pt x="5262" y="2359"/>
                    </a:lnTo>
                    <a:cubicBezTo>
                      <a:pt x="5734" y="2485"/>
                      <a:pt x="6081" y="2989"/>
                      <a:pt x="6081" y="3525"/>
                    </a:cubicBezTo>
                    <a:cubicBezTo>
                      <a:pt x="6081" y="3777"/>
                      <a:pt x="5892" y="3934"/>
                      <a:pt x="5640" y="3934"/>
                    </a:cubicBezTo>
                    <a:cubicBezTo>
                      <a:pt x="5419" y="3934"/>
                      <a:pt x="5262" y="3714"/>
                      <a:pt x="5262" y="3525"/>
                    </a:cubicBezTo>
                    <a:cubicBezTo>
                      <a:pt x="5262" y="3273"/>
                      <a:pt x="5073" y="3084"/>
                      <a:pt x="4821" y="3084"/>
                    </a:cubicBezTo>
                    <a:cubicBezTo>
                      <a:pt x="4569" y="3084"/>
                      <a:pt x="4411" y="3273"/>
                      <a:pt x="4411" y="3525"/>
                    </a:cubicBezTo>
                    <a:cubicBezTo>
                      <a:pt x="4411" y="3777"/>
                      <a:pt x="4789" y="3997"/>
                      <a:pt x="5104" y="4249"/>
                    </a:cubicBezTo>
                    <a:cubicBezTo>
                      <a:pt x="5514" y="4564"/>
                      <a:pt x="6081" y="4942"/>
                      <a:pt x="6081" y="5604"/>
                    </a:cubicBezTo>
                    <a:cubicBezTo>
                      <a:pt x="6081" y="6171"/>
                      <a:pt x="5734" y="6612"/>
                      <a:pt x="5262" y="6801"/>
                    </a:cubicBezTo>
                    <a:lnTo>
                      <a:pt x="5262" y="7085"/>
                    </a:lnTo>
                    <a:cubicBezTo>
                      <a:pt x="5262" y="7305"/>
                      <a:pt x="5041" y="7463"/>
                      <a:pt x="4821" y="7463"/>
                    </a:cubicBezTo>
                    <a:cubicBezTo>
                      <a:pt x="4569" y="7463"/>
                      <a:pt x="4411" y="7274"/>
                      <a:pt x="4411" y="7085"/>
                    </a:cubicBezTo>
                    <a:lnTo>
                      <a:pt x="4411" y="6801"/>
                    </a:lnTo>
                    <a:cubicBezTo>
                      <a:pt x="3938" y="6644"/>
                      <a:pt x="3592" y="6171"/>
                      <a:pt x="3592" y="5604"/>
                    </a:cubicBezTo>
                    <a:cubicBezTo>
                      <a:pt x="3592" y="5383"/>
                      <a:pt x="3781" y="5194"/>
                      <a:pt x="4033" y="5194"/>
                    </a:cubicBezTo>
                    <a:cubicBezTo>
                      <a:pt x="4253" y="5194"/>
                      <a:pt x="4411" y="5383"/>
                      <a:pt x="4411" y="5604"/>
                    </a:cubicBezTo>
                    <a:cubicBezTo>
                      <a:pt x="4411" y="5856"/>
                      <a:pt x="4632" y="6014"/>
                      <a:pt x="4821" y="6014"/>
                    </a:cubicBezTo>
                    <a:cubicBezTo>
                      <a:pt x="5041" y="6014"/>
                      <a:pt x="5262" y="5824"/>
                      <a:pt x="5262" y="5604"/>
                    </a:cubicBezTo>
                    <a:cubicBezTo>
                      <a:pt x="5262" y="5383"/>
                      <a:pt x="4947" y="5131"/>
                      <a:pt x="4569" y="4911"/>
                    </a:cubicBezTo>
                    <a:cubicBezTo>
                      <a:pt x="4159" y="4596"/>
                      <a:pt x="3592" y="4186"/>
                      <a:pt x="3592" y="3525"/>
                    </a:cubicBezTo>
                    <a:cubicBezTo>
                      <a:pt x="3592" y="2989"/>
                      <a:pt x="3938" y="2548"/>
                      <a:pt x="4411" y="2359"/>
                    </a:cubicBezTo>
                    <a:lnTo>
                      <a:pt x="4411" y="2075"/>
                    </a:lnTo>
                    <a:cubicBezTo>
                      <a:pt x="4411" y="1823"/>
                      <a:pt x="4632" y="1666"/>
                      <a:pt x="4821" y="1666"/>
                    </a:cubicBezTo>
                    <a:close/>
                    <a:moveTo>
                      <a:pt x="6081" y="9385"/>
                    </a:moveTo>
                    <a:lnTo>
                      <a:pt x="6081" y="10235"/>
                    </a:lnTo>
                    <a:lnTo>
                      <a:pt x="3592" y="10235"/>
                    </a:lnTo>
                    <a:lnTo>
                      <a:pt x="3592" y="9385"/>
                    </a:lnTo>
                    <a:close/>
                    <a:moveTo>
                      <a:pt x="4801" y="0"/>
                    </a:moveTo>
                    <a:cubicBezTo>
                      <a:pt x="4498" y="0"/>
                      <a:pt x="4188" y="29"/>
                      <a:pt x="3875" y="91"/>
                    </a:cubicBezTo>
                    <a:cubicBezTo>
                      <a:pt x="2111" y="500"/>
                      <a:pt x="693" y="1949"/>
                      <a:pt x="378" y="3714"/>
                    </a:cubicBezTo>
                    <a:cubicBezTo>
                      <a:pt x="0" y="5698"/>
                      <a:pt x="1008" y="7652"/>
                      <a:pt x="2773" y="8565"/>
                    </a:cubicBezTo>
                    <a:lnTo>
                      <a:pt x="2773" y="10582"/>
                    </a:lnTo>
                    <a:cubicBezTo>
                      <a:pt x="2773" y="11716"/>
                      <a:pt x="3718" y="12661"/>
                      <a:pt x="4852" y="12661"/>
                    </a:cubicBezTo>
                    <a:cubicBezTo>
                      <a:pt x="5986" y="12661"/>
                      <a:pt x="6963" y="11716"/>
                      <a:pt x="6963" y="10582"/>
                    </a:cubicBezTo>
                    <a:lnTo>
                      <a:pt x="6963" y="8565"/>
                    </a:lnTo>
                    <a:cubicBezTo>
                      <a:pt x="8444" y="7778"/>
                      <a:pt x="9420" y="6234"/>
                      <a:pt x="9420" y="4501"/>
                    </a:cubicBezTo>
                    <a:cubicBezTo>
                      <a:pt x="9392" y="2000"/>
                      <a:pt x="7308" y="0"/>
                      <a:pt x="480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261" name="Google Shape;10156;p74"/>
              <p:cNvSpPr/>
              <p:nvPr/>
            </p:nvSpPr>
            <p:spPr>
              <a:xfrm>
                <a:off x="-60255348" y="3844775"/>
                <a:ext cx="346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820" extrusionOk="0">
                    <a:moveTo>
                      <a:pt x="379" y="0"/>
                    </a:moveTo>
                    <a:cubicBezTo>
                      <a:pt x="158" y="0"/>
                      <a:pt x="1" y="189"/>
                      <a:pt x="1" y="378"/>
                    </a:cubicBezTo>
                    <a:cubicBezTo>
                      <a:pt x="1" y="630"/>
                      <a:pt x="190" y="819"/>
                      <a:pt x="379" y="819"/>
                    </a:cubicBezTo>
                    <a:lnTo>
                      <a:pt x="946" y="819"/>
                    </a:lnTo>
                    <a:cubicBezTo>
                      <a:pt x="1166" y="819"/>
                      <a:pt x="1387" y="630"/>
                      <a:pt x="1387" y="378"/>
                    </a:cubicBezTo>
                    <a:cubicBezTo>
                      <a:pt x="1387" y="158"/>
                      <a:pt x="1166" y="0"/>
                      <a:pt x="94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262" name="Google Shape;10157;p74"/>
              <p:cNvSpPr/>
              <p:nvPr/>
            </p:nvSpPr>
            <p:spPr>
              <a:xfrm>
                <a:off x="-59974175" y="3844775"/>
                <a:ext cx="354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820" extrusionOk="0">
                    <a:moveTo>
                      <a:pt x="442" y="0"/>
                    </a:moveTo>
                    <a:cubicBezTo>
                      <a:pt x="221" y="0"/>
                      <a:pt x="1" y="189"/>
                      <a:pt x="1" y="378"/>
                    </a:cubicBezTo>
                    <a:cubicBezTo>
                      <a:pt x="1" y="630"/>
                      <a:pt x="221" y="819"/>
                      <a:pt x="442" y="819"/>
                    </a:cubicBezTo>
                    <a:lnTo>
                      <a:pt x="1009" y="819"/>
                    </a:lnTo>
                    <a:cubicBezTo>
                      <a:pt x="1230" y="819"/>
                      <a:pt x="1387" y="630"/>
                      <a:pt x="1387" y="378"/>
                    </a:cubicBezTo>
                    <a:cubicBezTo>
                      <a:pt x="1419" y="158"/>
                      <a:pt x="1230" y="0"/>
                      <a:pt x="1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263" name="Google Shape;10158;p74"/>
              <p:cNvSpPr/>
              <p:nvPr/>
            </p:nvSpPr>
            <p:spPr>
              <a:xfrm>
                <a:off x="-60212827" y="3939475"/>
                <a:ext cx="3232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4" extrusionOk="0">
                    <a:moveTo>
                      <a:pt x="836" y="1"/>
                    </a:moveTo>
                    <a:cubicBezTo>
                      <a:pt x="725" y="1"/>
                      <a:pt x="615" y="40"/>
                      <a:pt x="536" y="119"/>
                    </a:cubicBezTo>
                    <a:lnTo>
                      <a:pt x="158" y="497"/>
                    </a:lnTo>
                    <a:cubicBezTo>
                      <a:pt x="1" y="654"/>
                      <a:pt x="1" y="938"/>
                      <a:pt x="158" y="1096"/>
                    </a:cubicBezTo>
                    <a:cubicBezTo>
                      <a:pt x="237" y="1174"/>
                      <a:pt x="340" y="1214"/>
                      <a:pt x="442" y="1214"/>
                    </a:cubicBezTo>
                    <a:cubicBezTo>
                      <a:pt x="544" y="1214"/>
                      <a:pt x="647" y="1174"/>
                      <a:pt x="725" y="1096"/>
                    </a:cubicBezTo>
                    <a:lnTo>
                      <a:pt x="1135" y="686"/>
                    </a:lnTo>
                    <a:cubicBezTo>
                      <a:pt x="1293" y="528"/>
                      <a:pt x="1293" y="245"/>
                      <a:pt x="1135" y="119"/>
                    </a:cubicBezTo>
                    <a:cubicBezTo>
                      <a:pt x="1056" y="40"/>
                      <a:pt x="946" y="1"/>
                      <a:pt x="83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264" name="Google Shape;10159;p74"/>
              <p:cNvSpPr/>
              <p:nvPr/>
            </p:nvSpPr>
            <p:spPr>
              <a:xfrm>
                <a:off x="-60012752" y="3739425"/>
                <a:ext cx="323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4" extrusionOk="0">
                    <a:moveTo>
                      <a:pt x="835" y="1"/>
                    </a:moveTo>
                    <a:cubicBezTo>
                      <a:pt x="725" y="1"/>
                      <a:pt x="614" y="40"/>
                      <a:pt x="536" y="119"/>
                    </a:cubicBezTo>
                    <a:lnTo>
                      <a:pt x="126" y="497"/>
                    </a:lnTo>
                    <a:cubicBezTo>
                      <a:pt x="0" y="654"/>
                      <a:pt x="0" y="938"/>
                      <a:pt x="126" y="1095"/>
                    </a:cubicBezTo>
                    <a:cubicBezTo>
                      <a:pt x="205" y="1174"/>
                      <a:pt x="315" y="1213"/>
                      <a:pt x="425" y="1213"/>
                    </a:cubicBezTo>
                    <a:cubicBezTo>
                      <a:pt x="536" y="1213"/>
                      <a:pt x="646" y="1174"/>
                      <a:pt x="725" y="1095"/>
                    </a:cubicBezTo>
                    <a:lnTo>
                      <a:pt x="1134" y="686"/>
                    </a:lnTo>
                    <a:cubicBezTo>
                      <a:pt x="1292" y="560"/>
                      <a:pt x="1292" y="276"/>
                      <a:pt x="1134" y="119"/>
                    </a:cubicBezTo>
                    <a:cubicBezTo>
                      <a:pt x="1056" y="40"/>
                      <a:pt x="945" y="1"/>
                      <a:pt x="83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265" name="Google Shape;10160;p74"/>
              <p:cNvSpPr/>
              <p:nvPr/>
            </p:nvSpPr>
            <p:spPr>
              <a:xfrm>
                <a:off x="-60012752" y="3939475"/>
                <a:ext cx="323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4" extrusionOk="0">
                    <a:moveTo>
                      <a:pt x="425" y="1"/>
                    </a:moveTo>
                    <a:cubicBezTo>
                      <a:pt x="315" y="1"/>
                      <a:pt x="205" y="40"/>
                      <a:pt x="126" y="119"/>
                    </a:cubicBezTo>
                    <a:cubicBezTo>
                      <a:pt x="0" y="245"/>
                      <a:pt x="0" y="528"/>
                      <a:pt x="126" y="686"/>
                    </a:cubicBezTo>
                    <a:lnTo>
                      <a:pt x="536" y="1096"/>
                    </a:lnTo>
                    <a:cubicBezTo>
                      <a:pt x="614" y="1174"/>
                      <a:pt x="725" y="1214"/>
                      <a:pt x="835" y="1214"/>
                    </a:cubicBezTo>
                    <a:cubicBezTo>
                      <a:pt x="945" y="1214"/>
                      <a:pt x="1056" y="1174"/>
                      <a:pt x="1134" y="1096"/>
                    </a:cubicBezTo>
                    <a:cubicBezTo>
                      <a:pt x="1292" y="938"/>
                      <a:pt x="1292" y="654"/>
                      <a:pt x="1134" y="497"/>
                    </a:cubicBezTo>
                    <a:lnTo>
                      <a:pt x="725" y="119"/>
                    </a:lnTo>
                    <a:cubicBezTo>
                      <a:pt x="646" y="40"/>
                      <a:pt x="536" y="1"/>
                      <a:pt x="4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266" name="Google Shape;10161;p74"/>
              <p:cNvSpPr/>
              <p:nvPr/>
            </p:nvSpPr>
            <p:spPr>
              <a:xfrm>
                <a:off x="-60212827" y="3739425"/>
                <a:ext cx="3232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4" extrusionOk="0">
                    <a:moveTo>
                      <a:pt x="442" y="1"/>
                    </a:moveTo>
                    <a:cubicBezTo>
                      <a:pt x="340" y="1"/>
                      <a:pt x="237" y="40"/>
                      <a:pt x="158" y="119"/>
                    </a:cubicBezTo>
                    <a:cubicBezTo>
                      <a:pt x="1" y="276"/>
                      <a:pt x="1" y="560"/>
                      <a:pt x="158" y="686"/>
                    </a:cubicBezTo>
                    <a:lnTo>
                      <a:pt x="536" y="1095"/>
                    </a:lnTo>
                    <a:cubicBezTo>
                      <a:pt x="615" y="1174"/>
                      <a:pt x="725" y="1213"/>
                      <a:pt x="836" y="1213"/>
                    </a:cubicBezTo>
                    <a:cubicBezTo>
                      <a:pt x="946" y="1213"/>
                      <a:pt x="1056" y="1174"/>
                      <a:pt x="1135" y="1095"/>
                    </a:cubicBezTo>
                    <a:cubicBezTo>
                      <a:pt x="1293" y="938"/>
                      <a:pt x="1293" y="654"/>
                      <a:pt x="1135" y="497"/>
                    </a:cubicBezTo>
                    <a:lnTo>
                      <a:pt x="725" y="119"/>
                    </a:lnTo>
                    <a:cubicBezTo>
                      <a:pt x="647" y="40"/>
                      <a:pt x="544" y="1"/>
                      <a:pt x="44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</p:grpSp>
        <p:grpSp>
          <p:nvGrpSpPr>
            <p:cNvPr id="277" name="Google Shape;10172;p74"/>
            <p:cNvGrpSpPr/>
            <p:nvPr/>
          </p:nvGrpSpPr>
          <p:grpSpPr>
            <a:xfrm>
              <a:off x="9770540" y="1631794"/>
              <a:ext cx="728986" cy="722278"/>
              <a:chOff x="-63679952" y="4093450"/>
              <a:chExt cx="320600" cy="317650"/>
            </a:xfrm>
            <a:grpFill/>
          </p:grpSpPr>
          <p:sp>
            <p:nvSpPr>
              <p:cNvPr id="278" name="Google Shape;10173;p74"/>
              <p:cNvSpPr/>
              <p:nvPr/>
            </p:nvSpPr>
            <p:spPr>
              <a:xfrm>
                <a:off x="-63595653" y="4093450"/>
                <a:ext cx="236300" cy="230425"/>
              </a:xfrm>
              <a:custGeom>
                <a:avLst/>
                <a:gdLst/>
                <a:ahLst/>
                <a:cxnLst/>
                <a:rect l="l" t="t" r="r" b="b"/>
                <a:pathLst>
                  <a:path w="9452" h="9217" extrusionOk="0">
                    <a:moveTo>
                      <a:pt x="3387" y="836"/>
                    </a:moveTo>
                    <a:cubicBezTo>
                      <a:pt x="3497" y="836"/>
                      <a:pt x="3607" y="875"/>
                      <a:pt x="3686" y="954"/>
                    </a:cubicBezTo>
                    <a:cubicBezTo>
                      <a:pt x="3844" y="1111"/>
                      <a:pt x="3844" y="1395"/>
                      <a:pt x="3686" y="1553"/>
                    </a:cubicBezTo>
                    <a:lnTo>
                      <a:pt x="1638" y="3600"/>
                    </a:lnTo>
                    <a:cubicBezTo>
                      <a:pt x="1560" y="3679"/>
                      <a:pt x="1449" y="3718"/>
                      <a:pt x="1339" y="3718"/>
                    </a:cubicBezTo>
                    <a:cubicBezTo>
                      <a:pt x="1229" y="3718"/>
                      <a:pt x="1118" y="3679"/>
                      <a:pt x="1040" y="3600"/>
                    </a:cubicBezTo>
                    <a:cubicBezTo>
                      <a:pt x="882" y="3443"/>
                      <a:pt x="882" y="3159"/>
                      <a:pt x="1040" y="3002"/>
                    </a:cubicBezTo>
                    <a:lnTo>
                      <a:pt x="3088" y="954"/>
                    </a:lnTo>
                    <a:cubicBezTo>
                      <a:pt x="3166" y="875"/>
                      <a:pt x="3277" y="836"/>
                      <a:pt x="3387" y="836"/>
                    </a:cubicBezTo>
                    <a:close/>
                    <a:moveTo>
                      <a:pt x="8081" y="5530"/>
                    </a:moveTo>
                    <a:cubicBezTo>
                      <a:pt x="8191" y="5530"/>
                      <a:pt x="8302" y="5569"/>
                      <a:pt x="8380" y="5648"/>
                    </a:cubicBezTo>
                    <a:cubicBezTo>
                      <a:pt x="8538" y="5806"/>
                      <a:pt x="8538" y="6089"/>
                      <a:pt x="8380" y="6247"/>
                    </a:cubicBezTo>
                    <a:lnTo>
                      <a:pt x="6333" y="8295"/>
                    </a:lnTo>
                    <a:cubicBezTo>
                      <a:pt x="6254" y="8358"/>
                      <a:pt x="6143" y="8389"/>
                      <a:pt x="6033" y="8389"/>
                    </a:cubicBezTo>
                    <a:cubicBezTo>
                      <a:pt x="5923" y="8389"/>
                      <a:pt x="5813" y="8358"/>
                      <a:pt x="5734" y="8295"/>
                    </a:cubicBezTo>
                    <a:cubicBezTo>
                      <a:pt x="5576" y="8137"/>
                      <a:pt x="5576" y="7853"/>
                      <a:pt x="5734" y="7696"/>
                    </a:cubicBezTo>
                    <a:lnTo>
                      <a:pt x="7782" y="5648"/>
                    </a:lnTo>
                    <a:cubicBezTo>
                      <a:pt x="7861" y="5569"/>
                      <a:pt x="7971" y="5530"/>
                      <a:pt x="8081" y="5530"/>
                    </a:cubicBezTo>
                    <a:close/>
                    <a:moveTo>
                      <a:pt x="3414" y="1"/>
                    </a:moveTo>
                    <a:cubicBezTo>
                      <a:pt x="3095" y="1"/>
                      <a:pt x="2772" y="119"/>
                      <a:pt x="2520" y="355"/>
                    </a:cubicBezTo>
                    <a:lnTo>
                      <a:pt x="473" y="2403"/>
                    </a:lnTo>
                    <a:cubicBezTo>
                      <a:pt x="0" y="2876"/>
                      <a:pt x="0" y="3663"/>
                      <a:pt x="473" y="4199"/>
                    </a:cubicBezTo>
                    <a:cubicBezTo>
                      <a:pt x="700" y="4406"/>
                      <a:pt x="1008" y="4544"/>
                      <a:pt x="1345" y="4544"/>
                    </a:cubicBezTo>
                    <a:cubicBezTo>
                      <a:pt x="1522" y="4544"/>
                      <a:pt x="1706" y="4506"/>
                      <a:pt x="1890" y="4419"/>
                    </a:cubicBezTo>
                    <a:lnTo>
                      <a:pt x="4915" y="7444"/>
                    </a:lnTo>
                    <a:cubicBezTo>
                      <a:pt x="4663" y="7980"/>
                      <a:pt x="4789" y="8515"/>
                      <a:pt x="5135" y="8862"/>
                    </a:cubicBezTo>
                    <a:cubicBezTo>
                      <a:pt x="5372" y="9098"/>
                      <a:pt x="5687" y="9216"/>
                      <a:pt x="6010" y="9216"/>
                    </a:cubicBezTo>
                    <a:cubicBezTo>
                      <a:pt x="6333" y="9216"/>
                      <a:pt x="6663" y="9098"/>
                      <a:pt x="6931" y="8862"/>
                    </a:cubicBezTo>
                    <a:lnTo>
                      <a:pt x="8979" y="6814"/>
                    </a:lnTo>
                    <a:cubicBezTo>
                      <a:pt x="9452" y="6341"/>
                      <a:pt x="9452" y="5554"/>
                      <a:pt x="8979" y="5050"/>
                    </a:cubicBezTo>
                    <a:cubicBezTo>
                      <a:pt x="8757" y="4828"/>
                      <a:pt x="8445" y="4696"/>
                      <a:pt x="8117" y="4696"/>
                    </a:cubicBezTo>
                    <a:cubicBezTo>
                      <a:pt x="7933" y="4696"/>
                      <a:pt x="7743" y="4738"/>
                      <a:pt x="7561" y="4829"/>
                    </a:cubicBezTo>
                    <a:lnTo>
                      <a:pt x="4505" y="1773"/>
                    </a:lnTo>
                    <a:cubicBezTo>
                      <a:pt x="4757" y="1269"/>
                      <a:pt x="4631" y="733"/>
                      <a:pt x="4285" y="355"/>
                    </a:cubicBezTo>
                    <a:cubicBezTo>
                      <a:pt x="4048" y="119"/>
                      <a:pt x="3733" y="1"/>
                      <a:pt x="341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279" name="Google Shape;10174;p74"/>
              <p:cNvSpPr/>
              <p:nvPr/>
            </p:nvSpPr>
            <p:spPr>
              <a:xfrm>
                <a:off x="-63679952" y="4233850"/>
                <a:ext cx="177250" cy="177250"/>
              </a:xfrm>
              <a:custGeom>
                <a:avLst/>
                <a:gdLst/>
                <a:ahLst/>
                <a:cxnLst/>
                <a:rect l="l" t="t" r="r" b="b"/>
                <a:pathLst>
                  <a:path w="7090" h="7090" extrusionOk="0">
                    <a:moveTo>
                      <a:pt x="5325" y="1"/>
                    </a:moveTo>
                    <a:lnTo>
                      <a:pt x="4160" y="1166"/>
                    </a:lnTo>
                    <a:cubicBezTo>
                      <a:pt x="4081" y="1088"/>
                      <a:pt x="3971" y="1048"/>
                      <a:pt x="3860" y="1048"/>
                    </a:cubicBezTo>
                    <a:cubicBezTo>
                      <a:pt x="3750" y="1048"/>
                      <a:pt x="3640" y="1088"/>
                      <a:pt x="3561" y="1166"/>
                    </a:cubicBezTo>
                    <a:lnTo>
                      <a:pt x="474" y="4254"/>
                    </a:lnTo>
                    <a:cubicBezTo>
                      <a:pt x="159" y="4569"/>
                      <a:pt x="1" y="4947"/>
                      <a:pt x="1" y="5419"/>
                    </a:cubicBezTo>
                    <a:cubicBezTo>
                      <a:pt x="1" y="5861"/>
                      <a:pt x="159" y="6302"/>
                      <a:pt x="474" y="6617"/>
                    </a:cubicBezTo>
                    <a:cubicBezTo>
                      <a:pt x="789" y="6932"/>
                      <a:pt x="1214" y="7089"/>
                      <a:pt x="1639" y="7089"/>
                    </a:cubicBezTo>
                    <a:cubicBezTo>
                      <a:pt x="2065" y="7089"/>
                      <a:pt x="2490" y="6932"/>
                      <a:pt x="2805" y="6617"/>
                    </a:cubicBezTo>
                    <a:lnTo>
                      <a:pt x="5892" y="3529"/>
                    </a:lnTo>
                    <a:cubicBezTo>
                      <a:pt x="6081" y="3372"/>
                      <a:pt x="6081" y="3088"/>
                      <a:pt x="5924" y="2931"/>
                    </a:cubicBezTo>
                    <a:lnTo>
                      <a:pt x="7090" y="1765"/>
                    </a:lnTo>
                    <a:lnTo>
                      <a:pt x="532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280" name="Google Shape;10175;p74"/>
              <p:cNvSpPr/>
              <p:nvPr/>
            </p:nvSpPr>
            <p:spPr>
              <a:xfrm>
                <a:off x="-63548400" y="4348850"/>
                <a:ext cx="185900" cy="62250"/>
              </a:xfrm>
              <a:custGeom>
                <a:avLst/>
                <a:gdLst/>
                <a:ahLst/>
                <a:cxnLst/>
                <a:rect l="l" t="t" r="r" b="b"/>
                <a:pathLst>
                  <a:path w="7436" h="2490" extrusionOk="0">
                    <a:moveTo>
                      <a:pt x="2048" y="0"/>
                    </a:moveTo>
                    <a:cubicBezTo>
                      <a:pt x="1355" y="0"/>
                      <a:pt x="819" y="536"/>
                      <a:pt x="819" y="1229"/>
                    </a:cubicBezTo>
                    <a:lnTo>
                      <a:pt x="819" y="1639"/>
                    </a:lnTo>
                    <a:lnTo>
                      <a:pt x="410" y="1639"/>
                    </a:lnTo>
                    <a:cubicBezTo>
                      <a:pt x="189" y="1639"/>
                      <a:pt x="0" y="1859"/>
                      <a:pt x="0" y="2048"/>
                    </a:cubicBezTo>
                    <a:cubicBezTo>
                      <a:pt x="0" y="2269"/>
                      <a:pt x="189" y="2489"/>
                      <a:pt x="410" y="2489"/>
                    </a:cubicBezTo>
                    <a:lnTo>
                      <a:pt x="7026" y="2489"/>
                    </a:lnTo>
                    <a:cubicBezTo>
                      <a:pt x="7278" y="2489"/>
                      <a:pt x="7435" y="2269"/>
                      <a:pt x="7435" y="2048"/>
                    </a:cubicBezTo>
                    <a:cubicBezTo>
                      <a:pt x="7435" y="1859"/>
                      <a:pt x="7246" y="1639"/>
                      <a:pt x="6994" y="1639"/>
                    </a:cubicBezTo>
                    <a:lnTo>
                      <a:pt x="6616" y="1639"/>
                    </a:lnTo>
                    <a:lnTo>
                      <a:pt x="6616" y="1229"/>
                    </a:lnTo>
                    <a:cubicBezTo>
                      <a:pt x="6616" y="536"/>
                      <a:pt x="6049" y="0"/>
                      <a:pt x="535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</p:grpSp>
        <p:grpSp>
          <p:nvGrpSpPr>
            <p:cNvPr id="289" name="Google Shape;10184;p74"/>
            <p:cNvGrpSpPr/>
            <p:nvPr/>
          </p:nvGrpSpPr>
          <p:grpSpPr>
            <a:xfrm>
              <a:off x="4282682" y="3638745"/>
              <a:ext cx="558124" cy="559534"/>
              <a:chOff x="-61783348" y="3743950"/>
              <a:chExt cx="316650" cy="317450"/>
            </a:xfrm>
            <a:grpFill/>
          </p:grpSpPr>
          <p:sp>
            <p:nvSpPr>
              <p:cNvPr id="290" name="Google Shape;10185;p74"/>
              <p:cNvSpPr/>
              <p:nvPr/>
            </p:nvSpPr>
            <p:spPr>
              <a:xfrm>
                <a:off x="-61783348" y="3743950"/>
                <a:ext cx="316650" cy="317450"/>
              </a:xfrm>
              <a:custGeom>
                <a:avLst/>
                <a:gdLst/>
                <a:ahLst/>
                <a:cxnLst/>
                <a:rect l="l" t="t" r="r" b="b"/>
                <a:pathLst>
                  <a:path w="12666" h="12698" extrusionOk="0">
                    <a:moveTo>
                      <a:pt x="379" y="1"/>
                    </a:moveTo>
                    <a:cubicBezTo>
                      <a:pt x="158" y="1"/>
                      <a:pt x="1" y="190"/>
                      <a:pt x="1" y="410"/>
                    </a:cubicBezTo>
                    <a:lnTo>
                      <a:pt x="1" y="12256"/>
                    </a:lnTo>
                    <a:cubicBezTo>
                      <a:pt x="1" y="12508"/>
                      <a:pt x="190" y="12697"/>
                      <a:pt x="379" y="12697"/>
                    </a:cubicBezTo>
                    <a:lnTo>
                      <a:pt x="12256" y="12697"/>
                    </a:lnTo>
                    <a:cubicBezTo>
                      <a:pt x="12477" y="12697"/>
                      <a:pt x="12666" y="12508"/>
                      <a:pt x="12666" y="12256"/>
                    </a:cubicBezTo>
                    <a:cubicBezTo>
                      <a:pt x="12634" y="12067"/>
                      <a:pt x="12477" y="11878"/>
                      <a:pt x="12256" y="11878"/>
                    </a:cubicBezTo>
                    <a:lnTo>
                      <a:pt x="820" y="11878"/>
                    </a:lnTo>
                    <a:lnTo>
                      <a:pt x="820" y="410"/>
                    </a:lnTo>
                    <a:cubicBezTo>
                      <a:pt x="820" y="158"/>
                      <a:pt x="631" y="1"/>
                      <a:pt x="37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291" name="Google Shape;10186;p74"/>
              <p:cNvSpPr/>
              <p:nvPr/>
            </p:nvSpPr>
            <p:spPr>
              <a:xfrm>
                <a:off x="-61739227" y="3833750"/>
                <a:ext cx="272525" cy="149675"/>
              </a:xfrm>
              <a:custGeom>
                <a:avLst/>
                <a:gdLst/>
                <a:ahLst/>
                <a:cxnLst/>
                <a:rect l="l" t="t" r="r" b="b"/>
                <a:pathLst>
                  <a:path w="10901" h="5987" extrusionOk="0">
                    <a:moveTo>
                      <a:pt x="9641" y="0"/>
                    </a:moveTo>
                    <a:cubicBezTo>
                      <a:pt x="8979" y="0"/>
                      <a:pt x="8444" y="536"/>
                      <a:pt x="8444" y="1229"/>
                    </a:cubicBezTo>
                    <a:cubicBezTo>
                      <a:pt x="8444" y="1418"/>
                      <a:pt x="8475" y="1575"/>
                      <a:pt x="8538" y="1733"/>
                    </a:cubicBezTo>
                    <a:lnTo>
                      <a:pt x="6900" y="3403"/>
                    </a:lnTo>
                    <a:cubicBezTo>
                      <a:pt x="6742" y="3308"/>
                      <a:pt x="6553" y="3277"/>
                      <a:pt x="6396" y="3277"/>
                    </a:cubicBezTo>
                    <a:cubicBezTo>
                      <a:pt x="6238" y="3277"/>
                      <a:pt x="6018" y="3308"/>
                      <a:pt x="5860" y="3403"/>
                    </a:cubicBezTo>
                    <a:lnTo>
                      <a:pt x="5041" y="2552"/>
                    </a:lnTo>
                    <a:cubicBezTo>
                      <a:pt x="5136" y="2395"/>
                      <a:pt x="5167" y="2206"/>
                      <a:pt x="5167" y="2048"/>
                    </a:cubicBezTo>
                    <a:cubicBezTo>
                      <a:pt x="5167" y="1386"/>
                      <a:pt x="4600" y="819"/>
                      <a:pt x="3938" y="819"/>
                    </a:cubicBezTo>
                    <a:cubicBezTo>
                      <a:pt x="3277" y="819"/>
                      <a:pt x="2710" y="1386"/>
                      <a:pt x="2710" y="2048"/>
                    </a:cubicBezTo>
                    <a:cubicBezTo>
                      <a:pt x="2710" y="2237"/>
                      <a:pt x="2773" y="2395"/>
                      <a:pt x="2836" y="2552"/>
                    </a:cubicBezTo>
                    <a:lnTo>
                      <a:pt x="1733" y="3655"/>
                    </a:lnTo>
                    <a:cubicBezTo>
                      <a:pt x="1575" y="3592"/>
                      <a:pt x="1386" y="3560"/>
                      <a:pt x="1229" y="3560"/>
                    </a:cubicBezTo>
                    <a:cubicBezTo>
                      <a:pt x="567" y="3560"/>
                      <a:pt x="0" y="4096"/>
                      <a:pt x="0" y="4757"/>
                    </a:cubicBezTo>
                    <a:cubicBezTo>
                      <a:pt x="0" y="5451"/>
                      <a:pt x="567" y="5986"/>
                      <a:pt x="1229" y="5986"/>
                    </a:cubicBezTo>
                    <a:cubicBezTo>
                      <a:pt x="1891" y="5986"/>
                      <a:pt x="2458" y="5451"/>
                      <a:pt x="2458" y="4757"/>
                    </a:cubicBezTo>
                    <a:cubicBezTo>
                      <a:pt x="2458" y="4568"/>
                      <a:pt x="2395" y="4411"/>
                      <a:pt x="2332" y="4253"/>
                    </a:cubicBezTo>
                    <a:lnTo>
                      <a:pt x="3434" y="3151"/>
                    </a:lnTo>
                    <a:cubicBezTo>
                      <a:pt x="3592" y="3214"/>
                      <a:pt x="3781" y="3277"/>
                      <a:pt x="3938" y="3277"/>
                    </a:cubicBezTo>
                    <a:cubicBezTo>
                      <a:pt x="4096" y="3277"/>
                      <a:pt x="4285" y="3214"/>
                      <a:pt x="4442" y="3151"/>
                    </a:cubicBezTo>
                    <a:lnTo>
                      <a:pt x="5293" y="3970"/>
                    </a:lnTo>
                    <a:cubicBezTo>
                      <a:pt x="5199" y="4127"/>
                      <a:pt x="5167" y="4348"/>
                      <a:pt x="5167" y="4505"/>
                    </a:cubicBezTo>
                    <a:cubicBezTo>
                      <a:pt x="5167" y="5167"/>
                      <a:pt x="5703" y="5703"/>
                      <a:pt x="6396" y="5703"/>
                    </a:cubicBezTo>
                    <a:cubicBezTo>
                      <a:pt x="7057" y="5703"/>
                      <a:pt x="7593" y="5167"/>
                      <a:pt x="7593" y="4505"/>
                    </a:cubicBezTo>
                    <a:cubicBezTo>
                      <a:pt x="7593" y="4285"/>
                      <a:pt x="7561" y="4127"/>
                      <a:pt x="7498" y="3970"/>
                    </a:cubicBezTo>
                    <a:lnTo>
                      <a:pt x="9137" y="2332"/>
                    </a:lnTo>
                    <a:cubicBezTo>
                      <a:pt x="9294" y="2395"/>
                      <a:pt x="9483" y="2458"/>
                      <a:pt x="9641" y="2458"/>
                    </a:cubicBezTo>
                    <a:cubicBezTo>
                      <a:pt x="10334" y="2458"/>
                      <a:pt x="10901" y="1890"/>
                      <a:pt x="10901" y="1229"/>
                    </a:cubicBezTo>
                    <a:cubicBezTo>
                      <a:pt x="10901" y="536"/>
                      <a:pt x="10334" y="0"/>
                      <a:pt x="964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</p:grpSp>
        <p:sp>
          <p:nvSpPr>
            <p:cNvPr id="294" name="Google Shape;10189;p74"/>
            <p:cNvSpPr/>
            <p:nvPr/>
          </p:nvSpPr>
          <p:spPr>
            <a:xfrm>
              <a:off x="9048985" y="3717609"/>
              <a:ext cx="560900" cy="437343"/>
            </a:xfrm>
            <a:custGeom>
              <a:avLst/>
              <a:gdLst/>
              <a:ahLst/>
              <a:cxnLst/>
              <a:rect l="l" t="t" r="r" b="b"/>
              <a:pathLst>
                <a:path w="12729" h="9925" extrusionOk="0">
                  <a:moveTo>
                    <a:pt x="925" y="3644"/>
                  </a:moveTo>
                  <a:cubicBezTo>
                    <a:pt x="944" y="3644"/>
                    <a:pt x="963" y="3648"/>
                    <a:pt x="978" y="3655"/>
                  </a:cubicBezTo>
                  <a:lnTo>
                    <a:pt x="1608" y="3970"/>
                  </a:lnTo>
                  <a:lnTo>
                    <a:pt x="1608" y="5924"/>
                  </a:lnTo>
                  <a:lnTo>
                    <a:pt x="978" y="6239"/>
                  </a:lnTo>
                  <a:cubicBezTo>
                    <a:pt x="960" y="6256"/>
                    <a:pt x="937" y="6264"/>
                    <a:pt x="914" y="6264"/>
                  </a:cubicBezTo>
                  <a:cubicBezTo>
                    <a:pt x="854" y="6264"/>
                    <a:pt x="788" y="6212"/>
                    <a:pt x="788" y="6144"/>
                  </a:cubicBezTo>
                  <a:lnTo>
                    <a:pt x="788" y="3781"/>
                  </a:lnTo>
                  <a:cubicBezTo>
                    <a:pt x="788" y="3685"/>
                    <a:pt x="862" y="3644"/>
                    <a:pt x="925" y="3644"/>
                  </a:cubicBezTo>
                  <a:close/>
                  <a:moveTo>
                    <a:pt x="4128" y="7184"/>
                  </a:moveTo>
                  <a:lnTo>
                    <a:pt x="6963" y="8035"/>
                  </a:lnTo>
                  <a:cubicBezTo>
                    <a:pt x="6648" y="8507"/>
                    <a:pt x="6176" y="8759"/>
                    <a:pt x="5640" y="8759"/>
                  </a:cubicBezTo>
                  <a:cubicBezTo>
                    <a:pt x="4821" y="8759"/>
                    <a:pt x="4097" y="8066"/>
                    <a:pt x="4128" y="7184"/>
                  </a:cubicBezTo>
                  <a:close/>
                  <a:moveTo>
                    <a:pt x="11374" y="820"/>
                  </a:moveTo>
                  <a:cubicBezTo>
                    <a:pt x="11626" y="820"/>
                    <a:pt x="11815" y="1009"/>
                    <a:pt x="11815" y="1198"/>
                  </a:cubicBezTo>
                  <a:lnTo>
                    <a:pt x="11815" y="8665"/>
                  </a:lnTo>
                  <a:cubicBezTo>
                    <a:pt x="11815" y="8885"/>
                    <a:pt x="11626" y="9043"/>
                    <a:pt x="11374" y="9043"/>
                  </a:cubicBezTo>
                  <a:cubicBezTo>
                    <a:pt x="11154" y="9043"/>
                    <a:pt x="10996" y="8854"/>
                    <a:pt x="10996" y="8665"/>
                  </a:cubicBezTo>
                  <a:lnTo>
                    <a:pt x="10996" y="1198"/>
                  </a:lnTo>
                  <a:cubicBezTo>
                    <a:pt x="10996" y="977"/>
                    <a:pt x="11185" y="820"/>
                    <a:pt x="11374" y="820"/>
                  </a:cubicBezTo>
                  <a:close/>
                  <a:moveTo>
                    <a:pt x="11437" y="1"/>
                  </a:moveTo>
                  <a:cubicBezTo>
                    <a:pt x="10870" y="1"/>
                    <a:pt x="10366" y="379"/>
                    <a:pt x="10240" y="883"/>
                  </a:cubicBezTo>
                  <a:lnTo>
                    <a:pt x="2080" y="3246"/>
                  </a:lnTo>
                  <a:lnTo>
                    <a:pt x="1387" y="2899"/>
                  </a:lnTo>
                  <a:cubicBezTo>
                    <a:pt x="1251" y="2831"/>
                    <a:pt x="1109" y="2800"/>
                    <a:pt x="970" y="2800"/>
                  </a:cubicBezTo>
                  <a:cubicBezTo>
                    <a:pt x="466" y="2800"/>
                    <a:pt x="1" y="3213"/>
                    <a:pt x="1" y="3781"/>
                  </a:cubicBezTo>
                  <a:lnTo>
                    <a:pt x="1" y="6144"/>
                  </a:lnTo>
                  <a:cubicBezTo>
                    <a:pt x="1" y="6687"/>
                    <a:pt x="465" y="7095"/>
                    <a:pt x="983" y="7095"/>
                  </a:cubicBezTo>
                  <a:cubicBezTo>
                    <a:pt x="1127" y="7095"/>
                    <a:pt x="1275" y="7063"/>
                    <a:pt x="1419" y="6995"/>
                  </a:cubicBezTo>
                  <a:lnTo>
                    <a:pt x="2143" y="6648"/>
                  </a:lnTo>
                  <a:lnTo>
                    <a:pt x="3340" y="6995"/>
                  </a:lnTo>
                  <a:cubicBezTo>
                    <a:pt x="3151" y="8444"/>
                    <a:pt x="4286" y="9641"/>
                    <a:pt x="5672" y="9641"/>
                  </a:cubicBezTo>
                  <a:cubicBezTo>
                    <a:pt x="6585" y="9641"/>
                    <a:pt x="7405" y="9074"/>
                    <a:pt x="7814" y="8287"/>
                  </a:cubicBezTo>
                  <a:lnTo>
                    <a:pt x="10271" y="9011"/>
                  </a:lnTo>
                  <a:cubicBezTo>
                    <a:pt x="10429" y="9515"/>
                    <a:pt x="10902" y="9925"/>
                    <a:pt x="11469" y="9925"/>
                  </a:cubicBezTo>
                  <a:cubicBezTo>
                    <a:pt x="12130" y="9925"/>
                    <a:pt x="12729" y="9358"/>
                    <a:pt x="12729" y="8696"/>
                  </a:cubicBezTo>
                  <a:lnTo>
                    <a:pt x="12729" y="1261"/>
                  </a:lnTo>
                  <a:cubicBezTo>
                    <a:pt x="12634" y="536"/>
                    <a:pt x="12099" y="1"/>
                    <a:pt x="114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grpSp>
          <p:nvGrpSpPr>
            <p:cNvPr id="295" name="Google Shape;10190;p74"/>
            <p:cNvGrpSpPr/>
            <p:nvPr/>
          </p:nvGrpSpPr>
          <p:grpSpPr>
            <a:xfrm>
              <a:off x="10898037" y="3656980"/>
              <a:ext cx="511138" cy="504969"/>
              <a:chOff x="-59869425" y="4102225"/>
              <a:chExt cx="319025" cy="315175"/>
            </a:xfrm>
            <a:grpFill/>
          </p:grpSpPr>
          <p:sp>
            <p:nvSpPr>
              <p:cNvPr id="296" name="Google Shape;10191;p74"/>
              <p:cNvSpPr/>
              <p:nvPr/>
            </p:nvSpPr>
            <p:spPr>
              <a:xfrm>
                <a:off x="-59869425" y="4102225"/>
                <a:ext cx="149675" cy="256825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10273" extrusionOk="0">
                    <a:moveTo>
                      <a:pt x="5532" y="1"/>
                    </a:moveTo>
                    <a:cubicBezTo>
                      <a:pt x="5515" y="1"/>
                      <a:pt x="5499" y="2"/>
                      <a:pt x="5483" y="4"/>
                    </a:cubicBezTo>
                    <a:cubicBezTo>
                      <a:pt x="2364" y="445"/>
                      <a:pt x="1" y="3123"/>
                      <a:pt x="1" y="6274"/>
                    </a:cubicBezTo>
                    <a:cubicBezTo>
                      <a:pt x="1" y="7692"/>
                      <a:pt x="442" y="8983"/>
                      <a:pt x="1293" y="10086"/>
                    </a:cubicBezTo>
                    <a:cubicBezTo>
                      <a:pt x="1381" y="10209"/>
                      <a:pt x="1507" y="10273"/>
                      <a:pt x="1635" y="10273"/>
                    </a:cubicBezTo>
                    <a:cubicBezTo>
                      <a:pt x="1737" y="10273"/>
                      <a:pt x="1839" y="10233"/>
                      <a:pt x="1923" y="10149"/>
                    </a:cubicBezTo>
                    <a:lnTo>
                      <a:pt x="3719" y="8353"/>
                    </a:lnTo>
                    <a:cubicBezTo>
                      <a:pt x="3813" y="8259"/>
                      <a:pt x="3845" y="8007"/>
                      <a:pt x="3782" y="7849"/>
                    </a:cubicBezTo>
                    <a:cubicBezTo>
                      <a:pt x="3498" y="7376"/>
                      <a:pt x="3341" y="6809"/>
                      <a:pt x="3341" y="6274"/>
                    </a:cubicBezTo>
                    <a:cubicBezTo>
                      <a:pt x="3341" y="4888"/>
                      <a:pt x="4286" y="3659"/>
                      <a:pt x="5672" y="3312"/>
                    </a:cubicBezTo>
                    <a:cubicBezTo>
                      <a:pt x="5861" y="3281"/>
                      <a:pt x="5987" y="3123"/>
                      <a:pt x="5987" y="2934"/>
                    </a:cubicBezTo>
                    <a:lnTo>
                      <a:pt x="5987" y="414"/>
                    </a:lnTo>
                    <a:cubicBezTo>
                      <a:pt x="5958" y="180"/>
                      <a:pt x="5739" y="1"/>
                      <a:pt x="55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297" name="Google Shape;10192;p74"/>
              <p:cNvSpPr/>
              <p:nvPr/>
            </p:nvSpPr>
            <p:spPr>
              <a:xfrm>
                <a:off x="-59811127" y="4322075"/>
                <a:ext cx="201650" cy="95325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812" extrusionOk="0">
                    <a:moveTo>
                      <a:pt x="5758" y="0"/>
                    </a:moveTo>
                    <a:cubicBezTo>
                      <a:pt x="5692" y="0"/>
                      <a:pt x="5629" y="11"/>
                      <a:pt x="5577" y="32"/>
                    </a:cubicBezTo>
                    <a:cubicBezTo>
                      <a:pt x="5091" y="339"/>
                      <a:pt x="4530" y="489"/>
                      <a:pt x="3972" y="489"/>
                    </a:cubicBezTo>
                    <a:cubicBezTo>
                      <a:pt x="3444" y="489"/>
                      <a:pt x="2917" y="355"/>
                      <a:pt x="2458" y="95"/>
                    </a:cubicBezTo>
                    <a:cubicBezTo>
                      <a:pt x="2389" y="53"/>
                      <a:pt x="2314" y="30"/>
                      <a:pt x="2239" y="30"/>
                    </a:cubicBezTo>
                    <a:cubicBezTo>
                      <a:pt x="2141" y="30"/>
                      <a:pt x="2042" y="69"/>
                      <a:pt x="1954" y="158"/>
                    </a:cubicBezTo>
                    <a:lnTo>
                      <a:pt x="189" y="1922"/>
                    </a:lnTo>
                    <a:cubicBezTo>
                      <a:pt x="0" y="2143"/>
                      <a:pt x="32" y="2395"/>
                      <a:pt x="221" y="2552"/>
                    </a:cubicBezTo>
                    <a:cubicBezTo>
                      <a:pt x="1324" y="3403"/>
                      <a:pt x="2615" y="3812"/>
                      <a:pt x="4001" y="3812"/>
                    </a:cubicBezTo>
                    <a:cubicBezTo>
                      <a:pt x="5388" y="3812"/>
                      <a:pt x="6711" y="3403"/>
                      <a:pt x="7814" y="2521"/>
                    </a:cubicBezTo>
                    <a:cubicBezTo>
                      <a:pt x="8034" y="2363"/>
                      <a:pt x="8066" y="2080"/>
                      <a:pt x="7877" y="1890"/>
                    </a:cubicBezTo>
                    <a:lnTo>
                      <a:pt x="6112" y="126"/>
                    </a:lnTo>
                    <a:cubicBezTo>
                      <a:pt x="6028" y="42"/>
                      <a:pt x="5888" y="0"/>
                      <a:pt x="575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298" name="Google Shape;10193;p74"/>
              <p:cNvSpPr/>
              <p:nvPr/>
            </p:nvSpPr>
            <p:spPr>
              <a:xfrm>
                <a:off x="-59700077" y="4102225"/>
                <a:ext cx="149675" cy="256525"/>
              </a:xfrm>
              <a:custGeom>
                <a:avLst/>
                <a:gdLst/>
                <a:ahLst/>
                <a:cxnLst/>
                <a:rect l="l" t="t" r="r" b="b"/>
                <a:pathLst>
                  <a:path w="5987" h="10261" extrusionOk="0">
                    <a:moveTo>
                      <a:pt x="418" y="1"/>
                    </a:moveTo>
                    <a:cubicBezTo>
                      <a:pt x="190" y="1"/>
                      <a:pt x="1" y="180"/>
                      <a:pt x="1" y="414"/>
                    </a:cubicBezTo>
                    <a:lnTo>
                      <a:pt x="1" y="2934"/>
                    </a:lnTo>
                    <a:cubicBezTo>
                      <a:pt x="1" y="3123"/>
                      <a:pt x="127" y="3281"/>
                      <a:pt x="316" y="3312"/>
                    </a:cubicBezTo>
                    <a:cubicBezTo>
                      <a:pt x="1639" y="3659"/>
                      <a:pt x="2647" y="4856"/>
                      <a:pt x="2647" y="6274"/>
                    </a:cubicBezTo>
                    <a:cubicBezTo>
                      <a:pt x="2647" y="6809"/>
                      <a:pt x="2489" y="7376"/>
                      <a:pt x="2206" y="7849"/>
                    </a:cubicBezTo>
                    <a:cubicBezTo>
                      <a:pt x="2080" y="8007"/>
                      <a:pt x="2111" y="8196"/>
                      <a:pt x="2269" y="8353"/>
                    </a:cubicBezTo>
                    <a:lnTo>
                      <a:pt x="4065" y="10149"/>
                    </a:lnTo>
                    <a:cubicBezTo>
                      <a:pt x="4137" y="10221"/>
                      <a:pt x="4242" y="10260"/>
                      <a:pt x="4350" y="10260"/>
                    </a:cubicBezTo>
                    <a:cubicBezTo>
                      <a:pt x="4478" y="10260"/>
                      <a:pt x="4609" y="10205"/>
                      <a:pt x="4695" y="10086"/>
                    </a:cubicBezTo>
                    <a:cubicBezTo>
                      <a:pt x="5514" y="8983"/>
                      <a:pt x="5987" y="7660"/>
                      <a:pt x="5987" y="6274"/>
                    </a:cubicBezTo>
                    <a:cubicBezTo>
                      <a:pt x="5892" y="3123"/>
                      <a:pt x="3592" y="445"/>
                      <a:pt x="473" y="4"/>
                    </a:cubicBezTo>
                    <a:cubicBezTo>
                      <a:pt x="455" y="2"/>
                      <a:pt x="436" y="1"/>
                      <a:pt x="41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299" name="Google Shape;10194;p74"/>
              <p:cNvSpPr/>
              <p:nvPr/>
            </p:nvSpPr>
            <p:spPr>
              <a:xfrm>
                <a:off x="-59742598" y="4187375"/>
                <a:ext cx="63025" cy="144950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5798" extrusionOk="0">
                    <a:moveTo>
                      <a:pt x="1260" y="1"/>
                    </a:moveTo>
                    <a:cubicBezTo>
                      <a:pt x="1040" y="1"/>
                      <a:pt x="819" y="190"/>
                      <a:pt x="819" y="379"/>
                    </a:cubicBezTo>
                    <a:lnTo>
                      <a:pt x="819" y="662"/>
                    </a:lnTo>
                    <a:cubicBezTo>
                      <a:pt x="347" y="820"/>
                      <a:pt x="0" y="1293"/>
                      <a:pt x="0" y="1860"/>
                    </a:cubicBezTo>
                    <a:cubicBezTo>
                      <a:pt x="0" y="2521"/>
                      <a:pt x="567" y="2899"/>
                      <a:pt x="977" y="3214"/>
                    </a:cubicBezTo>
                    <a:cubicBezTo>
                      <a:pt x="1292" y="3466"/>
                      <a:pt x="1670" y="3687"/>
                      <a:pt x="1670" y="3939"/>
                    </a:cubicBezTo>
                    <a:cubicBezTo>
                      <a:pt x="1670" y="4160"/>
                      <a:pt x="1450" y="4380"/>
                      <a:pt x="1260" y="4380"/>
                    </a:cubicBezTo>
                    <a:cubicBezTo>
                      <a:pt x="1071" y="4380"/>
                      <a:pt x="819" y="4160"/>
                      <a:pt x="819" y="3939"/>
                    </a:cubicBezTo>
                    <a:cubicBezTo>
                      <a:pt x="819" y="3687"/>
                      <a:pt x="630" y="3529"/>
                      <a:pt x="441" y="3529"/>
                    </a:cubicBezTo>
                    <a:cubicBezTo>
                      <a:pt x="252" y="3529"/>
                      <a:pt x="32" y="3750"/>
                      <a:pt x="32" y="3939"/>
                    </a:cubicBezTo>
                    <a:cubicBezTo>
                      <a:pt x="32" y="4475"/>
                      <a:pt x="410" y="4916"/>
                      <a:pt x="882" y="5105"/>
                    </a:cubicBezTo>
                    <a:lnTo>
                      <a:pt x="882" y="5388"/>
                    </a:lnTo>
                    <a:cubicBezTo>
                      <a:pt x="882" y="5640"/>
                      <a:pt x="1071" y="5798"/>
                      <a:pt x="1292" y="5798"/>
                    </a:cubicBezTo>
                    <a:cubicBezTo>
                      <a:pt x="1544" y="5798"/>
                      <a:pt x="1702" y="5577"/>
                      <a:pt x="1702" y="5388"/>
                    </a:cubicBezTo>
                    <a:lnTo>
                      <a:pt x="1702" y="5073"/>
                    </a:lnTo>
                    <a:cubicBezTo>
                      <a:pt x="2174" y="4916"/>
                      <a:pt x="2521" y="4443"/>
                      <a:pt x="2521" y="3907"/>
                    </a:cubicBezTo>
                    <a:cubicBezTo>
                      <a:pt x="2521" y="3214"/>
                      <a:pt x="1985" y="2836"/>
                      <a:pt x="1544" y="2521"/>
                    </a:cubicBezTo>
                    <a:cubicBezTo>
                      <a:pt x="1229" y="2269"/>
                      <a:pt x="882" y="2049"/>
                      <a:pt x="882" y="1797"/>
                    </a:cubicBezTo>
                    <a:cubicBezTo>
                      <a:pt x="882" y="1576"/>
                      <a:pt x="1071" y="1419"/>
                      <a:pt x="1292" y="1419"/>
                    </a:cubicBezTo>
                    <a:cubicBezTo>
                      <a:pt x="1544" y="1419"/>
                      <a:pt x="1702" y="1608"/>
                      <a:pt x="1702" y="1797"/>
                    </a:cubicBezTo>
                    <a:cubicBezTo>
                      <a:pt x="1702" y="2049"/>
                      <a:pt x="1891" y="2238"/>
                      <a:pt x="2143" y="2238"/>
                    </a:cubicBezTo>
                    <a:cubicBezTo>
                      <a:pt x="2363" y="2238"/>
                      <a:pt x="2521" y="2049"/>
                      <a:pt x="2521" y="1797"/>
                    </a:cubicBezTo>
                    <a:cubicBezTo>
                      <a:pt x="2521" y="1261"/>
                      <a:pt x="2174" y="820"/>
                      <a:pt x="1702" y="631"/>
                    </a:cubicBezTo>
                    <a:lnTo>
                      <a:pt x="1702" y="347"/>
                    </a:lnTo>
                    <a:cubicBezTo>
                      <a:pt x="1702" y="158"/>
                      <a:pt x="1513" y="1"/>
                      <a:pt x="126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</p:grpSp>
        <p:grpSp>
          <p:nvGrpSpPr>
            <p:cNvPr id="326" name="Google Shape;10221;p74"/>
            <p:cNvGrpSpPr/>
            <p:nvPr/>
          </p:nvGrpSpPr>
          <p:grpSpPr>
            <a:xfrm>
              <a:off x="5175939" y="4622596"/>
              <a:ext cx="450426" cy="511209"/>
              <a:chOff x="2423775" y="3226875"/>
              <a:chExt cx="259925" cy="295000"/>
            </a:xfrm>
            <a:grpFill/>
          </p:grpSpPr>
          <p:sp>
            <p:nvSpPr>
              <p:cNvPr id="327" name="Google Shape;10222;p74"/>
              <p:cNvSpPr/>
              <p:nvPr/>
            </p:nvSpPr>
            <p:spPr>
              <a:xfrm>
                <a:off x="2509625" y="3365900"/>
                <a:ext cx="86650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2080" extrusionOk="0">
                    <a:moveTo>
                      <a:pt x="1733" y="0"/>
                    </a:moveTo>
                    <a:cubicBezTo>
                      <a:pt x="788" y="0"/>
                      <a:pt x="0" y="788"/>
                      <a:pt x="0" y="1733"/>
                    </a:cubicBezTo>
                    <a:lnTo>
                      <a:pt x="0" y="2080"/>
                    </a:lnTo>
                    <a:lnTo>
                      <a:pt x="3466" y="2080"/>
                    </a:lnTo>
                    <a:lnTo>
                      <a:pt x="3466" y="1733"/>
                    </a:lnTo>
                    <a:cubicBezTo>
                      <a:pt x="3466" y="788"/>
                      <a:pt x="2678" y="0"/>
                      <a:pt x="17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328" name="Google Shape;10223;p74"/>
              <p:cNvSpPr/>
              <p:nvPr/>
            </p:nvSpPr>
            <p:spPr>
              <a:xfrm>
                <a:off x="2534825" y="3313925"/>
                <a:ext cx="35475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8" extrusionOk="0">
                    <a:moveTo>
                      <a:pt x="725" y="0"/>
                    </a:moveTo>
                    <a:cubicBezTo>
                      <a:pt x="316" y="0"/>
                      <a:pt x="0" y="315"/>
                      <a:pt x="0" y="725"/>
                    </a:cubicBezTo>
                    <a:cubicBezTo>
                      <a:pt x="0" y="1103"/>
                      <a:pt x="316" y="1418"/>
                      <a:pt x="725" y="1418"/>
                    </a:cubicBezTo>
                    <a:cubicBezTo>
                      <a:pt x="1103" y="1418"/>
                      <a:pt x="1418" y="1103"/>
                      <a:pt x="1418" y="725"/>
                    </a:cubicBezTo>
                    <a:cubicBezTo>
                      <a:pt x="1418" y="315"/>
                      <a:pt x="1103" y="0"/>
                      <a:pt x="7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329" name="Google Shape;10224;p74"/>
              <p:cNvSpPr/>
              <p:nvPr/>
            </p:nvSpPr>
            <p:spPr>
              <a:xfrm>
                <a:off x="2423775" y="3226875"/>
                <a:ext cx="259925" cy="295000"/>
              </a:xfrm>
              <a:custGeom>
                <a:avLst/>
                <a:gdLst/>
                <a:ahLst/>
                <a:cxnLst/>
                <a:rect l="l" t="t" r="r" b="b"/>
                <a:pathLst>
                  <a:path w="10397" h="11800" extrusionOk="0">
                    <a:moveTo>
                      <a:pt x="5167" y="2757"/>
                    </a:moveTo>
                    <a:cubicBezTo>
                      <a:pt x="5923" y="2757"/>
                      <a:pt x="6553" y="3388"/>
                      <a:pt x="6553" y="4144"/>
                    </a:cubicBezTo>
                    <a:cubicBezTo>
                      <a:pt x="6553" y="4490"/>
                      <a:pt x="6396" y="4805"/>
                      <a:pt x="6175" y="5089"/>
                    </a:cubicBezTo>
                    <a:cubicBezTo>
                      <a:pt x="7026" y="5498"/>
                      <a:pt x="7593" y="6317"/>
                      <a:pt x="7593" y="7294"/>
                    </a:cubicBezTo>
                    <a:lnTo>
                      <a:pt x="7593" y="8019"/>
                    </a:lnTo>
                    <a:cubicBezTo>
                      <a:pt x="7593" y="8208"/>
                      <a:pt x="7435" y="8365"/>
                      <a:pt x="7246" y="8365"/>
                    </a:cubicBezTo>
                    <a:lnTo>
                      <a:pt x="3088" y="8365"/>
                    </a:lnTo>
                    <a:cubicBezTo>
                      <a:pt x="2867" y="8365"/>
                      <a:pt x="2710" y="8208"/>
                      <a:pt x="2710" y="8019"/>
                    </a:cubicBezTo>
                    <a:lnTo>
                      <a:pt x="2710" y="7294"/>
                    </a:lnTo>
                    <a:cubicBezTo>
                      <a:pt x="2710" y="6317"/>
                      <a:pt x="3308" y="5498"/>
                      <a:pt x="4127" y="5089"/>
                    </a:cubicBezTo>
                    <a:cubicBezTo>
                      <a:pt x="3907" y="4868"/>
                      <a:pt x="3781" y="4553"/>
                      <a:pt x="3781" y="4144"/>
                    </a:cubicBezTo>
                    <a:cubicBezTo>
                      <a:pt x="3781" y="3388"/>
                      <a:pt x="4411" y="2757"/>
                      <a:pt x="5167" y="2757"/>
                    </a:cubicBezTo>
                    <a:close/>
                    <a:moveTo>
                      <a:pt x="5183" y="1"/>
                    </a:moveTo>
                    <a:cubicBezTo>
                      <a:pt x="5128" y="1"/>
                      <a:pt x="5073" y="17"/>
                      <a:pt x="5010" y="48"/>
                    </a:cubicBezTo>
                    <a:cubicBezTo>
                      <a:pt x="3964" y="646"/>
                      <a:pt x="2946" y="940"/>
                      <a:pt x="1919" y="940"/>
                    </a:cubicBezTo>
                    <a:cubicBezTo>
                      <a:pt x="1430" y="940"/>
                      <a:pt x="939" y="873"/>
                      <a:pt x="441" y="741"/>
                    </a:cubicBezTo>
                    <a:cubicBezTo>
                      <a:pt x="402" y="722"/>
                      <a:pt x="363" y="714"/>
                      <a:pt x="326" y="714"/>
                    </a:cubicBezTo>
                    <a:cubicBezTo>
                      <a:pt x="243" y="714"/>
                      <a:pt x="170" y="751"/>
                      <a:pt x="126" y="773"/>
                    </a:cubicBezTo>
                    <a:cubicBezTo>
                      <a:pt x="32" y="836"/>
                      <a:pt x="0" y="930"/>
                      <a:pt x="0" y="1056"/>
                    </a:cubicBezTo>
                    <a:lnTo>
                      <a:pt x="0" y="5026"/>
                    </a:lnTo>
                    <a:cubicBezTo>
                      <a:pt x="0" y="8145"/>
                      <a:pt x="2080" y="10949"/>
                      <a:pt x="5104" y="11799"/>
                    </a:cubicBezTo>
                    <a:lnTo>
                      <a:pt x="5262" y="11799"/>
                    </a:lnTo>
                    <a:cubicBezTo>
                      <a:pt x="8255" y="10917"/>
                      <a:pt x="10397" y="8145"/>
                      <a:pt x="10397" y="5026"/>
                    </a:cubicBezTo>
                    <a:lnTo>
                      <a:pt x="10397" y="1056"/>
                    </a:lnTo>
                    <a:cubicBezTo>
                      <a:pt x="10397" y="930"/>
                      <a:pt x="10365" y="836"/>
                      <a:pt x="10271" y="773"/>
                    </a:cubicBezTo>
                    <a:cubicBezTo>
                      <a:pt x="10162" y="751"/>
                      <a:pt x="10084" y="714"/>
                      <a:pt x="10014" y="714"/>
                    </a:cubicBezTo>
                    <a:cubicBezTo>
                      <a:pt x="9983" y="714"/>
                      <a:pt x="9954" y="722"/>
                      <a:pt x="9924" y="741"/>
                    </a:cubicBezTo>
                    <a:cubicBezTo>
                      <a:pt x="9414" y="877"/>
                      <a:pt x="8910" y="946"/>
                      <a:pt x="8409" y="946"/>
                    </a:cubicBezTo>
                    <a:cubicBezTo>
                      <a:pt x="7395" y="946"/>
                      <a:pt x="6389" y="660"/>
                      <a:pt x="5356" y="48"/>
                    </a:cubicBezTo>
                    <a:cubicBezTo>
                      <a:pt x="5293" y="17"/>
                      <a:pt x="5238" y="1"/>
                      <a:pt x="518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</p:grpSp>
        <p:grpSp>
          <p:nvGrpSpPr>
            <p:cNvPr id="345" name="Google Shape;10240;p74"/>
            <p:cNvGrpSpPr/>
            <p:nvPr/>
          </p:nvGrpSpPr>
          <p:grpSpPr>
            <a:xfrm>
              <a:off x="7149309" y="4627475"/>
              <a:ext cx="518704" cy="480494"/>
              <a:chOff x="4266025" y="3609275"/>
              <a:chExt cx="299325" cy="277275"/>
            </a:xfrm>
            <a:grpFill/>
          </p:grpSpPr>
          <p:sp>
            <p:nvSpPr>
              <p:cNvPr id="346" name="Google Shape;10241;p74"/>
              <p:cNvSpPr/>
              <p:nvPr/>
            </p:nvSpPr>
            <p:spPr>
              <a:xfrm>
                <a:off x="4266025" y="3609275"/>
                <a:ext cx="299325" cy="224500"/>
              </a:xfrm>
              <a:custGeom>
                <a:avLst/>
                <a:gdLst/>
                <a:ahLst/>
                <a:cxnLst/>
                <a:rect l="l" t="t" r="r" b="b"/>
                <a:pathLst>
                  <a:path w="11973" h="8980" extrusionOk="0">
                    <a:moveTo>
                      <a:pt x="2017" y="3749"/>
                    </a:moveTo>
                    <a:lnTo>
                      <a:pt x="3119" y="5514"/>
                    </a:lnTo>
                    <a:lnTo>
                      <a:pt x="914" y="5514"/>
                    </a:lnTo>
                    <a:lnTo>
                      <a:pt x="2017" y="3749"/>
                    </a:lnTo>
                    <a:close/>
                    <a:moveTo>
                      <a:pt x="9641" y="3749"/>
                    </a:moveTo>
                    <a:lnTo>
                      <a:pt x="10744" y="5514"/>
                    </a:lnTo>
                    <a:lnTo>
                      <a:pt x="8538" y="5514"/>
                    </a:lnTo>
                    <a:lnTo>
                      <a:pt x="9641" y="3749"/>
                    </a:lnTo>
                    <a:close/>
                    <a:moveTo>
                      <a:pt x="5892" y="0"/>
                    </a:moveTo>
                    <a:cubicBezTo>
                      <a:pt x="5325" y="0"/>
                      <a:pt x="4852" y="473"/>
                      <a:pt x="4852" y="1040"/>
                    </a:cubicBezTo>
                    <a:lnTo>
                      <a:pt x="4852" y="1166"/>
                    </a:lnTo>
                    <a:lnTo>
                      <a:pt x="4537" y="1324"/>
                    </a:lnTo>
                    <a:cubicBezTo>
                      <a:pt x="3812" y="1733"/>
                      <a:pt x="3529" y="1891"/>
                      <a:pt x="3025" y="1954"/>
                    </a:cubicBezTo>
                    <a:cubicBezTo>
                      <a:pt x="2867" y="1607"/>
                      <a:pt x="2521" y="1324"/>
                      <a:pt x="2080" y="1324"/>
                    </a:cubicBezTo>
                    <a:cubicBezTo>
                      <a:pt x="1702" y="1324"/>
                      <a:pt x="1324" y="1576"/>
                      <a:pt x="1166" y="1922"/>
                    </a:cubicBezTo>
                    <a:cubicBezTo>
                      <a:pt x="946" y="1891"/>
                      <a:pt x="693" y="1796"/>
                      <a:pt x="504" y="1733"/>
                    </a:cubicBezTo>
                    <a:cubicBezTo>
                      <a:pt x="454" y="1708"/>
                      <a:pt x="403" y="1696"/>
                      <a:pt x="355" y="1696"/>
                    </a:cubicBezTo>
                    <a:cubicBezTo>
                      <a:pt x="223" y="1696"/>
                      <a:pt x="110" y="1784"/>
                      <a:pt x="63" y="1922"/>
                    </a:cubicBezTo>
                    <a:cubicBezTo>
                      <a:pt x="0" y="2111"/>
                      <a:pt x="63" y="2332"/>
                      <a:pt x="252" y="2363"/>
                    </a:cubicBezTo>
                    <a:cubicBezTo>
                      <a:pt x="536" y="2489"/>
                      <a:pt x="820" y="2552"/>
                      <a:pt x="1135" y="2615"/>
                    </a:cubicBezTo>
                    <a:cubicBezTo>
                      <a:pt x="1198" y="2867"/>
                      <a:pt x="1387" y="3119"/>
                      <a:pt x="1607" y="3277"/>
                    </a:cubicBezTo>
                    <a:lnTo>
                      <a:pt x="95" y="5671"/>
                    </a:lnTo>
                    <a:cubicBezTo>
                      <a:pt x="95" y="5703"/>
                      <a:pt x="63" y="5829"/>
                      <a:pt x="63" y="5860"/>
                    </a:cubicBezTo>
                    <a:lnTo>
                      <a:pt x="63" y="6238"/>
                    </a:lnTo>
                    <a:cubicBezTo>
                      <a:pt x="63" y="7372"/>
                      <a:pt x="1009" y="8318"/>
                      <a:pt x="2143" y="8318"/>
                    </a:cubicBezTo>
                    <a:cubicBezTo>
                      <a:pt x="3308" y="8318"/>
                      <a:pt x="4254" y="7372"/>
                      <a:pt x="4254" y="6238"/>
                    </a:cubicBezTo>
                    <a:lnTo>
                      <a:pt x="4254" y="5860"/>
                    </a:lnTo>
                    <a:cubicBezTo>
                      <a:pt x="4254" y="5829"/>
                      <a:pt x="4191" y="5703"/>
                      <a:pt x="4191" y="5671"/>
                    </a:cubicBezTo>
                    <a:lnTo>
                      <a:pt x="2710" y="3277"/>
                    </a:lnTo>
                    <a:cubicBezTo>
                      <a:pt x="2930" y="3151"/>
                      <a:pt x="3088" y="2930"/>
                      <a:pt x="3182" y="2647"/>
                    </a:cubicBezTo>
                    <a:cubicBezTo>
                      <a:pt x="3844" y="2521"/>
                      <a:pt x="4191" y="2363"/>
                      <a:pt x="4947" y="1922"/>
                    </a:cubicBezTo>
                    <a:lnTo>
                      <a:pt x="4947" y="8979"/>
                    </a:lnTo>
                    <a:lnTo>
                      <a:pt x="7089" y="8979"/>
                    </a:lnTo>
                    <a:lnTo>
                      <a:pt x="7089" y="1922"/>
                    </a:lnTo>
                    <a:cubicBezTo>
                      <a:pt x="7814" y="2332"/>
                      <a:pt x="8192" y="2521"/>
                      <a:pt x="8853" y="2647"/>
                    </a:cubicBezTo>
                    <a:cubicBezTo>
                      <a:pt x="8916" y="2899"/>
                      <a:pt x="9074" y="3119"/>
                      <a:pt x="9326" y="3277"/>
                    </a:cubicBezTo>
                    <a:lnTo>
                      <a:pt x="7814" y="5671"/>
                    </a:lnTo>
                    <a:cubicBezTo>
                      <a:pt x="7814" y="5703"/>
                      <a:pt x="7782" y="5829"/>
                      <a:pt x="7782" y="5860"/>
                    </a:cubicBezTo>
                    <a:lnTo>
                      <a:pt x="7782" y="6238"/>
                    </a:lnTo>
                    <a:cubicBezTo>
                      <a:pt x="7782" y="7372"/>
                      <a:pt x="8727" y="8318"/>
                      <a:pt x="9861" y="8318"/>
                    </a:cubicBezTo>
                    <a:cubicBezTo>
                      <a:pt x="11027" y="8318"/>
                      <a:pt x="11972" y="7372"/>
                      <a:pt x="11972" y="6238"/>
                    </a:cubicBezTo>
                    <a:lnTo>
                      <a:pt x="11972" y="5860"/>
                    </a:lnTo>
                    <a:cubicBezTo>
                      <a:pt x="11972" y="5829"/>
                      <a:pt x="11909" y="5703"/>
                      <a:pt x="11909" y="5671"/>
                    </a:cubicBezTo>
                    <a:lnTo>
                      <a:pt x="10429" y="3277"/>
                    </a:lnTo>
                    <a:cubicBezTo>
                      <a:pt x="10429" y="3151"/>
                      <a:pt x="10618" y="2930"/>
                      <a:pt x="10681" y="2615"/>
                    </a:cubicBezTo>
                    <a:cubicBezTo>
                      <a:pt x="10933" y="2521"/>
                      <a:pt x="11248" y="2458"/>
                      <a:pt x="11531" y="2363"/>
                    </a:cubicBezTo>
                    <a:cubicBezTo>
                      <a:pt x="11720" y="2300"/>
                      <a:pt x="11815" y="2080"/>
                      <a:pt x="11720" y="1922"/>
                    </a:cubicBezTo>
                    <a:cubicBezTo>
                      <a:pt x="11674" y="1784"/>
                      <a:pt x="11560" y="1696"/>
                      <a:pt x="11429" y="1696"/>
                    </a:cubicBezTo>
                    <a:cubicBezTo>
                      <a:pt x="11380" y="1696"/>
                      <a:pt x="11330" y="1708"/>
                      <a:pt x="11279" y="1733"/>
                    </a:cubicBezTo>
                    <a:cubicBezTo>
                      <a:pt x="11059" y="1796"/>
                      <a:pt x="10870" y="1891"/>
                      <a:pt x="10618" y="1922"/>
                    </a:cubicBezTo>
                    <a:cubicBezTo>
                      <a:pt x="10460" y="1576"/>
                      <a:pt x="10113" y="1324"/>
                      <a:pt x="9704" y="1324"/>
                    </a:cubicBezTo>
                    <a:cubicBezTo>
                      <a:pt x="9294" y="1324"/>
                      <a:pt x="8916" y="1576"/>
                      <a:pt x="8790" y="1954"/>
                    </a:cubicBezTo>
                    <a:cubicBezTo>
                      <a:pt x="8255" y="1891"/>
                      <a:pt x="8003" y="1733"/>
                      <a:pt x="7278" y="1324"/>
                    </a:cubicBezTo>
                    <a:lnTo>
                      <a:pt x="6963" y="1166"/>
                    </a:lnTo>
                    <a:lnTo>
                      <a:pt x="6963" y="1040"/>
                    </a:lnTo>
                    <a:cubicBezTo>
                      <a:pt x="6963" y="441"/>
                      <a:pt x="6490" y="0"/>
                      <a:pt x="589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347" name="Google Shape;10242;p74"/>
              <p:cNvSpPr/>
              <p:nvPr/>
            </p:nvSpPr>
            <p:spPr>
              <a:xfrm>
                <a:off x="4332975" y="3851850"/>
                <a:ext cx="157550" cy="34700"/>
              </a:xfrm>
              <a:custGeom>
                <a:avLst/>
                <a:gdLst/>
                <a:ahLst/>
                <a:cxnLst/>
                <a:rect l="l" t="t" r="r" b="b"/>
                <a:pathLst>
                  <a:path w="6302" h="1388" extrusionOk="0">
                    <a:moveTo>
                      <a:pt x="693" y="1"/>
                    </a:moveTo>
                    <a:cubicBezTo>
                      <a:pt x="315" y="1"/>
                      <a:pt x="0" y="316"/>
                      <a:pt x="0" y="694"/>
                    </a:cubicBezTo>
                    <a:lnTo>
                      <a:pt x="0" y="1040"/>
                    </a:lnTo>
                    <a:cubicBezTo>
                      <a:pt x="0" y="1261"/>
                      <a:pt x="158" y="1387"/>
                      <a:pt x="347" y="1387"/>
                    </a:cubicBezTo>
                    <a:lnTo>
                      <a:pt x="5955" y="1387"/>
                    </a:lnTo>
                    <a:cubicBezTo>
                      <a:pt x="6144" y="1356"/>
                      <a:pt x="6301" y="1198"/>
                      <a:pt x="6301" y="1040"/>
                    </a:cubicBezTo>
                    <a:lnTo>
                      <a:pt x="6301" y="694"/>
                    </a:lnTo>
                    <a:cubicBezTo>
                      <a:pt x="6301" y="316"/>
                      <a:pt x="5986" y="1"/>
                      <a:pt x="557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</p:grpSp>
        <p:grpSp>
          <p:nvGrpSpPr>
            <p:cNvPr id="408" name="Google Shape;10303;p74"/>
            <p:cNvGrpSpPr/>
            <p:nvPr/>
          </p:nvGrpSpPr>
          <p:grpSpPr>
            <a:xfrm>
              <a:off x="8144669" y="4585628"/>
              <a:ext cx="511903" cy="511859"/>
              <a:chOff x="4628325" y="3599825"/>
              <a:chExt cx="295400" cy="295375"/>
            </a:xfrm>
            <a:grpFill/>
          </p:grpSpPr>
          <p:sp>
            <p:nvSpPr>
              <p:cNvPr id="409" name="Google Shape;10304;p74"/>
              <p:cNvSpPr/>
              <p:nvPr/>
            </p:nvSpPr>
            <p:spPr>
              <a:xfrm>
                <a:off x="4679525" y="3686450"/>
                <a:ext cx="1735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3467" extrusionOk="0">
                    <a:moveTo>
                      <a:pt x="0" y="1"/>
                    </a:moveTo>
                    <a:lnTo>
                      <a:pt x="0" y="3466"/>
                    </a:lnTo>
                    <a:lnTo>
                      <a:pt x="694" y="3466"/>
                    </a:lnTo>
                    <a:lnTo>
                      <a:pt x="69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410" name="Google Shape;10305;p74"/>
              <p:cNvSpPr/>
              <p:nvPr/>
            </p:nvSpPr>
            <p:spPr>
              <a:xfrm>
                <a:off x="4854375" y="3686450"/>
                <a:ext cx="1815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726" h="3467" extrusionOk="0">
                    <a:moveTo>
                      <a:pt x="1" y="1"/>
                    </a:moveTo>
                    <a:lnTo>
                      <a:pt x="1" y="3466"/>
                    </a:lnTo>
                    <a:lnTo>
                      <a:pt x="725" y="3466"/>
                    </a:lnTo>
                    <a:lnTo>
                      <a:pt x="72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411" name="Google Shape;10306;p74"/>
              <p:cNvSpPr/>
              <p:nvPr/>
            </p:nvSpPr>
            <p:spPr>
              <a:xfrm>
                <a:off x="4679525" y="3790425"/>
                <a:ext cx="17350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160" extrusionOk="0">
                    <a:moveTo>
                      <a:pt x="0" y="0"/>
                    </a:moveTo>
                    <a:lnTo>
                      <a:pt x="0" y="4159"/>
                    </a:lnTo>
                    <a:lnTo>
                      <a:pt x="694" y="4159"/>
                    </a:lnTo>
                    <a:lnTo>
                      <a:pt x="69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412" name="Google Shape;10307;p74"/>
              <p:cNvSpPr/>
              <p:nvPr/>
            </p:nvSpPr>
            <p:spPr>
              <a:xfrm>
                <a:off x="4854375" y="3790425"/>
                <a:ext cx="18150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726" h="4160" extrusionOk="0">
                    <a:moveTo>
                      <a:pt x="1" y="0"/>
                    </a:moveTo>
                    <a:lnTo>
                      <a:pt x="1" y="4159"/>
                    </a:lnTo>
                    <a:lnTo>
                      <a:pt x="725" y="4159"/>
                    </a:lnTo>
                    <a:lnTo>
                      <a:pt x="72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413" name="Google Shape;10308;p74"/>
              <p:cNvSpPr/>
              <p:nvPr/>
            </p:nvSpPr>
            <p:spPr>
              <a:xfrm>
                <a:off x="4628325" y="3686450"/>
                <a:ext cx="34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3467" extrusionOk="0">
                    <a:moveTo>
                      <a:pt x="1009" y="1"/>
                    </a:moveTo>
                    <a:cubicBezTo>
                      <a:pt x="442" y="1"/>
                      <a:pt x="1" y="442"/>
                      <a:pt x="1" y="1009"/>
                    </a:cubicBezTo>
                    <a:lnTo>
                      <a:pt x="1" y="2049"/>
                    </a:lnTo>
                    <a:cubicBezTo>
                      <a:pt x="1" y="2427"/>
                      <a:pt x="158" y="2773"/>
                      <a:pt x="442" y="3025"/>
                    </a:cubicBezTo>
                    <a:cubicBezTo>
                      <a:pt x="662" y="3340"/>
                      <a:pt x="1009" y="3466"/>
                      <a:pt x="1387" y="3466"/>
                    </a:cubicBezTo>
                    <a:lnTo>
                      <a:pt x="138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414" name="Google Shape;10309;p74"/>
              <p:cNvSpPr/>
              <p:nvPr/>
            </p:nvSpPr>
            <p:spPr>
              <a:xfrm>
                <a:off x="4714975" y="3686450"/>
                <a:ext cx="12210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3467" extrusionOk="0">
                    <a:moveTo>
                      <a:pt x="0" y="1"/>
                    </a:moveTo>
                    <a:lnTo>
                      <a:pt x="0" y="3466"/>
                    </a:lnTo>
                    <a:lnTo>
                      <a:pt x="4883" y="3466"/>
                    </a:lnTo>
                    <a:lnTo>
                      <a:pt x="488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415" name="Google Shape;10310;p74"/>
              <p:cNvSpPr/>
              <p:nvPr/>
            </p:nvSpPr>
            <p:spPr>
              <a:xfrm>
                <a:off x="4889025" y="3777825"/>
                <a:ext cx="34700" cy="117375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4695" extrusionOk="0">
                    <a:moveTo>
                      <a:pt x="1387" y="0"/>
                    </a:moveTo>
                    <a:cubicBezTo>
                      <a:pt x="977" y="315"/>
                      <a:pt x="505" y="504"/>
                      <a:pt x="1" y="504"/>
                    </a:cubicBezTo>
                    <a:lnTo>
                      <a:pt x="1" y="4695"/>
                    </a:lnTo>
                    <a:lnTo>
                      <a:pt x="347" y="4695"/>
                    </a:lnTo>
                    <a:cubicBezTo>
                      <a:pt x="946" y="4695"/>
                      <a:pt x="1387" y="4222"/>
                      <a:pt x="1387" y="3655"/>
                    </a:cubicBezTo>
                    <a:lnTo>
                      <a:pt x="138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416" name="Google Shape;10311;p74"/>
              <p:cNvSpPr/>
              <p:nvPr/>
            </p:nvSpPr>
            <p:spPr>
              <a:xfrm>
                <a:off x="4628325" y="3777825"/>
                <a:ext cx="34675" cy="116600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4664" extrusionOk="0">
                    <a:moveTo>
                      <a:pt x="1" y="0"/>
                    </a:moveTo>
                    <a:lnTo>
                      <a:pt x="1" y="3655"/>
                    </a:lnTo>
                    <a:cubicBezTo>
                      <a:pt x="1" y="4222"/>
                      <a:pt x="442" y="4663"/>
                      <a:pt x="1009" y="4663"/>
                    </a:cubicBezTo>
                    <a:lnTo>
                      <a:pt x="1387" y="4663"/>
                    </a:lnTo>
                    <a:lnTo>
                      <a:pt x="1387" y="504"/>
                    </a:lnTo>
                    <a:cubicBezTo>
                      <a:pt x="851" y="504"/>
                      <a:pt x="379" y="31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417" name="Google Shape;10312;p74"/>
              <p:cNvSpPr/>
              <p:nvPr/>
            </p:nvSpPr>
            <p:spPr>
              <a:xfrm>
                <a:off x="4766950" y="3790425"/>
                <a:ext cx="17350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6" extrusionOk="0">
                    <a:moveTo>
                      <a:pt x="1" y="0"/>
                    </a:moveTo>
                    <a:lnTo>
                      <a:pt x="1" y="347"/>
                    </a:lnTo>
                    <a:cubicBezTo>
                      <a:pt x="1" y="568"/>
                      <a:pt x="158" y="725"/>
                      <a:pt x="347" y="725"/>
                    </a:cubicBezTo>
                    <a:cubicBezTo>
                      <a:pt x="568" y="725"/>
                      <a:pt x="694" y="568"/>
                      <a:pt x="694" y="347"/>
                    </a:cubicBezTo>
                    <a:lnTo>
                      <a:pt x="69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418" name="Google Shape;10313;p74"/>
              <p:cNvSpPr/>
              <p:nvPr/>
            </p:nvSpPr>
            <p:spPr>
              <a:xfrm>
                <a:off x="4889025" y="3686450"/>
                <a:ext cx="3470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3467" extrusionOk="0">
                    <a:moveTo>
                      <a:pt x="1" y="1"/>
                    </a:moveTo>
                    <a:lnTo>
                      <a:pt x="1" y="3466"/>
                    </a:lnTo>
                    <a:cubicBezTo>
                      <a:pt x="347" y="3466"/>
                      <a:pt x="662" y="3340"/>
                      <a:pt x="946" y="3088"/>
                    </a:cubicBezTo>
                    <a:cubicBezTo>
                      <a:pt x="1229" y="2836"/>
                      <a:pt x="1387" y="2458"/>
                      <a:pt x="1387" y="2080"/>
                    </a:cubicBezTo>
                    <a:lnTo>
                      <a:pt x="1387" y="1040"/>
                    </a:lnTo>
                    <a:cubicBezTo>
                      <a:pt x="1387" y="442"/>
                      <a:pt x="914" y="1"/>
                      <a:pt x="3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419" name="Google Shape;10314;p74"/>
              <p:cNvSpPr/>
              <p:nvPr/>
            </p:nvSpPr>
            <p:spPr>
              <a:xfrm>
                <a:off x="4714975" y="3790425"/>
                <a:ext cx="122100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4160" extrusionOk="0">
                    <a:moveTo>
                      <a:pt x="0" y="0"/>
                    </a:moveTo>
                    <a:lnTo>
                      <a:pt x="0" y="4159"/>
                    </a:lnTo>
                    <a:lnTo>
                      <a:pt x="4883" y="4159"/>
                    </a:lnTo>
                    <a:lnTo>
                      <a:pt x="4883" y="0"/>
                    </a:lnTo>
                    <a:lnTo>
                      <a:pt x="3466" y="0"/>
                    </a:lnTo>
                    <a:lnTo>
                      <a:pt x="3466" y="347"/>
                    </a:lnTo>
                    <a:cubicBezTo>
                      <a:pt x="3466" y="946"/>
                      <a:pt x="2993" y="1387"/>
                      <a:pt x="2426" y="1387"/>
                    </a:cubicBezTo>
                    <a:cubicBezTo>
                      <a:pt x="1827" y="1387"/>
                      <a:pt x="1418" y="914"/>
                      <a:pt x="1418" y="347"/>
                    </a:cubicBezTo>
                    <a:lnTo>
                      <a:pt x="14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420" name="Google Shape;10315;p74"/>
              <p:cNvSpPr/>
              <p:nvPr/>
            </p:nvSpPr>
            <p:spPr>
              <a:xfrm>
                <a:off x="4714175" y="3599825"/>
                <a:ext cx="122100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2773" extrusionOk="0">
                    <a:moveTo>
                      <a:pt x="2427" y="0"/>
                    </a:moveTo>
                    <a:cubicBezTo>
                      <a:pt x="1103" y="0"/>
                      <a:pt x="1" y="1103"/>
                      <a:pt x="1" y="2426"/>
                    </a:cubicBezTo>
                    <a:lnTo>
                      <a:pt x="1" y="2773"/>
                    </a:lnTo>
                    <a:lnTo>
                      <a:pt x="1355" y="2773"/>
                    </a:lnTo>
                    <a:lnTo>
                      <a:pt x="1355" y="2426"/>
                    </a:lnTo>
                    <a:cubicBezTo>
                      <a:pt x="1355" y="1828"/>
                      <a:pt x="1828" y="1418"/>
                      <a:pt x="2395" y="1418"/>
                    </a:cubicBezTo>
                    <a:cubicBezTo>
                      <a:pt x="2994" y="1418"/>
                      <a:pt x="3403" y="1891"/>
                      <a:pt x="3403" y="2426"/>
                    </a:cubicBezTo>
                    <a:lnTo>
                      <a:pt x="3403" y="2773"/>
                    </a:lnTo>
                    <a:lnTo>
                      <a:pt x="4884" y="2773"/>
                    </a:lnTo>
                    <a:lnTo>
                      <a:pt x="4884" y="2426"/>
                    </a:lnTo>
                    <a:cubicBezTo>
                      <a:pt x="4884" y="1103"/>
                      <a:pt x="3781" y="0"/>
                      <a:pt x="24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</p:grpSp>
        <p:grpSp>
          <p:nvGrpSpPr>
            <p:cNvPr id="438" name="Google Shape;10341;p74"/>
            <p:cNvGrpSpPr/>
            <p:nvPr/>
          </p:nvGrpSpPr>
          <p:grpSpPr>
            <a:xfrm>
              <a:off x="11843807" y="3665355"/>
              <a:ext cx="368772" cy="483471"/>
              <a:chOff x="3167275" y="3227275"/>
              <a:chExt cx="225300" cy="295375"/>
            </a:xfrm>
            <a:grpFill/>
          </p:grpSpPr>
          <p:sp>
            <p:nvSpPr>
              <p:cNvPr id="439" name="Google Shape;10342;p74"/>
              <p:cNvSpPr/>
              <p:nvPr/>
            </p:nvSpPr>
            <p:spPr>
              <a:xfrm>
                <a:off x="3167275" y="3227275"/>
                <a:ext cx="225300" cy="207950"/>
              </a:xfrm>
              <a:custGeom>
                <a:avLst/>
                <a:gdLst/>
                <a:ahLst/>
                <a:cxnLst/>
                <a:rect l="l" t="t" r="r" b="b"/>
                <a:pathLst>
                  <a:path w="9012" h="8318" extrusionOk="0">
                    <a:moveTo>
                      <a:pt x="4538" y="1"/>
                    </a:moveTo>
                    <a:cubicBezTo>
                      <a:pt x="2112" y="1"/>
                      <a:pt x="1" y="1985"/>
                      <a:pt x="32" y="4537"/>
                    </a:cubicBezTo>
                    <a:cubicBezTo>
                      <a:pt x="32" y="5860"/>
                      <a:pt x="631" y="7184"/>
                      <a:pt x="1797" y="8066"/>
                    </a:cubicBezTo>
                    <a:cubicBezTo>
                      <a:pt x="1923" y="8192"/>
                      <a:pt x="2017" y="8223"/>
                      <a:pt x="2049" y="8318"/>
                    </a:cubicBezTo>
                    <a:lnTo>
                      <a:pt x="4160" y="8318"/>
                    </a:lnTo>
                    <a:lnTo>
                      <a:pt x="4160" y="6900"/>
                    </a:lnTo>
                    <a:lnTo>
                      <a:pt x="2427" y="6900"/>
                    </a:lnTo>
                    <a:cubicBezTo>
                      <a:pt x="2238" y="6900"/>
                      <a:pt x="2080" y="6743"/>
                      <a:pt x="2080" y="6554"/>
                    </a:cubicBezTo>
                    <a:lnTo>
                      <a:pt x="2080" y="5829"/>
                    </a:lnTo>
                    <a:cubicBezTo>
                      <a:pt x="2080" y="4852"/>
                      <a:pt x="2679" y="4033"/>
                      <a:pt x="3498" y="3624"/>
                    </a:cubicBezTo>
                    <a:cubicBezTo>
                      <a:pt x="3277" y="3403"/>
                      <a:pt x="3151" y="3088"/>
                      <a:pt x="3151" y="2678"/>
                    </a:cubicBezTo>
                    <a:cubicBezTo>
                      <a:pt x="3151" y="1922"/>
                      <a:pt x="3782" y="1292"/>
                      <a:pt x="4538" y="1292"/>
                    </a:cubicBezTo>
                    <a:cubicBezTo>
                      <a:pt x="5262" y="1292"/>
                      <a:pt x="5892" y="1922"/>
                      <a:pt x="5892" y="2678"/>
                    </a:cubicBezTo>
                    <a:cubicBezTo>
                      <a:pt x="5892" y="3025"/>
                      <a:pt x="5735" y="3340"/>
                      <a:pt x="5546" y="3624"/>
                    </a:cubicBezTo>
                    <a:cubicBezTo>
                      <a:pt x="6365" y="4033"/>
                      <a:pt x="6964" y="4852"/>
                      <a:pt x="6964" y="5829"/>
                    </a:cubicBezTo>
                    <a:lnTo>
                      <a:pt x="6964" y="6554"/>
                    </a:lnTo>
                    <a:cubicBezTo>
                      <a:pt x="6964" y="6743"/>
                      <a:pt x="6806" y="6900"/>
                      <a:pt x="6617" y="6900"/>
                    </a:cubicBezTo>
                    <a:lnTo>
                      <a:pt x="4884" y="6900"/>
                    </a:lnTo>
                    <a:lnTo>
                      <a:pt x="4884" y="8318"/>
                    </a:lnTo>
                    <a:lnTo>
                      <a:pt x="6995" y="8318"/>
                    </a:lnTo>
                    <a:cubicBezTo>
                      <a:pt x="7027" y="8286"/>
                      <a:pt x="7121" y="8192"/>
                      <a:pt x="7247" y="8129"/>
                    </a:cubicBezTo>
                    <a:cubicBezTo>
                      <a:pt x="8413" y="7184"/>
                      <a:pt x="9011" y="5829"/>
                      <a:pt x="9011" y="4506"/>
                    </a:cubicBezTo>
                    <a:cubicBezTo>
                      <a:pt x="9011" y="2017"/>
                      <a:pt x="6995" y="1"/>
                      <a:pt x="453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440" name="Google Shape;10343;p74"/>
              <p:cNvSpPr/>
              <p:nvPr/>
            </p:nvSpPr>
            <p:spPr>
              <a:xfrm>
                <a:off x="3262600" y="3278475"/>
                <a:ext cx="3545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19" extrusionOk="0">
                    <a:moveTo>
                      <a:pt x="725" y="0"/>
                    </a:moveTo>
                    <a:cubicBezTo>
                      <a:pt x="315" y="0"/>
                      <a:pt x="0" y="315"/>
                      <a:pt x="0" y="725"/>
                    </a:cubicBezTo>
                    <a:cubicBezTo>
                      <a:pt x="0" y="1103"/>
                      <a:pt x="315" y="1418"/>
                      <a:pt x="725" y="1418"/>
                    </a:cubicBezTo>
                    <a:cubicBezTo>
                      <a:pt x="1103" y="1418"/>
                      <a:pt x="1418" y="1103"/>
                      <a:pt x="1418" y="725"/>
                    </a:cubicBezTo>
                    <a:cubicBezTo>
                      <a:pt x="1418" y="315"/>
                      <a:pt x="1103" y="0"/>
                      <a:pt x="72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441" name="Google Shape;10344;p74"/>
              <p:cNvSpPr/>
              <p:nvPr/>
            </p:nvSpPr>
            <p:spPr>
              <a:xfrm>
                <a:off x="3220050" y="3452525"/>
                <a:ext cx="1213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4853" h="141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946"/>
                      <a:pt x="473" y="1419"/>
                      <a:pt x="1040" y="1419"/>
                    </a:cubicBezTo>
                    <a:lnTo>
                      <a:pt x="3781" y="1419"/>
                    </a:lnTo>
                    <a:cubicBezTo>
                      <a:pt x="4380" y="1419"/>
                      <a:pt x="4853" y="946"/>
                      <a:pt x="4853" y="347"/>
                    </a:cubicBezTo>
                    <a:lnTo>
                      <a:pt x="485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442" name="Google Shape;10345;p74"/>
              <p:cNvSpPr/>
              <p:nvPr/>
            </p:nvSpPr>
            <p:spPr>
              <a:xfrm>
                <a:off x="3237375" y="3332025"/>
                <a:ext cx="8667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2080" extrusionOk="0">
                    <a:moveTo>
                      <a:pt x="1734" y="1"/>
                    </a:moveTo>
                    <a:cubicBezTo>
                      <a:pt x="789" y="1"/>
                      <a:pt x="1" y="725"/>
                      <a:pt x="1" y="1733"/>
                    </a:cubicBezTo>
                    <a:lnTo>
                      <a:pt x="1" y="2080"/>
                    </a:lnTo>
                    <a:lnTo>
                      <a:pt x="3466" y="2080"/>
                    </a:lnTo>
                    <a:lnTo>
                      <a:pt x="3466" y="1733"/>
                    </a:lnTo>
                    <a:cubicBezTo>
                      <a:pt x="3466" y="788"/>
                      <a:pt x="2679" y="1"/>
                      <a:pt x="173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443" name="Google Shape;10346;p74"/>
              <p:cNvSpPr/>
              <p:nvPr/>
            </p:nvSpPr>
            <p:spPr>
              <a:xfrm>
                <a:off x="3237375" y="3505300"/>
                <a:ext cx="8745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694" extrusionOk="0">
                    <a:moveTo>
                      <a:pt x="32" y="1"/>
                    </a:moveTo>
                    <a:cubicBezTo>
                      <a:pt x="1" y="379"/>
                      <a:pt x="284" y="694"/>
                      <a:pt x="694" y="694"/>
                    </a:cubicBezTo>
                    <a:lnTo>
                      <a:pt x="2773" y="694"/>
                    </a:lnTo>
                    <a:cubicBezTo>
                      <a:pt x="3183" y="694"/>
                      <a:pt x="3498" y="379"/>
                      <a:pt x="349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</p:grpSp>
        <p:grpSp>
          <p:nvGrpSpPr>
            <p:cNvPr id="451" name="Google Shape;10359;p74"/>
            <p:cNvGrpSpPr/>
            <p:nvPr/>
          </p:nvGrpSpPr>
          <p:grpSpPr>
            <a:xfrm>
              <a:off x="9082787" y="4641757"/>
              <a:ext cx="513246" cy="451814"/>
              <a:chOff x="4991425" y="3617150"/>
              <a:chExt cx="296175" cy="260725"/>
            </a:xfrm>
            <a:grpFill/>
          </p:grpSpPr>
          <p:sp>
            <p:nvSpPr>
              <p:cNvPr id="452" name="Google Shape;10360;p74"/>
              <p:cNvSpPr/>
              <p:nvPr/>
            </p:nvSpPr>
            <p:spPr>
              <a:xfrm>
                <a:off x="5069400" y="3738450"/>
                <a:ext cx="139425" cy="139425"/>
              </a:xfrm>
              <a:custGeom>
                <a:avLst/>
                <a:gdLst/>
                <a:ahLst/>
                <a:cxnLst/>
                <a:rect l="l" t="t" r="r" b="b"/>
                <a:pathLst>
                  <a:path w="5577" h="5577" extrusionOk="0">
                    <a:moveTo>
                      <a:pt x="2804" y="0"/>
                    </a:moveTo>
                    <a:cubicBezTo>
                      <a:pt x="1607" y="0"/>
                      <a:pt x="1450" y="725"/>
                      <a:pt x="1009" y="3308"/>
                    </a:cubicBezTo>
                    <a:cubicBezTo>
                      <a:pt x="946" y="3749"/>
                      <a:pt x="851" y="4285"/>
                      <a:pt x="757" y="4883"/>
                    </a:cubicBezTo>
                    <a:lnTo>
                      <a:pt x="347" y="4883"/>
                    </a:lnTo>
                    <a:cubicBezTo>
                      <a:pt x="158" y="4883"/>
                      <a:pt x="0" y="5041"/>
                      <a:pt x="0" y="5230"/>
                    </a:cubicBezTo>
                    <a:cubicBezTo>
                      <a:pt x="0" y="5419"/>
                      <a:pt x="158" y="5576"/>
                      <a:pt x="347" y="5576"/>
                    </a:cubicBezTo>
                    <a:lnTo>
                      <a:pt x="5230" y="5576"/>
                    </a:lnTo>
                    <a:cubicBezTo>
                      <a:pt x="5419" y="5545"/>
                      <a:pt x="5577" y="5387"/>
                      <a:pt x="5577" y="5198"/>
                    </a:cubicBezTo>
                    <a:cubicBezTo>
                      <a:pt x="5577" y="5009"/>
                      <a:pt x="5419" y="4852"/>
                      <a:pt x="5230" y="4852"/>
                    </a:cubicBezTo>
                    <a:lnTo>
                      <a:pt x="4852" y="4852"/>
                    </a:lnTo>
                    <a:cubicBezTo>
                      <a:pt x="4726" y="4253"/>
                      <a:pt x="4632" y="3749"/>
                      <a:pt x="4569" y="3277"/>
                    </a:cubicBezTo>
                    <a:cubicBezTo>
                      <a:pt x="4128" y="756"/>
                      <a:pt x="3970" y="0"/>
                      <a:pt x="280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453" name="Google Shape;10361;p74"/>
              <p:cNvSpPr/>
              <p:nvPr/>
            </p:nvSpPr>
            <p:spPr>
              <a:xfrm>
                <a:off x="5200150" y="3617150"/>
                <a:ext cx="69325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2773" extrusionOk="0">
                    <a:moveTo>
                      <a:pt x="1386" y="0"/>
                    </a:moveTo>
                    <a:cubicBezTo>
                      <a:pt x="630" y="0"/>
                      <a:pt x="0" y="630"/>
                      <a:pt x="0" y="1387"/>
                    </a:cubicBezTo>
                    <a:cubicBezTo>
                      <a:pt x="0" y="2111"/>
                      <a:pt x="630" y="2773"/>
                      <a:pt x="1386" y="2773"/>
                    </a:cubicBezTo>
                    <a:cubicBezTo>
                      <a:pt x="2143" y="2773"/>
                      <a:pt x="2773" y="2111"/>
                      <a:pt x="2773" y="1387"/>
                    </a:cubicBezTo>
                    <a:cubicBezTo>
                      <a:pt x="2773" y="630"/>
                      <a:pt x="2143" y="0"/>
                      <a:pt x="138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454" name="Google Shape;10362;p74"/>
              <p:cNvSpPr/>
              <p:nvPr/>
            </p:nvSpPr>
            <p:spPr>
              <a:xfrm>
                <a:off x="5009550" y="3617150"/>
                <a:ext cx="68525" cy="69325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2773" extrusionOk="0">
                    <a:moveTo>
                      <a:pt x="1355" y="0"/>
                    </a:moveTo>
                    <a:cubicBezTo>
                      <a:pt x="599" y="0"/>
                      <a:pt x="0" y="630"/>
                      <a:pt x="0" y="1387"/>
                    </a:cubicBezTo>
                    <a:cubicBezTo>
                      <a:pt x="0" y="2143"/>
                      <a:pt x="599" y="2773"/>
                      <a:pt x="1355" y="2773"/>
                    </a:cubicBezTo>
                    <a:cubicBezTo>
                      <a:pt x="2111" y="2773"/>
                      <a:pt x="2741" y="2143"/>
                      <a:pt x="2741" y="1387"/>
                    </a:cubicBezTo>
                    <a:cubicBezTo>
                      <a:pt x="2741" y="630"/>
                      <a:pt x="2111" y="0"/>
                      <a:pt x="13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455" name="Google Shape;10363;p74"/>
              <p:cNvSpPr/>
              <p:nvPr/>
            </p:nvSpPr>
            <p:spPr>
              <a:xfrm>
                <a:off x="4991425" y="3686450"/>
                <a:ext cx="104775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4191" h="2081" extrusionOk="0">
                    <a:moveTo>
                      <a:pt x="568" y="1"/>
                    </a:moveTo>
                    <a:cubicBezTo>
                      <a:pt x="252" y="347"/>
                      <a:pt x="0" y="851"/>
                      <a:pt x="0" y="1356"/>
                    </a:cubicBezTo>
                    <a:lnTo>
                      <a:pt x="0" y="1734"/>
                    </a:lnTo>
                    <a:cubicBezTo>
                      <a:pt x="0" y="1923"/>
                      <a:pt x="158" y="2080"/>
                      <a:pt x="347" y="2080"/>
                    </a:cubicBezTo>
                    <a:lnTo>
                      <a:pt x="3813" y="2080"/>
                    </a:lnTo>
                    <a:cubicBezTo>
                      <a:pt x="4033" y="2080"/>
                      <a:pt x="4191" y="1923"/>
                      <a:pt x="4191" y="1734"/>
                    </a:cubicBezTo>
                    <a:lnTo>
                      <a:pt x="4191" y="1356"/>
                    </a:lnTo>
                    <a:cubicBezTo>
                      <a:pt x="4191" y="820"/>
                      <a:pt x="3970" y="347"/>
                      <a:pt x="3624" y="1"/>
                    </a:cubicBezTo>
                    <a:cubicBezTo>
                      <a:pt x="3245" y="410"/>
                      <a:pt x="2678" y="694"/>
                      <a:pt x="2080" y="694"/>
                    </a:cubicBezTo>
                    <a:cubicBezTo>
                      <a:pt x="1513" y="694"/>
                      <a:pt x="946" y="410"/>
                      <a:pt x="56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456" name="Google Shape;10364;p74"/>
              <p:cNvSpPr/>
              <p:nvPr/>
            </p:nvSpPr>
            <p:spPr>
              <a:xfrm>
                <a:off x="5183600" y="3686450"/>
                <a:ext cx="1040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2081" extrusionOk="0">
                    <a:moveTo>
                      <a:pt x="536" y="1"/>
                    </a:moveTo>
                    <a:cubicBezTo>
                      <a:pt x="221" y="347"/>
                      <a:pt x="1" y="851"/>
                      <a:pt x="1" y="1356"/>
                    </a:cubicBezTo>
                    <a:lnTo>
                      <a:pt x="1" y="1702"/>
                    </a:lnTo>
                    <a:cubicBezTo>
                      <a:pt x="1" y="1923"/>
                      <a:pt x="158" y="2080"/>
                      <a:pt x="347" y="2080"/>
                    </a:cubicBezTo>
                    <a:lnTo>
                      <a:pt x="3813" y="2080"/>
                    </a:lnTo>
                    <a:cubicBezTo>
                      <a:pt x="4002" y="2080"/>
                      <a:pt x="4159" y="1923"/>
                      <a:pt x="4159" y="1702"/>
                    </a:cubicBezTo>
                    <a:lnTo>
                      <a:pt x="4159" y="1356"/>
                    </a:lnTo>
                    <a:cubicBezTo>
                      <a:pt x="4159" y="820"/>
                      <a:pt x="3970" y="347"/>
                      <a:pt x="3624" y="1"/>
                    </a:cubicBezTo>
                    <a:cubicBezTo>
                      <a:pt x="3214" y="410"/>
                      <a:pt x="2679" y="694"/>
                      <a:pt x="2080" y="694"/>
                    </a:cubicBezTo>
                    <a:cubicBezTo>
                      <a:pt x="1450" y="694"/>
                      <a:pt x="946" y="410"/>
                      <a:pt x="53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457" name="Google Shape;10365;p74"/>
              <p:cNvSpPr/>
              <p:nvPr/>
            </p:nvSpPr>
            <p:spPr>
              <a:xfrm>
                <a:off x="5187550" y="3755775"/>
                <a:ext cx="100050" cy="52800"/>
              </a:xfrm>
              <a:custGeom>
                <a:avLst/>
                <a:gdLst/>
                <a:ahLst/>
                <a:cxnLst/>
                <a:rect l="l" t="t" r="r" b="b"/>
                <a:pathLst>
                  <a:path w="4002" h="2112" extrusionOk="0">
                    <a:moveTo>
                      <a:pt x="0" y="0"/>
                    </a:moveTo>
                    <a:cubicBezTo>
                      <a:pt x="189" y="567"/>
                      <a:pt x="315" y="1229"/>
                      <a:pt x="473" y="2111"/>
                    </a:cubicBezTo>
                    <a:lnTo>
                      <a:pt x="3655" y="2111"/>
                    </a:lnTo>
                    <a:cubicBezTo>
                      <a:pt x="3844" y="2111"/>
                      <a:pt x="4001" y="1954"/>
                      <a:pt x="4001" y="1733"/>
                    </a:cubicBezTo>
                    <a:lnTo>
                      <a:pt x="4001" y="378"/>
                    </a:lnTo>
                    <a:cubicBezTo>
                      <a:pt x="3970" y="158"/>
                      <a:pt x="3844" y="0"/>
                      <a:pt x="36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458" name="Google Shape;10366;p74"/>
              <p:cNvSpPr/>
              <p:nvPr/>
            </p:nvSpPr>
            <p:spPr>
              <a:xfrm>
                <a:off x="4991425" y="3755775"/>
                <a:ext cx="100850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4034" h="2080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lnTo>
                      <a:pt x="0" y="1733"/>
                    </a:lnTo>
                    <a:cubicBezTo>
                      <a:pt x="0" y="1954"/>
                      <a:pt x="158" y="2080"/>
                      <a:pt x="347" y="2080"/>
                    </a:cubicBezTo>
                    <a:lnTo>
                      <a:pt x="3561" y="2080"/>
                    </a:lnTo>
                    <a:cubicBezTo>
                      <a:pt x="3718" y="1229"/>
                      <a:pt x="3813" y="567"/>
                      <a:pt x="40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</p:grpSp>
        <p:grpSp>
          <p:nvGrpSpPr>
            <p:cNvPr id="484" name="Google Shape;10399;p74"/>
            <p:cNvGrpSpPr/>
            <p:nvPr/>
          </p:nvGrpSpPr>
          <p:grpSpPr>
            <a:xfrm>
              <a:off x="4176693" y="4547342"/>
              <a:ext cx="511859" cy="509131"/>
              <a:chOff x="3497300" y="3591950"/>
              <a:chExt cx="295375" cy="293800"/>
            </a:xfrm>
            <a:grpFill/>
          </p:grpSpPr>
          <p:sp>
            <p:nvSpPr>
              <p:cNvPr id="485" name="Google Shape;10400;p74"/>
              <p:cNvSpPr/>
              <p:nvPr/>
            </p:nvSpPr>
            <p:spPr>
              <a:xfrm>
                <a:off x="3628825" y="3724275"/>
                <a:ext cx="18150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726" h="662" extrusionOk="0">
                    <a:moveTo>
                      <a:pt x="375" y="0"/>
                    </a:moveTo>
                    <a:cubicBezTo>
                      <a:pt x="292" y="0"/>
                      <a:pt x="206" y="32"/>
                      <a:pt x="127" y="95"/>
                    </a:cubicBezTo>
                    <a:cubicBezTo>
                      <a:pt x="1" y="221"/>
                      <a:pt x="1" y="441"/>
                      <a:pt x="127" y="567"/>
                    </a:cubicBezTo>
                    <a:cubicBezTo>
                      <a:pt x="190" y="630"/>
                      <a:pt x="277" y="662"/>
                      <a:pt x="363" y="662"/>
                    </a:cubicBezTo>
                    <a:cubicBezTo>
                      <a:pt x="450" y="662"/>
                      <a:pt x="536" y="630"/>
                      <a:pt x="599" y="567"/>
                    </a:cubicBezTo>
                    <a:cubicBezTo>
                      <a:pt x="725" y="441"/>
                      <a:pt x="725" y="221"/>
                      <a:pt x="599" y="95"/>
                    </a:cubicBezTo>
                    <a:cubicBezTo>
                      <a:pt x="536" y="32"/>
                      <a:pt x="458" y="0"/>
                      <a:pt x="3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486" name="Google Shape;10401;p74"/>
              <p:cNvSpPr/>
              <p:nvPr/>
            </p:nvSpPr>
            <p:spPr>
              <a:xfrm>
                <a:off x="3590250" y="3689400"/>
                <a:ext cx="9452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781" h="3467" extrusionOk="0">
                    <a:moveTo>
                      <a:pt x="1922" y="710"/>
                    </a:moveTo>
                    <a:cubicBezTo>
                      <a:pt x="2190" y="710"/>
                      <a:pt x="2458" y="812"/>
                      <a:pt x="2647" y="1017"/>
                    </a:cubicBezTo>
                    <a:cubicBezTo>
                      <a:pt x="3088" y="1395"/>
                      <a:pt x="3088" y="2088"/>
                      <a:pt x="2647" y="2466"/>
                    </a:cubicBezTo>
                    <a:cubicBezTo>
                      <a:pt x="2458" y="2671"/>
                      <a:pt x="2190" y="2773"/>
                      <a:pt x="1922" y="2773"/>
                    </a:cubicBezTo>
                    <a:cubicBezTo>
                      <a:pt x="1654" y="2773"/>
                      <a:pt x="1386" y="2671"/>
                      <a:pt x="1197" y="2466"/>
                    </a:cubicBezTo>
                    <a:cubicBezTo>
                      <a:pt x="788" y="2088"/>
                      <a:pt x="788" y="1395"/>
                      <a:pt x="1197" y="1017"/>
                    </a:cubicBezTo>
                    <a:cubicBezTo>
                      <a:pt x="1386" y="812"/>
                      <a:pt x="1654" y="710"/>
                      <a:pt x="1922" y="710"/>
                    </a:cubicBezTo>
                    <a:close/>
                    <a:moveTo>
                      <a:pt x="1930" y="1"/>
                    </a:moveTo>
                    <a:cubicBezTo>
                      <a:pt x="1489" y="1"/>
                      <a:pt x="1040" y="182"/>
                      <a:pt x="693" y="544"/>
                    </a:cubicBezTo>
                    <a:cubicBezTo>
                      <a:pt x="0" y="1206"/>
                      <a:pt x="0" y="2309"/>
                      <a:pt x="693" y="2970"/>
                    </a:cubicBezTo>
                    <a:cubicBezTo>
                      <a:pt x="1024" y="3301"/>
                      <a:pt x="1473" y="3466"/>
                      <a:pt x="1918" y="3466"/>
                    </a:cubicBezTo>
                    <a:cubicBezTo>
                      <a:pt x="2363" y="3466"/>
                      <a:pt x="2804" y="3301"/>
                      <a:pt x="3119" y="2970"/>
                    </a:cubicBezTo>
                    <a:cubicBezTo>
                      <a:pt x="3781" y="2309"/>
                      <a:pt x="3781" y="1206"/>
                      <a:pt x="3119" y="544"/>
                    </a:cubicBezTo>
                    <a:cubicBezTo>
                      <a:pt x="2804" y="182"/>
                      <a:pt x="2371" y="1"/>
                      <a:pt x="193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487" name="Google Shape;10402;p74"/>
              <p:cNvSpPr/>
              <p:nvPr/>
            </p:nvSpPr>
            <p:spPr>
              <a:xfrm>
                <a:off x="3674525" y="3601400"/>
                <a:ext cx="118150" cy="118950"/>
              </a:xfrm>
              <a:custGeom>
                <a:avLst/>
                <a:gdLst/>
                <a:ahLst/>
                <a:cxnLst/>
                <a:rect l="l" t="t" r="r" b="b"/>
                <a:pathLst>
                  <a:path w="4726" h="4758" extrusionOk="0">
                    <a:moveTo>
                      <a:pt x="3533" y="0"/>
                    </a:moveTo>
                    <a:cubicBezTo>
                      <a:pt x="3442" y="0"/>
                      <a:pt x="3355" y="32"/>
                      <a:pt x="3308" y="95"/>
                    </a:cubicBezTo>
                    <a:lnTo>
                      <a:pt x="0" y="3308"/>
                    </a:lnTo>
                    <a:cubicBezTo>
                      <a:pt x="410" y="3623"/>
                      <a:pt x="788" y="4127"/>
                      <a:pt x="1953" y="4758"/>
                    </a:cubicBezTo>
                    <a:lnTo>
                      <a:pt x="4600" y="2678"/>
                    </a:lnTo>
                    <a:cubicBezTo>
                      <a:pt x="4663" y="2615"/>
                      <a:pt x="4726" y="2521"/>
                      <a:pt x="4726" y="2395"/>
                    </a:cubicBezTo>
                    <a:cubicBezTo>
                      <a:pt x="4726" y="1544"/>
                      <a:pt x="4348" y="693"/>
                      <a:pt x="3781" y="95"/>
                    </a:cubicBezTo>
                    <a:cubicBezTo>
                      <a:pt x="3718" y="32"/>
                      <a:pt x="3623" y="0"/>
                      <a:pt x="35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488" name="Google Shape;10403;p74"/>
              <p:cNvSpPr/>
              <p:nvPr/>
            </p:nvSpPr>
            <p:spPr>
              <a:xfrm>
                <a:off x="3631200" y="3774675"/>
                <a:ext cx="10320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4128" h="4096" extrusionOk="0">
                    <a:moveTo>
                      <a:pt x="2048" y="0"/>
                    </a:moveTo>
                    <a:cubicBezTo>
                      <a:pt x="1985" y="32"/>
                      <a:pt x="1985" y="63"/>
                      <a:pt x="1954" y="126"/>
                    </a:cubicBezTo>
                    <a:cubicBezTo>
                      <a:pt x="1506" y="546"/>
                      <a:pt x="859" y="767"/>
                      <a:pt x="235" y="767"/>
                    </a:cubicBezTo>
                    <a:cubicBezTo>
                      <a:pt x="156" y="767"/>
                      <a:pt x="78" y="764"/>
                      <a:pt x="0" y="756"/>
                    </a:cubicBezTo>
                    <a:lnTo>
                      <a:pt x="0" y="756"/>
                    </a:lnTo>
                    <a:cubicBezTo>
                      <a:pt x="567" y="1670"/>
                      <a:pt x="1355" y="3749"/>
                      <a:pt x="1418" y="3875"/>
                    </a:cubicBezTo>
                    <a:cubicBezTo>
                      <a:pt x="1450" y="4001"/>
                      <a:pt x="1607" y="4096"/>
                      <a:pt x="1733" y="4096"/>
                    </a:cubicBezTo>
                    <a:cubicBezTo>
                      <a:pt x="1891" y="4096"/>
                      <a:pt x="1985" y="4033"/>
                      <a:pt x="2048" y="3875"/>
                    </a:cubicBezTo>
                    <a:lnTo>
                      <a:pt x="2426" y="2647"/>
                    </a:lnTo>
                    <a:lnTo>
                      <a:pt x="3182" y="2647"/>
                    </a:lnTo>
                    <a:cubicBezTo>
                      <a:pt x="4128" y="2647"/>
                      <a:pt x="2710" y="630"/>
                      <a:pt x="204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489" name="Google Shape;10404;p74"/>
              <p:cNvSpPr/>
              <p:nvPr/>
            </p:nvSpPr>
            <p:spPr>
              <a:xfrm>
                <a:off x="3691850" y="3726625"/>
                <a:ext cx="89800" cy="89050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562" extrusionOk="0">
                    <a:moveTo>
                      <a:pt x="252" y="1"/>
                    </a:moveTo>
                    <a:cubicBezTo>
                      <a:pt x="284" y="410"/>
                      <a:pt x="189" y="883"/>
                      <a:pt x="0" y="1292"/>
                    </a:cubicBezTo>
                    <a:cubicBezTo>
                      <a:pt x="630" y="1922"/>
                      <a:pt x="1134" y="2615"/>
                      <a:pt x="1544" y="3466"/>
                    </a:cubicBezTo>
                    <a:cubicBezTo>
                      <a:pt x="1565" y="3530"/>
                      <a:pt x="1634" y="3562"/>
                      <a:pt x="1715" y="3562"/>
                    </a:cubicBezTo>
                    <a:cubicBezTo>
                      <a:pt x="1874" y="3562"/>
                      <a:pt x="2080" y="3443"/>
                      <a:pt x="2080" y="3214"/>
                    </a:cubicBezTo>
                    <a:lnTo>
                      <a:pt x="2080" y="2458"/>
                    </a:lnTo>
                    <a:lnTo>
                      <a:pt x="3308" y="2080"/>
                    </a:lnTo>
                    <a:cubicBezTo>
                      <a:pt x="3497" y="1985"/>
                      <a:pt x="3592" y="1891"/>
                      <a:pt x="3592" y="1733"/>
                    </a:cubicBezTo>
                    <a:cubicBezTo>
                      <a:pt x="3592" y="1576"/>
                      <a:pt x="3497" y="1450"/>
                      <a:pt x="3340" y="1418"/>
                    </a:cubicBezTo>
                    <a:cubicBezTo>
                      <a:pt x="3182" y="1355"/>
                      <a:pt x="1134" y="568"/>
                      <a:pt x="25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490" name="Google Shape;10405;p74"/>
              <p:cNvSpPr/>
              <p:nvPr/>
            </p:nvSpPr>
            <p:spPr>
              <a:xfrm>
                <a:off x="3505175" y="3767575"/>
                <a:ext cx="120525" cy="118175"/>
              </a:xfrm>
              <a:custGeom>
                <a:avLst/>
                <a:gdLst/>
                <a:ahLst/>
                <a:cxnLst/>
                <a:rect l="l" t="t" r="r" b="b"/>
                <a:pathLst>
                  <a:path w="4821" h="4727" extrusionOk="0">
                    <a:moveTo>
                      <a:pt x="3372" y="1"/>
                    </a:moveTo>
                    <a:lnTo>
                      <a:pt x="95" y="3277"/>
                    </a:lnTo>
                    <a:cubicBezTo>
                      <a:pt x="1" y="3435"/>
                      <a:pt x="1" y="3687"/>
                      <a:pt x="158" y="3781"/>
                    </a:cubicBezTo>
                    <a:cubicBezTo>
                      <a:pt x="788" y="4411"/>
                      <a:pt x="1607" y="4727"/>
                      <a:pt x="2458" y="4727"/>
                    </a:cubicBezTo>
                    <a:cubicBezTo>
                      <a:pt x="2584" y="4727"/>
                      <a:pt x="2679" y="4695"/>
                      <a:pt x="2742" y="4632"/>
                    </a:cubicBezTo>
                    <a:lnTo>
                      <a:pt x="4821" y="1986"/>
                    </a:lnTo>
                    <a:cubicBezTo>
                      <a:pt x="4254" y="851"/>
                      <a:pt x="3718" y="442"/>
                      <a:pt x="33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491" name="Google Shape;10406;p74"/>
              <p:cNvSpPr/>
              <p:nvPr/>
            </p:nvSpPr>
            <p:spPr>
              <a:xfrm>
                <a:off x="3631200" y="3591950"/>
                <a:ext cx="104000" cy="84300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3372" extrusionOk="0">
                    <a:moveTo>
                      <a:pt x="2836" y="0"/>
                    </a:moveTo>
                    <a:cubicBezTo>
                      <a:pt x="2678" y="0"/>
                      <a:pt x="2584" y="32"/>
                      <a:pt x="2521" y="95"/>
                    </a:cubicBezTo>
                    <a:lnTo>
                      <a:pt x="0" y="3245"/>
                    </a:lnTo>
                    <a:cubicBezTo>
                      <a:pt x="90" y="3238"/>
                      <a:pt x="181" y="3234"/>
                      <a:pt x="272" y="3234"/>
                    </a:cubicBezTo>
                    <a:cubicBezTo>
                      <a:pt x="568" y="3234"/>
                      <a:pt x="870" y="3275"/>
                      <a:pt x="1135" y="3371"/>
                    </a:cubicBezTo>
                    <a:cubicBezTo>
                      <a:pt x="1324" y="3119"/>
                      <a:pt x="3939" y="567"/>
                      <a:pt x="4159" y="347"/>
                    </a:cubicBezTo>
                    <a:cubicBezTo>
                      <a:pt x="3718" y="158"/>
                      <a:pt x="3308" y="0"/>
                      <a:pt x="283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492" name="Google Shape;10407;p74"/>
              <p:cNvSpPr/>
              <p:nvPr/>
            </p:nvSpPr>
            <p:spPr>
              <a:xfrm>
                <a:off x="3497300" y="3721900"/>
                <a:ext cx="84300" cy="107150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4286" extrusionOk="0">
                    <a:moveTo>
                      <a:pt x="3246" y="1"/>
                    </a:moveTo>
                    <a:lnTo>
                      <a:pt x="95" y="2552"/>
                    </a:lnTo>
                    <a:cubicBezTo>
                      <a:pt x="32" y="2615"/>
                      <a:pt x="1" y="2710"/>
                      <a:pt x="1" y="2836"/>
                    </a:cubicBezTo>
                    <a:cubicBezTo>
                      <a:pt x="1" y="3340"/>
                      <a:pt x="95" y="3844"/>
                      <a:pt x="347" y="4285"/>
                    </a:cubicBezTo>
                    <a:lnTo>
                      <a:pt x="3372" y="1261"/>
                    </a:lnTo>
                    <a:cubicBezTo>
                      <a:pt x="3214" y="851"/>
                      <a:pt x="3183" y="410"/>
                      <a:pt x="32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</p:grpSp>
        <p:grpSp>
          <p:nvGrpSpPr>
            <p:cNvPr id="506" name="Google Shape;10421;p74"/>
            <p:cNvGrpSpPr/>
            <p:nvPr/>
          </p:nvGrpSpPr>
          <p:grpSpPr>
            <a:xfrm>
              <a:off x="9866876" y="4559054"/>
              <a:ext cx="514631" cy="515974"/>
              <a:chOff x="5355300" y="3598250"/>
              <a:chExt cx="296975" cy="297750"/>
            </a:xfrm>
            <a:grpFill/>
          </p:grpSpPr>
          <p:sp>
            <p:nvSpPr>
              <p:cNvPr id="507" name="Google Shape;10422;p74"/>
              <p:cNvSpPr/>
              <p:nvPr/>
            </p:nvSpPr>
            <p:spPr>
              <a:xfrm>
                <a:off x="5355300" y="3703000"/>
                <a:ext cx="35475" cy="19142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7657" extrusionOk="0">
                    <a:moveTo>
                      <a:pt x="410" y="0"/>
                    </a:moveTo>
                    <a:cubicBezTo>
                      <a:pt x="221" y="0"/>
                      <a:pt x="64" y="158"/>
                      <a:pt x="64" y="347"/>
                    </a:cubicBezTo>
                    <a:cubicBezTo>
                      <a:pt x="1" y="2867"/>
                      <a:pt x="1" y="4789"/>
                      <a:pt x="1" y="7310"/>
                    </a:cubicBezTo>
                    <a:cubicBezTo>
                      <a:pt x="1" y="7530"/>
                      <a:pt x="158" y="7656"/>
                      <a:pt x="379" y="7656"/>
                    </a:cubicBezTo>
                    <a:cubicBezTo>
                      <a:pt x="568" y="7656"/>
                      <a:pt x="725" y="7530"/>
                      <a:pt x="725" y="7310"/>
                    </a:cubicBezTo>
                    <a:lnTo>
                      <a:pt x="725" y="1355"/>
                    </a:lnTo>
                    <a:lnTo>
                      <a:pt x="1418" y="1355"/>
                    </a:lnTo>
                    <a:lnTo>
                      <a:pt x="141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508" name="Google Shape;10423;p74"/>
              <p:cNvSpPr/>
              <p:nvPr/>
            </p:nvSpPr>
            <p:spPr>
              <a:xfrm>
                <a:off x="5389175" y="3773100"/>
                <a:ext cx="122900" cy="122900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4916" extrusionOk="0">
                    <a:moveTo>
                      <a:pt x="2080" y="0"/>
                    </a:moveTo>
                    <a:lnTo>
                      <a:pt x="2080" y="693"/>
                    </a:lnTo>
                    <a:lnTo>
                      <a:pt x="1733" y="693"/>
                    </a:lnTo>
                    <a:cubicBezTo>
                      <a:pt x="788" y="693"/>
                      <a:pt x="0" y="1481"/>
                      <a:pt x="0" y="2458"/>
                    </a:cubicBezTo>
                    <a:cubicBezTo>
                      <a:pt x="0" y="2678"/>
                      <a:pt x="158" y="2836"/>
                      <a:pt x="347" y="2836"/>
                    </a:cubicBezTo>
                    <a:lnTo>
                      <a:pt x="2080" y="2836"/>
                    </a:lnTo>
                    <a:lnTo>
                      <a:pt x="2080" y="3529"/>
                    </a:lnTo>
                    <a:lnTo>
                      <a:pt x="1072" y="3529"/>
                    </a:lnTo>
                    <a:cubicBezTo>
                      <a:pt x="473" y="3529"/>
                      <a:pt x="32" y="4001"/>
                      <a:pt x="32" y="4569"/>
                    </a:cubicBezTo>
                    <a:cubicBezTo>
                      <a:pt x="32" y="4758"/>
                      <a:pt x="189" y="4915"/>
                      <a:pt x="410" y="4915"/>
                    </a:cubicBezTo>
                    <a:cubicBezTo>
                      <a:pt x="599" y="4915"/>
                      <a:pt x="757" y="4758"/>
                      <a:pt x="757" y="4569"/>
                    </a:cubicBezTo>
                    <a:cubicBezTo>
                      <a:pt x="757" y="4348"/>
                      <a:pt x="914" y="4190"/>
                      <a:pt x="1103" y="4190"/>
                    </a:cubicBezTo>
                    <a:lnTo>
                      <a:pt x="2143" y="4190"/>
                    </a:lnTo>
                    <a:lnTo>
                      <a:pt x="2143" y="4569"/>
                    </a:lnTo>
                    <a:cubicBezTo>
                      <a:pt x="2143" y="4758"/>
                      <a:pt x="2300" y="4915"/>
                      <a:pt x="2489" y="4915"/>
                    </a:cubicBezTo>
                    <a:cubicBezTo>
                      <a:pt x="2678" y="4915"/>
                      <a:pt x="2836" y="4758"/>
                      <a:pt x="2836" y="4569"/>
                    </a:cubicBezTo>
                    <a:lnTo>
                      <a:pt x="2836" y="4190"/>
                    </a:lnTo>
                    <a:lnTo>
                      <a:pt x="3876" y="4190"/>
                    </a:lnTo>
                    <a:cubicBezTo>
                      <a:pt x="4065" y="4190"/>
                      <a:pt x="4222" y="4348"/>
                      <a:pt x="4222" y="4569"/>
                    </a:cubicBezTo>
                    <a:cubicBezTo>
                      <a:pt x="4222" y="4758"/>
                      <a:pt x="4380" y="4915"/>
                      <a:pt x="4569" y="4915"/>
                    </a:cubicBezTo>
                    <a:cubicBezTo>
                      <a:pt x="4758" y="4915"/>
                      <a:pt x="4915" y="4758"/>
                      <a:pt x="4915" y="4569"/>
                    </a:cubicBezTo>
                    <a:cubicBezTo>
                      <a:pt x="4915" y="3970"/>
                      <a:pt x="4443" y="3529"/>
                      <a:pt x="3907" y="3529"/>
                    </a:cubicBezTo>
                    <a:lnTo>
                      <a:pt x="2867" y="3529"/>
                    </a:lnTo>
                    <a:lnTo>
                      <a:pt x="2867" y="2836"/>
                    </a:lnTo>
                    <a:lnTo>
                      <a:pt x="4537" y="2836"/>
                    </a:lnTo>
                    <a:lnTo>
                      <a:pt x="4537" y="2773"/>
                    </a:lnTo>
                    <a:cubicBezTo>
                      <a:pt x="4726" y="2773"/>
                      <a:pt x="4884" y="2615"/>
                      <a:pt x="4884" y="2426"/>
                    </a:cubicBezTo>
                    <a:cubicBezTo>
                      <a:pt x="4884" y="1481"/>
                      <a:pt x="4096" y="662"/>
                      <a:pt x="3151" y="662"/>
                    </a:cubicBezTo>
                    <a:lnTo>
                      <a:pt x="2804" y="662"/>
                    </a:lnTo>
                    <a:lnTo>
                      <a:pt x="28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509" name="Google Shape;10424;p74"/>
              <p:cNvSpPr/>
              <p:nvPr/>
            </p:nvSpPr>
            <p:spPr>
              <a:xfrm>
                <a:off x="5527800" y="3598250"/>
                <a:ext cx="105550" cy="35450"/>
              </a:xfrm>
              <a:custGeom>
                <a:avLst/>
                <a:gdLst/>
                <a:ahLst/>
                <a:cxnLst/>
                <a:rect l="l" t="t" r="r" b="b"/>
                <a:pathLst>
                  <a:path w="4222" h="1418" extrusionOk="0">
                    <a:moveTo>
                      <a:pt x="725" y="0"/>
                    </a:moveTo>
                    <a:cubicBezTo>
                      <a:pt x="315" y="0"/>
                      <a:pt x="0" y="315"/>
                      <a:pt x="0" y="725"/>
                    </a:cubicBezTo>
                    <a:cubicBezTo>
                      <a:pt x="63" y="1103"/>
                      <a:pt x="378" y="1418"/>
                      <a:pt x="725" y="1418"/>
                    </a:cubicBezTo>
                    <a:lnTo>
                      <a:pt x="3875" y="1418"/>
                    </a:lnTo>
                    <a:cubicBezTo>
                      <a:pt x="4064" y="1418"/>
                      <a:pt x="4222" y="1260"/>
                      <a:pt x="4222" y="1071"/>
                    </a:cubicBezTo>
                    <a:lnTo>
                      <a:pt x="4222" y="378"/>
                    </a:lnTo>
                    <a:cubicBezTo>
                      <a:pt x="4222" y="158"/>
                      <a:pt x="4064" y="0"/>
                      <a:pt x="387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510" name="Google Shape;10425;p74"/>
              <p:cNvSpPr/>
              <p:nvPr/>
            </p:nvSpPr>
            <p:spPr>
              <a:xfrm>
                <a:off x="5545900" y="3651800"/>
                <a:ext cx="10480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419" extrusionOk="0">
                    <a:moveTo>
                      <a:pt x="694" y="1"/>
                    </a:moveTo>
                    <a:cubicBezTo>
                      <a:pt x="316" y="1"/>
                      <a:pt x="1" y="316"/>
                      <a:pt x="1" y="694"/>
                    </a:cubicBezTo>
                    <a:cubicBezTo>
                      <a:pt x="1" y="1103"/>
                      <a:pt x="316" y="1418"/>
                      <a:pt x="694" y="1418"/>
                    </a:cubicBezTo>
                    <a:lnTo>
                      <a:pt x="3845" y="1418"/>
                    </a:lnTo>
                    <a:cubicBezTo>
                      <a:pt x="4065" y="1418"/>
                      <a:pt x="4191" y="1261"/>
                      <a:pt x="4191" y="1072"/>
                    </a:cubicBezTo>
                    <a:lnTo>
                      <a:pt x="4191" y="347"/>
                    </a:lnTo>
                    <a:cubicBezTo>
                      <a:pt x="4191" y="158"/>
                      <a:pt x="4065" y="1"/>
                      <a:pt x="384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511" name="Google Shape;10426;p74"/>
              <p:cNvSpPr/>
              <p:nvPr/>
            </p:nvSpPr>
            <p:spPr>
              <a:xfrm>
                <a:off x="5529375" y="3754975"/>
                <a:ext cx="12210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1419" extrusionOk="0">
                    <a:moveTo>
                      <a:pt x="0" y="1"/>
                    </a:moveTo>
                    <a:lnTo>
                      <a:pt x="0" y="1418"/>
                    </a:lnTo>
                    <a:lnTo>
                      <a:pt x="4884" y="1418"/>
                    </a:lnTo>
                    <a:lnTo>
                      <a:pt x="4884" y="1"/>
                    </a:lnTo>
                    <a:lnTo>
                      <a:pt x="2773" y="1"/>
                    </a:lnTo>
                    <a:lnTo>
                      <a:pt x="2773" y="347"/>
                    </a:lnTo>
                    <a:cubicBezTo>
                      <a:pt x="2773" y="568"/>
                      <a:pt x="2615" y="725"/>
                      <a:pt x="2426" y="725"/>
                    </a:cubicBezTo>
                    <a:cubicBezTo>
                      <a:pt x="2237" y="725"/>
                      <a:pt x="2080" y="568"/>
                      <a:pt x="2080" y="347"/>
                    </a:cubicBezTo>
                    <a:lnTo>
                      <a:pt x="208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512" name="Google Shape;10427;p74"/>
              <p:cNvSpPr/>
              <p:nvPr/>
            </p:nvSpPr>
            <p:spPr>
              <a:xfrm>
                <a:off x="5511250" y="3703000"/>
                <a:ext cx="140225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1356" extrusionOk="0">
                    <a:moveTo>
                      <a:pt x="1" y="0"/>
                    </a:moveTo>
                    <a:lnTo>
                      <a:pt x="1" y="1355"/>
                    </a:lnTo>
                    <a:lnTo>
                      <a:pt x="5609" y="1355"/>
                    </a:lnTo>
                    <a:lnTo>
                      <a:pt x="5609" y="347"/>
                    </a:lnTo>
                    <a:cubicBezTo>
                      <a:pt x="5577" y="158"/>
                      <a:pt x="5451" y="0"/>
                      <a:pt x="52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513" name="Google Shape;10428;p74"/>
              <p:cNvSpPr/>
              <p:nvPr/>
            </p:nvSpPr>
            <p:spPr>
              <a:xfrm>
                <a:off x="5529375" y="3808550"/>
                <a:ext cx="122900" cy="87450"/>
              </a:xfrm>
              <a:custGeom>
                <a:avLst/>
                <a:gdLst/>
                <a:ahLst/>
                <a:cxnLst/>
                <a:rect l="l" t="t" r="r" b="b"/>
                <a:pathLst>
                  <a:path w="4916" h="3498" extrusionOk="0">
                    <a:moveTo>
                      <a:pt x="0" y="0"/>
                    </a:moveTo>
                    <a:lnTo>
                      <a:pt x="0" y="3151"/>
                    </a:lnTo>
                    <a:cubicBezTo>
                      <a:pt x="0" y="3340"/>
                      <a:pt x="158" y="3497"/>
                      <a:pt x="347" y="3497"/>
                    </a:cubicBezTo>
                    <a:cubicBezTo>
                      <a:pt x="536" y="3497"/>
                      <a:pt x="693" y="3340"/>
                      <a:pt x="693" y="3151"/>
                    </a:cubicBezTo>
                    <a:lnTo>
                      <a:pt x="693" y="1418"/>
                    </a:lnTo>
                    <a:lnTo>
                      <a:pt x="4190" y="1418"/>
                    </a:lnTo>
                    <a:lnTo>
                      <a:pt x="4190" y="3151"/>
                    </a:lnTo>
                    <a:cubicBezTo>
                      <a:pt x="4190" y="3340"/>
                      <a:pt x="4348" y="3497"/>
                      <a:pt x="4569" y="3497"/>
                    </a:cubicBezTo>
                    <a:cubicBezTo>
                      <a:pt x="4758" y="3497"/>
                      <a:pt x="4915" y="3340"/>
                      <a:pt x="4915" y="3151"/>
                    </a:cubicBezTo>
                    <a:lnTo>
                      <a:pt x="4915" y="0"/>
                    </a:lnTo>
                    <a:lnTo>
                      <a:pt x="2773" y="0"/>
                    </a:lnTo>
                    <a:lnTo>
                      <a:pt x="2773" y="347"/>
                    </a:lnTo>
                    <a:cubicBezTo>
                      <a:pt x="2773" y="536"/>
                      <a:pt x="2615" y="693"/>
                      <a:pt x="2426" y="693"/>
                    </a:cubicBezTo>
                    <a:cubicBezTo>
                      <a:pt x="2237" y="693"/>
                      <a:pt x="2080" y="536"/>
                      <a:pt x="2080" y="347"/>
                    </a:cubicBezTo>
                    <a:lnTo>
                      <a:pt x="208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514" name="Google Shape;10429;p74"/>
              <p:cNvSpPr/>
              <p:nvPr/>
            </p:nvSpPr>
            <p:spPr>
              <a:xfrm>
                <a:off x="5408075" y="3651025"/>
                <a:ext cx="86675" cy="1039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4159" extrusionOk="0">
                    <a:moveTo>
                      <a:pt x="1733" y="0"/>
                    </a:moveTo>
                    <a:cubicBezTo>
                      <a:pt x="788" y="0"/>
                      <a:pt x="1" y="788"/>
                      <a:pt x="1" y="1733"/>
                    </a:cubicBezTo>
                    <a:lnTo>
                      <a:pt x="1" y="3812"/>
                    </a:lnTo>
                    <a:cubicBezTo>
                      <a:pt x="1" y="4001"/>
                      <a:pt x="158" y="4159"/>
                      <a:pt x="347" y="4159"/>
                    </a:cubicBezTo>
                    <a:lnTo>
                      <a:pt x="3120" y="4159"/>
                    </a:lnTo>
                    <a:cubicBezTo>
                      <a:pt x="3309" y="4159"/>
                      <a:pt x="3466" y="4001"/>
                      <a:pt x="3466" y="3812"/>
                    </a:cubicBezTo>
                    <a:lnTo>
                      <a:pt x="3466" y="1733"/>
                    </a:lnTo>
                    <a:cubicBezTo>
                      <a:pt x="3466" y="788"/>
                      <a:pt x="2678" y="0"/>
                      <a:pt x="17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</p:grpSp>
        <p:grpSp>
          <p:nvGrpSpPr>
            <p:cNvPr id="520" name="Google Shape;10435;p74"/>
            <p:cNvGrpSpPr/>
            <p:nvPr/>
          </p:nvGrpSpPr>
          <p:grpSpPr>
            <a:xfrm>
              <a:off x="9836626" y="5286301"/>
              <a:ext cx="756325" cy="701253"/>
              <a:chOff x="6543825" y="3202075"/>
              <a:chExt cx="296975" cy="275350"/>
            </a:xfrm>
            <a:grpFill/>
          </p:grpSpPr>
          <p:sp>
            <p:nvSpPr>
              <p:cNvPr id="521" name="Google Shape;10436;p74"/>
              <p:cNvSpPr/>
              <p:nvPr/>
            </p:nvSpPr>
            <p:spPr>
              <a:xfrm>
                <a:off x="6683250" y="3202075"/>
                <a:ext cx="1735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733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47"/>
                    </a:cubicBezTo>
                    <a:lnTo>
                      <a:pt x="0" y="1355"/>
                    </a:lnTo>
                    <a:cubicBezTo>
                      <a:pt x="0" y="1576"/>
                      <a:pt x="158" y="1733"/>
                      <a:pt x="347" y="1733"/>
                    </a:cubicBezTo>
                    <a:cubicBezTo>
                      <a:pt x="536" y="1733"/>
                      <a:pt x="693" y="1576"/>
                      <a:pt x="693" y="1355"/>
                    </a:cubicBezTo>
                    <a:lnTo>
                      <a:pt x="693" y="347"/>
                    </a:lnTo>
                    <a:cubicBezTo>
                      <a:pt x="693" y="158"/>
                      <a:pt x="536" y="0"/>
                      <a:pt x="34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522" name="Google Shape;10437;p74"/>
              <p:cNvSpPr/>
              <p:nvPr/>
            </p:nvSpPr>
            <p:spPr>
              <a:xfrm>
                <a:off x="6613925" y="3236125"/>
                <a:ext cx="35475" cy="347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88" extrusionOk="0">
                    <a:moveTo>
                      <a:pt x="363" y="1"/>
                    </a:moveTo>
                    <a:cubicBezTo>
                      <a:pt x="276" y="1"/>
                      <a:pt x="190" y="40"/>
                      <a:pt x="127" y="119"/>
                    </a:cubicBezTo>
                    <a:cubicBezTo>
                      <a:pt x="1" y="245"/>
                      <a:pt x="1" y="466"/>
                      <a:pt x="127" y="592"/>
                    </a:cubicBezTo>
                    <a:lnTo>
                      <a:pt x="820" y="1316"/>
                    </a:lnTo>
                    <a:cubicBezTo>
                      <a:pt x="883" y="1364"/>
                      <a:pt x="969" y="1387"/>
                      <a:pt x="1056" y="1387"/>
                    </a:cubicBezTo>
                    <a:cubicBezTo>
                      <a:pt x="1143" y="1387"/>
                      <a:pt x="1229" y="1364"/>
                      <a:pt x="1292" y="1316"/>
                    </a:cubicBezTo>
                    <a:cubicBezTo>
                      <a:pt x="1418" y="1190"/>
                      <a:pt x="1418" y="938"/>
                      <a:pt x="1292" y="844"/>
                    </a:cubicBezTo>
                    <a:lnTo>
                      <a:pt x="599" y="119"/>
                    </a:lnTo>
                    <a:cubicBezTo>
                      <a:pt x="536" y="40"/>
                      <a:pt x="450" y="1"/>
                      <a:pt x="3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523" name="Google Shape;10438;p74"/>
              <p:cNvSpPr/>
              <p:nvPr/>
            </p:nvSpPr>
            <p:spPr>
              <a:xfrm>
                <a:off x="6734425" y="3236425"/>
                <a:ext cx="35475" cy="344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76" extrusionOk="0">
                    <a:moveTo>
                      <a:pt x="1054" y="0"/>
                    </a:moveTo>
                    <a:cubicBezTo>
                      <a:pt x="976" y="0"/>
                      <a:pt x="894" y="33"/>
                      <a:pt x="820" y="107"/>
                    </a:cubicBezTo>
                    <a:lnTo>
                      <a:pt x="95" y="832"/>
                    </a:lnTo>
                    <a:cubicBezTo>
                      <a:pt x="1" y="926"/>
                      <a:pt x="1" y="1178"/>
                      <a:pt x="95" y="1304"/>
                    </a:cubicBezTo>
                    <a:cubicBezTo>
                      <a:pt x="158" y="1352"/>
                      <a:pt x="253" y="1375"/>
                      <a:pt x="344" y="1375"/>
                    </a:cubicBezTo>
                    <a:cubicBezTo>
                      <a:pt x="434" y="1375"/>
                      <a:pt x="521" y="1352"/>
                      <a:pt x="568" y="1304"/>
                    </a:cubicBezTo>
                    <a:lnTo>
                      <a:pt x="1293" y="580"/>
                    </a:lnTo>
                    <a:cubicBezTo>
                      <a:pt x="1419" y="454"/>
                      <a:pt x="1419" y="233"/>
                      <a:pt x="1293" y="107"/>
                    </a:cubicBezTo>
                    <a:cubicBezTo>
                      <a:pt x="1226" y="41"/>
                      <a:pt x="1142" y="0"/>
                      <a:pt x="105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524" name="Google Shape;10439;p74"/>
              <p:cNvSpPr/>
              <p:nvPr/>
            </p:nvSpPr>
            <p:spPr>
              <a:xfrm>
                <a:off x="6805325" y="3322575"/>
                <a:ext cx="35475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4853" extrusionOk="0">
                    <a:moveTo>
                      <a:pt x="0" y="1"/>
                    </a:moveTo>
                    <a:lnTo>
                      <a:pt x="0" y="4852"/>
                    </a:lnTo>
                    <a:lnTo>
                      <a:pt x="1040" y="4852"/>
                    </a:lnTo>
                    <a:cubicBezTo>
                      <a:pt x="1261" y="4852"/>
                      <a:pt x="1418" y="4695"/>
                      <a:pt x="1418" y="4506"/>
                    </a:cubicBezTo>
                    <a:lnTo>
                      <a:pt x="1418" y="316"/>
                    </a:lnTo>
                    <a:cubicBezTo>
                      <a:pt x="1355" y="158"/>
                      <a:pt x="1198" y="1"/>
                      <a:pt x="104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525" name="Google Shape;10440;p74"/>
              <p:cNvSpPr/>
              <p:nvPr/>
            </p:nvSpPr>
            <p:spPr>
              <a:xfrm>
                <a:off x="6543825" y="3323275"/>
                <a:ext cx="35475" cy="1214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4856" extrusionOk="0">
                    <a:moveTo>
                      <a:pt x="323" y="0"/>
                    </a:moveTo>
                    <a:cubicBezTo>
                      <a:pt x="132" y="0"/>
                      <a:pt x="1" y="149"/>
                      <a:pt x="1" y="351"/>
                    </a:cubicBezTo>
                    <a:lnTo>
                      <a:pt x="1" y="4509"/>
                    </a:lnTo>
                    <a:cubicBezTo>
                      <a:pt x="1" y="4698"/>
                      <a:pt x="158" y="4856"/>
                      <a:pt x="379" y="4856"/>
                    </a:cubicBezTo>
                    <a:lnTo>
                      <a:pt x="1418" y="4856"/>
                    </a:lnTo>
                    <a:lnTo>
                      <a:pt x="1418" y="4"/>
                    </a:lnTo>
                    <a:lnTo>
                      <a:pt x="379" y="4"/>
                    </a:lnTo>
                    <a:cubicBezTo>
                      <a:pt x="360" y="1"/>
                      <a:pt x="341" y="0"/>
                      <a:pt x="3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526" name="Google Shape;10441;p74"/>
              <p:cNvSpPr/>
              <p:nvPr/>
            </p:nvSpPr>
            <p:spPr>
              <a:xfrm>
                <a:off x="6643075" y="3332025"/>
                <a:ext cx="1433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735" h="4160" extrusionOk="0">
                    <a:moveTo>
                      <a:pt x="1639" y="1"/>
                    </a:moveTo>
                    <a:cubicBezTo>
                      <a:pt x="1450" y="1"/>
                      <a:pt x="1198" y="158"/>
                      <a:pt x="1072" y="379"/>
                    </a:cubicBezTo>
                    <a:lnTo>
                      <a:pt x="0" y="2490"/>
                    </a:lnTo>
                    <a:cubicBezTo>
                      <a:pt x="158" y="2584"/>
                      <a:pt x="378" y="2616"/>
                      <a:pt x="567" y="2616"/>
                    </a:cubicBezTo>
                    <a:cubicBezTo>
                      <a:pt x="1072" y="2616"/>
                      <a:pt x="1544" y="2364"/>
                      <a:pt x="1796" y="1891"/>
                    </a:cubicBezTo>
                    <a:lnTo>
                      <a:pt x="2017" y="1418"/>
                    </a:lnTo>
                    <a:lnTo>
                      <a:pt x="2710" y="1418"/>
                    </a:lnTo>
                    <a:cubicBezTo>
                      <a:pt x="2899" y="1418"/>
                      <a:pt x="3056" y="1481"/>
                      <a:pt x="3182" y="1607"/>
                    </a:cubicBezTo>
                    <a:lnTo>
                      <a:pt x="5734" y="4159"/>
                    </a:lnTo>
                    <a:lnTo>
                      <a:pt x="573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527" name="Google Shape;10442;p74"/>
              <p:cNvSpPr/>
              <p:nvPr/>
            </p:nvSpPr>
            <p:spPr>
              <a:xfrm>
                <a:off x="6595025" y="3288700"/>
                <a:ext cx="175675" cy="188725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7549" extrusionOk="0">
                    <a:moveTo>
                      <a:pt x="2206" y="1"/>
                    </a:moveTo>
                    <a:cubicBezTo>
                      <a:pt x="1828" y="1"/>
                      <a:pt x="1481" y="221"/>
                      <a:pt x="1261" y="568"/>
                    </a:cubicBezTo>
                    <a:lnTo>
                      <a:pt x="946" y="1198"/>
                    </a:lnTo>
                    <a:cubicBezTo>
                      <a:pt x="914" y="1324"/>
                      <a:pt x="757" y="1419"/>
                      <a:pt x="631" y="1419"/>
                    </a:cubicBezTo>
                    <a:lnTo>
                      <a:pt x="1" y="1419"/>
                    </a:lnTo>
                    <a:lnTo>
                      <a:pt x="1" y="6239"/>
                    </a:lnTo>
                    <a:lnTo>
                      <a:pt x="1576" y="6239"/>
                    </a:lnTo>
                    <a:lnTo>
                      <a:pt x="2584" y="7247"/>
                    </a:lnTo>
                    <a:cubicBezTo>
                      <a:pt x="2768" y="7431"/>
                      <a:pt x="3054" y="7548"/>
                      <a:pt x="3330" y="7548"/>
                    </a:cubicBezTo>
                    <a:cubicBezTo>
                      <a:pt x="3431" y="7548"/>
                      <a:pt x="3531" y="7533"/>
                      <a:pt x="3624" y="7499"/>
                    </a:cubicBezTo>
                    <a:lnTo>
                      <a:pt x="6585" y="6554"/>
                    </a:lnTo>
                    <a:cubicBezTo>
                      <a:pt x="6743" y="6522"/>
                      <a:pt x="6900" y="6396"/>
                      <a:pt x="7026" y="6302"/>
                    </a:cubicBezTo>
                    <a:lnTo>
                      <a:pt x="4537" y="3813"/>
                    </a:lnTo>
                    <a:lnTo>
                      <a:pt x="4380" y="3813"/>
                    </a:lnTo>
                    <a:lnTo>
                      <a:pt x="4348" y="3844"/>
                    </a:lnTo>
                    <a:cubicBezTo>
                      <a:pt x="4033" y="4506"/>
                      <a:pt x="3340" y="4947"/>
                      <a:pt x="2647" y="5042"/>
                    </a:cubicBezTo>
                    <a:cubicBezTo>
                      <a:pt x="2601" y="5044"/>
                      <a:pt x="2556" y="5046"/>
                      <a:pt x="2511" y="5046"/>
                    </a:cubicBezTo>
                    <a:cubicBezTo>
                      <a:pt x="2046" y="5046"/>
                      <a:pt x="1698" y="4899"/>
                      <a:pt x="1324" y="4727"/>
                    </a:cubicBezTo>
                    <a:cubicBezTo>
                      <a:pt x="1103" y="4632"/>
                      <a:pt x="1040" y="4412"/>
                      <a:pt x="1166" y="4254"/>
                    </a:cubicBezTo>
                    <a:lnTo>
                      <a:pt x="2363" y="1797"/>
                    </a:lnTo>
                    <a:cubicBezTo>
                      <a:pt x="2615" y="1324"/>
                      <a:pt x="3088" y="1041"/>
                      <a:pt x="3592" y="1041"/>
                    </a:cubicBezTo>
                    <a:lnTo>
                      <a:pt x="5104" y="1041"/>
                    </a:lnTo>
                    <a:cubicBezTo>
                      <a:pt x="5167" y="852"/>
                      <a:pt x="5262" y="631"/>
                      <a:pt x="5262" y="347"/>
                    </a:cubicBezTo>
                    <a:cubicBezTo>
                      <a:pt x="5262" y="158"/>
                      <a:pt x="5104" y="1"/>
                      <a:pt x="488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</p:grpSp>
        <p:grpSp>
          <p:nvGrpSpPr>
            <p:cNvPr id="528" name="Google Shape;10443;p74"/>
            <p:cNvGrpSpPr/>
            <p:nvPr/>
          </p:nvGrpSpPr>
          <p:grpSpPr>
            <a:xfrm>
              <a:off x="11784256" y="4449565"/>
              <a:ext cx="587394" cy="587394"/>
              <a:chOff x="2037825" y="3254050"/>
              <a:chExt cx="296175" cy="296175"/>
            </a:xfrm>
            <a:grpFill/>
          </p:grpSpPr>
          <p:sp>
            <p:nvSpPr>
              <p:cNvPr id="529" name="Google Shape;10444;p74"/>
              <p:cNvSpPr/>
              <p:nvPr/>
            </p:nvSpPr>
            <p:spPr>
              <a:xfrm>
                <a:off x="2063825" y="3254050"/>
                <a:ext cx="86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467" extrusionOk="0">
                    <a:moveTo>
                      <a:pt x="1733" y="1"/>
                    </a:moveTo>
                    <a:cubicBezTo>
                      <a:pt x="788" y="1"/>
                      <a:pt x="1" y="788"/>
                      <a:pt x="1" y="1733"/>
                    </a:cubicBezTo>
                    <a:cubicBezTo>
                      <a:pt x="1" y="2679"/>
                      <a:pt x="788" y="3466"/>
                      <a:pt x="1733" y="3466"/>
                    </a:cubicBezTo>
                    <a:cubicBezTo>
                      <a:pt x="2678" y="3466"/>
                      <a:pt x="3466" y="2679"/>
                      <a:pt x="3466" y="1733"/>
                    </a:cubicBezTo>
                    <a:cubicBezTo>
                      <a:pt x="3466" y="788"/>
                      <a:pt x="2678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530" name="Google Shape;10445;p74"/>
              <p:cNvSpPr/>
              <p:nvPr/>
            </p:nvSpPr>
            <p:spPr>
              <a:xfrm>
                <a:off x="2178025" y="3289500"/>
                <a:ext cx="104000" cy="67950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2718" extrusionOk="0">
                    <a:moveTo>
                      <a:pt x="347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36"/>
                      <a:pt x="95" y="662"/>
                      <a:pt x="316" y="662"/>
                    </a:cubicBezTo>
                    <a:lnTo>
                      <a:pt x="2395" y="662"/>
                    </a:lnTo>
                    <a:cubicBezTo>
                      <a:pt x="2584" y="662"/>
                      <a:pt x="2742" y="820"/>
                      <a:pt x="2742" y="1009"/>
                    </a:cubicBezTo>
                    <a:lnTo>
                      <a:pt x="2742" y="1576"/>
                    </a:lnTo>
                    <a:lnTo>
                      <a:pt x="2616" y="1450"/>
                    </a:lnTo>
                    <a:cubicBezTo>
                      <a:pt x="2568" y="1387"/>
                      <a:pt x="2482" y="1355"/>
                      <a:pt x="2391" y="1355"/>
                    </a:cubicBezTo>
                    <a:cubicBezTo>
                      <a:pt x="2301" y="1355"/>
                      <a:pt x="2206" y="1387"/>
                      <a:pt x="2143" y="1450"/>
                    </a:cubicBezTo>
                    <a:cubicBezTo>
                      <a:pt x="2049" y="1576"/>
                      <a:pt x="2049" y="1796"/>
                      <a:pt x="2143" y="1922"/>
                    </a:cubicBezTo>
                    <a:lnTo>
                      <a:pt x="2868" y="2647"/>
                    </a:lnTo>
                    <a:cubicBezTo>
                      <a:pt x="2931" y="2694"/>
                      <a:pt x="3017" y="2718"/>
                      <a:pt x="3104" y="2718"/>
                    </a:cubicBezTo>
                    <a:cubicBezTo>
                      <a:pt x="3191" y="2718"/>
                      <a:pt x="3277" y="2694"/>
                      <a:pt x="3340" y="2647"/>
                    </a:cubicBezTo>
                    <a:lnTo>
                      <a:pt x="4033" y="1922"/>
                    </a:lnTo>
                    <a:cubicBezTo>
                      <a:pt x="4159" y="1796"/>
                      <a:pt x="4159" y="1576"/>
                      <a:pt x="4033" y="1450"/>
                    </a:cubicBezTo>
                    <a:cubicBezTo>
                      <a:pt x="3986" y="1387"/>
                      <a:pt x="3899" y="1355"/>
                      <a:pt x="3809" y="1355"/>
                    </a:cubicBezTo>
                    <a:cubicBezTo>
                      <a:pt x="3718" y="1355"/>
                      <a:pt x="3624" y="1387"/>
                      <a:pt x="3561" y="1450"/>
                    </a:cubicBezTo>
                    <a:lnTo>
                      <a:pt x="3466" y="1576"/>
                    </a:lnTo>
                    <a:lnTo>
                      <a:pt x="3466" y="1009"/>
                    </a:lnTo>
                    <a:cubicBezTo>
                      <a:pt x="3466" y="441"/>
                      <a:pt x="2994" y="0"/>
                      <a:pt x="24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531" name="Google Shape;10446;p74"/>
              <p:cNvSpPr/>
              <p:nvPr/>
            </p:nvSpPr>
            <p:spPr>
              <a:xfrm>
                <a:off x="2070125" y="3444225"/>
                <a:ext cx="106350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2763" extrusionOk="0">
                    <a:moveTo>
                      <a:pt x="1095" y="0"/>
                    </a:moveTo>
                    <a:cubicBezTo>
                      <a:pt x="1002" y="0"/>
                      <a:pt x="904" y="28"/>
                      <a:pt x="820" y="112"/>
                    </a:cubicBezTo>
                    <a:lnTo>
                      <a:pt x="127" y="805"/>
                    </a:lnTo>
                    <a:cubicBezTo>
                      <a:pt x="1" y="931"/>
                      <a:pt x="1" y="1184"/>
                      <a:pt x="127" y="1278"/>
                    </a:cubicBezTo>
                    <a:cubicBezTo>
                      <a:pt x="190" y="1341"/>
                      <a:pt x="276" y="1373"/>
                      <a:pt x="363" y="1373"/>
                    </a:cubicBezTo>
                    <a:cubicBezTo>
                      <a:pt x="449" y="1373"/>
                      <a:pt x="536" y="1341"/>
                      <a:pt x="599" y="1278"/>
                    </a:cubicBezTo>
                    <a:lnTo>
                      <a:pt x="725" y="1184"/>
                    </a:lnTo>
                    <a:lnTo>
                      <a:pt x="725" y="1719"/>
                    </a:lnTo>
                    <a:cubicBezTo>
                      <a:pt x="725" y="2318"/>
                      <a:pt x="1198" y="2759"/>
                      <a:pt x="1733" y="2759"/>
                    </a:cubicBezTo>
                    <a:lnTo>
                      <a:pt x="3813" y="2759"/>
                    </a:lnTo>
                    <a:cubicBezTo>
                      <a:pt x="3837" y="2761"/>
                      <a:pt x="3861" y="2763"/>
                      <a:pt x="3883" y="2763"/>
                    </a:cubicBezTo>
                    <a:cubicBezTo>
                      <a:pt x="4122" y="2763"/>
                      <a:pt x="4254" y="2616"/>
                      <a:pt x="4254" y="2444"/>
                    </a:cubicBezTo>
                    <a:cubicBezTo>
                      <a:pt x="4254" y="2223"/>
                      <a:pt x="4096" y="2066"/>
                      <a:pt x="3907" y="2066"/>
                    </a:cubicBezTo>
                    <a:lnTo>
                      <a:pt x="1828" y="2066"/>
                    </a:lnTo>
                    <a:cubicBezTo>
                      <a:pt x="1639" y="2066"/>
                      <a:pt x="1481" y="1908"/>
                      <a:pt x="1481" y="1719"/>
                    </a:cubicBezTo>
                    <a:lnTo>
                      <a:pt x="1481" y="1184"/>
                    </a:lnTo>
                    <a:lnTo>
                      <a:pt x="1576" y="1278"/>
                    </a:lnTo>
                    <a:cubicBezTo>
                      <a:pt x="1639" y="1341"/>
                      <a:pt x="1733" y="1373"/>
                      <a:pt x="1824" y="1373"/>
                    </a:cubicBezTo>
                    <a:cubicBezTo>
                      <a:pt x="1914" y="1373"/>
                      <a:pt x="2001" y="1341"/>
                      <a:pt x="2048" y="1278"/>
                    </a:cubicBezTo>
                    <a:cubicBezTo>
                      <a:pt x="2174" y="1184"/>
                      <a:pt x="2174" y="931"/>
                      <a:pt x="2048" y="805"/>
                    </a:cubicBezTo>
                    <a:lnTo>
                      <a:pt x="1355" y="112"/>
                    </a:lnTo>
                    <a:cubicBezTo>
                      <a:pt x="1292" y="81"/>
                      <a:pt x="1261" y="81"/>
                      <a:pt x="1229" y="18"/>
                    </a:cubicBezTo>
                    <a:cubicBezTo>
                      <a:pt x="1187" y="7"/>
                      <a:pt x="1142" y="0"/>
                      <a:pt x="109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532" name="Google Shape;10447;p74"/>
              <p:cNvSpPr/>
              <p:nvPr/>
            </p:nvSpPr>
            <p:spPr>
              <a:xfrm>
                <a:off x="2219775" y="3375350"/>
                <a:ext cx="89025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3435" extrusionOk="0">
                    <a:moveTo>
                      <a:pt x="1796" y="0"/>
                    </a:moveTo>
                    <a:cubicBezTo>
                      <a:pt x="788" y="0"/>
                      <a:pt x="0" y="788"/>
                      <a:pt x="0" y="1733"/>
                    </a:cubicBezTo>
                    <a:cubicBezTo>
                      <a:pt x="0" y="2647"/>
                      <a:pt x="788" y="3434"/>
                      <a:pt x="1796" y="3434"/>
                    </a:cubicBezTo>
                    <a:cubicBezTo>
                      <a:pt x="2741" y="3434"/>
                      <a:pt x="3561" y="2647"/>
                      <a:pt x="3561" y="1733"/>
                    </a:cubicBezTo>
                    <a:cubicBezTo>
                      <a:pt x="3561" y="788"/>
                      <a:pt x="2773" y="0"/>
                      <a:pt x="17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533" name="Google Shape;10448;p74"/>
              <p:cNvSpPr/>
              <p:nvPr/>
            </p:nvSpPr>
            <p:spPr>
              <a:xfrm>
                <a:off x="2037825" y="3339125"/>
                <a:ext cx="138650" cy="88225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3529" extrusionOk="0">
                    <a:moveTo>
                      <a:pt x="1072" y="0"/>
                    </a:moveTo>
                    <a:cubicBezTo>
                      <a:pt x="442" y="536"/>
                      <a:pt x="32" y="1292"/>
                      <a:pt x="32" y="2143"/>
                    </a:cubicBezTo>
                    <a:lnTo>
                      <a:pt x="32" y="3182"/>
                    </a:lnTo>
                    <a:cubicBezTo>
                      <a:pt x="1" y="3371"/>
                      <a:pt x="158" y="3529"/>
                      <a:pt x="347" y="3529"/>
                    </a:cubicBezTo>
                    <a:lnTo>
                      <a:pt x="5199" y="3529"/>
                    </a:lnTo>
                    <a:cubicBezTo>
                      <a:pt x="5388" y="3529"/>
                      <a:pt x="5546" y="3371"/>
                      <a:pt x="5546" y="3182"/>
                    </a:cubicBezTo>
                    <a:lnTo>
                      <a:pt x="5546" y="2143"/>
                    </a:lnTo>
                    <a:cubicBezTo>
                      <a:pt x="5546" y="1292"/>
                      <a:pt x="5168" y="536"/>
                      <a:pt x="4538" y="0"/>
                    </a:cubicBezTo>
                    <a:cubicBezTo>
                      <a:pt x="4096" y="473"/>
                      <a:pt x="3466" y="756"/>
                      <a:pt x="2805" y="756"/>
                    </a:cubicBezTo>
                    <a:cubicBezTo>
                      <a:pt x="2143" y="756"/>
                      <a:pt x="1513" y="504"/>
                      <a:pt x="10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534" name="Google Shape;10449;p74"/>
              <p:cNvSpPr/>
              <p:nvPr/>
            </p:nvSpPr>
            <p:spPr>
              <a:xfrm>
                <a:off x="2193775" y="3460400"/>
                <a:ext cx="140225" cy="89825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3593" extrusionOk="0">
                    <a:moveTo>
                      <a:pt x="1009" y="1"/>
                    </a:moveTo>
                    <a:cubicBezTo>
                      <a:pt x="379" y="537"/>
                      <a:pt x="1" y="1261"/>
                      <a:pt x="1" y="2143"/>
                    </a:cubicBezTo>
                    <a:lnTo>
                      <a:pt x="1" y="3246"/>
                    </a:lnTo>
                    <a:cubicBezTo>
                      <a:pt x="1" y="3435"/>
                      <a:pt x="158" y="3592"/>
                      <a:pt x="347" y="3592"/>
                    </a:cubicBezTo>
                    <a:lnTo>
                      <a:pt x="5262" y="3592"/>
                    </a:lnTo>
                    <a:cubicBezTo>
                      <a:pt x="5451" y="3592"/>
                      <a:pt x="5609" y="3435"/>
                      <a:pt x="5609" y="3246"/>
                    </a:cubicBezTo>
                    <a:lnTo>
                      <a:pt x="5609" y="2143"/>
                    </a:lnTo>
                    <a:cubicBezTo>
                      <a:pt x="5577" y="1261"/>
                      <a:pt x="5199" y="537"/>
                      <a:pt x="4569" y="1"/>
                    </a:cubicBezTo>
                    <a:cubicBezTo>
                      <a:pt x="4128" y="474"/>
                      <a:pt x="3498" y="757"/>
                      <a:pt x="2773" y="757"/>
                    </a:cubicBezTo>
                    <a:cubicBezTo>
                      <a:pt x="2080" y="757"/>
                      <a:pt x="1450" y="474"/>
                      <a:pt x="100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</p:grpSp>
        <p:grpSp>
          <p:nvGrpSpPr>
            <p:cNvPr id="553" name="Google Shape;10468;p74"/>
            <p:cNvGrpSpPr/>
            <p:nvPr/>
          </p:nvGrpSpPr>
          <p:grpSpPr>
            <a:xfrm>
              <a:off x="6146576" y="4673825"/>
              <a:ext cx="514632" cy="513246"/>
              <a:chOff x="3859600" y="3591950"/>
              <a:chExt cx="296975" cy="296175"/>
            </a:xfrm>
            <a:grpFill/>
          </p:grpSpPr>
          <p:sp>
            <p:nvSpPr>
              <p:cNvPr id="554" name="Google Shape;10469;p74"/>
              <p:cNvSpPr/>
              <p:nvPr/>
            </p:nvSpPr>
            <p:spPr>
              <a:xfrm>
                <a:off x="4034450" y="3766000"/>
                <a:ext cx="122125" cy="122125"/>
              </a:xfrm>
              <a:custGeom>
                <a:avLst/>
                <a:gdLst/>
                <a:ahLst/>
                <a:cxnLst/>
                <a:rect l="l" t="t" r="r" b="b"/>
                <a:pathLst>
                  <a:path w="4885" h="4885" extrusionOk="0">
                    <a:moveTo>
                      <a:pt x="2395" y="1324"/>
                    </a:moveTo>
                    <a:cubicBezTo>
                      <a:pt x="2616" y="1324"/>
                      <a:pt x="2773" y="1482"/>
                      <a:pt x="2773" y="1702"/>
                    </a:cubicBezTo>
                    <a:lnTo>
                      <a:pt x="2773" y="2049"/>
                    </a:lnTo>
                    <a:lnTo>
                      <a:pt x="3120" y="2049"/>
                    </a:lnTo>
                    <a:cubicBezTo>
                      <a:pt x="3309" y="2049"/>
                      <a:pt x="3466" y="2206"/>
                      <a:pt x="3466" y="2395"/>
                    </a:cubicBezTo>
                    <a:cubicBezTo>
                      <a:pt x="3466" y="2584"/>
                      <a:pt x="3309" y="2742"/>
                      <a:pt x="3120" y="2742"/>
                    </a:cubicBezTo>
                    <a:lnTo>
                      <a:pt x="2395" y="2742"/>
                    </a:lnTo>
                    <a:cubicBezTo>
                      <a:pt x="2206" y="2742"/>
                      <a:pt x="2049" y="2584"/>
                      <a:pt x="2049" y="2395"/>
                    </a:cubicBezTo>
                    <a:lnTo>
                      <a:pt x="2049" y="1702"/>
                    </a:lnTo>
                    <a:cubicBezTo>
                      <a:pt x="2049" y="1482"/>
                      <a:pt x="2206" y="1324"/>
                      <a:pt x="2395" y="1324"/>
                    </a:cubicBezTo>
                    <a:close/>
                    <a:moveTo>
                      <a:pt x="2458" y="1"/>
                    </a:moveTo>
                    <a:cubicBezTo>
                      <a:pt x="1104" y="1"/>
                      <a:pt x="1" y="1103"/>
                      <a:pt x="1" y="2427"/>
                    </a:cubicBezTo>
                    <a:cubicBezTo>
                      <a:pt x="1" y="3781"/>
                      <a:pt x="1104" y="4884"/>
                      <a:pt x="2458" y="4884"/>
                    </a:cubicBezTo>
                    <a:cubicBezTo>
                      <a:pt x="3782" y="4884"/>
                      <a:pt x="4884" y="3781"/>
                      <a:pt x="4884" y="2427"/>
                    </a:cubicBezTo>
                    <a:cubicBezTo>
                      <a:pt x="4853" y="1072"/>
                      <a:pt x="3782" y="1"/>
                      <a:pt x="245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555" name="Google Shape;10470;p74"/>
              <p:cNvSpPr/>
              <p:nvPr/>
            </p:nvSpPr>
            <p:spPr>
              <a:xfrm>
                <a:off x="3860400" y="3679375"/>
                <a:ext cx="260725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0429" h="6932" extrusionOk="0">
                    <a:moveTo>
                      <a:pt x="2426" y="662"/>
                    </a:moveTo>
                    <a:cubicBezTo>
                      <a:pt x="2647" y="662"/>
                      <a:pt x="2804" y="819"/>
                      <a:pt x="2804" y="1008"/>
                    </a:cubicBezTo>
                    <a:cubicBezTo>
                      <a:pt x="2804" y="1197"/>
                      <a:pt x="2647" y="1355"/>
                      <a:pt x="2426" y="1355"/>
                    </a:cubicBezTo>
                    <a:lnTo>
                      <a:pt x="1733" y="1355"/>
                    </a:lnTo>
                    <a:cubicBezTo>
                      <a:pt x="1544" y="1355"/>
                      <a:pt x="1387" y="1197"/>
                      <a:pt x="1387" y="1008"/>
                    </a:cubicBezTo>
                    <a:cubicBezTo>
                      <a:pt x="1387" y="819"/>
                      <a:pt x="1544" y="662"/>
                      <a:pt x="1733" y="662"/>
                    </a:cubicBezTo>
                    <a:close/>
                    <a:moveTo>
                      <a:pt x="4537" y="662"/>
                    </a:moveTo>
                    <a:cubicBezTo>
                      <a:pt x="4726" y="662"/>
                      <a:pt x="4884" y="819"/>
                      <a:pt x="4884" y="1008"/>
                    </a:cubicBezTo>
                    <a:cubicBezTo>
                      <a:pt x="4884" y="1197"/>
                      <a:pt x="4695" y="1355"/>
                      <a:pt x="4537" y="1355"/>
                    </a:cubicBezTo>
                    <a:lnTo>
                      <a:pt x="3812" y="1355"/>
                    </a:lnTo>
                    <a:cubicBezTo>
                      <a:pt x="3623" y="1355"/>
                      <a:pt x="3466" y="1197"/>
                      <a:pt x="3466" y="1008"/>
                    </a:cubicBezTo>
                    <a:cubicBezTo>
                      <a:pt x="3466" y="819"/>
                      <a:pt x="3623" y="662"/>
                      <a:pt x="3812" y="662"/>
                    </a:cubicBezTo>
                    <a:close/>
                    <a:moveTo>
                      <a:pt x="6648" y="662"/>
                    </a:moveTo>
                    <a:cubicBezTo>
                      <a:pt x="6837" y="662"/>
                      <a:pt x="6994" y="819"/>
                      <a:pt x="6994" y="1008"/>
                    </a:cubicBezTo>
                    <a:cubicBezTo>
                      <a:pt x="6994" y="1197"/>
                      <a:pt x="6837" y="1355"/>
                      <a:pt x="6648" y="1355"/>
                    </a:cubicBezTo>
                    <a:lnTo>
                      <a:pt x="5955" y="1355"/>
                    </a:lnTo>
                    <a:cubicBezTo>
                      <a:pt x="5734" y="1355"/>
                      <a:pt x="5577" y="1197"/>
                      <a:pt x="5577" y="1008"/>
                    </a:cubicBezTo>
                    <a:cubicBezTo>
                      <a:pt x="5577" y="819"/>
                      <a:pt x="5734" y="662"/>
                      <a:pt x="5955" y="662"/>
                    </a:cubicBezTo>
                    <a:close/>
                    <a:moveTo>
                      <a:pt x="8727" y="662"/>
                    </a:moveTo>
                    <a:cubicBezTo>
                      <a:pt x="8948" y="662"/>
                      <a:pt x="9105" y="819"/>
                      <a:pt x="9105" y="1008"/>
                    </a:cubicBezTo>
                    <a:cubicBezTo>
                      <a:pt x="9105" y="1197"/>
                      <a:pt x="8948" y="1355"/>
                      <a:pt x="8727" y="1355"/>
                    </a:cubicBezTo>
                    <a:lnTo>
                      <a:pt x="8034" y="1355"/>
                    </a:lnTo>
                    <a:cubicBezTo>
                      <a:pt x="7845" y="1355"/>
                      <a:pt x="7688" y="1197"/>
                      <a:pt x="7688" y="1008"/>
                    </a:cubicBezTo>
                    <a:cubicBezTo>
                      <a:pt x="7688" y="819"/>
                      <a:pt x="7845" y="662"/>
                      <a:pt x="8034" y="662"/>
                    </a:cubicBezTo>
                    <a:close/>
                    <a:moveTo>
                      <a:pt x="2426" y="2080"/>
                    </a:moveTo>
                    <a:cubicBezTo>
                      <a:pt x="2647" y="2080"/>
                      <a:pt x="2804" y="2237"/>
                      <a:pt x="2804" y="2426"/>
                    </a:cubicBezTo>
                    <a:cubicBezTo>
                      <a:pt x="2804" y="2647"/>
                      <a:pt x="2647" y="2773"/>
                      <a:pt x="2426" y="2773"/>
                    </a:cubicBezTo>
                    <a:lnTo>
                      <a:pt x="1733" y="2773"/>
                    </a:lnTo>
                    <a:cubicBezTo>
                      <a:pt x="1544" y="2773"/>
                      <a:pt x="1387" y="2647"/>
                      <a:pt x="1387" y="2426"/>
                    </a:cubicBezTo>
                    <a:cubicBezTo>
                      <a:pt x="1387" y="2206"/>
                      <a:pt x="1544" y="2080"/>
                      <a:pt x="1733" y="2080"/>
                    </a:cubicBezTo>
                    <a:close/>
                    <a:moveTo>
                      <a:pt x="4537" y="2080"/>
                    </a:moveTo>
                    <a:cubicBezTo>
                      <a:pt x="4726" y="2080"/>
                      <a:pt x="4884" y="2237"/>
                      <a:pt x="4884" y="2426"/>
                    </a:cubicBezTo>
                    <a:cubicBezTo>
                      <a:pt x="4884" y="2647"/>
                      <a:pt x="4695" y="2773"/>
                      <a:pt x="4537" y="2773"/>
                    </a:cubicBezTo>
                    <a:lnTo>
                      <a:pt x="3812" y="2773"/>
                    </a:lnTo>
                    <a:cubicBezTo>
                      <a:pt x="3623" y="2773"/>
                      <a:pt x="3466" y="2647"/>
                      <a:pt x="3466" y="2426"/>
                    </a:cubicBezTo>
                    <a:cubicBezTo>
                      <a:pt x="3466" y="2206"/>
                      <a:pt x="3623" y="2080"/>
                      <a:pt x="3812" y="2080"/>
                    </a:cubicBezTo>
                    <a:close/>
                    <a:moveTo>
                      <a:pt x="6648" y="2080"/>
                    </a:moveTo>
                    <a:cubicBezTo>
                      <a:pt x="6837" y="2080"/>
                      <a:pt x="6994" y="2237"/>
                      <a:pt x="6994" y="2426"/>
                    </a:cubicBezTo>
                    <a:cubicBezTo>
                      <a:pt x="6994" y="2647"/>
                      <a:pt x="6837" y="2773"/>
                      <a:pt x="6648" y="2773"/>
                    </a:cubicBezTo>
                    <a:lnTo>
                      <a:pt x="5955" y="2773"/>
                    </a:lnTo>
                    <a:cubicBezTo>
                      <a:pt x="5734" y="2773"/>
                      <a:pt x="5577" y="2647"/>
                      <a:pt x="5577" y="2426"/>
                    </a:cubicBezTo>
                    <a:cubicBezTo>
                      <a:pt x="5577" y="2206"/>
                      <a:pt x="5734" y="2080"/>
                      <a:pt x="5955" y="2080"/>
                    </a:cubicBezTo>
                    <a:close/>
                    <a:moveTo>
                      <a:pt x="8727" y="2080"/>
                    </a:moveTo>
                    <a:cubicBezTo>
                      <a:pt x="8948" y="2080"/>
                      <a:pt x="9105" y="2237"/>
                      <a:pt x="9105" y="2426"/>
                    </a:cubicBezTo>
                    <a:cubicBezTo>
                      <a:pt x="9105" y="2647"/>
                      <a:pt x="8948" y="2773"/>
                      <a:pt x="8727" y="2773"/>
                    </a:cubicBezTo>
                    <a:lnTo>
                      <a:pt x="8034" y="2773"/>
                    </a:lnTo>
                    <a:cubicBezTo>
                      <a:pt x="7845" y="2773"/>
                      <a:pt x="7688" y="2647"/>
                      <a:pt x="7688" y="2426"/>
                    </a:cubicBezTo>
                    <a:cubicBezTo>
                      <a:pt x="7688" y="2206"/>
                      <a:pt x="7845" y="2080"/>
                      <a:pt x="8034" y="2080"/>
                    </a:cubicBezTo>
                    <a:close/>
                    <a:moveTo>
                      <a:pt x="2426" y="3466"/>
                    </a:moveTo>
                    <a:cubicBezTo>
                      <a:pt x="2647" y="3466"/>
                      <a:pt x="2804" y="3623"/>
                      <a:pt x="2804" y="3812"/>
                    </a:cubicBezTo>
                    <a:cubicBezTo>
                      <a:pt x="2804" y="4001"/>
                      <a:pt x="2647" y="4159"/>
                      <a:pt x="2426" y="4159"/>
                    </a:cubicBezTo>
                    <a:lnTo>
                      <a:pt x="1733" y="4159"/>
                    </a:lnTo>
                    <a:cubicBezTo>
                      <a:pt x="1544" y="4159"/>
                      <a:pt x="1387" y="4001"/>
                      <a:pt x="1387" y="3812"/>
                    </a:cubicBezTo>
                    <a:cubicBezTo>
                      <a:pt x="1387" y="3623"/>
                      <a:pt x="1544" y="3466"/>
                      <a:pt x="1733" y="3466"/>
                    </a:cubicBezTo>
                    <a:close/>
                    <a:moveTo>
                      <a:pt x="4537" y="3466"/>
                    </a:moveTo>
                    <a:cubicBezTo>
                      <a:pt x="4726" y="3466"/>
                      <a:pt x="4884" y="3623"/>
                      <a:pt x="4884" y="3812"/>
                    </a:cubicBezTo>
                    <a:cubicBezTo>
                      <a:pt x="4884" y="4001"/>
                      <a:pt x="4695" y="4159"/>
                      <a:pt x="4537" y="4159"/>
                    </a:cubicBezTo>
                    <a:lnTo>
                      <a:pt x="3812" y="4159"/>
                    </a:lnTo>
                    <a:cubicBezTo>
                      <a:pt x="3623" y="4159"/>
                      <a:pt x="3466" y="4001"/>
                      <a:pt x="3466" y="3812"/>
                    </a:cubicBezTo>
                    <a:cubicBezTo>
                      <a:pt x="3466" y="3623"/>
                      <a:pt x="3623" y="3466"/>
                      <a:pt x="3812" y="3466"/>
                    </a:cubicBezTo>
                    <a:close/>
                    <a:moveTo>
                      <a:pt x="6648" y="3466"/>
                    </a:moveTo>
                    <a:cubicBezTo>
                      <a:pt x="6837" y="3466"/>
                      <a:pt x="6994" y="3623"/>
                      <a:pt x="6994" y="3812"/>
                    </a:cubicBezTo>
                    <a:cubicBezTo>
                      <a:pt x="6994" y="4001"/>
                      <a:pt x="6837" y="4159"/>
                      <a:pt x="6648" y="4159"/>
                    </a:cubicBezTo>
                    <a:lnTo>
                      <a:pt x="5955" y="4159"/>
                    </a:lnTo>
                    <a:cubicBezTo>
                      <a:pt x="5734" y="4159"/>
                      <a:pt x="5577" y="4001"/>
                      <a:pt x="5577" y="3812"/>
                    </a:cubicBezTo>
                    <a:cubicBezTo>
                      <a:pt x="5577" y="3623"/>
                      <a:pt x="5734" y="3466"/>
                      <a:pt x="5955" y="3466"/>
                    </a:cubicBezTo>
                    <a:close/>
                    <a:moveTo>
                      <a:pt x="2426" y="4852"/>
                    </a:moveTo>
                    <a:cubicBezTo>
                      <a:pt x="2647" y="4852"/>
                      <a:pt x="2804" y="5010"/>
                      <a:pt x="2804" y="5199"/>
                    </a:cubicBezTo>
                    <a:cubicBezTo>
                      <a:pt x="2804" y="5388"/>
                      <a:pt x="2647" y="5545"/>
                      <a:pt x="2426" y="5545"/>
                    </a:cubicBezTo>
                    <a:lnTo>
                      <a:pt x="1733" y="5545"/>
                    </a:lnTo>
                    <a:cubicBezTo>
                      <a:pt x="1544" y="5545"/>
                      <a:pt x="1387" y="5388"/>
                      <a:pt x="1387" y="5199"/>
                    </a:cubicBezTo>
                    <a:cubicBezTo>
                      <a:pt x="1387" y="5010"/>
                      <a:pt x="1544" y="4852"/>
                      <a:pt x="1733" y="4852"/>
                    </a:cubicBezTo>
                    <a:close/>
                    <a:moveTo>
                      <a:pt x="4537" y="4852"/>
                    </a:moveTo>
                    <a:cubicBezTo>
                      <a:pt x="4726" y="4852"/>
                      <a:pt x="4884" y="5010"/>
                      <a:pt x="4884" y="5199"/>
                    </a:cubicBezTo>
                    <a:cubicBezTo>
                      <a:pt x="4884" y="5388"/>
                      <a:pt x="4695" y="5545"/>
                      <a:pt x="4537" y="5545"/>
                    </a:cubicBezTo>
                    <a:lnTo>
                      <a:pt x="3812" y="5545"/>
                    </a:lnTo>
                    <a:cubicBezTo>
                      <a:pt x="3623" y="5545"/>
                      <a:pt x="3466" y="5388"/>
                      <a:pt x="3466" y="5199"/>
                    </a:cubicBezTo>
                    <a:cubicBezTo>
                      <a:pt x="3466" y="5010"/>
                      <a:pt x="3623" y="4852"/>
                      <a:pt x="3812" y="4852"/>
                    </a:cubicBezTo>
                    <a:close/>
                    <a:moveTo>
                      <a:pt x="0" y="0"/>
                    </a:moveTo>
                    <a:lnTo>
                      <a:pt x="0" y="5892"/>
                    </a:lnTo>
                    <a:cubicBezTo>
                      <a:pt x="0" y="6459"/>
                      <a:pt x="473" y="6931"/>
                      <a:pt x="1071" y="6931"/>
                    </a:cubicBezTo>
                    <a:lnTo>
                      <a:pt x="6490" y="6931"/>
                    </a:lnTo>
                    <a:cubicBezTo>
                      <a:pt x="6364" y="6616"/>
                      <a:pt x="6301" y="6270"/>
                      <a:pt x="6301" y="5892"/>
                    </a:cubicBezTo>
                    <a:cubicBezTo>
                      <a:pt x="6301" y="5797"/>
                      <a:pt x="6333" y="5671"/>
                      <a:pt x="6333" y="5545"/>
                    </a:cubicBezTo>
                    <a:lnTo>
                      <a:pt x="5955" y="5545"/>
                    </a:lnTo>
                    <a:cubicBezTo>
                      <a:pt x="5734" y="5545"/>
                      <a:pt x="5577" y="5388"/>
                      <a:pt x="5577" y="5199"/>
                    </a:cubicBezTo>
                    <a:cubicBezTo>
                      <a:pt x="5577" y="5010"/>
                      <a:pt x="5734" y="4852"/>
                      <a:pt x="5955" y="4852"/>
                    </a:cubicBezTo>
                    <a:lnTo>
                      <a:pt x="6490" y="4852"/>
                    </a:lnTo>
                    <a:cubicBezTo>
                      <a:pt x="6931" y="3623"/>
                      <a:pt x="8066" y="2741"/>
                      <a:pt x="9420" y="2741"/>
                    </a:cubicBezTo>
                    <a:cubicBezTo>
                      <a:pt x="9767" y="2741"/>
                      <a:pt x="10113" y="2836"/>
                      <a:pt x="10428" y="2962"/>
                    </a:cubicBezTo>
                    <a:lnTo>
                      <a:pt x="10428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556" name="Google Shape;10471;p74"/>
              <p:cNvSpPr/>
              <p:nvPr/>
            </p:nvSpPr>
            <p:spPr>
              <a:xfrm>
                <a:off x="3859600" y="3591950"/>
                <a:ext cx="261525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10461" h="2836" extrusionOk="0">
                    <a:moveTo>
                      <a:pt x="1734" y="0"/>
                    </a:moveTo>
                    <a:cubicBezTo>
                      <a:pt x="1513" y="0"/>
                      <a:pt x="1356" y="158"/>
                      <a:pt x="1356" y="347"/>
                    </a:cubicBezTo>
                    <a:lnTo>
                      <a:pt x="1356" y="693"/>
                    </a:lnTo>
                    <a:lnTo>
                      <a:pt x="1009" y="693"/>
                    </a:lnTo>
                    <a:cubicBezTo>
                      <a:pt x="410" y="693"/>
                      <a:pt x="1" y="1166"/>
                      <a:pt x="1" y="1733"/>
                    </a:cubicBezTo>
                    <a:lnTo>
                      <a:pt x="1" y="2836"/>
                    </a:lnTo>
                    <a:lnTo>
                      <a:pt x="10429" y="2836"/>
                    </a:lnTo>
                    <a:lnTo>
                      <a:pt x="10429" y="1733"/>
                    </a:lnTo>
                    <a:lnTo>
                      <a:pt x="10460" y="1733"/>
                    </a:lnTo>
                    <a:cubicBezTo>
                      <a:pt x="10460" y="1134"/>
                      <a:pt x="9988" y="693"/>
                      <a:pt x="9421" y="693"/>
                    </a:cubicBezTo>
                    <a:lnTo>
                      <a:pt x="9074" y="693"/>
                    </a:lnTo>
                    <a:lnTo>
                      <a:pt x="9074" y="347"/>
                    </a:lnTo>
                    <a:cubicBezTo>
                      <a:pt x="9074" y="158"/>
                      <a:pt x="8917" y="0"/>
                      <a:pt x="8728" y="0"/>
                    </a:cubicBezTo>
                    <a:cubicBezTo>
                      <a:pt x="8539" y="0"/>
                      <a:pt x="8381" y="158"/>
                      <a:pt x="8381" y="347"/>
                    </a:cubicBezTo>
                    <a:lnTo>
                      <a:pt x="8381" y="693"/>
                    </a:lnTo>
                    <a:lnTo>
                      <a:pt x="6995" y="693"/>
                    </a:lnTo>
                    <a:lnTo>
                      <a:pt x="6995" y="347"/>
                    </a:lnTo>
                    <a:cubicBezTo>
                      <a:pt x="6995" y="158"/>
                      <a:pt x="6837" y="0"/>
                      <a:pt x="6648" y="0"/>
                    </a:cubicBezTo>
                    <a:cubicBezTo>
                      <a:pt x="6459" y="0"/>
                      <a:pt x="6302" y="158"/>
                      <a:pt x="6302" y="347"/>
                    </a:cubicBezTo>
                    <a:lnTo>
                      <a:pt x="6302" y="693"/>
                    </a:lnTo>
                    <a:lnTo>
                      <a:pt x="4159" y="693"/>
                    </a:lnTo>
                    <a:lnTo>
                      <a:pt x="4159" y="347"/>
                    </a:lnTo>
                    <a:cubicBezTo>
                      <a:pt x="4159" y="158"/>
                      <a:pt x="4002" y="0"/>
                      <a:pt x="3813" y="0"/>
                    </a:cubicBezTo>
                    <a:cubicBezTo>
                      <a:pt x="3624" y="0"/>
                      <a:pt x="3466" y="158"/>
                      <a:pt x="3466" y="347"/>
                    </a:cubicBezTo>
                    <a:lnTo>
                      <a:pt x="3466" y="693"/>
                    </a:lnTo>
                    <a:lnTo>
                      <a:pt x="2080" y="693"/>
                    </a:lnTo>
                    <a:lnTo>
                      <a:pt x="2080" y="347"/>
                    </a:lnTo>
                    <a:cubicBezTo>
                      <a:pt x="2080" y="158"/>
                      <a:pt x="1923" y="0"/>
                      <a:pt x="173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</p:grpSp>
        <p:grpSp>
          <p:nvGrpSpPr>
            <p:cNvPr id="568" name="Google Shape;10483;p74"/>
            <p:cNvGrpSpPr/>
            <p:nvPr/>
          </p:nvGrpSpPr>
          <p:grpSpPr>
            <a:xfrm>
              <a:off x="10897117" y="4540369"/>
              <a:ext cx="483224" cy="480494"/>
              <a:chOff x="5727850" y="3609275"/>
              <a:chExt cx="278850" cy="277275"/>
            </a:xfrm>
            <a:grpFill/>
          </p:grpSpPr>
          <p:sp>
            <p:nvSpPr>
              <p:cNvPr id="569" name="Google Shape;10484;p74"/>
              <p:cNvSpPr/>
              <p:nvPr/>
            </p:nvSpPr>
            <p:spPr>
              <a:xfrm>
                <a:off x="5884600" y="3765225"/>
                <a:ext cx="122100" cy="12132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4853" extrusionOk="0">
                    <a:moveTo>
                      <a:pt x="2426" y="662"/>
                    </a:moveTo>
                    <a:cubicBezTo>
                      <a:pt x="2646" y="662"/>
                      <a:pt x="2804" y="819"/>
                      <a:pt x="2804" y="1008"/>
                    </a:cubicBezTo>
                    <a:cubicBezTo>
                      <a:pt x="2804" y="1197"/>
                      <a:pt x="2646" y="1355"/>
                      <a:pt x="2426" y="1355"/>
                    </a:cubicBezTo>
                    <a:cubicBezTo>
                      <a:pt x="2237" y="1355"/>
                      <a:pt x="2079" y="1197"/>
                      <a:pt x="2079" y="1008"/>
                    </a:cubicBezTo>
                    <a:cubicBezTo>
                      <a:pt x="2079" y="819"/>
                      <a:pt x="2237" y="662"/>
                      <a:pt x="2426" y="662"/>
                    </a:cubicBezTo>
                    <a:close/>
                    <a:moveTo>
                      <a:pt x="2426" y="1670"/>
                    </a:moveTo>
                    <a:cubicBezTo>
                      <a:pt x="2646" y="1670"/>
                      <a:pt x="2804" y="1828"/>
                      <a:pt x="2804" y="2048"/>
                    </a:cubicBezTo>
                    <a:lnTo>
                      <a:pt x="2804" y="3781"/>
                    </a:lnTo>
                    <a:cubicBezTo>
                      <a:pt x="2804" y="3970"/>
                      <a:pt x="2646" y="4127"/>
                      <a:pt x="2426" y="4127"/>
                    </a:cubicBezTo>
                    <a:cubicBezTo>
                      <a:pt x="2237" y="4127"/>
                      <a:pt x="2079" y="3970"/>
                      <a:pt x="2079" y="3781"/>
                    </a:cubicBezTo>
                    <a:lnTo>
                      <a:pt x="2079" y="2048"/>
                    </a:lnTo>
                    <a:cubicBezTo>
                      <a:pt x="2079" y="1828"/>
                      <a:pt x="2237" y="1670"/>
                      <a:pt x="2426" y="1670"/>
                    </a:cubicBezTo>
                    <a:close/>
                    <a:moveTo>
                      <a:pt x="2426" y="0"/>
                    </a:moveTo>
                    <a:cubicBezTo>
                      <a:pt x="1103" y="0"/>
                      <a:pt x="0" y="1103"/>
                      <a:pt x="0" y="2426"/>
                    </a:cubicBezTo>
                    <a:cubicBezTo>
                      <a:pt x="0" y="3749"/>
                      <a:pt x="1103" y="4852"/>
                      <a:pt x="2426" y="4852"/>
                    </a:cubicBezTo>
                    <a:cubicBezTo>
                      <a:pt x="3781" y="4852"/>
                      <a:pt x="4883" y="3749"/>
                      <a:pt x="4883" y="2426"/>
                    </a:cubicBezTo>
                    <a:cubicBezTo>
                      <a:pt x="4883" y="1040"/>
                      <a:pt x="3781" y="0"/>
                      <a:pt x="24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570" name="Google Shape;10485;p74"/>
              <p:cNvSpPr/>
              <p:nvPr/>
            </p:nvSpPr>
            <p:spPr>
              <a:xfrm>
                <a:off x="5727850" y="3669125"/>
                <a:ext cx="35475" cy="21662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8665" extrusionOk="0">
                    <a:moveTo>
                      <a:pt x="32" y="1"/>
                    </a:moveTo>
                    <a:lnTo>
                      <a:pt x="32" y="7310"/>
                    </a:lnTo>
                    <a:cubicBezTo>
                      <a:pt x="1" y="8034"/>
                      <a:pt x="631" y="8665"/>
                      <a:pt x="1418" y="8665"/>
                    </a:cubicBezTo>
                    <a:lnTo>
                      <a:pt x="1418" y="347"/>
                    </a:lnTo>
                    <a:lnTo>
                      <a:pt x="1072" y="347"/>
                    </a:lnTo>
                    <a:cubicBezTo>
                      <a:pt x="662" y="347"/>
                      <a:pt x="316" y="253"/>
                      <a:pt x="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571" name="Google Shape;10486;p74"/>
              <p:cNvSpPr/>
              <p:nvPr/>
            </p:nvSpPr>
            <p:spPr>
              <a:xfrm>
                <a:off x="5779825" y="3677800"/>
                <a:ext cx="174900" cy="207950"/>
              </a:xfrm>
              <a:custGeom>
                <a:avLst/>
                <a:gdLst/>
                <a:ahLst/>
                <a:cxnLst/>
                <a:rect l="l" t="t" r="r" b="b"/>
                <a:pathLst>
                  <a:path w="6996" h="8318" extrusionOk="0">
                    <a:moveTo>
                      <a:pt x="5262" y="693"/>
                    </a:moveTo>
                    <a:cubicBezTo>
                      <a:pt x="5451" y="693"/>
                      <a:pt x="5609" y="851"/>
                      <a:pt x="5609" y="1040"/>
                    </a:cubicBezTo>
                    <a:cubicBezTo>
                      <a:pt x="5609" y="1229"/>
                      <a:pt x="5451" y="1386"/>
                      <a:pt x="5262" y="1386"/>
                    </a:cubicBezTo>
                    <a:lnTo>
                      <a:pt x="1072" y="1386"/>
                    </a:lnTo>
                    <a:cubicBezTo>
                      <a:pt x="883" y="1386"/>
                      <a:pt x="726" y="1229"/>
                      <a:pt x="726" y="1040"/>
                    </a:cubicBezTo>
                    <a:cubicBezTo>
                      <a:pt x="726" y="851"/>
                      <a:pt x="883" y="693"/>
                      <a:pt x="1072" y="693"/>
                    </a:cubicBezTo>
                    <a:close/>
                    <a:moveTo>
                      <a:pt x="5262" y="2080"/>
                    </a:moveTo>
                    <a:cubicBezTo>
                      <a:pt x="5451" y="2080"/>
                      <a:pt x="5609" y="2237"/>
                      <a:pt x="5609" y="2426"/>
                    </a:cubicBezTo>
                    <a:cubicBezTo>
                      <a:pt x="5609" y="2615"/>
                      <a:pt x="5451" y="2773"/>
                      <a:pt x="5262" y="2773"/>
                    </a:cubicBezTo>
                    <a:lnTo>
                      <a:pt x="1072" y="2773"/>
                    </a:lnTo>
                    <a:cubicBezTo>
                      <a:pt x="883" y="2773"/>
                      <a:pt x="726" y="2615"/>
                      <a:pt x="726" y="2426"/>
                    </a:cubicBezTo>
                    <a:cubicBezTo>
                      <a:pt x="726" y="2237"/>
                      <a:pt x="883" y="2080"/>
                      <a:pt x="1072" y="2080"/>
                    </a:cubicBezTo>
                    <a:close/>
                    <a:moveTo>
                      <a:pt x="1" y="0"/>
                    </a:moveTo>
                    <a:lnTo>
                      <a:pt x="1" y="8318"/>
                    </a:lnTo>
                    <a:lnTo>
                      <a:pt x="4695" y="8318"/>
                    </a:lnTo>
                    <a:cubicBezTo>
                      <a:pt x="4002" y="7750"/>
                      <a:pt x="3498" y="6868"/>
                      <a:pt x="3498" y="5892"/>
                    </a:cubicBezTo>
                    <a:cubicBezTo>
                      <a:pt x="3498" y="5766"/>
                      <a:pt x="3561" y="5640"/>
                      <a:pt x="3561" y="5545"/>
                    </a:cubicBezTo>
                    <a:lnTo>
                      <a:pt x="1072" y="5545"/>
                    </a:lnTo>
                    <a:cubicBezTo>
                      <a:pt x="883" y="5545"/>
                      <a:pt x="726" y="5388"/>
                      <a:pt x="726" y="5167"/>
                    </a:cubicBezTo>
                    <a:lnTo>
                      <a:pt x="726" y="3812"/>
                    </a:lnTo>
                    <a:cubicBezTo>
                      <a:pt x="726" y="3592"/>
                      <a:pt x="883" y="3434"/>
                      <a:pt x="1072" y="3434"/>
                    </a:cubicBezTo>
                    <a:lnTo>
                      <a:pt x="4695" y="3434"/>
                    </a:lnTo>
                    <a:cubicBezTo>
                      <a:pt x="5199" y="3056"/>
                      <a:pt x="5861" y="2773"/>
                      <a:pt x="6617" y="2773"/>
                    </a:cubicBezTo>
                    <a:cubicBezTo>
                      <a:pt x="6743" y="2773"/>
                      <a:pt x="6869" y="2804"/>
                      <a:pt x="6995" y="2804"/>
                    </a:cubicBezTo>
                    <a:lnTo>
                      <a:pt x="699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572" name="Google Shape;10487;p74"/>
              <p:cNvSpPr/>
              <p:nvPr/>
            </p:nvSpPr>
            <p:spPr>
              <a:xfrm>
                <a:off x="5815275" y="3781750"/>
                <a:ext cx="66200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2648" h="694" extrusionOk="0">
                    <a:moveTo>
                      <a:pt x="1" y="1"/>
                    </a:moveTo>
                    <a:lnTo>
                      <a:pt x="1" y="694"/>
                    </a:lnTo>
                    <a:lnTo>
                      <a:pt x="2301" y="694"/>
                    </a:lnTo>
                    <a:cubicBezTo>
                      <a:pt x="2364" y="473"/>
                      <a:pt x="2490" y="221"/>
                      <a:pt x="26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573" name="Google Shape;10488;p74"/>
              <p:cNvSpPr/>
              <p:nvPr/>
            </p:nvSpPr>
            <p:spPr>
              <a:xfrm>
                <a:off x="5727850" y="3609275"/>
                <a:ext cx="226075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9043" h="2049" extrusionOk="0">
                    <a:moveTo>
                      <a:pt x="1072" y="0"/>
                    </a:moveTo>
                    <a:cubicBezTo>
                      <a:pt x="473" y="0"/>
                      <a:pt x="32" y="473"/>
                      <a:pt x="32" y="1040"/>
                    </a:cubicBezTo>
                    <a:cubicBezTo>
                      <a:pt x="1" y="1576"/>
                      <a:pt x="473" y="2048"/>
                      <a:pt x="1072" y="2048"/>
                    </a:cubicBezTo>
                    <a:lnTo>
                      <a:pt x="9043" y="2048"/>
                    </a:lnTo>
                    <a:cubicBezTo>
                      <a:pt x="8475" y="2048"/>
                      <a:pt x="8034" y="1576"/>
                      <a:pt x="8034" y="1040"/>
                    </a:cubicBezTo>
                    <a:cubicBezTo>
                      <a:pt x="8034" y="441"/>
                      <a:pt x="8507" y="0"/>
                      <a:pt x="904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</p:grpSp>
        <p:grpSp>
          <p:nvGrpSpPr>
            <p:cNvPr id="582" name="Google Shape;10497;p74"/>
            <p:cNvGrpSpPr/>
            <p:nvPr/>
          </p:nvGrpSpPr>
          <p:grpSpPr>
            <a:xfrm>
              <a:off x="10782129" y="2606104"/>
              <a:ext cx="671873" cy="670064"/>
              <a:chOff x="6553275" y="3604550"/>
              <a:chExt cx="296975" cy="296175"/>
            </a:xfrm>
            <a:grpFill/>
          </p:grpSpPr>
          <p:sp>
            <p:nvSpPr>
              <p:cNvPr id="583" name="Google Shape;10498;p74"/>
              <p:cNvSpPr/>
              <p:nvPr/>
            </p:nvSpPr>
            <p:spPr>
              <a:xfrm>
                <a:off x="6657250" y="3604550"/>
                <a:ext cx="86650" cy="866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3466" extrusionOk="0">
                    <a:moveTo>
                      <a:pt x="1733" y="0"/>
                    </a:moveTo>
                    <a:cubicBezTo>
                      <a:pt x="788" y="0"/>
                      <a:pt x="0" y="788"/>
                      <a:pt x="0" y="1733"/>
                    </a:cubicBezTo>
                    <a:cubicBezTo>
                      <a:pt x="0" y="2678"/>
                      <a:pt x="788" y="3466"/>
                      <a:pt x="1733" y="3466"/>
                    </a:cubicBezTo>
                    <a:cubicBezTo>
                      <a:pt x="2678" y="3466"/>
                      <a:pt x="3466" y="2678"/>
                      <a:pt x="3466" y="1733"/>
                    </a:cubicBezTo>
                    <a:cubicBezTo>
                      <a:pt x="3466" y="788"/>
                      <a:pt x="2678" y="0"/>
                      <a:pt x="173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584" name="Google Shape;10499;p74"/>
              <p:cNvSpPr/>
              <p:nvPr/>
            </p:nvSpPr>
            <p:spPr>
              <a:xfrm>
                <a:off x="6553275" y="3777825"/>
                <a:ext cx="296975" cy="122900"/>
              </a:xfrm>
              <a:custGeom>
                <a:avLst/>
                <a:gdLst/>
                <a:ahLst/>
                <a:cxnLst/>
                <a:rect l="l" t="t" r="r" b="b"/>
                <a:pathLst>
                  <a:path w="11879" h="4916" extrusionOk="0">
                    <a:moveTo>
                      <a:pt x="694" y="0"/>
                    </a:moveTo>
                    <a:cubicBezTo>
                      <a:pt x="316" y="0"/>
                      <a:pt x="1" y="315"/>
                      <a:pt x="1" y="693"/>
                    </a:cubicBezTo>
                    <a:cubicBezTo>
                      <a:pt x="1" y="1103"/>
                      <a:pt x="316" y="1418"/>
                      <a:pt x="694" y="1418"/>
                    </a:cubicBezTo>
                    <a:lnTo>
                      <a:pt x="694" y="4569"/>
                    </a:lnTo>
                    <a:cubicBezTo>
                      <a:pt x="694" y="4758"/>
                      <a:pt x="851" y="4915"/>
                      <a:pt x="1040" y="4915"/>
                    </a:cubicBezTo>
                    <a:lnTo>
                      <a:pt x="10807" y="4915"/>
                    </a:lnTo>
                    <a:cubicBezTo>
                      <a:pt x="11028" y="4915"/>
                      <a:pt x="11185" y="4758"/>
                      <a:pt x="11185" y="4569"/>
                    </a:cubicBezTo>
                    <a:lnTo>
                      <a:pt x="11185" y="1418"/>
                    </a:lnTo>
                    <a:cubicBezTo>
                      <a:pt x="11563" y="1418"/>
                      <a:pt x="11878" y="1103"/>
                      <a:pt x="11878" y="693"/>
                    </a:cubicBezTo>
                    <a:cubicBezTo>
                      <a:pt x="11815" y="315"/>
                      <a:pt x="11500" y="0"/>
                      <a:pt x="1112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585" name="Google Shape;10500;p74"/>
              <p:cNvSpPr/>
              <p:nvPr/>
            </p:nvSpPr>
            <p:spPr>
              <a:xfrm>
                <a:off x="6755700" y="3640000"/>
                <a:ext cx="74850" cy="121300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4852" extrusionOk="0">
                    <a:moveTo>
                      <a:pt x="190" y="0"/>
                    </a:moveTo>
                    <a:cubicBezTo>
                      <a:pt x="190" y="126"/>
                      <a:pt x="253" y="221"/>
                      <a:pt x="253" y="347"/>
                    </a:cubicBezTo>
                    <a:cubicBezTo>
                      <a:pt x="253" y="693"/>
                      <a:pt x="158" y="1071"/>
                      <a:pt x="1" y="1386"/>
                    </a:cubicBezTo>
                    <a:cubicBezTo>
                      <a:pt x="977" y="2079"/>
                      <a:pt x="1607" y="3182"/>
                      <a:pt x="1607" y="4474"/>
                    </a:cubicBezTo>
                    <a:lnTo>
                      <a:pt x="1607" y="4852"/>
                    </a:lnTo>
                    <a:lnTo>
                      <a:pt x="2994" y="4852"/>
                    </a:lnTo>
                    <a:lnTo>
                      <a:pt x="2489" y="756"/>
                    </a:lnTo>
                    <a:cubicBezTo>
                      <a:pt x="2363" y="315"/>
                      <a:pt x="1922" y="0"/>
                      <a:pt x="14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586" name="Google Shape;10501;p74"/>
              <p:cNvSpPr/>
              <p:nvPr/>
            </p:nvSpPr>
            <p:spPr>
              <a:xfrm>
                <a:off x="6570600" y="3640000"/>
                <a:ext cx="74850" cy="121300"/>
              </a:xfrm>
              <a:custGeom>
                <a:avLst/>
                <a:gdLst/>
                <a:ahLst/>
                <a:cxnLst/>
                <a:rect l="l" t="t" r="r" b="b"/>
                <a:pathLst>
                  <a:path w="2994" h="4852" extrusionOk="0">
                    <a:moveTo>
                      <a:pt x="1545" y="0"/>
                    </a:moveTo>
                    <a:cubicBezTo>
                      <a:pt x="1072" y="0"/>
                      <a:pt x="663" y="315"/>
                      <a:pt x="505" y="788"/>
                    </a:cubicBezTo>
                    <a:lnTo>
                      <a:pt x="1" y="4852"/>
                    </a:lnTo>
                    <a:lnTo>
                      <a:pt x="1356" y="4852"/>
                    </a:lnTo>
                    <a:lnTo>
                      <a:pt x="1356" y="4474"/>
                    </a:lnTo>
                    <a:lnTo>
                      <a:pt x="1387" y="4474"/>
                    </a:lnTo>
                    <a:cubicBezTo>
                      <a:pt x="1387" y="3182"/>
                      <a:pt x="2017" y="2048"/>
                      <a:pt x="2994" y="1386"/>
                    </a:cubicBezTo>
                    <a:cubicBezTo>
                      <a:pt x="2836" y="1071"/>
                      <a:pt x="2773" y="693"/>
                      <a:pt x="2773" y="347"/>
                    </a:cubicBezTo>
                    <a:cubicBezTo>
                      <a:pt x="2773" y="221"/>
                      <a:pt x="2773" y="95"/>
                      <a:pt x="28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587" name="Google Shape;10502;p74"/>
              <p:cNvSpPr/>
              <p:nvPr/>
            </p:nvSpPr>
            <p:spPr>
              <a:xfrm>
                <a:off x="6707650" y="3688025"/>
                <a:ext cx="70925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2837" extrusionOk="0">
                    <a:moveTo>
                      <a:pt x="1482" y="1"/>
                    </a:moveTo>
                    <a:cubicBezTo>
                      <a:pt x="1450" y="32"/>
                      <a:pt x="1418" y="64"/>
                      <a:pt x="1324" y="127"/>
                    </a:cubicBezTo>
                    <a:cubicBezTo>
                      <a:pt x="1324" y="190"/>
                      <a:pt x="1292" y="253"/>
                      <a:pt x="1261" y="284"/>
                    </a:cubicBezTo>
                    <a:lnTo>
                      <a:pt x="1" y="1923"/>
                    </a:lnTo>
                    <a:lnTo>
                      <a:pt x="1" y="2836"/>
                    </a:lnTo>
                    <a:lnTo>
                      <a:pt x="2742" y="2836"/>
                    </a:lnTo>
                    <a:lnTo>
                      <a:pt x="2742" y="2553"/>
                    </a:lnTo>
                    <a:lnTo>
                      <a:pt x="2836" y="2553"/>
                    </a:lnTo>
                    <a:cubicBezTo>
                      <a:pt x="2836" y="1513"/>
                      <a:pt x="2332" y="599"/>
                      <a:pt x="148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588" name="Google Shape;10503;p74"/>
              <p:cNvSpPr/>
              <p:nvPr/>
            </p:nvSpPr>
            <p:spPr>
              <a:xfrm>
                <a:off x="6621025" y="3688825"/>
                <a:ext cx="70900" cy="73275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931" extrusionOk="0">
                    <a:moveTo>
                      <a:pt x="1323" y="0"/>
                    </a:moveTo>
                    <a:cubicBezTo>
                      <a:pt x="536" y="567"/>
                      <a:pt x="0" y="1513"/>
                      <a:pt x="0" y="2584"/>
                    </a:cubicBezTo>
                    <a:lnTo>
                      <a:pt x="0" y="2930"/>
                    </a:lnTo>
                    <a:lnTo>
                      <a:pt x="2741" y="2930"/>
                    </a:lnTo>
                    <a:lnTo>
                      <a:pt x="2741" y="1922"/>
                    </a:lnTo>
                    <a:lnTo>
                      <a:pt x="2836" y="1922"/>
                    </a:lnTo>
                    <a:lnTo>
                      <a:pt x="1575" y="284"/>
                    </a:lnTo>
                    <a:cubicBezTo>
                      <a:pt x="1512" y="252"/>
                      <a:pt x="1512" y="158"/>
                      <a:pt x="1481" y="126"/>
                    </a:cubicBezTo>
                    <a:cubicBezTo>
                      <a:pt x="1449" y="95"/>
                      <a:pt x="1355" y="63"/>
                      <a:pt x="13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</p:grpSp>
        <p:grpSp>
          <p:nvGrpSpPr>
            <p:cNvPr id="589" name="Google Shape;10234;p74"/>
            <p:cNvGrpSpPr/>
            <p:nvPr/>
          </p:nvGrpSpPr>
          <p:grpSpPr>
            <a:xfrm>
              <a:off x="5106979" y="2654319"/>
              <a:ext cx="668310" cy="670064"/>
              <a:chOff x="4263650" y="3235150"/>
              <a:chExt cx="295400" cy="296175"/>
            </a:xfrm>
            <a:grpFill/>
          </p:grpSpPr>
          <p:sp>
            <p:nvSpPr>
              <p:cNvPr id="590" name="Google Shape;10235;p74"/>
              <p:cNvSpPr/>
              <p:nvPr/>
            </p:nvSpPr>
            <p:spPr>
              <a:xfrm>
                <a:off x="4393625" y="3391100"/>
                <a:ext cx="3545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419" extrusionOk="0">
                    <a:moveTo>
                      <a:pt x="725" y="1"/>
                    </a:moveTo>
                    <a:cubicBezTo>
                      <a:pt x="315" y="1"/>
                      <a:pt x="0" y="316"/>
                      <a:pt x="0" y="694"/>
                    </a:cubicBezTo>
                    <a:cubicBezTo>
                      <a:pt x="63" y="1103"/>
                      <a:pt x="315" y="1418"/>
                      <a:pt x="725" y="1418"/>
                    </a:cubicBezTo>
                    <a:cubicBezTo>
                      <a:pt x="1103" y="1418"/>
                      <a:pt x="1418" y="1103"/>
                      <a:pt x="1418" y="694"/>
                    </a:cubicBezTo>
                    <a:cubicBezTo>
                      <a:pt x="1418" y="316"/>
                      <a:pt x="1103" y="1"/>
                      <a:pt x="7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591" name="Google Shape;10236;p74"/>
              <p:cNvSpPr/>
              <p:nvPr/>
            </p:nvSpPr>
            <p:spPr>
              <a:xfrm>
                <a:off x="4377075" y="3443875"/>
                <a:ext cx="70125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1387" extrusionOk="0">
                    <a:moveTo>
                      <a:pt x="1387" y="0"/>
                    </a:moveTo>
                    <a:cubicBezTo>
                      <a:pt x="631" y="0"/>
                      <a:pt x="1" y="630"/>
                      <a:pt x="1" y="1387"/>
                    </a:cubicBezTo>
                    <a:lnTo>
                      <a:pt x="2805" y="1387"/>
                    </a:lnTo>
                    <a:cubicBezTo>
                      <a:pt x="2805" y="630"/>
                      <a:pt x="2174" y="0"/>
                      <a:pt x="13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592" name="Google Shape;10237;p74"/>
              <p:cNvSpPr/>
              <p:nvPr/>
            </p:nvSpPr>
            <p:spPr>
              <a:xfrm>
                <a:off x="4333750" y="3357225"/>
                <a:ext cx="156775" cy="174100"/>
              </a:xfrm>
              <a:custGeom>
                <a:avLst/>
                <a:gdLst/>
                <a:ahLst/>
                <a:cxnLst/>
                <a:rect l="l" t="t" r="r" b="b"/>
                <a:pathLst>
                  <a:path w="6271" h="6964" extrusionOk="0">
                    <a:moveTo>
                      <a:pt x="3088" y="725"/>
                    </a:moveTo>
                    <a:cubicBezTo>
                      <a:pt x="3813" y="725"/>
                      <a:pt x="4506" y="1356"/>
                      <a:pt x="4506" y="2080"/>
                    </a:cubicBezTo>
                    <a:cubicBezTo>
                      <a:pt x="4506" y="2458"/>
                      <a:pt x="4348" y="2805"/>
                      <a:pt x="4096" y="3025"/>
                    </a:cubicBezTo>
                    <a:cubicBezTo>
                      <a:pt x="4727" y="3372"/>
                      <a:pt x="5168" y="4065"/>
                      <a:pt x="5168" y="4853"/>
                    </a:cubicBezTo>
                    <a:lnTo>
                      <a:pt x="5168" y="5199"/>
                    </a:lnTo>
                    <a:cubicBezTo>
                      <a:pt x="5168" y="5388"/>
                      <a:pt x="5010" y="5546"/>
                      <a:pt x="4821" y="5546"/>
                    </a:cubicBezTo>
                    <a:lnTo>
                      <a:pt x="1293" y="5546"/>
                    </a:lnTo>
                    <a:cubicBezTo>
                      <a:pt x="1103" y="5546"/>
                      <a:pt x="946" y="5388"/>
                      <a:pt x="946" y="5199"/>
                    </a:cubicBezTo>
                    <a:lnTo>
                      <a:pt x="946" y="4853"/>
                    </a:lnTo>
                    <a:lnTo>
                      <a:pt x="1040" y="4853"/>
                    </a:lnTo>
                    <a:cubicBezTo>
                      <a:pt x="1040" y="4065"/>
                      <a:pt x="1450" y="3403"/>
                      <a:pt x="2080" y="3025"/>
                    </a:cubicBezTo>
                    <a:cubicBezTo>
                      <a:pt x="1860" y="2805"/>
                      <a:pt x="1702" y="2458"/>
                      <a:pt x="1702" y="2080"/>
                    </a:cubicBezTo>
                    <a:cubicBezTo>
                      <a:pt x="1702" y="1356"/>
                      <a:pt x="2332" y="725"/>
                      <a:pt x="3088" y="725"/>
                    </a:cubicBezTo>
                    <a:close/>
                    <a:moveTo>
                      <a:pt x="1" y="1"/>
                    </a:moveTo>
                    <a:lnTo>
                      <a:pt x="1" y="6617"/>
                    </a:lnTo>
                    <a:cubicBezTo>
                      <a:pt x="1" y="6806"/>
                      <a:pt x="158" y="6963"/>
                      <a:pt x="347" y="6963"/>
                    </a:cubicBezTo>
                    <a:lnTo>
                      <a:pt x="5924" y="6963"/>
                    </a:lnTo>
                    <a:cubicBezTo>
                      <a:pt x="6113" y="6963"/>
                      <a:pt x="6270" y="6806"/>
                      <a:pt x="6270" y="6617"/>
                    </a:cubicBezTo>
                    <a:lnTo>
                      <a:pt x="627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593" name="Google Shape;10238;p74"/>
              <p:cNvSpPr/>
              <p:nvPr/>
            </p:nvSpPr>
            <p:spPr>
              <a:xfrm>
                <a:off x="4316425" y="3235150"/>
                <a:ext cx="1914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1419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lnTo>
                      <a:pt x="1" y="1418"/>
                    </a:lnTo>
                    <a:lnTo>
                      <a:pt x="7625" y="1418"/>
                    </a:lnTo>
                    <a:lnTo>
                      <a:pt x="7625" y="347"/>
                    </a:lnTo>
                    <a:lnTo>
                      <a:pt x="7656" y="347"/>
                    </a:lnTo>
                    <a:cubicBezTo>
                      <a:pt x="7656" y="158"/>
                      <a:pt x="7499" y="1"/>
                      <a:pt x="731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594" name="Google Shape;10239;p74"/>
              <p:cNvSpPr/>
              <p:nvPr/>
            </p:nvSpPr>
            <p:spPr>
              <a:xfrm>
                <a:off x="4263650" y="3288700"/>
                <a:ext cx="295400" cy="137875"/>
              </a:xfrm>
              <a:custGeom>
                <a:avLst/>
                <a:gdLst/>
                <a:ahLst/>
                <a:cxnLst/>
                <a:rect l="l" t="t" r="r" b="b"/>
                <a:pathLst>
                  <a:path w="11816" h="5515" extrusionOk="0">
                    <a:moveTo>
                      <a:pt x="10082" y="662"/>
                    </a:moveTo>
                    <a:cubicBezTo>
                      <a:pt x="10303" y="662"/>
                      <a:pt x="10461" y="820"/>
                      <a:pt x="10461" y="1009"/>
                    </a:cubicBezTo>
                    <a:cubicBezTo>
                      <a:pt x="10461" y="1198"/>
                      <a:pt x="10303" y="1356"/>
                      <a:pt x="10082" y="1356"/>
                    </a:cubicBezTo>
                    <a:cubicBezTo>
                      <a:pt x="9893" y="1356"/>
                      <a:pt x="9736" y="1198"/>
                      <a:pt x="9736" y="1009"/>
                    </a:cubicBezTo>
                    <a:cubicBezTo>
                      <a:pt x="9767" y="820"/>
                      <a:pt x="9893" y="662"/>
                      <a:pt x="10082" y="662"/>
                    </a:cubicBezTo>
                    <a:close/>
                    <a:moveTo>
                      <a:pt x="1041" y="1"/>
                    </a:moveTo>
                    <a:cubicBezTo>
                      <a:pt x="442" y="1"/>
                      <a:pt x="1" y="442"/>
                      <a:pt x="1" y="1009"/>
                    </a:cubicBezTo>
                    <a:lnTo>
                      <a:pt x="1" y="4475"/>
                    </a:lnTo>
                    <a:cubicBezTo>
                      <a:pt x="1" y="5073"/>
                      <a:pt x="473" y="5514"/>
                      <a:pt x="1041" y="5514"/>
                    </a:cubicBezTo>
                    <a:lnTo>
                      <a:pt x="2112" y="5514"/>
                    </a:lnTo>
                    <a:lnTo>
                      <a:pt x="2112" y="2395"/>
                    </a:lnTo>
                    <a:cubicBezTo>
                      <a:pt x="2112" y="2206"/>
                      <a:pt x="2269" y="2049"/>
                      <a:pt x="2458" y="2049"/>
                    </a:cubicBezTo>
                    <a:lnTo>
                      <a:pt x="9421" y="2049"/>
                    </a:lnTo>
                    <a:cubicBezTo>
                      <a:pt x="9610" y="2049"/>
                      <a:pt x="9767" y="2206"/>
                      <a:pt x="9767" y="2395"/>
                    </a:cubicBezTo>
                    <a:lnTo>
                      <a:pt x="9767" y="5514"/>
                    </a:lnTo>
                    <a:lnTo>
                      <a:pt x="10807" y="5514"/>
                    </a:lnTo>
                    <a:cubicBezTo>
                      <a:pt x="11406" y="5514"/>
                      <a:pt x="11815" y="5042"/>
                      <a:pt x="11815" y="4475"/>
                    </a:cubicBezTo>
                    <a:lnTo>
                      <a:pt x="11815" y="1009"/>
                    </a:lnTo>
                    <a:cubicBezTo>
                      <a:pt x="11815" y="410"/>
                      <a:pt x="11343" y="1"/>
                      <a:pt x="1080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</p:grpSp>
        <p:grpSp>
          <p:nvGrpSpPr>
            <p:cNvPr id="595" name="Google Shape;10251;p74"/>
            <p:cNvGrpSpPr/>
            <p:nvPr/>
          </p:nvGrpSpPr>
          <p:grpSpPr>
            <a:xfrm>
              <a:off x="9851053" y="2659875"/>
              <a:ext cx="433078" cy="670064"/>
              <a:chOff x="6164975" y="3211525"/>
              <a:chExt cx="191425" cy="296175"/>
            </a:xfrm>
            <a:grpFill/>
          </p:grpSpPr>
          <p:sp>
            <p:nvSpPr>
              <p:cNvPr id="596" name="Google Shape;10252;p74"/>
              <p:cNvSpPr/>
              <p:nvPr/>
            </p:nvSpPr>
            <p:spPr>
              <a:xfrm>
                <a:off x="6269750" y="3371400"/>
                <a:ext cx="68525" cy="84300"/>
              </a:xfrm>
              <a:custGeom>
                <a:avLst/>
                <a:gdLst/>
                <a:ahLst/>
                <a:cxnLst/>
                <a:rect l="l" t="t" r="r" b="b"/>
                <a:pathLst>
                  <a:path w="2741" h="3372" extrusionOk="0">
                    <a:moveTo>
                      <a:pt x="1670" y="1"/>
                    </a:moveTo>
                    <a:cubicBezTo>
                      <a:pt x="1166" y="316"/>
                      <a:pt x="599" y="505"/>
                      <a:pt x="0" y="568"/>
                    </a:cubicBezTo>
                    <a:lnTo>
                      <a:pt x="0" y="1482"/>
                    </a:lnTo>
                    <a:lnTo>
                      <a:pt x="1890" y="3372"/>
                    </a:lnTo>
                    <a:lnTo>
                      <a:pt x="2741" y="3372"/>
                    </a:lnTo>
                    <a:lnTo>
                      <a:pt x="2741" y="3340"/>
                    </a:lnTo>
                    <a:lnTo>
                      <a:pt x="2741" y="2301"/>
                    </a:lnTo>
                    <a:cubicBezTo>
                      <a:pt x="2741" y="1356"/>
                      <a:pt x="2300" y="536"/>
                      <a:pt x="167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597" name="Google Shape;10253;p74"/>
              <p:cNvSpPr/>
              <p:nvPr/>
            </p:nvSpPr>
            <p:spPr>
              <a:xfrm>
                <a:off x="6228775" y="3424175"/>
                <a:ext cx="62250" cy="3075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1230" extrusionOk="0">
                    <a:moveTo>
                      <a:pt x="1229" y="1"/>
                    </a:moveTo>
                    <a:lnTo>
                      <a:pt x="1" y="1229"/>
                    </a:lnTo>
                    <a:lnTo>
                      <a:pt x="2490" y="1229"/>
                    </a:lnTo>
                    <a:lnTo>
                      <a:pt x="122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598" name="Google Shape;10254;p74"/>
              <p:cNvSpPr/>
              <p:nvPr/>
            </p:nvSpPr>
            <p:spPr>
              <a:xfrm>
                <a:off x="6182300" y="3369825"/>
                <a:ext cx="69350" cy="8510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3404" extrusionOk="0">
                    <a:moveTo>
                      <a:pt x="1072" y="1"/>
                    </a:moveTo>
                    <a:cubicBezTo>
                      <a:pt x="411" y="599"/>
                      <a:pt x="1" y="1419"/>
                      <a:pt x="1" y="2332"/>
                    </a:cubicBezTo>
                    <a:lnTo>
                      <a:pt x="1" y="3403"/>
                    </a:lnTo>
                    <a:lnTo>
                      <a:pt x="883" y="3403"/>
                    </a:lnTo>
                    <a:lnTo>
                      <a:pt x="2773" y="1513"/>
                    </a:lnTo>
                    <a:lnTo>
                      <a:pt x="2773" y="599"/>
                    </a:lnTo>
                    <a:cubicBezTo>
                      <a:pt x="2143" y="568"/>
                      <a:pt x="1576" y="316"/>
                      <a:pt x="1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599" name="Google Shape;10255;p74"/>
              <p:cNvSpPr/>
              <p:nvPr/>
            </p:nvSpPr>
            <p:spPr>
              <a:xfrm>
                <a:off x="6164975" y="3472225"/>
                <a:ext cx="1914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1419" extrusionOk="0">
                    <a:moveTo>
                      <a:pt x="725" y="1"/>
                    </a:moveTo>
                    <a:cubicBezTo>
                      <a:pt x="316" y="1"/>
                      <a:pt x="1" y="316"/>
                      <a:pt x="1" y="725"/>
                    </a:cubicBezTo>
                    <a:cubicBezTo>
                      <a:pt x="1" y="1103"/>
                      <a:pt x="316" y="1418"/>
                      <a:pt x="725" y="1418"/>
                    </a:cubicBezTo>
                    <a:lnTo>
                      <a:pt x="6932" y="1418"/>
                    </a:lnTo>
                    <a:cubicBezTo>
                      <a:pt x="7341" y="1418"/>
                      <a:pt x="7657" y="1103"/>
                      <a:pt x="7657" y="725"/>
                    </a:cubicBezTo>
                    <a:cubicBezTo>
                      <a:pt x="7594" y="316"/>
                      <a:pt x="7278" y="1"/>
                      <a:pt x="693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600" name="Google Shape;10256;p74"/>
              <p:cNvSpPr/>
              <p:nvPr/>
            </p:nvSpPr>
            <p:spPr>
              <a:xfrm>
                <a:off x="6164975" y="3211525"/>
                <a:ext cx="19142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1419" extrusionOk="0">
                    <a:moveTo>
                      <a:pt x="725" y="0"/>
                    </a:moveTo>
                    <a:cubicBezTo>
                      <a:pt x="316" y="0"/>
                      <a:pt x="1" y="315"/>
                      <a:pt x="1" y="725"/>
                    </a:cubicBezTo>
                    <a:cubicBezTo>
                      <a:pt x="1" y="1103"/>
                      <a:pt x="316" y="1418"/>
                      <a:pt x="725" y="1418"/>
                    </a:cubicBezTo>
                    <a:lnTo>
                      <a:pt x="6932" y="1418"/>
                    </a:lnTo>
                    <a:cubicBezTo>
                      <a:pt x="7341" y="1418"/>
                      <a:pt x="7657" y="1103"/>
                      <a:pt x="7657" y="725"/>
                    </a:cubicBezTo>
                    <a:cubicBezTo>
                      <a:pt x="7594" y="284"/>
                      <a:pt x="7278" y="0"/>
                      <a:pt x="69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601" name="Google Shape;10257;p74"/>
              <p:cNvSpPr/>
              <p:nvPr/>
            </p:nvSpPr>
            <p:spPr>
              <a:xfrm>
                <a:off x="6183100" y="3262725"/>
                <a:ext cx="155175" cy="35650"/>
              </a:xfrm>
              <a:custGeom>
                <a:avLst/>
                <a:gdLst/>
                <a:ahLst/>
                <a:cxnLst/>
                <a:rect l="l" t="t" r="r" b="b"/>
                <a:pathLst>
                  <a:path w="6207" h="1426" extrusionOk="0">
                    <a:moveTo>
                      <a:pt x="0" y="0"/>
                    </a:moveTo>
                    <a:lnTo>
                      <a:pt x="0" y="441"/>
                    </a:lnTo>
                    <a:lnTo>
                      <a:pt x="568" y="788"/>
                    </a:lnTo>
                    <a:cubicBezTo>
                      <a:pt x="1355" y="1213"/>
                      <a:pt x="2237" y="1426"/>
                      <a:pt x="3112" y="1426"/>
                    </a:cubicBezTo>
                    <a:cubicBezTo>
                      <a:pt x="3986" y="1426"/>
                      <a:pt x="4852" y="1213"/>
                      <a:pt x="5608" y="788"/>
                    </a:cubicBezTo>
                    <a:lnTo>
                      <a:pt x="6207" y="441"/>
                    </a:lnTo>
                    <a:lnTo>
                      <a:pt x="620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602" name="Google Shape;10258;p74"/>
              <p:cNvSpPr/>
              <p:nvPr/>
            </p:nvSpPr>
            <p:spPr>
              <a:xfrm>
                <a:off x="6181525" y="3294225"/>
                <a:ext cx="155975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2962" extrusionOk="0">
                    <a:moveTo>
                      <a:pt x="0" y="0"/>
                    </a:moveTo>
                    <a:cubicBezTo>
                      <a:pt x="126" y="1607"/>
                      <a:pt x="1481" y="2962"/>
                      <a:pt x="3119" y="2962"/>
                    </a:cubicBezTo>
                    <a:cubicBezTo>
                      <a:pt x="4758" y="2962"/>
                      <a:pt x="6112" y="1607"/>
                      <a:pt x="6238" y="0"/>
                    </a:cubicBezTo>
                    <a:lnTo>
                      <a:pt x="6238" y="0"/>
                    </a:lnTo>
                    <a:lnTo>
                      <a:pt x="5986" y="126"/>
                    </a:lnTo>
                    <a:cubicBezTo>
                      <a:pt x="5136" y="631"/>
                      <a:pt x="4096" y="883"/>
                      <a:pt x="3119" y="883"/>
                    </a:cubicBezTo>
                    <a:cubicBezTo>
                      <a:pt x="2143" y="883"/>
                      <a:pt x="1166" y="631"/>
                      <a:pt x="252" y="126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</p:grpSp>
        <p:grpSp>
          <p:nvGrpSpPr>
            <p:cNvPr id="603" name="Google Shape;10297;p74"/>
            <p:cNvGrpSpPr/>
            <p:nvPr/>
          </p:nvGrpSpPr>
          <p:grpSpPr>
            <a:xfrm>
              <a:off x="6139658" y="2642088"/>
              <a:ext cx="668254" cy="666500"/>
              <a:chOff x="4629125" y="3235150"/>
              <a:chExt cx="295375" cy="294600"/>
            </a:xfrm>
            <a:grpFill/>
          </p:grpSpPr>
          <p:sp>
            <p:nvSpPr>
              <p:cNvPr id="604" name="Google Shape;10298;p74"/>
              <p:cNvSpPr/>
              <p:nvPr/>
            </p:nvSpPr>
            <p:spPr>
              <a:xfrm>
                <a:off x="4696850" y="3391100"/>
                <a:ext cx="3547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9" extrusionOk="0">
                    <a:moveTo>
                      <a:pt x="725" y="1"/>
                    </a:moveTo>
                    <a:cubicBezTo>
                      <a:pt x="316" y="1"/>
                      <a:pt x="1" y="316"/>
                      <a:pt x="1" y="694"/>
                    </a:cubicBezTo>
                    <a:cubicBezTo>
                      <a:pt x="64" y="1103"/>
                      <a:pt x="316" y="1418"/>
                      <a:pt x="725" y="1418"/>
                    </a:cubicBezTo>
                    <a:cubicBezTo>
                      <a:pt x="1103" y="1418"/>
                      <a:pt x="1418" y="1103"/>
                      <a:pt x="1418" y="694"/>
                    </a:cubicBezTo>
                    <a:cubicBezTo>
                      <a:pt x="1418" y="316"/>
                      <a:pt x="1103" y="1"/>
                      <a:pt x="7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605" name="Google Shape;10299;p74"/>
              <p:cNvSpPr/>
              <p:nvPr/>
            </p:nvSpPr>
            <p:spPr>
              <a:xfrm>
                <a:off x="4680300" y="3443875"/>
                <a:ext cx="69350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1387" extrusionOk="0">
                    <a:moveTo>
                      <a:pt x="1387" y="0"/>
                    </a:moveTo>
                    <a:cubicBezTo>
                      <a:pt x="631" y="0"/>
                      <a:pt x="1" y="630"/>
                      <a:pt x="1" y="1387"/>
                    </a:cubicBezTo>
                    <a:lnTo>
                      <a:pt x="2773" y="1387"/>
                    </a:lnTo>
                    <a:cubicBezTo>
                      <a:pt x="2773" y="630"/>
                      <a:pt x="2175" y="0"/>
                      <a:pt x="138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606" name="Google Shape;10300;p74"/>
              <p:cNvSpPr/>
              <p:nvPr/>
            </p:nvSpPr>
            <p:spPr>
              <a:xfrm>
                <a:off x="4629125" y="3339900"/>
                <a:ext cx="295375" cy="189850"/>
              </a:xfrm>
              <a:custGeom>
                <a:avLst/>
                <a:gdLst/>
                <a:ahLst/>
                <a:cxnLst/>
                <a:rect l="l" t="t" r="r" b="b"/>
                <a:pathLst>
                  <a:path w="11815" h="7594" extrusionOk="0">
                    <a:moveTo>
                      <a:pt x="10050" y="2080"/>
                    </a:moveTo>
                    <a:cubicBezTo>
                      <a:pt x="10239" y="2080"/>
                      <a:pt x="10397" y="2238"/>
                      <a:pt x="10397" y="2427"/>
                    </a:cubicBezTo>
                    <a:cubicBezTo>
                      <a:pt x="10397" y="2616"/>
                      <a:pt x="10239" y="2773"/>
                      <a:pt x="10050" y="2773"/>
                    </a:cubicBezTo>
                    <a:lnTo>
                      <a:pt x="6553" y="2773"/>
                    </a:lnTo>
                    <a:cubicBezTo>
                      <a:pt x="6333" y="2773"/>
                      <a:pt x="6175" y="2616"/>
                      <a:pt x="6175" y="2427"/>
                    </a:cubicBezTo>
                    <a:cubicBezTo>
                      <a:pt x="6175" y="2238"/>
                      <a:pt x="6333" y="2080"/>
                      <a:pt x="6553" y="2080"/>
                    </a:cubicBezTo>
                    <a:close/>
                    <a:moveTo>
                      <a:pt x="10050" y="3466"/>
                    </a:moveTo>
                    <a:cubicBezTo>
                      <a:pt x="10239" y="3466"/>
                      <a:pt x="10397" y="3624"/>
                      <a:pt x="10397" y="3813"/>
                    </a:cubicBezTo>
                    <a:cubicBezTo>
                      <a:pt x="10397" y="4002"/>
                      <a:pt x="10239" y="4159"/>
                      <a:pt x="10050" y="4159"/>
                    </a:cubicBezTo>
                    <a:lnTo>
                      <a:pt x="6553" y="4159"/>
                    </a:lnTo>
                    <a:cubicBezTo>
                      <a:pt x="6333" y="4159"/>
                      <a:pt x="6175" y="4002"/>
                      <a:pt x="6175" y="3813"/>
                    </a:cubicBezTo>
                    <a:cubicBezTo>
                      <a:pt x="6175" y="3624"/>
                      <a:pt x="6333" y="3466"/>
                      <a:pt x="6553" y="3466"/>
                    </a:cubicBezTo>
                    <a:close/>
                    <a:moveTo>
                      <a:pt x="10050" y="4821"/>
                    </a:moveTo>
                    <a:cubicBezTo>
                      <a:pt x="10239" y="4821"/>
                      <a:pt x="10397" y="4978"/>
                      <a:pt x="10397" y="5199"/>
                    </a:cubicBezTo>
                    <a:cubicBezTo>
                      <a:pt x="10397" y="5388"/>
                      <a:pt x="10239" y="5546"/>
                      <a:pt x="10050" y="5546"/>
                    </a:cubicBezTo>
                    <a:lnTo>
                      <a:pt x="6553" y="5546"/>
                    </a:lnTo>
                    <a:cubicBezTo>
                      <a:pt x="6333" y="5546"/>
                      <a:pt x="6175" y="5388"/>
                      <a:pt x="6175" y="5199"/>
                    </a:cubicBezTo>
                    <a:cubicBezTo>
                      <a:pt x="6175" y="4978"/>
                      <a:pt x="6333" y="4821"/>
                      <a:pt x="6553" y="4821"/>
                    </a:cubicBezTo>
                    <a:close/>
                    <a:moveTo>
                      <a:pt x="3403" y="1418"/>
                    </a:moveTo>
                    <a:cubicBezTo>
                      <a:pt x="4127" y="1418"/>
                      <a:pt x="4757" y="2049"/>
                      <a:pt x="4757" y="2773"/>
                    </a:cubicBezTo>
                    <a:cubicBezTo>
                      <a:pt x="4757" y="3151"/>
                      <a:pt x="4600" y="3498"/>
                      <a:pt x="4379" y="3718"/>
                    </a:cubicBezTo>
                    <a:cubicBezTo>
                      <a:pt x="5009" y="4065"/>
                      <a:pt x="5451" y="4758"/>
                      <a:pt x="5451" y="5546"/>
                    </a:cubicBezTo>
                    <a:lnTo>
                      <a:pt x="5451" y="5892"/>
                    </a:lnTo>
                    <a:lnTo>
                      <a:pt x="5514" y="5892"/>
                    </a:lnTo>
                    <a:cubicBezTo>
                      <a:pt x="5514" y="6081"/>
                      <a:pt x="5356" y="6239"/>
                      <a:pt x="5167" y="6239"/>
                    </a:cubicBezTo>
                    <a:lnTo>
                      <a:pt x="1701" y="6239"/>
                    </a:lnTo>
                    <a:cubicBezTo>
                      <a:pt x="1512" y="6239"/>
                      <a:pt x="1355" y="6081"/>
                      <a:pt x="1355" y="5892"/>
                    </a:cubicBezTo>
                    <a:lnTo>
                      <a:pt x="1355" y="5546"/>
                    </a:lnTo>
                    <a:cubicBezTo>
                      <a:pt x="1355" y="4758"/>
                      <a:pt x="1764" y="4096"/>
                      <a:pt x="2395" y="3718"/>
                    </a:cubicBezTo>
                    <a:cubicBezTo>
                      <a:pt x="2174" y="3498"/>
                      <a:pt x="2016" y="3151"/>
                      <a:pt x="2016" y="2773"/>
                    </a:cubicBezTo>
                    <a:cubicBezTo>
                      <a:pt x="2016" y="2049"/>
                      <a:pt x="2647" y="1418"/>
                      <a:pt x="3403" y="1418"/>
                    </a:cubicBezTo>
                    <a:close/>
                    <a:moveTo>
                      <a:pt x="1040" y="1"/>
                    </a:moveTo>
                    <a:cubicBezTo>
                      <a:pt x="441" y="1"/>
                      <a:pt x="0" y="473"/>
                      <a:pt x="0" y="1009"/>
                    </a:cubicBezTo>
                    <a:lnTo>
                      <a:pt x="0" y="6554"/>
                    </a:lnTo>
                    <a:cubicBezTo>
                      <a:pt x="0" y="7152"/>
                      <a:pt x="473" y="7593"/>
                      <a:pt x="1040" y="7593"/>
                    </a:cubicBezTo>
                    <a:lnTo>
                      <a:pt x="10806" y="7593"/>
                    </a:lnTo>
                    <a:cubicBezTo>
                      <a:pt x="11373" y="7593"/>
                      <a:pt x="11815" y="7121"/>
                      <a:pt x="11815" y="6554"/>
                    </a:cubicBezTo>
                    <a:lnTo>
                      <a:pt x="11815" y="1009"/>
                    </a:lnTo>
                    <a:cubicBezTo>
                      <a:pt x="11783" y="473"/>
                      <a:pt x="11310" y="1"/>
                      <a:pt x="10743" y="1"/>
                    </a:cubicBezTo>
                    <a:lnTo>
                      <a:pt x="7593" y="1"/>
                    </a:lnTo>
                    <a:lnTo>
                      <a:pt x="7593" y="347"/>
                    </a:lnTo>
                    <a:cubicBezTo>
                      <a:pt x="7593" y="946"/>
                      <a:pt x="7120" y="1355"/>
                      <a:pt x="6585" y="1355"/>
                    </a:cubicBezTo>
                    <a:lnTo>
                      <a:pt x="5198" y="1355"/>
                    </a:lnTo>
                    <a:cubicBezTo>
                      <a:pt x="4600" y="1355"/>
                      <a:pt x="4190" y="883"/>
                      <a:pt x="4190" y="347"/>
                    </a:cubicBezTo>
                    <a:lnTo>
                      <a:pt x="419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607" name="Google Shape;10301;p74"/>
              <p:cNvSpPr/>
              <p:nvPr/>
            </p:nvSpPr>
            <p:spPr>
              <a:xfrm>
                <a:off x="4714975" y="3287125"/>
                <a:ext cx="122100" cy="7012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2805" extrusionOk="0">
                    <a:moveTo>
                      <a:pt x="693" y="1"/>
                    </a:moveTo>
                    <a:cubicBezTo>
                      <a:pt x="315" y="1"/>
                      <a:pt x="0" y="316"/>
                      <a:pt x="0" y="725"/>
                    </a:cubicBezTo>
                    <a:cubicBezTo>
                      <a:pt x="0" y="1104"/>
                      <a:pt x="315" y="1419"/>
                      <a:pt x="693" y="1419"/>
                    </a:cubicBezTo>
                    <a:lnTo>
                      <a:pt x="1418" y="1419"/>
                    </a:lnTo>
                    <a:lnTo>
                      <a:pt x="1418" y="2458"/>
                    </a:lnTo>
                    <a:cubicBezTo>
                      <a:pt x="1386" y="2647"/>
                      <a:pt x="1544" y="2805"/>
                      <a:pt x="1733" y="2805"/>
                    </a:cubicBezTo>
                    <a:lnTo>
                      <a:pt x="3119" y="2805"/>
                    </a:lnTo>
                    <a:cubicBezTo>
                      <a:pt x="3308" y="2805"/>
                      <a:pt x="3466" y="2647"/>
                      <a:pt x="3466" y="2458"/>
                    </a:cubicBezTo>
                    <a:lnTo>
                      <a:pt x="3466" y="1419"/>
                    </a:lnTo>
                    <a:lnTo>
                      <a:pt x="4159" y="1419"/>
                    </a:lnTo>
                    <a:cubicBezTo>
                      <a:pt x="4568" y="1419"/>
                      <a:pt x="4883" y="1104"/>
                      <a:pt x="4883" y="725"/>
                    </a:cubicBezTo>
                    <a:cubicBezTo>
                      <a:pt x="4883" y="316"/>
                      <a:pt x="4568" y="1"/>
                      <a:pt x="415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608" name="Google Shape;10302;p74"/>
              <p:cNvSpPr/>
              <p:nvPr/>
            </p:nvSpPr>
            <p:spPr>
              <a:xfrm>
                <a:off x="4732300" y="3235150"/>
                <a:ext cx="86650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1419" extrusionOk="0">
                    <a:moveTo>
                      <a:pt x="378" y="1"/>
                    </a:moveTo>
                    <a:cubicBezTo>
                      <a:pt x="158" y="1"/>
                      <a:pt x="0" y="158"/>
                      <a:pt x="0" y="347"/>
                    </a:cubicBezTo>
                    <a:lnTo>
                      <a:pt x="0" y="1418"/>
                    </a:lnTo>
                    <a:lnTo>
                      <a:pt x="3466" y="1418"/>
                    </a:lnTo>
                    <a:lnTo>
                      <a:pt x="3466" y="347"/>
                    </a:lnTo>
                    <a:cubicBezTo>
                      <a:pt x="3466" y="158"/>
                      <a:pt x="3308" y="1"/>
                      <a:pt x="311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</p:grpSp>
        <p:grpSp>
          <p:nvGrpSpPr>
            <p:cNvPr id="609" name="Google Shape;10352;p74"/>
            <p:cNvGrpSpPr/>
            <p:nvPr/>
          </p:nvGrpSpPr>
          <p:grpSpPr>
            <a:xfrm>
              <a:off x="7091248" y="2653393"/>
              <a:ext cx="670064" cy="672439"/>
              <a:chOff x="4991425" y="3234750"/>
              <a:chExt cx="296175" cy="297225"/>
            </a:xfrm>
            <a:grpFill/>
          </p:grpSpPr>
          <p:sp>
            <p:nvSpPr>
              <p:cNvPr id="610" name="Google Shape;10353;p74"/>
              <p:cNvSpPr/>
              <p:nvPr/>
            </p:nvSpPr>
            <p:spPr>
              <a:xfrm>
                <a:off x="5077275" y="3304450"/>
                <a:ext cx="1221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884" h="3971" extrusionOk="0">
                    <a:moveTo>
                      <a:pt x="2426" y="1"/>
                    </a:moveTo>
                    <a:cubicBezTo>
                      <a:pt x="1103" y="1"/>
                      <a:pt x="0" y="1104"/>
                      <a:pt x="0" y="2427"/>
                    </a:cubicBezTo>
                    <a:cubicBezTo>
                      <a:pt x="0" y="3025"/>
                      <a:pt x="190" y="3530"/>
                      <a:pt x="536" y="3971"/>
                    </a:cubicBezTo>
                    <a:cubicBezTo>
                      <a:pt x="820" y="3624"/>
                      <a:pt x="1103" y="3309"/>
                      <a:pt x="1481" y="3057"/>
                    </a:cubicBezTo>
                    <a:cubicBezTo>
                      <a:pt x="1261" y="2805"/>
                      <a:pt x="1103" y="2458"/>
                      <a:pt x="1103" y="2112"/>
                    </a:cubicBezTo>
                    <a:cubicBezTo>
                      <a:pt x="1103" y="1356"/>
                      <a:pt x="1733" y="726"/>
                      <a:pt x="2489" y="726"/>
                    </a:cubicBezTo>
                    <a:cubicBezTo>
                      <a:pt x="3214" y="726"/>
                      <a:pt x="3844" y="1356"/>
                      <a:pt x="3844" y="2112"/>
                    </a:cubicBezTo>
                    <a:cubicBezTo>
                      <a:pt x="3844" y="2458"/>
                      <a:pt x="3687" y="2805"/>
                      <a:pt x="3466" y="3057"/>
                    </a:cubicBezTo>
                    <a:cubicBezTo>
                      <a:pt x="3844" y="3246"/>
                      <a:pt x="4128" y="3561"/>
                      <a:pt x="4317" y="3971"/>
                    </a:cubicBezTo>
                    <a:cubicBezTo>
                      <a:pt x="4695" y="3530"/>
                      <a:pt x="4884" y="3025"/>
                      <a:pt x="4884" y="2427"/>
                    </a:cubicBezTo>
                    <a:cubicBezTo>
                      <a:pt x="4884" y="1104"/>
                      <a:pt x="3781" y="1"/>
                      <a:pt x="242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611" name="Google Shape;10354;p74"/>
              <p:cNvSpPr/>
              <p:nvPr/>
            </p:nvSpPr>
            <p:spPr>
              <a:xfrm>
                <a:off x="5121375" y="3339900"/>
                <a:ext cx="35475" cy="354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419" extrusionOk="0">
                    <a:moveTo>
                      <a:pt x="725" y="1"/>
                    </a:moveTo>
                    <a:cubicBezTo>
                      <a:pt x="316" y="1"/>
                      <a:pt x="1" y="316"/>
                      <a:pt x="1" y="694"/>
                    </a:cubicBezTo>
                    <a:cubicBezTo>
                      <a:pt x="1" y="1103"/>
                      <a:pt x="316" y="1418"/>
                      <a:pt x="725" y="1418"/>
                    </a:cubicBezTo>
                    <a:cubicBezTo>
                      <a:pt x="1103" y="1418"/>
                      <a:pt x="1418" y="1103"/>
                      <a:pt x="1418" y="694"/>
                    </a:cubicBezTo>
                    <a:cubicBezTo>
                      <a:pt x="1418" y="316"/>
                      <a:pt x="1103" y="1"/>
                      <a:pt x="7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612" name="Google Shape;10355;p74"/>
              <p:cNvSpPr/>
              <p:nvPr/>
            </p:nvSpPr>
            <p:spPr>
              <a:xfrm>
                <a:off x="5009550" y="3234750"/>
                <a:ext cx="259150" cy="261125"/>
              </a:xfrm>
              <a:custGeom>
                <a:avLst/>
                <a:gdLst/>
                <a:ahLst/>
                <a:cxnLst/>
                <a:rect l="l" t="t" r="r" b="b"/>
                <a:pathLst>
                  <a:path w="10366" h="10445" extrusionOk="0">
                    <a:moveTo>
                      <a:pt x="5198" y="2159"/>
                    </a:moveTo>
                    <a:cubicBezTo>
                      <a:pt x="6931" y="2159"/>
                      <a:pt x="8286" y="3514"/>
                      <a:pt x="8286" y="5246"/>
                    </a:cubicBezTo>
                    <a:cubicBezTo>
                      <a:pt x="8286" y="6916"/>
                      <a:pt x="6931" y="8365"/>
                      <a:pt x="5198" y="8365"/>
                    </a:cubicBezTo>
                    <a:cubicBezTo>
                      <a:pt x="3340" y="8365"/>
                      <a:pt x="2079" y="6822"/>
                      <a:pt x="2079" y="5246"/>
                    </a:cubicBezTo>
                    <a:cubicBezTo>
                      <a:pt x="2079" y="3514"/>
                      <a:pt x="3497" y="2159"/>
                      <a:pt x="5198" y="2159"/>
                    </a:cubicBezTo>
                    <a:close/>
                    <a:moveTo>
                      <a:pt x="5167" y="1"/>
                    </a:moveTo>
                    <a:cubicBezTo>
                      <a:pt x="5088" y="1"/>
                      <a:pt x="5009" y="17"/>
                      <a:pt x="4946" y="48"/>
                    </a:cubicBezTo>
                    <a:lnTo>
                      <a:pt x="4001" y="836"/>
                    </a:lnTo>
                    <a:lnTo>
                      <a:pt x="2773" y="678"/>
                    </a:lnTo>
                    <a:cubicBezTo>
                      <a:pt x="2756" y="675"/>
                      <a:pt x="2739" y="673"/>
                      <a:pt x="2723" y="673"/>
                    </a:cubicBezTo>
                    <a:cubicBezTo>
                      <a:pt x="2583" y="673"/>
                      <a:pt x="2454" y="786"/>
                      <a:pt x="2426" y="899"/>
                    </a:cubicBezTo>
                    <a:lnTo>
                      <a:pt x="1953" y="2033"/>
                    </a:lnTo>
                    <a:lnTo>
                      <a:pt x="819" y="2505"/>
                    </a:lnTo>
                    <a:cubicBezTo>
                      <a:pt x="662" y="2568"/>
                      <a:pt x="567" y="2694"/>
                      <a:pt x="630" y="2852"/>
                    </a:cubicBezTo>
                    <a:lnTo>
                      <a:pt x="788" y="4081"/>
                    </a:lnTo>
                    <a:lnTo>
                      <a:pt x="32" y="5026"/>
                    </a:lnTo>
                    <a:cubicBezTo>
                      <a:pt x="0" y="5183"/>
                      <a:pt x="0" y="5341"/>
                      <a:pt x="63" y="5467"/>
                    </a:cubicBezTo>
                    <a:lnTo>
                      <a:pt x="819" y="6381"/>
                    </a:lnTo>
                    <a:lnTo>
                      <a:pt x="662" y="7609"/>
                    </a:lnTo>
                    <a:cubicBezTo>
                      <a:pt x="630" y="7767"/>
                      <a:pt x="725" y="7924"/>
                      <a:pt x="851" y="7956"/>
                    </a:cubicBezTo>
                    <a:lnTo>
                      <a:pt x="1985" y="8428"/>
                    </a:lnTo>
                    <a:lnTo>
                      <a:pt x="2457" y="9594"/>
                    </a:lnTo>
                    <a:cubicBezTo>
                      <a:pt x="2536" y="9725"/>
                      <a:pt x="2637" y="9791"/>
                      <a:pt x="2741" y="9791"/>
                    </a:cubicBezTo>
                    <a:cubicBezTo>
                      <a:pt x="2762" y="9791"/>
                      <a:pt x="2783" y="9788"/>
                      <a:pt x="2804" y="9783"/>
                    </a:cubicBezTo>
                    <a:lnTo>
                      <a:pt x="4033" y="9626"/>
                    </a:lnTo>
                    <a:lnTo>
                      <a:pt x="4978" y="10382"/>
                    </a:lnTo>
                    <a:cubicBezTo>
                      <a:pt x="5072" y="10413"/>
                      <a:pt x="5104" y="10445"/>
                      <a:pt x="5167" y="10445"/>
                    </a:cubicBezTo>
                    <a:cubicBezTo>
                      <a:pt x="5261" y="10445"/>
                      <a:pt x="5324" y="10413"/>
                      <a:pt x="5387" y="10382"/>
                    </a:cubicBezTo>
                    <a:lnTo>
                      <a:pt x="6333" y="9626"/>
                    </a:lnTo>
                    <a:lnTo>
                      <a:pt x="7530" y="9783"/>
                    </a:lnTo>
                    <a:cubicBezTo>
                      <a:pt x="7687" y="9783"/>
                      <a:pt x="7876" y="9689"/>
                      <a:pt x="7908" y="9594"/>
                    </a:cubicBezTo>
                    <a:lnTo>
                      <a:pt x="8380" y="8428"/>
                    </a:lnTo>
                    <a:lnTo>
                      <a:pt x="9515" y="7956"/>
                    </a:lnTo>
                    <a:cubicBezTo>
                      <a:pt x="9672" y="7893"/>
                      <a:pt x="9735" y="7767"/>
                      <a:pt x="9704" y="7609"/>
                    </a:cubicBezTo>
                    <a:lnTo>
                      <a:pt x="9546" y="6381"/>
                    </a:lnTo>
                    <a:lnTo>
                      <a:pt x="10302" y="5467"/>
                    </a:lnTo>
                    <a:cubicBezTo>
                      <a:pt x="10365" y="5341"/>
                      <a:pt x="10365" y="5120"/>
                      <a:pt x="10302" y="5026"/>
                    </a:cubicBezTo>
                    <a:lnTo>
                      <a:pt x="9546" y="4081"/>
                    </a:lnTo>
                    <a:lnTo>
                      <a:pt x="9704" y="2852"/>
                    </a:lnTo>
                    <a:cubicBezTo>
                      <a:pt x="9735" y="2694"/>
                      <a:pt x="9641" y="2537"/>
                      <a:pt x="9515" y="2505"/>
                    </a:cubicBezTo>
                    <a:lnTo>
                      <a:pt x="8380" y="2033"/>
                    </a:lnTo>
                    <a:lnTo>
                      <a:pt x="7908" y="899"/>
                    </a:lnTo>
                    <a:cubicBezTo>
                      <a:pt x="7826" y="762"/>
                      <a:pt x="7719" y="672"/>
                      <a:pt x="7589" y="672"/>
                    </a:cubicBezTo>
                    <a:cubicBezTo>
                      <a:pt x="7570" y="672"/>
                      <a:pt x="7550" y="674"/>
                      <a:pt x="7530" y="678"/>
                    </a:cubicBezTo>
                    <a:lnTo>
                      <a:pt x="6333" y="836"/>
                    </a:lnTo>
                    <a:lnTo>
                      <a:pt x="5387" y="48"/>
                    </a:lnTo>
                    <a:cubicBezTo>
                      <a:pt x="5324" y="17"/>
                      <a:pt x="5246" y="1"/>
                      <a:pt x="516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613" name="Google Shape;10356;p74"/>
              <p:cNvSpPr/>
              <p:nvPr/>
            </p:nvSpPr>
            <p:spPr>
              <a:xfrm>
                <a:off x="5105625" y="3391900"/>
                <a:ext cx="66975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1387" extrusionOk="0">
                    <a:moveTo>
                      <a:pt x="1355" y="0"/>
                    </a:moveTo>
                    <a:cubicBezTo>
                      <a:pt x="725" y="0"/>
                      <a:pt x="190" y="441"/>
                      <a:pt x="1" y="977"/>
                    </a:cubicBezTo>
                    <a:cubicBezTo>
                      <a:pt x="410" y="1229"/>
                      <a:pt x="820" y="1386"/>
                      <a:pt x="1355" y="1386"/>
                    </a:cubicBezTo>
                    <a:cubicBezTo>
                      <a:pt x="1859" y="1386"/>
                      <a:pt x="2301" y="1229"/>
                      <a:pt x="2679" y="977"/>
                    </a:cubicBezTo>
                    <a:cubicBezTo>
                      <a:pt x="2521" y="410"/>
                      <a:pt x="1985" y="0"/>
                      <a:pt x="135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614" name="Google Shape;10357;p74"/>
              <p:cNvSpPr/>
              <p:nvPr/>
            </p:nvSpPr>
            <p:spPr>
              <a:xfrm>
                <a:off x="5192275" y="3443075"/>
                <a:ext cx="95325" cy="86975"/>
              </a:xfrm>
              <a:custGeom>
                <a:avLst/>
                <a:gdLst/>
                <a:ahLst/>
                <a:cxnLst/>
                <a:rect l="l" t="t" r="r" b="b"/>
                <a:pathLst>
                  <a:path w="3812" h="3479" extrusionOk="0">
                    <a:moveTo>
                      <a:pt x="2867" y="1"/>
                    </a:moveTo>
                    <a:cubicBezTo>
                      <a:pt x="2741" y="127"/>
                      <a:pt x="2647" y="221"/>
                      <a:pt x="2489" y="284"/>
                    </a:cubicBezTo>
                    <a:lnTo>
                      <a:pt x="1607" y="631"/>
                    </a:lnTo>
                    <a:lnTo>
                      <a:pt x="1260" y="1482"/>
                    </a:lnTo>
                    <a:cubicBezTo>
                      <a:pt x="1103" y="1891"/>
                      <a:pt x="693" y="2112"/>
                      <a:pt x="284" y="2112"/>
                    </a:cubicBezTo>
                    <a:lnTo>
                      <a:pt x="158" y="2112"/>
                    </a:lnTo>
                    <a:lnTo>
                      <a:pt x="0" y="2080"/>
                    </a:lnTo>
                    <a:lnTo>
                      <a:pt x="1166" y="3372"/>
                    </a:lnTo>
                    <a:cubicBezTo>
                      <a:pt x="1237" y="3443"/>
                      <a:pt x="1343" y="3478"/>
                      <a:pt x="1445" y="3478"/>
                    </a:cubicBezTo>
                    <a:cubicBezTo>
                      <a:pt x="1479" y="3478"/>
                      <a:pt x="1512" y="3474"/>
                      <a:pt x="1544" y="3466"/>
                    </a:cubicBezTo>
                    <a:cubicBezTo>
                      <a:pt x="1638" y="3403"/>
                      <a:pt x="1764" y="3340"/>
                      <a:pt x="1764" y="3183"/>
                    </a:cubicBezTo>
                    <a:lnTo>
                      <a:pt x="2080" y="1639"/>
                    </a:lnTo>
                    <a:lnTo>
                      <a:pt x="3497" y="1324"/>
                    </a:lnTo>
                    <a:cubicBezTo>
                      <a:pt x="3532" y="1338"/>
                      <a:pt x="3563" y="1344"/>
                      <a:pt x="3592" y="1344"/>
                    </a:cubicBezTo>
                    <a:cubicBezTo>
                      <a:pt x="3693" y="1344"/>
                      <a:pt x="3756" y="1265"/>
                      <a:pt x="3781" y="1167"/>
                    </a:cubicBezTo>
                    <a:cubicBezTo>
                      <a:pt x="3812" y="1072"/>
                      <a:pt x="3781" y="946"/>
                      <a:pt x="3686" y="820"/>
                    </a:cubicBezTo>
                    <a:lnTo>
                      <a:pt x="286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615" name="Google Shape;10358;p74"/>
              <p:cNvSpPr/>
              <p:nvPr/>
            </p:nvSpPr>
            <p:spPr>
              <a:xfrm>
                <a:off x="4991425" y="3444650"/>
                <a:ext cx="95325" cy="87325"/>
              </a:xfrm>
              <a:custGeom>
                <a:avLst/>
                <a:gdLst/>
                <a:ahLst/>
                <a:cxnLst/>
                <a:rect l="l" t="t" r="r" b="b"/>
                <a:pathLst>
                  <a:path w="3812" h="3492" extrusionOk="0">
                    <a:moveTo>
                      <a:pt x="946" y="1"/>
                    </a:moveTo>
                    <a:lnTo>
                      <a:pt x="126" y="851"/>
                    </a:lnTo>
                    <a:cubicBezTo>
                      <a:pt x="0" y="851"/>
                      <a:pt x="0" y="1009"/>
                      <a:pt x="32" y="1104"/>
                    </a:cubicBezTo>
                    <a:cubicBezTo>
                      <a:pt x="95" y="1230"/>
                      <a:pt x="158" y="1324"/>
                      <a:pt x="315" y="1356"/>
                    </a:cubicBezTo>
                    <a:lnTo>
                      <a:pt x="1733" y="1671"/>
                    </a:lnTo>
                    <a:lnTo>
                      <a:pt x="2048" y="3214"/>
                    </a:lnTo>
                    <a:cubicBezTo>
                      <a:pt x="2080" y="3309"/>
                      <a:pt x="2174" y="3435"/>
                      <a:pt x="2300" y="3466"/>
                    </a:cubicBezTo>
                    <a:cubicBezTo>
                      <a:pt x="2328" y="3485"/>
                      <a:pt x="2361" y="3492"/>
                      <a:pt x="2396" y="3492"/>
                    </a:cubicBezTo>
                    <a:cubicBezTo>
                      <a:pt x="2482" y="3492"/>
                      <a:pt x="2580" y="3448"/>
                      <a:pt x="2647" y="3403"/>
                    </a:cubicBezTo>
                    <a:lnTo>
                      <a:pt x="3813" y="2112"/>
                    </a:lnTo>
                    <a:lnTo>
                      <a:pt x="3813" y="2112"/>
                    </a:lnTo>
                    <a:lnTo>
                      <a:pt x="3624" y="2143"/>
                    </a:lnTo>
                    <a:lnTo>
                      <a:pt x="3561" y="2143"/>
                    </a:lnTo>
                    <a:cubicBezTo>
                      <a:pt x="3119" y="2143"/>
                      <a:pt x="2773" y="1891"/>
                      <a:pt x="2552" y="1513"/>
                    </a:cubicBezTo>
                    <a:lnTo>
                      <a:pt x="2206" y="631"/>
                    </a:lnTo>
                    <a:lnTo>
                      <a:pt x="1355" y="284"/>
                    </a:lnTo>
                    <a:cubicBezTo>
                      <a:pt x="1198" y="221"/>
                      <a:pt x="1072" y="127"/>
                      <a:pt x="94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</p:grpSp>
        <p:grpSp>
          <p:nvGrpSpPr>
            <p:cNvPr id="616" name="Google Shape;10390;p74"/>
            <p:cNvGrpSpPr/>
            <p:nvPr/>
          </p:nvGrpSpPr>
          <p:grpSpPr>
            <a:xfrm>
              <a:off x="4171826" y="2668927"/>
              <a:ext cx="670064" cy="670064"/>
              <a:chOff x="3497300" y="3227275"/>
              <a:chExt cx="296175" cy="296175"/>
            </a:xfrm>
            <a:grpFill/>
          </p:grpSpPr>
          <p:sp>
            <p:nvSpPr>
              <p:cNvPr id="617" name="Google Shape;10391;p74"/>
              <p:cNvSpPr/>
              <p:nvPr/>
            </p:nvSpPr>
            <p:spPr>
              <a:xfrm>
                <a:off x="3609925" y="3339900"/>
                <a:ext cx="69350" cy="68550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2742" extrusionOk="0">
                    <a:moveTo>
                      <a:pt x="1387" y="1"/>
                    </a:moveTo>
                    <a:cubicBezTo>
                      <a:pt x="631" y="1"/>
                      <a:pt x="1" y="631"/>
                      <a:pt x="1" y="1355"/>
                    </a:cubicBezTo>
                    <a:cubicBezTo>
                      <a:pt x="1" y="2112"/>
                      <a:pt x="631" y="2742"/>
                      <a:pt x="1387" y="2742"/>
                    </a:cubicBezTo>
                    <a:cubicBezTo>
                      <a:pt x="2143" y="2742"/>
                      <a:pt x="2773" y="2112"/>
                      <a:pt x="2773" y="1355"/>
                    </a:cubicBezTo>
                    <a:cubicBezTo>
                      <a:pt x="2773" y="631"/>
                      <a:pt x="2143" y="1"/>
                      <a:pt x="138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618" name="Google Shape;10392;p74"/>
              <p:cNvSpPr/>
              <p:nvPr/>
            </p:nvSpPr>
            <p:spPr>
              <a:xfrm>
                <a:off x="3531175" y="3227275"/>
                <a:ext cx="86650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3467" extrusionOk="0">
                    <a:moveTo>
                      <a:pt x="1733" y="1"/>
                    </a:moveTo>
                    <a:cubicBezTo>
                      <a:pt x="788" y="1"/>
                      <a:pt x="0" y="788"/>
                      <a:pt x="0" y="1733"/>
                    </a:cubicBezTo>
                    <a:cubicBezTo>
                      <a:pt x="0" y="2678"/>
                      <a:pt x="788" y="3466"/>
                      <a:pt x="1733" y="3466"/>
                    </a:cubicBezTo>
                    <a:cubicBezTo>
                      <a:pt x="2741" y="3466"/>
                      <a:pt x="3466" y="2678"/>
                      <a:pt x="3466" y="1733"/>
                    </a:cubicBezTo>
                    <a:cubicBezTo>
                      <a:pt x="3466" y="788"/>
                      <a:pt x="2678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619" name="Google Shape;10393;p74"/>
              <p:cNvSpPr/>
              <p:nvPr/>
            </p:nvSpPr>
            <p:spPr>
              <a:xfrm>
                <a:off x="3670575" y="3227275"/>
                <a:ext cx="86675" cy="866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3467" extrusionOk="0">
                    <a:moveTo>
                      <a:pt x="1733" y="1"/>
                    </a:moveTo>
                    <a:cubicBezTo>
                      <a:pt x="788" y="1"/>
                      <a:pt x="1" y="788"/>
                      <a:pt x="1" y="1733"/>
                    </a:cubicBezTo>
                    <a:cubicBezTo>
                      <a:pt x="1" y="2678"/>
                      <a:pt x="788" y="3466"/>
                      <a:pt x="1733" y="3466"/>
                    </a:cubicBezTo>
                    <a:cubicBezTo>
                      <a:pt x="2679" y="3466"/>
                      <a:pt x="3466" y="2678"/>
                      <a:pt x="3466" y="1733"/>
                    </a:cubicBezTo>
                    <a:cubicBezTo>
                      <a:pt x="3466" y="788"/>
                      <a:pt x="2679" y="1"/>
                      <a:pt x="173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620" name="Google Shape;10394;p74"/>
              <p:cNvSpPr/>
              <p:nvPr/>
            </p:nvSpPr>
            <p:spPr>
              <a:xfrm>
                <a:off x="3622525" y="3421825"/>
                <a:ext cx="41775" cy="25225"/>
              </a:xfrm>
              <a:custGeom>
                <a:avLst/>
                <a:gdLst/>
                <a:ahLst/>
                <a:cxnLst/>
                <a:rect l="l" t="t" r="r" b="b"/>
                <a:pathLst>
                  <a:path w="1670" h="1009" extrusionOk="0">
                    <a:moveTo>
                      <a:pt x="1" y="0"/>
                    </a:moveTo>
                    <a:lnTo>
                      <a:pt x="851" y="1008"/>
                    </a:lnTo>
                    <a:lnTo>
                      <a:pt x="1671" y="0"/>
                    </a:lnTo>
                    <a:lnTo>
                      <a:pt x="1671" y="0"/>
                    </a:lnTo>
                    <a:cubicBezTo>
                      <a:pt x="1450" y="126"/>
                      <a:pt x="1167" y="158"/>
                      <a:pt x="851" y="158"/>
                    </a:cubicBezTo>
                    <a:cubicBezTo>
                      <a:pt x="568" y="158"/>
                      <a:pt x="284" y="95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621" name="Google Shape;10395;p74"/>
              <p:cNvSpPr/>
              <p:nvPr/>
            </p:nvSpPr>
            <p:spPr>
              <a:xfrm>
                <a:off x="3566600" y="3416300"/>
                <a:ext cx="701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254" extrusionOk="0">
                    <a:moveTo>
                      <a:pt x="1261" y="1"/>
                    </a:moveTo>
                    <a:cubicBezTo>
                      <a:pt x="474" y="599"/>
                      <a:pt x="1" y="1513"/>
                      <a:pt x="1" y="2490"/>
                    </a:cubicBezTo>
                    <a:lnTo>
                      <a:pt x="1" y="3907"/>
                    </a:lnTo>
                    <a:cubicBezTo>
                      <a:pt x="1" y="4096"/>
                      <a:pt x="158" y="4254"/>
                      <a:pt x="379" y="4254"/>
                    </a:cubicBezTo>
                    <a:lnTo>
                      <a:pt x="2805" y="4254"/>
                    </a:lnTo>
                    <a:lnTo>
                      <a:pt x="2805" y="1891"/>
                    </a:lnTo>
                    <a:lnTo>
                      <a:pt x="126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622" name="Google Shape;10396;p74"/>
              <p:cNvSpPr/>
              <p:nvPr/>
            </p:nvSpPr>
            <p:spPr>
              <a:xfrm>
                <a:off x="3653250" y="3417100"/>
                <a:ext cx="70125" cy="106350"/>
              </a:xfrm>
              <a:custGeom>
                <a:avLst/>
                <a:gdLst/>
                <a:ahLst/>
                <a:cxnLst/>
                <a:rect l="l" t="t" r="r" b="b"/>
                <a:pathLst>
                  <a:path w="2805" h="4254" extrusionOk="0">
                    <a:moveTo>
                      <a:pt x="1544" y="0"/>
                    </a:moveTo>
                    <a:lnTo>
                      <a:pt x="1" y="1890"/>
                    </a:lnTo>
                    <a:lnTo>
                      <a:pt x="1" y="4253"/>
                    </a:lnTo>
                    <a:lnTo>
                      <a:pt x="2458" y="4253"/>
                    </a:lnTo>
                    <a:cubicBezTo>
                      <a:pt x="2647" y="4253"/>
                      <a:pt x="2804" y="4096"/>
                      <a:pt x="2804" y="3907"/>
                    </a:cubicBezTo>
                    <a:lnTo>
                      <a:pt x="2804" y="2489"/>
                    </a:lnTo>
                    <a:cubicBezTo>
                      <a:pt x="2773" y="1481"/>
                      <a:pt x="2300" y="567"/>
                      <a:pt x="154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623" name="Google Shape;10397;p74"/>
              <p:cNvSpPr/>
              <p:nvPr/>
            </p:nvSpPr>
            <p:spPr>
              <a:xfrm>
                <a:off x="3655625" y="3310775"/>
                <a:ext cx="137850" cy="108700"/>
              </a:xfrm>
              <a:custGeom>
                <a:avLst/>
                <a:gdLst/>
                <a:ahLst/>
                <a:cxnLst/>
                <a:rect l="l" t="t" r="r" b="b"/>
                <a:pathLst>
                  <a:path w="5514" h="4348" extrusionOk="0">
                    <a:moveTo>
                      <a:pt x="3686" y="1512"/>
                    </a:moveTo>
                    <a:cubicBezTo>
                      <a:pt x="3907" y="1512"/>
                      <a:pt x="4064" y="1670"/>
                      <a:pt x="4064" y="1859"/>
                    </a:cubicBezTo>
                    <a:cubicBezTo>
                      <a:pt x="4064" y="2048"/>
                      <a:pt x="3907" y="2205"/>
                      <a:pt x="3686" y="2205"/>
                    </a:cubicBezTo>
                    <a:lnTo>
                      <a:pt x="2993" y="2205"/>
                    </a:lnTo>
                    <a:cubicBezTo>
                      <a:pt x="2804" y="2205"/>
                      <a:pt x="2646" y="2048"/>
                      <a:pt x="2646" y="1859"/>
                    </a:cubicBezTo>
                    <a:cubicBezTo>
                      <a:pt x="2646" y="1670"/>
                      <a:pt x="2804" y="1512"/>
                      <a:pt x="2993" y="1512"/>
                    </a:cubicBezTo>
                    <a:close/>
                    <a:moveTo>
                      <a:pt x="4127" y="0"/>
                    </a:moveTo>
                    <a:cubicBezTo>
                      <a:pt x="3686" y="536"/>
                      <a:pt x="3056" y="851"/>
                      <a:pt x="2331" y="851"/>
                    </a:cubicBezTo>
                    <a:cubicBezTo>
                      <a:pt x="1607" y="851"/>
                      <a:pt x="977" y="504"/>
                      <a:pt x="536" y="63"/>
                    </a:cubicBezTo>
                    <a:cubicBezTo>
                      <a:pt x="347" y="221"/>
                      <a:pt x="158" y="378"/>
                      <a:pt x="0" y="567"/>
                    </a:cubicBezTo>
                    <a:cubicBezTo>
                      <a:pt x="945" y="756"/>
                      <a:pt x="1638" y="1575"/>
                      <a:pt x="1638" y="2615"/>
                    </a:cubicBezTo>
                    <a:cubicBezTo>
                      <a:pt x="1638" y="2930"/>
                      <a:pt x="1575" y="3214"/>
                      <a:pt x="1449" y="3466"/>
                    </a:cubicBezTo>
                    <a:cubicBezTo>
                      <a:pt x="1859" y="3718"/>
                      <a:pt x="2205" y="4001"/>
                      <a:pt x="2520" y="4348"/>
                    </a:cubicBezTo>
                    <a:lnTo>
                      <a:pt x="5167" y="4348"/>
                    </a:lnTo>
                    <a:cubicBezTo>
                      <a:pt x="5356" y="4348"/>
                      <a:pt x="5513" y="4190"/>
                      <a:pt x="5513" y="4001"/>
                    </a:cubicBezTo>
                    <a:lnTo>
                      <a:pt x="5513" y="2615"/>
                    </a:lnTo>
                    <a:cubicBezTo>
                      <a:pt x="5482" y="1512"/>
                      <a:pt x="4915" y="567"/>
                      <a:pt x="41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624" name="Google Shape;10398;p74"/>
              <p:cNvSpPr/>
              <p:nvPr/>
            </p:nvSpPr>
            <p:spPr>
              <a:xfrm>
                <a:off x="3497300" y="3309975"/>
                <a:ext cx="136275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4349" extrusionOk="0">
                    <a:moveTo>
                      <a:pt x="2426" y="1544"/>
                    </a:moveTo>
                    <a:cubicBezTo>
                      <a:pt x="2615" y="1544"/>
                      <a:pt x="2773" y="1702"/>
                      <a:pt x="2773" y="1891"/>
                    </a:cubicBezTo>
                    <a:cubicBezTo>
                      <a:pt x="2773" y="2080"/>
                      <a:pt x="2615" y="2237"/>
                      <a:pt x="2426" y="2237"/>
                    </a:cubicBezTo>
                    <a:lnTo>
                      <a:pt x="1733" y="2237"/>
                    </a:lnTo>
                    <a:cubicBezTo>
                      <a:pt x="1513" y="2237"/>
                      <a:pt x="1355" y="2080"/>
                      <a:pt x="1355" y="1891"/>
                    </a:cubicBezTo>
                    <a:cubicBezTo>
                      <a:pt x="1355" y="1702"/>
                      <a:pt x="1513" y="1544"/>
                      <a:pt x="1733" y="1544"/>
                    </a:cubicBezTo>
                    <a:close/>
                    <a:moveTo>
                      <a:pt x="1324" y="1"/>
                    </a:moveTo>
                    <a:cubicBezTo>
                      <a:pt x="536" y="568"/>
                      <a:pt x="1" y="1513"/>
                      <a:pt x="1" y="2552"/>
                    </a:cubicBezTo>
                    <a:lnTo>
                      <a:pt x="1" y="3939"/>
                    </a:lnTo>
                    <a:cubicBezTo>
                      <a:pt x="1" y="4191"/>
                      <a:pt x="95" y="4348"/>
                      <a:pt x="316" y="4348"/>
                    </a:cubicBezTo>
                    <a:lnTo>
                      <a:pt x="2930" y="4348"/>
                    </a:lnTo>
                    <a:cubicBezTo>
                      <a:pt x="3214" y="3970"/>
                      <a:pt x="3561" y="3655"/>
                      <a:pt x="4002" y="3466"/>
                    </a:cubicBezTo>
                    <a:cubicBezTo>
                      <a:pt x="3876" y="3183"/>
                      <a:pt x="3813" y="2930"/>
                      <a:pt x="3813" y="2615"/>
                    </a:cubicBezTo>
                    <a:cubicBezTo>
                      <a:pt x="3813" y="1607"/>
                      <a:pt x="4506" y="757"/>
                      <a:pt x="5451" y="568"/>
                    </a:cubicBezTo>
                    <a:cubicBezTo>
                      <a:pt x="5293" y="347"/>
                      <a:pt x="5104" y="190"/>
                      <a:pt x="4915" y="32"/>
                    </a:cubicBezTo>
                    <a:cubicBezTo>
                      <a:pt x="4474" y="505"/>
                      <a:pt x="3844" y="820"/>
                      <a:pt x="3151" y="820"/>
                    </a:cubicBezTo>
                    <a:cubicBezTo>
                      <a:pt x="2426" y="820"/>
                      <a:pt x="1796" y="505"/>
                      <a:pt x="13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</p:grpSp>
        <p:grpSp>
          <p:nvGrpSpPr>
            <p:cNvPr id="625" name="Google Shape;10412;p74"/>
            <p:cNvGrpSpPr/>
            <p:nvPr/>
          </p:nvGrpSpPr>
          <p:grpSpPr>
            <a:xfrm>
              <a:off x="8102331" y="2653873"/>
              <a:ext cx="627305" cy="667293"/>
              <a:chOff x="5364750" y="3235150"/>
              <a:chExt cx="277275" cy="294950"/>
            </a:xfrm>
            <a:grpFill/>
          </p:grpSpPr>
          <p:sp>
            <p:nvSpPr>
              <p:cNvPr id="626" name="Google Shape;10413;p74"/>
              <p:cNvSpPr/>
              <p:nvPr/>
            </p:nvSpPr>
            <p:spPr>
              <a:xfrm>
                <a:off x="5502600" y="3235150"/>
                <a:ext cx="17350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1765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47"/>
                    </a:cubicBezTo>
                    <a:lnTo>
                      <a:pt x="0" y="1418"/>
                    </a:lnTo>
                    <a:cubicBezTo>
                      <a:pt x="0" y="1607"/>
                      <a:pt x="158" y="1765"/>
                      <a:pt x="347" y="1765"/>
                    </a:cubicBezTo>
                    <a:cubicBezTo>
                      <a:pt x="536" y="1765"/>
                      <a:pt x="693" y="1607"/>
                      <a:pt x="693" y="1418"/>
                    </a:cubicBezTo>
                    <a:lnTo>
                      <a:pt x="693" y="347"/>
                    </a:lnTo>
                    <a:cubicBezTo>
                      <a:pt x="693" y="158"/>
                      <a:pt x="536" y="1"/>
                      <a:pt x="3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627" name="Google Shape;10414;p74"/>
              <p:cNvSpPr/>
              <p:nvPr/>
            </p:nvSpPr>
            <p:spPr>
              <a:xfrm>
                <a:off x="5555375" y="3253850"/>
                <a:ext cx="35450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64" extrusionOk="0">
                    <a:moveTo>
                      <a:pt x="1071" y="1"/>
                    </a:moveTo>
                    <a:cubicBezTo>
                      <a:pt x="977" y="1"/>
                      <a:pt x="882" y="24"/>
                      <a:pt x="819" y="72"/>
                    </a:cubicBezTo>
                    <a:lnTo>
                      <a:pt x="126" y="796"/>
                    </a:lnTo>
                    <a:cubicBezTo>
                      <a:pt x="0" y="922"/>
                      <a:pt x="0" y="1143"/>
                      <a:pt x="126" y="1269"/>
                    </a:cubicBezTo>
                    <a:cubicBezTo>
                      <a:pt x="189" y="1332"/>
                      <a:pt x="268" y="1363"/>
                      <a:pt x="350" y="1363"/>
                    </a:cubicBezTo>
                    <a:cubicBezTo>
                      <a:pt x="433" y="1363"/>
                      <a:pt x="520" y="1332"/>
                      <a:pt x="599" y="1269"/>
                    </a:cubicBezTo>
                    <a:lnTo>
                      <a:pt x="1323" y="544"/>
                    </a:lnTo>
                    <a:cubicBezTo>
                      <a:pt x="1418" y="418"/>
                      <a:pt x="1418" y="198"/>
                      <a:pt x="1323" y="72"/>
                    </a:cubicBezTo>
                    <a:cubicBezTo>
                      <a:pt x="1260" y="24"/>
                      <a:pt x="1166" y="1"/>
                      <a:pt x="107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628" name="Google Shape;10415;p74"/>
              <p:cNvSpPr/>
              <p:nvPr/>
            </p:nvSpPr>
            <p:spPr>
              <a:xfrm>
                <a:off x="5606550" y="3357225"/>
                <a:ext cx="3547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726" extrusionOk="0">
                    <a:moveTo>
                      <a:pt x="379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725"/>
                      <a:pt x="379" y="725"/>
                    </a:cubicBezTo>
                    <a:lnTo>
                      <a:pt x="1072" y="725"/>
                    </a:lnTo>
                    <a:cubicBezTo>
                      <a:pt x="1261" y="725"/>
                      <a:pt x="1419" y="568"/>
                      <a:pt x="1419" y="347"/>
                    </a:cubicBezTo>
                    <a:cubicBezTo>
                      <a:pt x="1419" y="158"/>
                      <a:pt x="1261" y="1"/>
                      <a:pt x="1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629" name="Google Shape;10416;p74"/>
              <p:cNvSpPr/>
              <p:nvPr/>
            </p:nvSpPr>
            <p:spPr>
              <a:xfrm>
                <a:off x="5364750" y="3357225"/>
                <a:ext cx="35475" cy="1735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694" extrusionOk="0">
                    <a:moveTo>
                      <a:pt x="347" y="1"/>
                    </a:moveTo>
                    <a:cubicBezTo>
                      <a:pt x="158" y="1"/>
                      <a:pt x="1" y="158"/>
                      <a:pt x="1" y="347"/>
                    </a:cubicBezTo>
                    <a:cubicBezTo>
                      <a:pt x="1" y="568"/>
                      <a:pt x="158" y="694"/>
                      <a:pt x="347" y="694"/>
                    </a:cubicBezTo>
                    <a:lnTo>
                      <a:pt x="1072" y="694"/>
                    </a:lnTo>
                    <a:cubicBezTo>
                      <a:pt x="1261" y="694"/>
                      <a:pt x="1419" y="568"/>
                      <a:pt x="1419" y="347"/>
                    </a:cubicBezTo>
                    <a:cubicBezTo>
                      <a:pt x="1419" y="158"/>
                      <a:pt x="1261" y="1"/>
                      <a:pt x="1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630" name="Google Shape;10417;p74"/>
              <p:cNvSpPr/>
              <p:nvPr/>
            </p:nvSpPr>
            <p:spPr>
              <a:xfrm>
                <a:off x="5433275" y="3253850"/>
                <a:ext cx="35475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64" extrusionOk="0">
                    <a:moveTo>
                      <a:pt x="363" y="1"/>
                    </a:moveTo>
                    <a:cubicBezTo>
                      <a:pt x="276" y="1"/>
                      <a:pt x="190" y="24"/>
                      <a:pt x="127" y="72"/>
                    </a:cubicBezTo>
                    <a:cubicBezTo>
                      <a:pt x="1" y="198"/>
                      <a:pt x="1" y="450"/>
                      <a:pt x="127" y="544"/>
                    </a:cubicBezTo>
                    <a:lnTo>
                      <a:pt x="820" y="1269"/>
                    </a:lnTo>
                    <a:cubicBezTo>
                      <a:pt x="883" y="1332"/>
                      <a:pt x="977" y="1363"/>
                      <a:pt x="1072" y="1363"/>
                    </a:cubicBezTo>
                    <a:cubicBezTo>
                      <a:pt x="1166" y="1363"/>
                      <a:pt x="1261" y="1332"/>
                      <a:pt x="1324" y="1269"/>
                    </a:cubicBezTo>
                    <a:cubicBezTo>
                      <a:pt x="1418" y="1143"/>
                      <a:pt x="1418" y="922"/>
                      <a:pt x="1324" y="796"/>
                    </a:cubicBezTo>
                    <a:lnTo>
                      <a:pt x="599" y="72"/>
                    </a:lnTo>
                    <a:cubicBezTo>
                      <a:pt x="536" y="24"/>
                      <a:pt x="450" y="1"/>
                      <a:pt x="3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631" name="Google Shape;10418;p74"/>
              <p:cNvSpPr/>
              <p:nvPr/>
            </p:nvSpPr>
            <p:spPr>
              <a:xfrm>
                <a:off x="5380500" y="3287775"/>
                <a:ext cx="3705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039" extrusionOk="0">
                    <a:moveTo>
                      <a:pt x="396" y="0"/>
                    </a:moveTo>
                    <a:cubicBezTo>
                      <a:pt x="267" y="0"/>
                      <a:pt x="132" y="81"/>
                      <a:pt x="64" y="195"/>
                    </a:cubicBezTo>
                    <a:cubicBezTo>
                      <a:pt x="1" y="353"/>
                      <a:pt x="64" y="573"/>
                      <a:pt x="221" y="668"/>
                    </a:cubicBezTo>
                    <a:lnTo>
                      <a:pt x="946" y="1015"/>
                    </a:lnTo>
                    <a:cubicBezTo>
                      <a:pt x="987" y="1031"/>
                      <a:pt x="1032" y="1039"/>
                      <a:pt x="1077" y="1039"/>
                    </a:cubicBezTo>
                    <a:cubicBezTo>
                      <a:pt x="1209" y="1039"/>
                      <a:pt x="1349" y="974"/>
                      <a:pt x="1419" y="857"/>
                    </a:cubicBezTo>
                    <a:cubicBezTo>
                      <a:pt x="1482" y="699"/>
                      <a:pt x="1419" y="447"/>
                      <a:pt x="1261" y="384"/>
                    </a:cubicBezTo>
                    <a:lnTo>
                      <a:pt x="536" y="38"/>
                    </a:lnTo>
                    <a:cubicBezTo>
                      <a:pt x="493" y="12"/>
                      <a:pt x="445" y="0"/>
                      <a:pt x="3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632" name="Google Shape;10419;p74"/>
              <p:cNvSpPr/>
              <p:nvPr/>
            </p:nvSpPr>
            <p:spPr>
              <a:xfrm>
                <a:off x="5588450" y="3288075"/>
                <a:ext cx="37025" cy="26800"/>
              </a:xfrm>
              <a:custGeom>
                <a:avLst/>
                <a:gdLst/>
                <a:ahLst/>
                <a:cxnLst/>
                <a:rect l="l" t="t" r="r" b="b"/>
                <a:pathLst>
                  <a:path w="1481" h="1072" extrusionOk="0">
                    <a:moveTo>
                      <a:pt x="1110" y="0"/>
                    </a:moveTo>
                    <a:cubicBezTo>
                      <a:pt x="1049" y="0"/>
                      <a:pt x="983" y="18"/>
                      <a:pt x="914" y="57"/>
                    </a:cubicBezTo>
                    <a:lnTo>
                      <a:pt x="221" y="404"/>
                    </a:lnTo>
                    <a:cubicBezTo>
                      <a:pt x="63" y="498"/>
                      <a:pt x="0" y="687"/>
                      <a:pt x="63" y="877"/>
                    </a:cubicBezTo>
                    <a:cubicBezTo>
                      <a:pt x="132" y="991"/>
                      <a:pt x="250" y="1072"/>
                      <a:pt x="382" y="1072"/>
                    </a:cubicBezTo>
                    <a:cubicBezTo>
                      <a:pt x="432" y="1072"/>
                      <a:pt x="484" y="1060"/>
                      <a:pt x="536" y="1034"/>
                    </a:cubicBezTo>
                    <a:lnTo>
                      <a:pt x="1260" y="687"/>
                    </a:lnTo>
                    <a:cubicBezTo>
                      <a:pt x="1418" y="593"/>
                      <a:pt x="1481" y="404"/>
                      <a:pt x="1418" y="215"/>
                    </a:cubicBezTo>
                    <a:cubicBezTo>
                      <a:pt x="1353" y="85"/>
                      <a:pt x="1244" y="0"/>
                      <a:pt x="111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633" name="Google Shape;10420;p74"/>
              <p:cNvSpPr/>
              <p:nvPr/>
            </p:nvSpPr>
            <p:spPr>
              <a:xfrm>
                <a:off x="5412025" y="3286350"/>
                <a:ext cx="177225" cy="243750"/>
              </a:xfrm>
              <a:custGeom>
                <a:avLst/>
                <a:gdLst/>
                <a:ahLst/>
                <a:cxnLst/>
                <a:rect l="l" t="t" r="r" b="b"/>
                <a:pathLst>
                  <a:path w="7089" h="9750" extrusionOk="0">
                    <a:moveTo>
                      <a:pt x="3529" y="0"/>
                    </a:moveTo>
                    <a:cubicBezTo>
                      <a:pt x="3151" y="0"/>
                      <a:pt x="2836" y="315"/>
                      <a:pt x="2836" y="725"/>
                    </a:cubicBezTo>
                    <a:lnTo>
                      <a:pt x="2836" y="1418"/>
                    </a:lnTo>
                    <a:cubicBezTo>
                      <a:pt x="2836" y="1040"/>
                      <a:pt x="2520" y="725"/>
                      <a:pt x="2111" y="725"/>
                    </a:cubicBezTo>
                    <a:cubicBezTo>
                      <a:pt x="1733" y="725"/>
                      <a:pt x="1418" y="1040"/>
                      <a:pt x="1418" y="1418"/>
                    </a:cubicBezTo>
                    <a:lnTo>
                      <a:pt x="1418" y="2143"/>
                    </a:lnTo>
                    <a:cubicBezTo>
                      <a:pt x="1544" y="2143"/>
                      <a:pt x="1638" y="2080"/>
                      <a:pt x="1764" y="2080"/>
                    </a:cubicBezTo>
                    <a:lnTo>
                      <a:pt x="3497" y="2080"/>
                    </a:lnTo>
                    <a:cubicBezTo>
                      <a:pt x="4253" y="2080"/>
                      <a:pt x="4883" y="2710"/>
                      <a:pt x="4883" y="3466"/>
                    </a:cubicBezTo>
                    <a:cubicBezTo>
                      <a:pt x="4883" y="4096"/>
                      <a:pt x="4474" y="4600"/>
                      <a:pt x="3907" y="4758"/>
                    </a:cubicBezTo>
                    <a:cubicBezTo>
                      <a:pt x="4064" y="5073"/>
                      <a:pt x="4159" y="5482"/>
                      <a:pt x="4159" y="5860"/>
                    </a:cubicBezTo>
                    <a:cubicBezTo>
                      <a:pt x="4159" y="6081"/>
                      <a:pt x="4001" y="6238"/>
                      <a:pt x="3812" y="6238"/>
                    </a:cubicBezTo>
                    <a:cubicBezTo>
                      <a:pt x="3623" y="6238"/>
                      <a:pt x="3466" y="6081"/>
                      <a:pt x="3466" y="5860"/>
                    </a:cubicBezTo>
                    <a:cubicBezTo>
                      <a:pt x="3466" y="4915"/>
                      <a:pt x="2678" y="4128"/>
                      <a:pt x="1733" y="4128"/>
                    </a:cubicBezTo>
                    <a:lnTo>
                      <a:pt x="3466" y="4128"/>
                    </a:lnTo>
                    <a:cubicBezTo>
                      <a:pt x="3844" y="4128"/>
                      <a:pt x="4159" y="3812"/>
                      <a:pt x="4159" y="3434"/>
                    </a:cubicBezTo>
                    <a:cubicBezTo>
                      <a:pt x="4159" y="3025"/>
                      <a:pt x="3844" y="2710"/>
                      <a:pt x="3466" y="2710"/>
                    </a:cubicBezTo>
                    <a:lnTo>
                      <a:pt x="1733" y="2710"/>
                    </a:lnTo>
                    <a:cubicBezTo>
                      <a:pt x="788" y="2710"/>
                      <a:pt x="0" y="3497"/>
                      <a:pt x="0" y="4443"/>
                    </a:cubicBezTo>
                    <a:lnTo>
                      <a:pt x="0" y="5167"/>
                    </a:lnTo>
                    <a:cubicBezTo>
                      <a:pt x="0" y="6112"/>
                      <a:pt x="536" y="6963"/>
                      <a:pt x="1386" y="7372"/>
                    </a:cubicBezTo>
                    <a:lnTo>
                      <a:pt x="1386" y="8318"/>
                    </a:lnTo>
                    <a:cubicBezTo>
                      <a:pt x="977" y="8318"/>
                      <a:pt x="662" y="8633"/>
                      <a:pt x="662" y="9011"/>
                    </a:cubicBezTo>
                    <a:lnTo>
                      <a:pt x="662" y="9389"/>
                    </a:lnTo>
                    <a:cubicBezTo>
                      <a:pt x="662" y="9578"/>
                      <a:pt x="819" y="9735"/>
                      <a:pt x="1008" y="9735"/>
                    </a:cubicBezTo>
                    <a:lnTo>
                      <a:pt x="5860" y="9735"/>
                    </a:lnTo>
                    <a:cubicBezTo>
                      <a:pt x="5923" y="9745"/>
                      <a:pt x="5979" y="9749"/>
                      <a:pt x="6029" y="9749"/>
                    </a:cubicBezTo>
                    <a:cubicBezTo>
                      <a:pt x="6305" y="9749"/>
                      <a:pt x="6396" y="9612"/>
                      <a:pt x="6396" y="9452"/>
                    </a:cubicBezTo>
                    <a:lnTo>
                      <a:pt x="6396" y="9105"/>
                    </a:lnTo>
                    <a:cubicBezTo>
                      <a:pt x="6396" y="8696"/>
                      <a:pt x="6112" y="8381"/>
                      <a:pt x="5702" y="8381"/>
                    </a:cubicBezTo>
                    <a:lnTo>
                      <a:pt x="5702" y="7436"/>
                    </a:lnTo>
                    <a:cubicBezTo>
                      <a:pt x="6522" y="7057"/>
                      <a:pt x="7089" y="6175"/>
                      <a:pt x="7089" y="5230"/>
                    </a:cubicBezTo>
                    <a:lnTo>
                      <a:pt x="7089" y="2143"/>
                    </a:lnTo>
                    <a:cubicBezTo>
                      <a:pt x="7089" y="1733"/>
                      <a:pt x="6774" y="1418"/>
                      <a:pt x="6364" y="1418"/>
                    </a:cubicBezTo>
                    <a:cubicBezTo>
                      <a:pt x="5986" y="1418"/>
                      <a:pt x="5671" y="1733"/>
                      <a:pt x="5671" y="2143"/>
                    </a:cubicBezTo>
                    <a:lnTo>
                      <a:pt x="5671" y="1418"/>
                    </a:lnTo>
                    <a:cubicBezTo>
                      <a:pt x="5671" y="1040"/>
                      <a:pt x="5356" y="725"/>
                      <a:pt x="4946" y="725"/>
                    </a:cubicBezTo>
                    <a:cubicBezTo>
                      <a:pt x="4568" y="725"/>
                      <a:pt x="4253" y="1040"/>
                      <a:pt x="4253" y="1418"/>
                    </a:cubicBezTo>
                    <a:lnTo>
                      <a:pt x="4253" y="725"/>
                    </a:lnTo>
                    <a:cubicBezTo>
                      <a:pt x="4253" y="315"/>
                      <a:pt x="3938" y="0"/>
                      <a:pt x="352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</p:grpSp>
        <p:grpSp>
          <p:nvGrpSpPr>
            <p:cNvPr id="642" name="Google Shape;10478;p74"/>
            <p:cNvGrpSpPr/>
            <p:nvPr/>
          </p:nvGrpSpPr>
          <p:grpSpPr>
            <a:xfrm>
              <a:off x="8893927" y="2653654"/>
              <a:ext cx="680754" cy="668254"/>
              <a:chOff x="5716825" y="3235950"/>
              <a:chExt cx="300900" cy="295375"/>
            </a:xfrm>
            <a:grpFill/>
          </p:grpSpPr>
          <p:sp>
            <p:nvSpPr>
              <p:cNvPr id="643" name="Google Shape;10479;p74"/>
              <p:cNvSpPr/>
              <p:nvPr/>
            </p:nvSpPr>
            <p:spPr>
              <a:xfrm>
                <a:off x="5716825" y="3309975"/>
                <a:ext cx="137075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5861" extrusionOk="0">
                    <a:moveTo>
                      <a:pt x="2584" y="1"/>
                    </a:moveTo>
                    <a:lnTo>
                      <a:pt x="410" y="2206"/>
                    </a:lnTo>
                    <a:cubicBezTo>
                      <a:pt x="1" y="2615"/>
                      <a:pt x="1" y="3277"/>
                      <a:pt x="410" y="3655"/>
                    </a:cubicBezTo>
                    <a:lnTo>
                      <a:pt x="2584" y="5860"/>
                    </a:lnTo>
                    <a:lnTo>
                      <a:pt x="3781" y="4632"/>
                    </a:lnTo>
                    <a:cubicBezTo>
                      <a:pt x="3844" y="4584"/>
                      <a:pt x="3939" y="4561"/>
                      <a:pt x="4029" y="4561"/>
                    </a:cubicBezTo>
                    <a:cubicBezTo>
                      <a:pt x="4120" y="4561"/>
                      <a:pt x="4206" y="4584"/>
                      <a:pt x="4254" y="4632"/>
                    </a:cubicBezTo>
                    <a:lnTo>
                      <a:pt x="4726" y="5104"/>
                    </a:lnTo>
                    <a:cubicBezTo>
                      <a:pt x="4789" y="5167"/>
                      <a:pt x="4884" y="5199"/>
                      <a:pt x="4974" y="5199"/>
                    </a:cubicBezTo>
                    <a:cubicBezTo>
                      <a:pt x="5065" y="5199"/>
                      <a:pt x="5152" y="5167"/>
                      <a:pt x="5199" y="5104"/>
                    </a:cubicBezTo>
                    <a:cubicBezTo>
                      <a:pt x="5325" y="5010"/>
                      <a:pt x="5325" y="4758"/>
                      <a:pt x="5199" y="4632"/>
                    </a:cubicBezTo>
                    <a:lnTo>
                      <a:pt x="4726" y="4159"/>
                    </a:lnTo>
                    <a:cubicBezTo>
                      <a:pt x="4632" y="4065"/>
                      <a:pt x="4632" y="3813"/>
                      <a:pt x="4726" y="3687"/>
                    </a:cubicBezTo>
                    <a:lnTo>
                      <a:pt x="5482" y="2962"/>
                    </a:lnTo>
                    <a:lnTo>
                      <a:pt x="5010" y="2489"/>
                    </a:lnTo>
                    <a:lnTo>
                      <a:pt x="4789" y="2710"/>
                    </a:lnTo>
                    <a:cubicBezTo>
                      <a:pt x="4584" y="2915"/>
                      <a:pt x="4317" y="3017"/>
                      <a:pt x="4049" y="3017"/>
                    </a:cubicBezTo>
                    <a:cubicBezTo>
                      <a:pt x="3781" y="3017"/>
                      <a:pt x="3513" y="2915"/>
                      <a:pt x="3309" y="2710"/>
                    </a:cubicBezTo>
                    <a:cubicBezTo>
                      <a:pt x="2930" y="2332"/>
                      <a:pt x="2930" y="1670"/>
                      <a:pt x="3309" y="1261"/>
                    </a:cubicBezTo>
                    <a:lnTo>
                      <a:pt x="3561" y="1040"/>
                    </a:lnTo>
                    <a:lnTo>
                      <a:pt x="258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644" name="Google Shape;10480;p74"/>
              <p:cNvSpPr/>
              <p:nvPr/>
            </p:nvSpPr>
            <p:spPr>
              <a:xfrm>
                <a:off x="5794025" y="3235950"/>
                <a:ext cx="1457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5356" extrusionOk="0">
                    <a:moveTo>
                      <a:pt x="2926" y="0"/>
                    </a:moveTo>
                    <a:cubicBezTo>
                      <a:pt x="2662" y="0"/>
                      <a:pt x="2394" y="95"/>
                      <a:pt x="2205" y="284"/>
                    </a:cubicBezTo>
                    <a:lnTo>
                      <a:pt x="0" y="2457"/>
                    </a:lnTo>
                    <a:lnTo>
                      <a:pt x="1229" y="3686"/>
                    </a:lnTo>
                    <a:cubicBezTo>
                      <a:pt x="1323" y="3781"/>
                      <a:pt x="1323" y="4033"/>
                      <a:pt x="1229" y="4127"/>
                    </a:cubicBezTo>
                    <a:lnTo>
                      <a:pt x="725" y="4600"/>
                    </a:lnTo>
                    <a:cubicBezTo>
                      <a:pt x="630" y="4726"/>
                      <a:pt x="630" y="4978"/>
                      <a:pt x="725" y="5072"/>
                    </a:cubicBezTo>
                    <a:cubicBezTo>
                      <a:pt x="788" y="5135"/>
                      <a:pt x="882" y="5167"/>
                      <a:pt x="977" y="5167"/>
                    </a:cubicBezTo>
                    <a:cubicBezTo>
                      <a:pt x="1071" y="5167"/>
                      <a:pt x="1166" y="5135"/>
                      <a:pt x="1229" y="5072"/>
                    </a:cubicBezTo>
                    <a:lnTo>
                      <a:pt x="1701" y="4600"/>
                    </a:lnTo>
                    <a:cubicBezTo>
                      <a:pt x="1749" y="4553"/>
                      <a:pt x="1835" y="4529"/>
                      <a:pt x="1926" y="4529"/>
                    </a:cubicBezTo>
                    <a:cubicBezTo>
                      <a:pt x="2016" y="4529"/>
                      <a:pt x="2111" y="4553"/>
                      <a:pt x="2174" y="4600"/>
                    </a:cubicBezTo>
                    <a:lnTo>
                      <a:pt x="2898" y="5356"/>
                    </a:lnTo>
                    <a:lnTo>
                      <a:pt x="3371" y="4883"/>
                    </a:lnTo>
                    <a:lnTo>
                      <a:pt x="3151" y="4663"/>
                    </a:lnTo>
                    <a:cubicBezTo>
                      <a:pt x="2741" y="4253"/>
                      <a:pt x="2741" y="3592"/>
                      <a:pt x="3151" y="3214"/>
                    </a:cubicBezTo>
                    <a:cubicBezTo>
                      <a:pt x="3340" y="3009"/>
                      <a:pt x="3607" y="2906"/>
                      <a:pt x="3875" y="2906"/>
                    </a:cubicBezTo>
                    <a:cubicBezTo>
                      <a:pt x="4143" y="2906"/>
                      <a:pt x="4411" y="3009"/>
                      <a:pt x="4600" y="3214"/>
                    </a:cubicBezTo>
                    <a:lnTo>
                      <a:pt x="4852" y="3434"/>
                    </a:lnTo>
                    <a:lnTo>
                      <a:pt x="5828" y="2457"/>
                    </a:lnTo>
                    <a:lnTo>
                      <a:pt x="3623" y="284"/>
                    </a:lnTo>
                    <a:cubicBezTo>
                      <a:pt x="3450" y="95"/>
                      <a:pt x="3190" y="0"/>
                      <a:pt x="29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645" name="Google Shape;10481;p74"/>
              <p:cNvSpPr/>
              <p:nvPr/>
            </p:nvSpPr>
            <p:spPr>
              <a:xfrm>
                <a:off x="5880650" y="3309975"/>
                <a:ext cx="137075" cy="145725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5829" extrusionOk="0">
                    <a:moveTo>
                      <a:pt x="2899" y="1"/>
                    </a:moveTo>
                    <a:lnTo>
                      <a:pt x="1702" y="1229"/>
                    </a:lnTo>
                    <a:cubicBezTo>
                      <a:pt x="1639" y="1292"/>
                      <a:pt x="1544" y="1324"/>
                      <a:pt x="1450" y="1324"/>
                    </a:cubicBezTo>
                    <a:cubicBezTo>
                      <a:pt x="1355" y="1324"/>
                      <a:pt x="1261" y="1292"/>
                      <a:pt x="1198" y="1229"/>
                    </a:cubicBezTo>
                    <a:lnTo>
                      <a:pt x="725" y="757"/>
                    </a:lnTo>
                    <a:cubicBezTo>
                      <a:pt x="678" y="694"/>
                      <a:pt x="591" y="662"/>
                      <a:pt x="501" y="662"/>
                    </a:cubicBezTo>
                    <a:cubicBezTo>
                      <a:pt x="410" y="662"/>
                      <a:pt x="316" y="694"/>
                      <a:pt x="253" y="757"/>
                    </a:cubicBezTo>
                    <a:cubicBezTo>
                      <a:pt x="158" y="883"/>
                      <a:pt x="158" y="1103"/>
                      <a:pt x="253" y="1229"/>
                    </a:cubicBezTo>
                    <a:lnTo>
                      <a:pt x="725" y="1702"/>
                    </a:lnTo>
                    <a:cubicBezTo>
                      <a:pt x="851" y="1828"/>
                      <a:pt x="851" y="2048"/>
                      <a:pt x="725" y="2174"/>
                    </a:cubicBezTo>
                    <a:lnTo>
                      <a:pt x="1" y="2899"/>
                    </a:lnTo>
                    <a:lnTo>
                      <a:pt x="473" y="3372"/>
                    </a:lnTo>
                    <a:lnTo>
                      <a:pt x="694" y="3151"/>
                    </a:lnTo>
                    <a:cubicBezTo>
                      <a:pt x="898" y="2946"/>
                      <a:pt x="1166" y="2844"/>
                      <a:pt x="1434" y="2844"/>
                    </a:cubicBezTo>
                    <a:cubicBezTo>
                      <a:pt x="1702" y="2844"/>
                      <a:pt x="1970" y="2946"/>
                      <a:pt x="2174" y="3151"/>
                    </a:cubicBezTo>
                    <a:cubicBezTo>
                      <a:pt x="2552" y="3529"/>
                      <a:pt x="2552" y="4222"/>
                      <a:pt x="2174" y="4600"/>
                    </a:cubicBezTo>
                    <a:lnTo>
                      <a:pt x="1922" y="4852"/>
                    </a:lnTo>
                    <a:lnTo>
                      <a:pt x="2899" y="5829"/>
                    </a:lnTo>
                    <a:lnTo>
                      <a:pt x="5073" y="3655"/>
                    </a:lnTo>
                    <a:cubicBezTo>
                      <a:pt x="5482" y="3277"/>
                      <a:pt x="5482" y="2615"/>
                      <a:pt x="5073" y="2206"/>
                    </a:cubicBezTo>
                    <a:lnTo>
                      <a:pt x="289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646" name="Google Shape;10482;p74"/>
              <p:cNvSpPr/>
              <p:nvPr/>
            </p:nvSpPr>
            <p:spPr>
              <a:xfrm>
                <a:off x="5794025" y="3396625"/>
                <a:ext cx="14730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5388" extrusionOk="0">
                    <a:moveTo>
                      <a:pt x="2993" y="0"/>
                    </a:moveTo>
                    <a:lnTo>
                      <a:pt x="2520" y="473"/>
                    </a:lnTo>
                    <a:lnTo>
                      <a:pt x="2741" y="725"/>
                    </a:lnTo>
                    <a:cubicBezTo>
                      <a:pt x="3151" y="1103"/>
                      <a:pt x="3151" y="1764"/>
                      <a:pt x="2741" y="2174"/>
                    </a:cubicBezTo>
                    <a:cubicBezTo>
                      <a:pt x="2505" y="2363"/>
                      <a:pt x="2221" y="2457"/>
                      <a:pt x="1949" y="2457"/>
                    </a:cubicBezTo>
                    <a:cubicBezTo>
                      <a:pt x="1678" y="2457"/>
                      <a:pt x="1418" y="2363"/>
                      <a:pt x="1229" y="2174"/>
                    </a:cubicBezTo>
                    <a:lnTo>
                      <a:pt x="977" y="1922"/>
                    </a:lnTo>
                    <a:lnTo>
                      <a:pt x="0" y="2930"/>
                    </a:lnTo>
                    <a:lnTo>
                      <a:pt x="2205" y="5072"/>
                    </a:lnTo>
                    <a:cubicBezTo>
                      <a:pt x="2394" y="5293"/>
                      <a:pt x="2678" y="5387"/>
                      <a:pt x="2930" y="5387"/>
                    </a:cubicBezTo>
                    <a:cubicBezTo>
                      <a:pt x="3214" y="5387"/>
                      <a:pt x="3497" y="5293"/>
                      <a:pt x="3686" y="5072"/>
                    </a:cubicBezTo>
                    <a:lnTo>
                      <a:pt x="5891" y="2930"/>
                    </a:lnTo>
                    <a:lnTo>
                      <a:pt x="4663" y="1701"/>
                    </a:lnTo>
                    <a:cubicBezTo>
                      <a:pt x="4568" y="1575"/>
                      <a:pt x="4568" y="1355"/>
                      <a:pt x="4663" y="1229"/>
                    </a:cubicBezTo>
                    <a:lnTo>
                      <a:pt x="5167" y="756"/>
                    </a:lnTo>
                    <a:cubicBezTo>
                      <a:pt x="5261" y="630"/>
                      <a:pt x="5261" y="410"/>
                      <a:pt x="5167" y="284"/>
                    </a:cubicBezTo>
                    <a:cubicBezTo>
                      <a:pt x="5104" y="221"/>
                      <a:pt x="5009" y="189"/>
                      <a:pt x="4915" y="189"/>
                    </a:cubicBezTo>
                    <a:cubicBezTo>
                      <a:pt x="4820" y="189"/>
                      <a:pt x="4726" y="221"/>
                      <a:pt x="4663" y="284"/>
                    </a:cubicBezTo>
                    <a:lnTo>
                      <a:pt x="4190" y="756"/>
                    </a:lnTo>
                    <a:cubicBezTo>
                      <a:pt x="4143" y="819"/>
                      <a:pt x="4056" y="851"/>
                      <a:pt x="3966" y="851"/>
                    </a:cubicBezTo>
                    <a:cubicBezTo>
                      <a:pt x="3875" y="851"/>
                      <a:pt x="3781" y="819"/>
                      <a:pt x="3718" y="756"/>
                    </a:cubicBezTo>
                    <a:lnTo>
                      <a:pt x="299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</p:grpSp>
        <p:grpSp>
          <p:nvGrpSpPr>
            <p:cNvPr id="647" name="Google Shape;10101;p74"/>
            <p:cNvGrpSpPr/>
            <p:nvPr/>
          </p:nvGrpSpPr>
          <p:grpSpPr>
            <a:xfrm>
              <a:off x="11859078" y="5555346"/>
              <a:ext cx="466003" cy="432208"/>
              <a:chOff x="-62511899" y="4129100"/>
              <a:chExt cx="304050" cy="282000"/>
            </a:xfrm>
            <a:grpFill/>
          </p:grpSpPr>
          <p:sp>
            <p:nvSpPr>
              <p:cNvPr id="648" name="Google Shape;10102;p74"/>
              <p:cNvSpPr/>
              <p:nvPr/>
            </p:nvSpPr>
            <p:spPr>
              <a:xfrm>
                <a:off x="-62414224" y="4203925"/>
                <a:ext cx="206375" cy="20717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8287" extrusionOk="0">
                    <a:moveTo>
                      <a:pt x="4128" y="1229"/>
                    </a:moveTo>
                    <a:cubicBezTo>
                      <a:pt x="4348" y="1229"/>
                      <a:pt x="4506" y="1418"/>
                      <a:pt x="4506" y="1670"/>
                    </a:cubicBezTo>
                    <a:lnTo>
                      <a:pt x="4506" y="1922"/>
                    </a:lnTo>
                    <a:cubicBezTo>
                      <a:pt x="4978" y="2080"/>
                      <a:pt x="5356" y="2552"/>
                      <a:pt x="5356" y="3119"/>
                    </a:cubicBezTo>
                    <a:cubicBezTo>
                      <a:pt x="5356" y="3340"/>
                      <a:pt x="5136" y="3498"/>
                      <a:pt x="4947" y="3498"/>
                    </a:cubicBezTo>
                    <a:cubicBezTo>
                      <a:pt x="4726" y="3498"/>
                      <a:pt x="4506" y="3308"/>
                      <a:pt x="4506" y="3119"/>
                    </a:cubicBezTo>
                    <a:cubicBezTo>
                      <a:pt x="4506" y="2867"/>
                      <a:pt x="4317" y="2710"/>
                      <a:pt x="4128" y="2710"/>
                    </a:cubicBezTo>
                    <a:cubicBezTo>
                      <a:pt x="3939" y="2710"/>
                      <a:pt x="3687" y="2930"/>
                      <a:pt x="3687" y="3119"/>
                    </a:cubicBezTo>
                    <a:cubicBezTo>
                      <a:pt x="3718" y="3340"/>
                      <a:pt x="4033" y="3592"/>
                      <a:pt x="4411" y="3813"/>
                    </a:cubicBezTo>
                    <a:cubicBezTo>
                      <a:pt x="4821" y="4128"/>
                      <a:pt x="5388" y="4537"/>
                      <a:pt x="5388" y="5199"/>
                    </a:cubicBezTo>
                    <a:cubicBezTo>
                      <a:pt x="5388" y="5766"/>
                      <a:pt x="5041" y="6175"/>
                      <a:pt x="4569" y="6396"/>
                    </a:cubicBezTo>
                    <a:lnTo>
                      <a:pt x="4569" y="6648"/>
                    </a:lnTo>
                    <a:cubicBezTo>
                      <a:pt x="4569" y="6900"/>
                      <a:pt x="4348" y="7089"/>
                      <a:pt x="4159" y="7089"/>
                    </a:cubicBezTo>
                    <a:cubicBezTo>
                      <a:pt x="3970" y="7089"/>
                      <a:pt x="3718" y="6900"/>
                      <a:pt x="3718" y="6648"/>
                    </a:cubicBezTo>
                    <a:lnTo>
                      <a:pt x="3718" y="6396"/>
                    </a:lnTo>
                    <a:cubicBezTo>
                      <a:pt x="3245" y="6238"/>
                      <a:pt x="2899" y="5766"/>
                      <a:pt x="2899" y="5199"/>
                    </a:cubicBezTo>
                    <a:cubicBezTo>
                      <a:pt x="2899" y="4978"/>
                      <a:pt x="3088" y="4821"/>
                      <a:pt x="3308" y="4821"/>
                    </a:cubicBezTo>
                    <a:cubicBezTo>
                      <a:pt x="3498" y="4821"/>
                      <a:pt x="3687" y="5010"/>
                      <a:pt x="3687" y="5199"/>
                    </a:cubicBezTo>
                    <a:cubicBezTo>
                      <a:pt x="3687" y="5451"/>
                      <a:pt x="3876" y="5608"/>
                      <a:pt x="4128" y="5608"/>
                    </a:cubicBezTo>
                    <a:cubicBezTo>
                      <a:pt x="4348" y="5608"/>
                      <a:pt x="4506" y="5388"/>
                      <a:pt x="4506" y="5199"/>
                    </a:cubicBezTo>
                    <a:cubicBezTo>
                      <a:pt x="4506" y="4978"/>
                      <a:pt x="4191" y="4726"/>
                      <a:pt x="3844" y="4506"/>
                    </a:cubicBezTo>
                    <a:cubicBezTo>
                      <a:pt x="3403" y="4191"/>
                      <a:pt x="2867" y="3781"/>
                      <a:pt x="2867" y="3119"/>
                    </a:cubicBezTo>
                    <a:cubicBezTo>
                      <a:pt x="2867" y="2552"/>
                      <a:pt x="3214" y="2143"/>
                      <a:pt x="3687" y="1922"/>
                    </a:cubicBezTo>
                    <a:lnTo>
                      <a:pt x="3687" y="1670"/>
                    </a:lnTo>
                    <a:cubicBezTo>
                      <a:pt x="3687" y="1418"/>
                      <a:pt x="3876" y="1229"/>
                      <a:pt x="4128" y="1229"/>
                    </a:cubicBezTo>
                    <a:close/>
                    <a:moveTo>
                      <a:pt x="4128" y="0"/>
                    </a:moveTo>
                    <a:cubicBezTo>
                      <a:pt x="1828" y="0"/>
                      <a:pt x="0" y="1859"/>
                      <a:pt x="0" y="4128"/>
                    </a:cubicBezTo>
                    <a:cubicBezTo>
                      <a:pt x="0" y="6427"/>
                      <a:pt x="1828" y="8286"/>
                      <a:pt x="4128" y="8286"/>
                    </a:cubicBezTo>
                    <a:cubicBezTo>
                      <a:pt x="6396" y="8286"/>
                      <a:pt x="8255" y="6427"/>
                      <a:pt x="8255" y="4128"/>
                    </a:cubicBezTo>
                    <a:cubicBezTo>
                      <a:pt x="8255" y="1859"/>
                      <a:pt x="6396" y="0"/>
                      <a:pt x="412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649" name="Google Shape;10103;p74"/>
              <p:cNvSpPr/>
              <p:nvPr/>
            </p:nvSpPr>
            <p:spPr>
              <a:xfrm>
                <a:off x="-62511099" y="4129100"/>
                <a:ext cx="159900" cy="74850"/>
              </a:xfrm>
              <a:custGeom>
                <a:avLst/>
                <a:gdLst/>
                <a:ahLst/>
                <a:cxnLst/>
                <a:rect l="l" t="t" r="r" b="b"/>
                <a:pathLst>
                  <a:path w="6396" h="2994" extrusionOk="0">
                    <a:moveTo>
                      <a:pt x="3214" y="1"/>
                    </a:moveTo>
                    <a:cubicBezTo>
                      <a:pt x="1450" y="1"/>
                      <a:pt x="0" y="662"/>
                      <a:pt x="0" y="1513"/>
                    </a:cubicBezTo>
                    <a:cubicBezTo>
                      <a:pt x="0" y="2332"/>
                      <a:pt x="1450" y="2993"/>
                      <a:pt x="3214" y="2993"/>
                    </a:cubicBezTo>
                    <a:cubicBezTo>
                      <a:pt x="4947" y="2993"/>
                      <a:pt x="6396" y="2332"/>
                      <a:pt x="6396" y="1513"/>
                    </a:cubicBezTo>
                    <a:cubicBezTo>
                      <a:pt x="6396" y="662"/>
                      <a:pt x="4947" y="1"/>
                      <a:pt x="321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650" name="Google Shape;10104;p74"/>
              <p:cNvSpPr/>
              <p:nvPr/>
            </p:nvSpPr>
            <p:spPr>
              <a:xfrm>
                <a:off x="-62511099" y="4207075"/>
                <a:ext cx="11027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4411" h="2395" extrusionOk="0">
                    <a:moveTo>
                      <a:pt x="0" y="0"/>
                    </a:moveTo>
                    <a:lnTo>
                      <a:pt x="0" y="1135"/>
                    </a:lnTo>
                    <a:cubicBezTo>
                      <a:pt x="0" y="1450"/>
                      <a:pt x="347" y="1765"/>
                      <a:pt x="882" y="2017"/>
                    </a:cubicBezTo>
                    <a:cubicBezTo>
                      <a:pt x="1355" y="2237"/>
                      <a:pt x="2332" y="2395"/>
                      <a:pt x="3151" y="2395"/>
                    </a:cubicBezTo>
                    <a:lnTo>
                      <a:pt x="3308" y="2395"/>
                    </a:lnTo>
                    <a:cubicBezTo>
                      <a:pt x="3560" y="1733"/>
                      <a:pt x="3907" y="1135"/>
                      <a:pt x="4411" y="631"/>
                    </a:cubicBezTo>
                    <a:lnTo>
                      <a:pt x="4411" y="631"/>
                    </a:lnTo>
                    <a:cubicBezTo>
                      <a:pt x="4033" y="694"/>
                      <a:pt x="3623" y="757"/>
                      <a:pt x="3182" y="757"/>
                    </a:cubicBezTo>
                    <a:cubicBezTo>
                      <a:pt x="2363" y="757"/>
                      <a:pt x="1261" y="599"/>
                      <a:pt x="567" y="316"/>
                    </a:cubicBezTo>
                    <a:cubicBezTo>
                      <a:pt x="347" y="221"/>
                      <a:pt x="158" y="1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651" name="Google Shape;10105;p74"/>
              <p:cNvSpPr/>
              <p:nvPr/>
            </p:nvSpPr>
            <p:spPr>
              <a:xfrm>
                <a:off x="-62511099" y="4329950"/>
                <a:ext cx="106350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2395" extrusionOk="0">
                    <a:moveTo>
                      <a:pt x="0" y="0"/>
                    </a:moveTo>
                    <a:lnTo>
                      <a:pt x="0" y="1197"/>
                    </a:lnTo>
                    <a:cubicBezTo>
                      <a:pt x="0" y="1701"/>
                      <a:pt x="1355" y="2395"/>
                      <a:pt x="3182" y="2395"/>
                    </a:cubicBezTo>
                    <a:cubicBezTo>
                      <a:pt x="3560" y="2395"/>
                      <a:pt x="3907" y="2363"/>
                      <a:pt x="4254" y="2332"/>
                    </a:cubicBezTo>
                    <a:cubicBezTo>
                      <a:pt x="3875" y="1859"/>
                      <a:pt x="3560" y="1355"/>
                      <a:pt x="3340" y="756"/>
                    </a:cubicBezTo>
                    <a:lnTo>
                      <a:pt x="3182" y="756"/>
                    </a:lnTo>
                    <a:cubicBezTo>
                      <a:pt x="2363" y="756"/>
                      <a:pt x="1261" y="599"/>
                      <a:pt x="567" y="315"/>
                    </a:cubicBezTo>
                    <a:cubicBezTo>
                      <a:pt x="347" y="252"/>
                      <a:pt x="158" y="126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652" name="Google Shape;10106;p74"/>
              <p:cNvSpPr/>
              <p:nvPr/>
            </p:nvSpPr>
            <p:spPr>
              <a:xfrm>
                <a:off x="-62511899" y="4268500"/>
                <a:ext cx="78000" cy="60675"/>
              </a:xfrm>
              <a:custGeom>
                <a:avLst/>
                <a:gdLst/>
                <a:ahLst/>
                <a:cxnLst/>
                <a:rect l="l" t="t" r="r" b="b"/>
                <a:pathLst>
                  <a:path w="3120" h="2427" extrusionOk="0">
                    <a:moveTo>
                      <a:pt x="1" y="1"/>
                    </a:moveTo>
                    <a:lnTo>
                      <a:pt x="1" y="1167"/>
                    </a:lnTo>
                    <a:lnTo>
                      <a:pt x="32" y="1167"/>
                    </a:lnTo>
                    <a:cubicBezTo>
                      <a:pt x="32" y="1482"/>
                      <a:pt x="379" y="1797"/>
                      <a:pt x="914" y="2017"/>
                    </a:cubicBezTo>
                    <a:cubicBezTo>
                      <a:pt x="1387" y="2238"/>
                      <a:pt x="2332" y="2395"/>
                      <a:pt x="3120" y="2427"/>
                    </a:cubicBezTo>
                    <a:cubicBezTo>
                      <a:pt x="3057" y="2143"/>
                      <a:pt x="3025" y="1860"/>
                      <a:pt x="3025" y="1608"/>
                    </a:cubicBezTo>
                    <a:cubicBezTo>
                      <a:pt x="3025" y="1324"/>
                      <a:pt x="3088" y="1041"/>
                      <a:pt x="3120" y="757"/>
                    </a:cubicBezTo>
                    <a:cubicBezTo>
                      <a:pt x="2332" y="757"/>
                      <a:pt x="1230" y="599"/>
                      <a:pt x="536" y="316"/>
                    </a:cubicBezTo>
                    <a:cubicBezTo>
                      <a:pt x="347" y="253"/>
                      <a:pt x="158" y="127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</p:grpSp>
        <p:grpSp>
          <p:nvGrpSpPr>
            <p:cNvPr id="657" name="Google Shape;10125;p74"/>
            <p:cNvGrpSpPr/>
            <p:nvPr/>
          </p:nvGrpSpPr>
          <p:grpSpPr>
            <a:xfrm>
              <a:off x="10823979" y="1752179"/>
              <a:ext cx="633089" cy="634693"/>
              <a:chOff x="-64044599" y="3360375"/>
              <a:chExt cx="315850" cy="316650"/>
            </a:xfrm>
            <a:grpFill/>
          </p:grpSpPr>
          <p:sp>
            <p:nvSpPr>
              <p:cNvPr id="658" name="Google Shape;10126;p74"/>
              <p:cNvSpPr/>
              <p:nvPr/>
            </p:nvSpPr>
            <p:spPr>
              <a:xfrm>
                <a:off x="-63980027" y="3532875"/>
                <a:ext cx="185900" cy="144150"/>
              </a:xfrm>
              <a:custGeom>
                <a:avLst/>
                <a:gdLst/>
                <a:ahLst/>
                <a:cxnLst/>
                <a:rect l="l" t="t" r="r" b="b"/>
                <a:pathLst>
                  <a:path w="7436" h="5766" extrusionOk="0">
                    <a:moveTo>
                      <a:pt x="410" y="0"/>
                    </a:moveTo>
                    <a:cubicBezTo>
                      <a:pt x="158" y="0"/>
                      <a:pt x="1" y="189"/>
                      <a:pt x="1" y="410"/>
                    </a:cubicBezTo>
                    <a:cubicBezTo>
                      <a:pt x="1" y="662"/>
                      <a:pt x="190" y="820"/>
                      <a:pt x="410" y="820"/>
                    </a:cubicBezTo>
                    <a:lnTo>
                      <a:pt x="883" y="820"/>
                    </a:lnTo>
                    <a:lnTo>
                      <a:pt x="1670" y="5419"/>
                    </a:lnTo>
                    <a:cubicBezTo>
                      <a:pt x="1702" y="5608"/>
                      <a:pt x="1859" y="5766"/>
                      <a:pt x="2048" y="5766"/>
                    </a:cubicBezTo>
                    <a:lnTo>
                      <a:pt x="5356" y="5766"/>
                    </a:lnTo>
                    <a:cubicBezTo>
                      <a:pt x="5545" y="5766"/>
                      <a:pt x="5766" y="5608"/>
                      <a:pt x="5766" y="5419"/>
                    </a:cubicBezTo>
                    <a:lnTo>
                      <a:pt x="6554" y="820"/>
                    </a:lnTo>
                    <a:lnTo>
                      <a:pt x="7026" y="820"/>
                    </a:lnTo>
                    <a:cubicBezTo>
                      <a:pt x="7247" y="820"/>
                      <a:pt x="7404" y="630"/>
                      <a:pt x="7404" y="410"/>
                    </a:cubicBezTo>
                    <a:cubicBezTo>
                      <a:pt x="7436" y="189"/>
                      <a:pt x="7247" y="0"/>
                      <a:pt x="702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659" name="Google Shape;10127;p74"/>
              <p:cNvSpPr/>
              <p:nvPr/>
            </p:nvSpPr>
            <p:spPr>
              <a:xfrm>
                <a:off x="-64044599" y="3360375"/>
                <a:ext cx="315850" cy="152825"/>
              </a:xfrm>
              <a:custGeom>
                <a:avLst/>
                <a:gdLst/>
                <a:ahLst/>
                <a:cxnLst/>
                <a:rect l="l" t="t" r="r" b="b"/>
                <a:pathLst>
                  <a:path w="12634" h="6113" extrusionOk="0">
                    <a:moveTo>
                      <a:pt x="378" y="1"/>
                    </a:moveTo>
                    <a:cubicBezTo>
                      <a:pt x="158" y="1"/>
                      <a:pt x="0" y="190"/>
                      <a:pt x="0" y="442"/>
                    </a:cubicBezTo>
                    <a:lnTo>
                      <a:pt x="0" y="5672"/>
                    </a:lnTo>
                    <a:cubicBezTo>
                      <a:pt x="0" y="5892"/>
                      <a:pt x="189" y="6113"/>
                      <a:pt x="378" y="6113"/>
                    </a:cubicBezTo>
                    <a:lnTo>
                      <a:pt x="3088" y="6113"/>
                    </a:lnTo>
                    <a:cubicBezTo>
                      <a:pt x="3245" y="5514"/>
                      <a:pt x="3560" y="4947"/>
                      <a:pt x="4001" y="4569"/>
                    </a:cubicBezTo>
                    <a:cubicBezTo>
                      <a:pt x="3875" y="4285"/>
                      <a:pt x="3812" y="3970"/>
                      <a:pt x="3812" y="3624"/>
                    </a:cubicBezTo>
                    <a:cubicBezTo>
                      <a:pt x="3812" y="2238"/>
                      <a:pt x="4915" y="1135"/>
                      <a:pt x="6301" y="1135"/>
                    </a:cubicBezTo>
                    <a:cubicBezTo>
                      <a:pt x="7656" y="1135"/>
                      <a:pt x="8759" y="2238"/>
                      <a:pt x="8759" y="3624"/>
                    </a:cubicBezTo>
                    <a:cubicBezTo>
                      <a:pt x="8759" y="3939"/>
                      <a:pt x="8696" y="4254"/>
                      <a:pt x="8570" y="4569"/>
                    </a:cubicBezTo>
                    <a:cubicBezTo>
                      <a:pt x="9011" y="5010"/>
                      <a:pt x="9326" y="5514"/>
                      <a:pt x="9483" y="6113"/>
                    </a:cubicBezTo>
                    <a:lnTo>
                      <a:pt x="12193" y="6113"/>
                    </a:lnTo>
                    <a:cubicBezTo>
                      <a:pt x="12445" y="6113"/>
                      <a:pt x="12602" y="5892"/>
                      <a:pt x="12602" y="5672"/>
                    </a:cubicBezTo>
                    <a:lnTo>
                      <a:pt x="12602" y="442"/>
                    </a:lnTo>
                    <a:cubicBezTo>
                      <a:pt x="12634" y="190"/>
                      <a:pt x="12445" y="1"/>
                      <a:pt x="1222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  <p:sp>
            <p:nvSpPr>
              <p:cNvPr id="660" name="Google Shape;10128;p74"/>
              <p:cNvSpPr/>
              <p:nvPr/>
            </p:nvSpPr>
            <p:spPr>
              <a:xfrm>
                <a:off x="-63945374" y="3408425"/>
                <a:ext cx="117375" cy="103200"/>
              </a:xfrm>
              <a:custGeom>
                <a:avLst/>
                <a:gdLst/>
                <a:ahLst/>
                <a:cxnLst/>
                <a:rect l="l" t="t" r="r" b="b"/>
                <a:pathLst>
                  <a:path w="4695" h="4128" extrusionOk="0">
                    <a:moveTo>
                      <a:pt x="2364" y="1"/>
                    </a:moveTo>
                    <a:cubicBezTo>
                      <a:pt x="1450" y="1"/>
                      <a:pt x="694" y="757"/>
                      <a:pt x="694" y="1670"/>
                    </a:cubicBezTo>
                    <a:cubicBezTo>
                      <a:pt x="694" y="2080"/>
                      <a:pt x="851" y="2489"/>
                      <a:pt x="1167" y="2805"/>
                    </a:cubicBezTo>
                    <a:cubicBezTo>
                      <a:pt x="599" y="3120"/>
                      <a:pt x="190" y="3592"/>
                      <a:pt x="1" y="4128"/>
                    </a:cubicBezTo>
                    <a:lnTo>
                      <a:pt x="4695" y="4128"/>
                    </a:lnTo>
                    <a:cubicBezTo>
                      <a:pt x="4475" y="3561"/>
                      <a:pt x="4065" y="3088"/>
                      <a:pt x="3529" y="2805"/>
                    </a:cubicBezTo>
                    <a:cubicBezTo>
                      <a:pt x="3813" y="2489"/>
                      <a:pt x="4002" y="2080"/>
                      <a:pt x="4002" y="1670"/>
                    </a:cubicBezTo>
                    <a:cubicBezTo>
                      <a:pt x="4002" y="757"/>
                      <a:pt x="3277" y="1"/>
                      <a:pt x="2364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/>
              </a:lstStyle>
              <a:p>
                <a:endParaRPr sz="1400"/>
              </a:p>
            </p:txBody>
          </p:sp>
        </p:grpSp>
      </p:grpSp>
      <p:sp>
        <p:nvSpPr>
          <p:cNvPr id="213" name="Text Placeholder 1">
            <a:extLst>
              <a:ext uri="{FF2B5EF4-FFF2-40B4-BE49-F238E27FC236}">
                <a16:creationId xmlns:a16="http://schemas.microsoft.com/office/drawing/2014/main" id="{5AD0B50E-3486-4B28-B08B-96B261BABA72}"/>
              </a:ext>
            </a:extLst>
          </p:cNvPr>
          <p:cNvSpPr txBox="1"/>
          <p:nvPr/>
        </p:nvSpPr>
        <p:spPr>
          <a:xfrm>
            <a:off x="381363" y="268637"/>
            <a:ext cx="11521035" cy="72098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779"/>
              <a:t>Fully Editable Icon Sets: B</a:t>
            </a:r>
          </a:p>
        </p:txBody>
      </p:sp>
    </p:spTree>
    <p:extLst>
      <p:ext uri="{BB962C8B-B14F-4D97-AF65-F5344CB8AC3E}">
        <p14:creationId xmlns:p14="http://schemas.microsoft.com/office/powerpoint/2010/main" val="4795560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7182" y="166270"/>
            <a:ext cx="11573197" cy="724247"/>
          </a:xfrm>
        </p:spPr>
        <p:txBody>
          <a:bodyPr>
            <a:normAutofit fontScale="85000" lnSpcReduction="20000"/>
          </a:bodyPr>
          <a:lstStyle>
            <a:defPPr/>
          </a:lstStyle>
          <a:p>
            <a:r>
              <a:rPr lang="en-US" sz="640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8394012" y="4492691"/>
            <a:ext cx="249709" cy="777639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9031691" y="4582472"/>
            <a:ext cx="599051" cy="59807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920490" y="4648057"/>
            <a:ext cx="578527" cy="46691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9052" y="5849480"/>
            <a:ext cx="664123" cy="48669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185302" y="4555922"/>
            <a:ext cx="651175" cy="6511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671205" y="5636470"/>
            <a:ext cx="548659" cy="70554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08642" y="5806836"/>
            <a:ext cx="574719" cy="56869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130207" y="5700914"/>
            <a:ext cx="395403" cy="571239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354661" y="5743182"/>
            <a:ext cx="515883" cy="571239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081530" y="5778281"/>
            <a:ext cx="565332" cy="579639"/>
          </a:xfrm>
          <a:custGeom>
            <a:avLst/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4995575" y="4686443"/>
            <a:ext cx="695288" cy="47095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385169" y="5548272"/>
            <a:ext cx="357713" cy="876520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093901" y="5778279"/>
            <a:ext cx="655441" cy="51820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899117" y="5752365"/>
            <a:ext cx="539611" cy="54411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10018709" y="4572449"/>
            <a:ext cx="513811" cy="6181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grpSp>
        <p:nvGrpSpPr>
          <p:cNvPr id="116" name="Google Shape;6783;p88"/>
          <p:cNvGrpSpPr/>
          <p:nvPr/>
        </p:nvGrpSpPr>
        <p:grpSpPr>
          <a:xfrm>
            <a:off x="10948066" y="1235311"/>
            <a:ext cx="566855" cy="566467"/>
            <a:chOff x="-34004625" y="3585850"/>
            <a:chExt cx="292225" cy="292025"/>
          </a:xfrm>
          <a:solidFill>
            <a:schemeClr val="tx1"/>
          </a:solidFill>
        </p:grpSpPr>
        <p:sp>
          <p:nvSpPr>
            <p:cNvPr id="117" name="Google Shape;6784;p88"/>
            <p:cNvSpPr/>
            <p:nvPr/>
          </p:nvSpPr>
          <p:spPr>
            <a:xfrm>
              <a:off x="-33832149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18" name="Google Shape;6785;p88"/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19" name="Google Shape;6786;p88"/>
            <p:cNvSpPr/>
            <p:nvPr/>
          </p:nvSpPr>
          <p:spPr>
            <a:xfrm>
              <a:off x="-33936099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20" name="Google Shape;6787;p88"/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21" name="Google Shape;6788;p88"/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133" name="Google Shape;6800;p88"/>
          <p:cNvGrpSpPr/>
          <p:nvPr/>
        </p:nvGrpSpPr>
        <p:grpSpPr>
          <a:xfrm>
            <a:off x="9993553" y="2304727"/>
            <a:ext cx="552087" cy="550621"/>
            <a:chOff x="-30345326" y="3184750"/>
            <a:chExt cx="292225" cy="291450"/>
          </a:xfrm>
          <a:solidFill>
            <a:schemeClr val="tx1"/>
          </a:solidFill>
        </p:grpSpPr>
        <p:sp>
          <p:nvSpPr>
            <p:cNvPr id="134" name="Google Shape;6801;p88"/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35" name="Google Shape;6802;p88"/>
            <p:cNvSpPr/>
            <p:nvPr/>
          </p:nvSpPr>
          <p:spPr>
            <a:xfrm>
              <a:off x="-30310674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36" name="Google Shape;6803;p88"/>
            <p:cNvSpPr/>
            <p:nvPr/>
          </p:nvSpPr>
          <p:spPr>
            <a:xfrm>
              <a:off x="-30345326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37" name="Google Shape;6804;p88"/>
            <p:cNvSpPr/>
            <p:nvPr/>
          </p:nvSpPr>
          <p:spPr>
            <a:xfrm>
              <a:off x="-30156299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38" name="Google Shape;6805;p88"/>
            <p:cNvSpPr/>
            <p:nvPr/>
          </p:nvSpPr>
          <p:spPr>
            <a:xfrm>
              <a:off x="-30190951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199" name="Google Shape;6866;p88"/>
          <p:cNvGrpSpPr/>
          <p:nvPr/>
        </p:nvGrpSpPr>
        <p:grpSpPr>
          <a:xfrm>
            <a:off x="5913578" y="4644031"/>
            <a:ext cx="508855" cy="563067"/>
            <a:chOff x="-30354001" y="3569100"/>
            <a:chExt cx="292250" cy="292225"/>
          </a:xfrm>
          <a:solidFill>
            <a:schemeClr val="tx1"/>
          </a:solidFill>
        </p:grpSpPr>
        <p:sp>
          <p:nvSpPr>
            <p:cNvPr id="200" name="Google Shape;6867;p88"/>
            <p:cNvSpPr/>
            <p:nvPr/>
          </p:nvSpPr>
          <p:spPr>
            <a:xfrm>
              <a:off x="-30354001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01" name="Google Shape;6868;p88"/>
            <p:cNvSpPr/>
            <p:nvPr/>
          </p:nvSpPr>
          <p:spPr>
            <a:xfrm>
              <a:off x="-30198826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02" name="Google Shape;6869;p88"/>
            <p:cNvSpPr/>
            <p:nvPr/>
          </p:nvSpPr>
          <p:spPr>
            <a:xfrm>
              <a:off x="-30139751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03" name="Google Shape;6870;p88"/>
            <p:cNvSpPr/>
            <p:nvPr/>
          </p:nvSpPr>
          <p:spPr>
            <a:xfrm>
              <a:off x="-30302802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04" name="Google Shape;6871;p88"/>
            <p:cNvSpPr/>
            <p:nvPr/>
          </p:nvSpPr>
          <p:spPr>
            <a:xfrm>
              <a:off x="-30242926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05" name="Google Shape;6872;p88"/>
            <p:cNvSpPr/>
            <p:nvPr/>
          </p:nvSpPr>
          <p:spPr>
            <a:xfrm>
              <a:off x="-30262624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290" name="Google Shape;6957;p88"/>
          <p:cNvGrpSpPr/>
          <p:nvPr/>
        </p:nvGrpSpPr>
        <p:grpSpPr>
          <a:xfrm>
            <a:off x="4974595" y="1314740"/>
            <a:ext cx="498088" cy="497107"/>
            <a:chOff x="-31094350" y="3194000"/>
            <a:chExt cx="292225" cy="291650"/>
          </a:xfrm>
          <a:solidFill>
            <a:schemeClr val="tx1"/>
          </a:solidFill>
        </p:grpSpPr>
        <p:sp>
          <p:nvSpPr>
            <p:cNvPr id="291" name="Google Shape;6958;p88"/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92" name="Google Shape;6959;p88"/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93" name="Google Shape;6960;p88"/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94" name="Google Shape;6961;p88"/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95" name="Google Shape;6962;p88"/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96" name="Google Shape;6963;p88"/>
            <p:cNvSpPr/>
            <p:nvPr/>
          </p:nvSpPr>
          <p:spPr>
            <a:xfrm>
              <a:off x="-30853351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97" name="Google Shape;6964;p88"/>
            <p:cNvSpPr/>
            <p:nvPr/>
          </p:nvSpPr>
          <p:spPr>
            <a:xfrm>
              <a:off x="-30853351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98" name="Google Shape;6965;p88"/>
            <p:cNvSpPr/>
            <p:nvPr/>
          </p:nvSpPr>
          <p:spPr>
            <a:xfrm>
              <a:off x="-30851776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299" name="Google Shape;6966;p88"/>
          <p:cNvGrpSpPr/>
          <p:nvPr/>
        </p:nvGrpSpPr>
        <p:grpSpPr>
          <a:xfrm>
            <a:off x="10919514" y="3411171"/>
            <a:ext cx="604881" cy="605815"/>
            <a:chOff x="-31093575" y="3552550"/>
            <a:chExt cx="291450" cy="291900"/>
          </a:xfrm>
          <a:solidFill>
            <a:schemeClr val="tx1"/>
          </a:solidFill>
        </p:grpSpPr>
        <p:sp>
          <p:nvSpPr>
            <p:cNvPr id="300" name="Google Shape;6967;p88"/>
            <p:cNvSpPr/>
            <p:nvPr/>
          </p:nvSpPr>
          <p:spPr>
            <a:xfrm>
              <a:off x="-31011651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01" name="Google Shape;6968;p88"/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8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02" name="Google Shape;6969;p88"/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03" name="Google Shape;6970;p88"/>
            <p:cNvSpPr/>
            <p:nvPr/>
          </p:nvSpPr>
          <p:spPr>
            <a:xfrm>
              <a:off x="-30974649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48" name="Google Shape;6760;p88"/>
          <p:cNvGrpSpPr/>
          <p:nvPr/>
        </p:nvGrpSpPr>
        <p:grpSpPr>
          <a:xfrm>
            <a:off x="4202881" y="1247009"/>
            <a:ext cx="499953" cy="600563"/>
            <a:chOff x="-35814602" y="3202075"/>
            <a:chExt cx="242625" cy="291450"/>
          </a:xfrm>
          <a:solidFill>
            <a:schemeClr val="tx1"/>
          </a:solidFill>
        </p:grpSpPr>
        <p:sp>
          <p:nvSpPr>
            <p:cNvPr id="49" name="Google Shape;6761;p88"/>
            <p:cNvSpPr/>
            <p:nvPr/>
          </p:nvSpPr>
          <p:spPr>
            <a:xfrm>
              <a:off x="-35814602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7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0" name="Google Shape;6762;p88"/>
            <p:cNvSpPr/>
            <p:nvPr/>
          </p:nvSpPr>
          <p:spPr>
            <a:xfrm>
              <a:off x="-35814602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1" name="Google Shape;6763;p88"/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2" name="Google Shape;6764;p88"/>
            <p:cNvSpPr/>
            <p:nvPr/>
          </p:nvSpPr>
          <p:spPr>
            <a:xfrm>
              <a:off x="-35703526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3" name="Google Shape;6765;p88"/>
            <p:cNvSpPr/>
            <p:nvPr/>
          </p:nvSpPr>
          <p:spPr>
            <a:xfrm>
              <a:off x="-35677549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99" name="Google Shape;6766;p88"/>
            <p:cNvSpPr/>
            <p:nvPr/>
          </p:nvSpPr>
          <p:spPr>
            <a:xfrm>
              <a:off x="-35746851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8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00" name="Google Shape;6767;p88"/>
            <p:cNvSpPr/>
            <p:nvPr/>
          </p:nvSpPr>
          <p:spPr>
            <a:xfrm>
              <a:off x="-35677549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110" name="Google Shape;6777;p88"/>
          <p:cNvGrpSpPr/>
          <p:nvPr/>
        </p:nvGrpSpPr>
        <p:grpSpPr>
          <a:xfrm>
            <a:off x="8170298" y="1211284"/>
            <a:ext cx="600561" cy="600563"/>
            <a:chOff x="-34003850" y="3227275"/>
            <a:chExt cx="291450" cy="291450"/>
          </a:xfrm>
          <a:solidFill>
            <a:schemeClr val="tx1"/>
          </a:solidFill>
        </p:grpSpPr>
        <p:sp>
          <p:nvSpPr>
            <p:cNvPr id="111" name="Google Shape;6778;p88"/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12" name="Google Shape;6779;p88"/>
            <p:cNvSpPr/>
            <p:nvPr/>
          </p:nvSpPr>
          <p:spPr>
            <a:xfrm>
              <a:off x="-33866001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13" name="Google Shape;6780;p88"/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14" name="Google Shape;6781;p88"/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15" name="Google Shape;6782;p88"/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160" name="Google Shape;6827;p88"/>
          <p:cNvGrpSpPr/>
          <p:nvPr/>
        </p:nvGrpSpPr>
        <p:grpSpPr>
          <a:xfrm>
            <a:off x="8926587" y="1221807"/>
            <a:ext cx="607053" cy="598915"/>
            <a:chOff x="-33645475" y="3228075"/>
            <a:chExt cx="294600" cy="290650"/>
          </a:xfrm>
          <a:solidFill>
            <a:schemeClr val="tx1"/>
          </a:solidFill>
        </p:grpSpPr>
        <p:sp>
          <p:nvSpPr>
            <p:cNvPr id="161" name="Google Shape;6828;p88"/>
            <p:cNvSpPr/>
            <p:nvPr/>
          </p:nvSpPr>
          <p:spPr>
            <a:xfrm>
              <a:off x="-33456451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62" name="Google Shape;6829;p88"/>
            <p:cNvSpPr/>
            <p:nvPr/>
          </p:nvSpPr>
          <p:spPr>
            <a:xfrm>
              <a:off x="-33575374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63" name="Google Shape;6830;p88"/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64" name="Google Shape;6831;p88"/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65" name="Google Shape;6832;p88"/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66" name="Google Shape;6833;p88"/>
            <p:cNvSpPr/>
            <p:nvPr/>
          </p:nvSpPr>
          <p:spPr>
            <a:xfrm>
              <a:off x="-33455651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67" name="Google Shape;6834;p88"/>
            <p:cNvSpPr/>
            <p:nvPr/>
          </p:nvSpPr>
          <p:spPr>
            <a:xfrm>
              <a:off x="-33456451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206" name="Google Shape;6873;p88"/>
          <p:cNvGrpSpPr/>
          <p:nvPr/>
        </p:nvGrpSpPr>
        <p:grpSpPr>
          <a:xfrm>
            <a:off x="5860160" y="1222521"/>
            <a:ext cx="581037" cy="600563"/>
            <a:chOff x="-35118325" y="3202075"/>
            <a:chExt cx="281975" cy="291450"/>
          </a:xfrm>
          <a:solidFill>
            <a:schemeClr val="tx1"/>
          </a:solidFill>
        </p:grpSpPr>
        <p:sp>
          <p:nvSpPr>
            <p:cNvPr id="207" name="Google Shape;6874;p88"/>
            <p:cNvSpPr/>
            <p:nvPr/>
          </p:nvSpPr>
          <p:spPr>
            <a:xfrm>
              <a:off x="-35008049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7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08" name="Google Shape;6875;p88"/>
            <p:cNvSpPr/>
            <p:nvPr/>
          </p:nvSpPr>
          <p:spPr>
            <a:xfrm>
              <a:off x="-34937976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09" name="Google Shape;6876;p88"/>
            <p:cNvSpPr/>
            <p:nvPr/>
          </p:nvSpPr>
          <p:spPr>
            <a:xfrm>
              <a:off x="-35085251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10" name="Google Shape;6877;p88"/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217" name="Google Shape;6884;p88"/>
          <p:cNvGrpSpPr/>
          <p:nvPr/>
        </p:nvGrpSpPr>
        <p:grpSpPr>
          <a:xfrm>
            <a:off x="9993552" y="1221807"/>
            <a:ext cx="571352" cy="601387"/>
            <a:chOff x="-33277649" y="3226875"/>
            <a:chExt cx="277275" cy="291850"/>
          </a:xfrm>
          <a:solidFill>
            <a:schemeClr val="tx1"/>
          </a:solidFill>
        </p:grpSpPr>
        <p:sp>
          <p:nvSpPr>
            <p:cNvPr id="218" name="Google Shape;6885;p88"/>
            <p:cNvSpPr/>
            <p:nvPr/>
          </p:nvSpPr>
          <p:spPr>
            <a:xfrm>
              <a:off x="-33071299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19" name="Google Shape;6886;p88"/>
            <p:cNvSpPr/>
            <p:nvPr/>
          </p:nvSpPr>
          <p:spPr>
            <a:xfrm>
              <a:off x="-33157926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20" name="Google Shape;6887;p88"/>
            <p:cNvSpPr/>
            <p:nvPr/>
          </p:nvSpPr>
          <p:spPr>
            <a:xfrm>
              <a:off x="-33175249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21" name="Google Shape;6888;p88"/>
            <p:cNvSpPr/>
            <p:nvPr/>
          </p:nvSpPr>
          <p:spPr>
            <a:xfrm>
              <a:off x="-33224874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22" name="Google Shape;6889;p88"/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23" name="Google Shape;6890;p88"/>
            <p:cNvSpPr/>
            <p:nvPr/>
          </p:nvSpPr>
          <p:spPr>
            <a:xfrm>
              <a:off x="-33122499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24" name="Google Shape;6891;p88"/>
            <p:cNvSpPr/>
            <p:nvPr/>
          </p:nvSpPr>
          <p:spPr>
            <a:xfrm>
              <a:off x="-33277649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255" name="Google Shape;6922;p88"/>
          <p:cNvGrpSpPr/>
          <p:nvPr/>
        </p:nvGrpSpPr>
        <p:grpSpPr>
          <a:xfrm>
            <a:off x="6627577" y="1222521"/>
            <a:ext cx="564811" cy="600563"/>
            <a:chOff x="-34755224" y="3202075"/>
            <a:chExt cx="274100" cy="291450"/>
          </a:xfrm>
          <a:solidFill>
            <a:schemeClr val="tx1"/>
          </a:solidFill>
        </p:grpSpPr>
        <p:sp>
          <p:nvSpPr>
            <p:cNvPr id="256" name="Google Shape;6923;p88"/>
            <p:cNvSpPr/>
            <p:nvPr/>
          </p:nvSpPr>
          <p:spPr>
            <a:xfrm>
              <a:off x="-34703249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57" name="Google Shape;6924;p88"/>
            <p:cNvSpPr/>
            <p:nvPr/>
          </p:nvSpPr>
          <p:spPr>
            <a:xfrm>
              <a:off x="-34636301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58" name="Google Shape;6925;p88"/>
            <p:cNvSpPr/>
            <p:nvPr/>
          </p:nvSpPr>
          <p:spPr>
            <a:xfrm>
              <a:off x="-34752874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59" name="Google Shape;6926;p88"/>
            <p:cNvSpPr/>
            <p:nvPr/>
          </p:nvSpPr>
          <p:spPr>
            <a:xfrm>
              <a:off x="-34677251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60" name="Google Shape;6927;p88"/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61" name="Google Shape;6928;p88"/>
            <p:cNvSpPr/>
            <p:nvPr/>
          </p:nvSpPr>
          <p:spPr>
            <a:xfrm>
              <a:off x="-34755224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62" name="Google Shape;6929;p88"/>
            <p:cNvSpPr/>
            <p:nvPr/>
          </p:nvSpPr>
          <p:spPr>
            <a:xfrm>
              <a:off x="-34754449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314" name="Google Shape;6981;p88"/>
          <p:cNvGrpSpPr/>
          <p:nvPr/>
        </p:nvGrpSpPr>
        <p:grpSpPr>
          <a:xfrm>
            <a:off x="7353717" y="1222086"/>
            <a:ext cx="608651" cy="601439"/>
            <a:chOff x="-34408675" y="3202075"/>
            <a:chExt cx="295375" cy="291875"/>
          </a:xfrm>
          <a:solidFill>
            <a:schemeClr val="tx1"/>
          </a:solidFill>
        </p:grpSpPr>
        <p:sp>
          <p:nvSpPr>
            <p:cNvPr id="315" name="Google Shape;6982;p88"/>
            <p:cNvSpPr/>
            <p:nvPr/>
          </p:nvSpPr>
          <p:spPr>
            <a:xfrm>
              <a:off x="-34274776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16" name="Google Shape;6983;p88"/>
            <p:cNvSpPr/>
            <p:nvPr/>
          </p:nvSpPr>
          <p:spPr>
            <a:xfrm>
              <a:off x="-34378751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17" name="Google Shape;6984;p88"/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18" name="Google Shape;6985;p88"/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348" name="Google Shape;7015;p88"/>
          <p:cNvGrpSpPr/>
          <p:nvPr/>
        </p:nvGrpSpPr>
        <p:grpSpPr>
          <a:xfrm>
            <a:off x="10894400" y="2239460"/>
            <a:ext cx="664811" cy="661853"/>
            <a:chOff x="-30735200" y="3552550"/>
            <a:chExt cx="292225" cy="290925"/>
          </a:xfrm>
          <a:solidFill>
            <a:schemeClr val="tx1"/>
          </a:solidFill>
        </p:grpSpPr>
        <p:sp>
          <p:nvSpPr>
            <p:cNvPr id="349" name="Google Shape;7016;p88"/>
            <p:cNvSpPr/>
            <p:nvPr/>
          </p:nvSpPr>
          <p:spPr>
            <a:xfrm>
              <a:off x="-30613899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8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50" name="Google Shape;7017;p88"/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sp>
        <p:nvSpPr>
          <p:cNvPr id="132" name="Google Shape;6799;p88"/>
          <p:cNvSpPr/>
          <p:nvPr/>
        </p:nvSpPr>
        <p:spPr>
          <a:xfrm>
            <a:off x="5795467" y="2277202"/>
            <a:ext cx="593619" cy="595197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endParaRPr sz="1400"/>
          </a:p>
        </p:txBody>
      </p:sp>
      <p:grpSp>
        <p:nvGrpSpPr>
          <p:cNvPr id="195" name="Google Shape;6862;p88"/>
          <p:cNvGrpSpPr/>
          <p:nvPr/>
        </p:nvGrpSpPr>
        <p:grpSpPr>
          <a:xfrm>
            <a:off x="6543578" y="2275185"/>
            <a:ext cx="614444" cy="598967"/>
            <a:chOff x="-31817401" y="3910025"/>
            <a:chExt cx="301675" cy="294075"/>
          </a:xfrm>
          <a:solidFill>
            <a:schemeClr val="tx1"/>
          </a:solidFill>
        </p:grpSpPr>
        <p:sp>
          <p:nvSpPr>
            <p:cNvPr id="196" name="Google Shape;6863;p88"/>
            <p:cNvSpPr/>
            <p:nvPr/>
          </p:nvSpPr>
          <p:spPr>
            <a:xfrm>
              <a:off x="-31817401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97" name="Google Shape;6864;p88"/>
            <p:cNvSpPr/>
            <p:nvPr/>
          </p:nvSpPr>
          <p:spPr>
            <a:xfrm>
              <a:off x="-31816601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98" name="Google Shape;6865;p88"/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246" name="Google Shape;6913;p88"/>
          <p:cNvGrpSpPr/>
          <p:nvPr/>
        </p:nvGrpSpPr>
        <p:grpSpPr>
          <a:xfrm>
            <a:off x="7300491" y="2275464"/>
            <a:ext cx="600035" cy="598405"/>
            <a:chOff x="-31455100" y="3909350"/>
            <a:chExt cx="294600" cy="293800"/>
          </a:xfrm>
          <a:solidFill>
            <a:schemeClr val="tx1"/>
          </a:solidFill>
        </p:grpSpPr>
        <p:sp>
          <p:nvSpPr>
            <p:cNvPr id="247" name="Google Shape;6914;p88"/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48" name="Google Shape;6915;p88"/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280" name="Google Shape;6947;p88"/>
          <p:cNvGrpSpPr/>
          <p:nvPr/>
        </p:nvGrpSpPr>
        <p:grpSpPr>
          <a:xfrm>
            <a:off x="4197134" y="2301045"/>
            <a:ext cx="595197" cy="596827"/>
            <a:chOff x="-32927950" y="3944800"/>
            <a:chExt cx="292225" cy="293025"/>
          </a:xfrm>
          <a:solidFill>
            <a:schemeClr val="tx1"/>
          </a:solidFill>
        </p:grpSpPr>
        <p:sp>
          <p:nvSpPr>
            <p:cNvPr id="281" name="Google Shape;6948;p88"/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82" name="Google Shape;6949;p88"/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83" name="Google Shape;6950;p88"/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84" name="Google Shape;6951;p88"/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85" name="Google Shape;6952;p88"/>
            <p:cNvSpPr/>
            <p:nvPr/>
          </p:nvSpPr>
          <p:spPr>
            <a:xfrm>
              <a:off x="-32754674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86" name="Google Shape;6953;p88"/>
            <p:cNvSpPr/>
            <p:nvPr/>
          </p:nvSpPr>
          <p:spPr>
            <a:xfrm>
              <a:off x="-32687726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87" name="Google Shape;6954;p88"/>
            <p:cNvSpPr/>
            <p:nvPr/>
          </p:nvSpPr>
          <p:spPr>
            <a:xfrm>
              <a:off x="-32860199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88" name="Google Shape;6955;p88"/>
            <p:cNvSpPr/>
            <p:nvPr/>
          </p:nvSpPr>
          <p:spPr>
            <a:xfrm>
              <a:off x="-32755449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6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89" name="Google Shape;6956;p88"/>
            <p:cNvSpPr/>
            <p:nvPr/>
          </p:nvSpPr>
          <p:spPr>
            <a:xfrm>
              <a:off x="-32686926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304" name="Google Shape;6971;p88"/>
          <p:cNvGrpSpPr/>
          <p:nvPr/>
        </p:nvGrpSpPr>
        <p:grpSpPr>
          <a:xfrm>
            <a:off x="8143664" y="2266959"/>
            <a:ext cx="593619" cy="593568"/>
            <a:chOff x="-31093575" y="3911725"/>
            <a:chExt cx="291450" cy="291425"/>
          </a:xfrm>
          <a:solidFill>
            <a:schemeClr val="tx1"/>
          </a:solidFill>
        </p:grpSpPr>
        <p:sp>
          <p:nvSpPr>
            <p:cNvPr id="305" name="Google Shape;6972;p88"/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06" name="Google Shape;6973;p88"/>
            <p:cNvSpPr/>
            <p:nvPr/>
          </p:nvSpPr>
          <p:spPr>
            <a:xfrm>
              <a:off x="-31025824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337" name="Google Shape;7004;p88"/>
          <p:cNvGrpSpPr/>
          <p:nvPr/>
        </p:nvGrpSpPr>
        <p:grpSpPr>
          <a:xfrm>
            <a:off x="5042041" y="2277270"/>
            <a:ext cx="625697" cy="594791"/>
            <a:chOff x="-32576675" y="3944600"/>
            <a:chExt cx="307200" cy="292025"/>
          </a:xfrm>
          <a:solidFill>
            <a:schemeClr val="tx1"/>
          </a:solidFill>
        </p:grpSpPr>
        <p:sp>
          <p:nvSpPr>
            <p:cNvPr id="338" name="Google Shape;7005;p88"/>
            <p:cNvSpPr/>
            <p:nvPr/>
          </p:nvSpPr>
          <p:spPr>
            <a:xfrm>
              <a:off x="-32482951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39" name="Google Shape;7006;p88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351" name="Google Shape;7018;p88"/>
          <p:cNvGrpSpPr/>
          <p:nvPr/>
        </p:nvGrpSpPr>
        <p:grpSpPr>
          <a:xfrm>
            <a:off x="8973796" y="2276316"/>
            <a:ext cx="595197" cy="593619"/>
            <a:chOff x="-30735200" y="3910925"/>
            <a:chExt cx="292225" cy="291450"/>
          </a:xfrm>
          <a:solidFill>
            <a:schemeClr val="tx1"/>
          </a:solidFill>
        </p:grpSpPr>
        <p:sp>
          <p:nvSpPr>
            <p:cNvPr id="352" name="Google Shape;7019;p88"/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53" name="Google Shape;7020;p88"/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sp>
        <p:nvSpPr>
          <p:cNvPr id="355" name="Google Shape;5917;p86"/>
          <p:cNvSpPr/>
          <p:nvPr/>
        </p:nvSpPr>
        <p:spPr>
          <a:xfrm>
            <a:off x="5786364" y="3436129"/>
            <a:ext cx="601377" cy="617564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endParaRPr sz="1400"/>
          </a:p>
        </p:txBody>
      </p:sp>
      <p:sp>
        <p:nvSpPr>
          <p:cNvPr id="356" name="Google Shape;5955;p86"/>
          <p:cNvSpPr/>
          <p:nvPr/>
        </p:nvSpPr>
        <p:spPr>
          <a:xfrm>
            <a:off x="6505831" y="3532661"/>
            <a:ext cx="612007" cy="521024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/>
          </a:lstStyle>
          <a:p>
            <a:endParaRPr sz="1400"/>
          </a:p>
        </p:txBody>
      </p:sp>
      <p:grpSp>
        <p:nvGrpSpPr>
          <p:cNvPr id="357" name="Google Shape;5983;p86"/>
          <p:cNvGrpSpPr/>
          <p:nvPr/>
        </p:nvGrpSpPr>
        <p:grpSpPr>
          <a:xfrm>
            <a:off x="7369111" y="3452311"/>
            <a:ext cx="615051" cy="616007"/>
            <a:chOff x="-38538975" y="3954250"/>
            <a:chExt cx="318225" cy="316650"/>
          </a:xfrm>
          <a:solidFill>
            <a:schemeClr val="tx1"/>
          </a:solidFill>
        </p:grpSpPr>
        <p:sp>
          <p:nvSpPr>
            <p:cNvPr id="358" name="Google Shape;5984;p86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59" name="Google Shape;5985;p86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360" name="Google Shape;5986;p86"/>
          <p:cNvGrpSpPr/>
          <p:nvPr/>
        </p:nvGrpSpPr>
        <p:grpSpPr>
          <a:xfrm>
            <a:off x="9805137" y="3428806"/>
            <a:ext cx="621091" cy="619071"/>
            <a:chOff x="-37385101" y="3949908"/>
            <a:chExt cx="321350" cy="318225"/>
          </a:xfrm>
          <a:solidFill>
            <a:schemeClr val="tx1"/>
          </a:solidFill>
        </p:grpSpPr>
        <p:sp>
          <p:nvSpPr>
            <p:cNvPr id="361" name="Google Shape;5987;p86"/>
            <p:cNvSpPr/>
            <p:nvPr/>
          </p:nvSpPr>
          <p:spPr>
            <a:xfrm>
              <a:off x="-37190576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62" name="Google Shape;5988;p86"/>
            <p:cNvSpPr/>
            <p:nvPr/>
          </p:nvSpPr>
          <p:spPr>
            <a:xfrm>
              <a:off x="-37385101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363" name="Google Shape;6005;p86"/>
          <p:cNvGrpSpPr/>
          <p:nvPr/>
        </p:nvGrpSpPr>
        <p:grpSpPr>
          <a:xfrm>
            <a:off x="6535130" y="4660387"/>
            <a:ext cx="541719" cy="545216"/>
            <a:chOff x="-40011049" y="3972375"/>
            <a:chExt cx="316650" cy="316625"/>
          </a:xfrm>
          <a:solidFill>
            <a:schemeClr val="tx1"/>
          </a:solidFill>
        </p:grpSpPr>
        <p:sp>
          <p:nvSpPr>
            <p:cNvPr id="364" name="Google Shape;6006;p86"/>
            <p:cNvSpPr/>
            <p:nvPr/>
          </p:nvSpPr>
          <p:spPr>
            <a:xfrm>
              <a:off x="-40011049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65" name="Google Shape;6007;p86"/>
            <p:cNvSpPr/>
            <p:nvPr/>
          </p:nvSpPr>
          <p:spPr>
            <a:xfrm>
              <a:off x="-39950399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366" name="Google Shape;6020;p86"/>
          <p:cNvGrpSpPr/>
          <p:nvPr/>
        </p:nvGrpSpPr>
        <p:grpSpPr>
          <a:xfrm>
            <a:off x="8197748" y="3444011"/>
            <a:ext cx="363891" cy="616007"/>
            <a:chOff x="-38109727" y="3955025"/>
            <a:chExt cx="188275" cy="316650"/>
          </a:xfrm>
          <a:solidFill>
            <a:schemeClr val="tx1"/>
          </a:solidFill>
        </p:grpSpPr>
        <p:sp>
          <p:nvSpPr>
            <p:cNvPr id="367" name="Google Shape;6021;p86"/>
            <p:cNvSpPr/>
            <p:nvPr/>
          </p:nvSpPr>
          <p:spPr>
            <a:xfrm>
              <a:off x="-38109727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68" name="Google Shape;6022;p86"/>
            <p:cNvSpPr/>
            <p:nvPr/>
          </p:nvSpPr>
          <p:spPr>
            <a:xfrm>
              <a:off x="-38067199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369" name="Google Shape;6038;p86"/>
          <p:cNvGrpSpPr/>
          <p:nvPr/>
        </p:nvGrpSpPr>
        <p:grpSpPr>
          <a:xfrm>
            <a:off x="5061406" y="3472661"/>
            <a:ext cx="605919" cy="616785"/>
            <a:chOff x="-39647174" y="3972000"/>
            <a:chExt cx="313500" cy="317050"/>
          </a:xfrm>
          <a:solidFill>
            <a:schemeClr val="tx1"/>
          </a:solidFill>
        </p:grpSpPr>
        <p:sp>
          <p:nvSpPr>
            <p:cNvPr id="370" name="Google Shape;6039;p86"/>
            <p:cNvSpPr/>
            <p:nvPr/>
          </p:nvSpPr>
          <p:spPr>
            <a:xfrm>
              <a:off x="-39647174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2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71" name="Google Shape;6040;p86"/>
            <p:cNvSpPr/>
            <p:nvPr/>
          </p:nvSpPr>
          <p:spPr>
            <a:xfrm>
              <a:off x="-39588873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72" name="Google Shape;6041;p86"/>
            <p:cNvSpPr/>
            <p:nvPr/>
          </p:nvSpPr>
          <p:spPr>
            <a:xfrm>
              <a:off x="-39398274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373" name="Google Shape;6048;p86"/>
          <p:cNvGrpSpPr/>
          <p:nvPr/>
        </p:nvGrpSpPr>
        <p:grpSpPr>
          <a:xfrm>
            <a:off x="8940376" y="3435034"/>
            <a:ext cx="608963" cy="619071"/>
            <a:chOff x="-37804927" y="3953450"/>
            <a:chExt cx="315075" cy="318225"/>
          </a:xfrm>
          <a:solidFill>
            <a:schemeClr val="tx1"/>
          </a:solidFill>
        </p:grpSpPr>
        <p:sp>
          <p:nvSpPr>
            <p:cNvPr id="374" name="Google Shape;6049;p86"/>
            <p:cNvSpPr/>
            <p:nvPr/>
          </p:nvSpPr>
          <p:spPr>
            <a:xfrm>
              <a:off x="-37614299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75" name="Google Shape;6050;p86"/>
            <p:cNvSpPr/>
            <p:nvPr/>
          </p:nvSpPr>
          <p:spPr>
            <a:xfrm>
              <a:off x="-37761599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76" name="Google Shape;6051;p86"/>
            <p:cNvSpPr/>
            <p:nvPr/>
          </p:nvSpPr>
          <p:spPr>
            <a:xfrm>
              <a:off x="-37804927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377" name="Google Shape;5717;p85"/>
          <p:cNvGrpSpPr/>
          <p:nvPr/>
        </p:nvGrpSpPr>
        <p:grpSpPr>
          <a:xfrm>
            <a:off x="7423788" y="4698062"/>
            <a:ext cx="656485" cy="517252"/>
            <a:chOff x="5629975" y="3255775"/>
            <a:chExt cx="504500" cy="397500"/>
          </a:xfrm>
          <a:solidFill>
            <a:schemeClr val="tx1"/>
          </a:solidFill>
        </p:grpSpPr>
        <p:sp>
          <p:nvSpPr>
            <p:cNvPr id="378" name="Google Shape;5718;p85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79" name="Google Shape;5719;p85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0" name="Google Shape;5720;p85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1" name="Google Shape;5721;p85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2" name="Google Shape;5722;p85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383" name="Google Shape;5723;p85"/>
          <p:cNvGrpSpPr/>
          <p:nvPr/>
        </p:nvGrpSpPr>
        <p:grpSpPr>
          <a:xfrm>
            <a:off x="4103926" y="3461123"/>
            <a:ext cx="741943" cy="609831"/>
            <a:chOff x="6234950" y="3255925"/>
            <a:chExt cx="483250" cy="397200"/>
          </a:xfrm>
          <a:solidFill>
            <a:schemeClr val="tx1"/>
          </a:solidFill>
        </p:grpSpPr>
        <p:sp>
          <p:nvSpPr>
            <p:cNvPr id="384" name="Google Shape;5724;p85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5" name="Google Shape;5725;p85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6" name="Google Shape;5726;p85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7" name="Google Shape;5727;p85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8" name="Google Shape;5728;p85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9" name="Google Shape;5729;p85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</p:grpSp>
      <p:sp>
        <p:nvSpPr>
          <p:cNvPr id="168" name="Text Placeholder 1">
            <a:extLst>
              <a:ext uri="{FF2B5EF4-FFF2-40B4-BE49-F238E27FC236}">
                <a16:creationId xmlns:a16="http://schemas.microsoft.com/office/drawing/2014/main" id="{7E6B4FA9-C95C-478A-A350-AF28B8932096}"/>
              </a:ext>
            </a:extLst>
          </p:cNvPr>
          <p:cNvSpPr txBox="1"/>
          <p:nvPr/>
        </p:nvSpPr>
        <p:spPr>
          <a:xfrm>
            <a:off x="381363" y="268637"/>
            <a:ext cx="11521035" cy="72098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779"/>
              <a:t>Fully Editable Icon Sets: C</a:t>
            </a:r>
          </a:p>
        </p:txBody>
      </p:sp>
    </p:spTree>
    <p:extLst>
      <p:ext uri="{BB962C8B-B14F-4D97-AF65-F5344CB8AC3E}">
        <p14:creationId xmlns:p14="http://schemas.microsoft.com/office/powerpoint/2010/main" val="86019380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ángulo: esquinas superiores redondeadas 25">
            <a:extLst>
              <a:ext uri="{FF2B5EF4-FFF2-40B4-BE49-F238E27FC236}">
                <a16:creationId xmlns:a16="http://schemas.microsoft.com/office/drawing/2014/main" id="{50A309BF-AAC6-43B2-A25C-0042E8788193}"/>
              </a:ext>
            </a:extLst>
          </p:cNvPr>
          <p:cNvSpPr/>
          <p:nvPr/>
        </p:nvSpPr>
        <p:spPr>
          <a:xfrm rot="5400000">
            <a:off x="-4899" y="0"/>
            <a:ext cx="1379621" cy="1379621"/>
          </a:xfrm>
          <a:prstGeom prst="round2Same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Rectangle 16">
            <a:extLst>
              <a:ext uri="{FF2B5EF4-FFF2-40B4-BE49-F238E27FC236}">
                <a16:creationId xmlns:a16="http://schemas.microsoft.com/office/drawing/2014/main" id="{B738C01A-6918-A7A4-B789-CDF76B759284}"/>
              </a:ext>
            </a:extLst>
          </p:cNvPr>
          <p:cNvSpPr/>
          <p:nvPr/>
        </p:nvSpPr>
        <p:spPr>
          <a:xfrm rot="2700000">
            <a:off x="990631" y="5145729"/>
            <a:ext cx="320981" cy="57545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7636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A12A339E-8E48-B864-72B5-AB85C0D2858D}"/>
              </a:ext>
            </a:extLst>
          </p:cNvPr>
          <p:cNvSpPr/>
          <p:nvPr/>
        </p:nvSpPr>
        <p:spPr>
          <a:xfrm>
            <a:off x="952281" y="4186212"/>
            <a:ext cx="397680" cy="372265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7636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26C9D4B9-21E0-1270-9F96-C40B33724057}"/>
              </a:ext>
            </a:extLst>
          </p:cNvPr>
          <p:cNvSpPr/>
          <p:nvPr/>
        </p:nvSpPr>
        <p:spPr>
          <a:xfrm>
            <a:off x="10858616" y="4175907"/>
            <a:ext cx="469992" cy="39287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4622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5" name="Oval 21">
            <a:extLst>
              <a:ext uri="{FF2B5EF4-FFF2-40B4-BE49-F238E27FC236}">
                <a16:creationId xmlns:a16="http://schemas.microsoft.com/office/drawing/2014/main" id="{3E6424FE-E5C5-D8B0-5B9B-FBE4C9A6AC98}"/>
              </a:ext>
            </a:extLst>
          </p:cNvPr>
          <p:cNvSpPr>
            <a:spLocks noChangeAspect="1"/>
          </p:cNvSpPr>
          <p:nvPr/>
        </p:nvSpPr>
        <p:spPr>
          <a:xfrm>
            <a:off x="10879556" y="5217614"/>
            <a:ext cx="428113" cy="43168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4622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grpSp>
        <p:nvGrpSpPr>
          <p:cNvPr id="6" name="Group 9">
            <a:extLst>
              <a:ext uri="{FF2B5EF4-FFF2-40B4-BE49-F238E27FC236}">
                <a16:creationId xmlns:a16="http://schemas.microsoft.com/office/drawing/2014/main" id="{615F79BB-E764-0D0D-E637-1B892D61C387}"/>
              </a:ext>
            </a:extLst>
          </p:cNvPr>
          <p:cNvGrpSpPr/>
          <p:nvPr/>
        </p:nvGrpSpPr>
        <p:grpSpPr>
          <a:xfrm>
            <a:off x="1670505" y="3893757"/>
            <a:ext cx="1987096" cy="1080284"/>
            <a:chOff x="1323148" y="3741290"/>
            <a:chExt cx="2909799" cy="1080284"/>
          </a:xfrm>
        </p:grpSpPr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49676FF3-4773-B3DF-5C1D-692CB6600CBA}"/>
                </a:ext>
              </a:extLst>
            </p:cNvPr>
            <p:cNvSpPr txBox="1"/>
            <p:nvPr/>
          </p:nvSpPr>
          <p:spPr>
            <a:xfrm>
              <a:off x="1323148" y="4052133"/>
              <a:ext cx="28995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1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20C09FB4-8B07-D5BB-06AD-F11C1D717A6A}"/>
                </a:ext>
              </a:extLst>
            </p:cNvPr>
            <p:cNvSpPr txBox="1"/>
            <p:nvPr/>
          </p:nvSpPr>
          <p:spPr>
            <a:xfrm>
              <a:off x="1324749" y="3741290"/>
              <a:ext cx="2908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latin typeface="Arial" panose="020B0604020202020204" pitchFamily="34" charset="0"/>
                  <a:cs typeface="Arial" panose="020B0604020202020204" pitchFamily="34" charset="0"/>
                </a:rPr>
                <a:t>Contents Graph </a:t>
              </a:r>
              <a:endParaRPr lang="ko-KR" altLang="en-US" sz="12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10">
            <a:extLst>
              <a:ext uri="{FF2B5EF4-FFF2-40B4-BE49-F238E27FC236}">
                <a16:creationId xmlns:a16="http://schemas.microsoft.com/office/drawing/2014/main" id="{D7ED09AA-A3A7-869C-B595-A125EB9BD4E7}"/>
              </a:ext>
            </a:extLst>
          </p:cNvPr>
          <p:cNvGrpSpPr/>
          <p:nvPr/>
        </p:nvGrpSpPr>
        <p:grpSpPr>
          <a:xfrm>
            <a:off x="1670505" y="4954871"/>
            <a:ext cx="1987096" cy="1080284"/>
            <a:chOff x="1323148" y="3741290"/>
            <a:chExt cx="2909799" cy="1080284"/>
          </a:xfrm>
        </p:grpSpPr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403A2B37-2C9F-5C27-6A82-5F1D6397028C}"/>
                </a:ext>
              </a:extLst>
            </p:cNvPr>
            <p:cNvSpPr txBox="1"/>
            <p:nvPr/>
          </p:nvSpPr>
          <p:spPr>
            <a:xfrm>
              <a:off x="1323148" y="4052133"/>
              <a:ext cx="28995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1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F95DC213-7A5C-DD89-0279-0F769F51BBA1}"/>
                </a:ext>
              </a:extLst>
            </p:cNvPr>
            <p:cNvSpPr txBox="1"/>
            <p:nvPr/>
          </p:nvSpPr>
          <p:spPr>
            <a:xfrm>
              <a:off x="1324749" y="3741290"/>
              <a:ext cx="2908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latin typeface="Arial" panose="020B0604020202020204" pitchFamily="34" charset="0"/>
                  <a:cs typeface="Arial" panose="020B0604020202020204" pitchFamily="34" charset="0"/>
                </a:rPr>
                <a:t>Contents Graph </a:t>
              </a:r>
              <a:endParaRPr lang="ko-KR" altLang="en-US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3">
            <a:extLst>
              <a:ext uri="{FF2B5EF4-FFF2-40B4-BE49-F238E27FC236}">
                <a16:creationId xmlns:a16="http://schemas.microsoft.com/office/drawing/2014/main" id="{0425B794-E2D1-4A92-DE34-447BABC401F1}"/>
              </a:ext>
            </a:extLst>
          </p:cNvPr>
          <p:cNvGrpSpPr/>
          <p:nvPr/>
        </p:nvGrpSpPr>
        <p:grpSpPr>
          <a:xfrm>
            <a:off x="8534401" y="3893757"/>
            <a:ext cx="2021191" cy="1141840"/>
            <a:chOff x="1323148" y="3741290"/>
            <a:chExt cx="2909799" cy="1141840"/>
          </a:xfrm>
        </p:grpSpPr>
        <p:sp>
          <p:nvSpPr>
            <p:cNvPr id="13" name="TextBox 14">
              <a:extLst>
                <a:ext uri="{FF2B5EF4-FFF2-40B4-BE49-F238E27FC236}">
                  <a16:creationId xmlns:a16="http://schemas.microsoft.com/office/drawing/2014/main" id="{E50B7F10-4697-48EF-269E-7155D43BBCA6}"/>
                </a:ext>
              </a:extLst>
            </p:cNvPr>
            <p:cNvSpPr txBox="1"/>
            <p:nvPr/>
          </p:nvSpPr>
          <p:spPr>
            <a:xfrm>
              <a:off x="1323148" y="4052133"/>
              <a:ext cx="28995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5">
              <a:extLst>
                <a:ext uri="{FF2B5EF4-FFF2-40B4-BE49-F238E27FC236}">
                  <a16:creationId xmlns:a16="http://schemas.microsoft.com/office/drawing/2014/main" id="{C6F272BA-F12D-8237-DC9F-3299A6A69D4E}"/>
                </a:ext>
              </a:extLst>
            </p:cNvPr>
            <p:cNvSpPr txBox="1"/>
            <p:nvPr/>
          </p:nvSpPr>
          <p:spPr>
            <a:xfrm>
              <a:off x="1324749" y="3741290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>
                  <a:latin typeface="Arial" panose="020B0604020202020204" pitchFamily="34" charset="0"/>
                  <a:cs typeface="Arial" panose="020B0604020202020204" pitchFamily="34" charset="0"/>
                </a:rPr>
                <a:t>Contents Graph </a:t>
              </a:r>
              <a:endParaRPr lang="ko-KR" altLang="en-US" sz="14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6">
            <a:extLst>
              <a:ext uri="{FF2B5EF4-FFF2-40B4-BE49-F238E27FC236}">
                <a16:creationId xmlns:a16="http://schemas.microsoft.com/office/drawing/2014/main" id="{51D37898-D6D5-E119-CA20-84E961AA98C4}"/>
              </a:ext>
            </a:extLst>
          </p:cNvPr>
          <p:cNvGrpSpPr/>
          <p:nvPr/>
        </p:nvGrpSpPr>
        <p:grpSpPr>
          <a:xfrm>
            <a:off x="8534401" y="4954871"/>
            <a:ext cx="2021191" cy="1141840"/>
            <a:chOff x="1323148" y="3741290"/>
            <a:chExt cx="2909799" cy="1141840"/>
          </a:xfrm>
        </p:grpSpPr>
        <p:sp>
          <p:nvSpPr>
            <p:cNvPr id="16" name="TextBox 17">
              <a:extLst>
                <a:ext uri="{FF2B5EF4-FFF2-40B4-BE49-F238E27FC236}">
                  <a16:creationId xmlns:a16="http://schemas.microsoft.com/office/drawing/2014/main" id="{A56191BA-0EAE-00B9-A90E-DF2F210AEEB5}"/>
                </a:ext>
              </a:extLst>
            </p:cNvPr>
            <p:cNvSpPr txBox="1"/>
            <p:nvPr/>
          </p:nvSpPr>
          <p:spPr>
            <a:xfrm>
              <a:off x="1323148" y="4052133"/>
              <a:ext cx="28995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8">
              <a:extLst>
                <a:ext uri="{FF2B5EF4-FFF2-40B4-BE49-F238E27FC236}">
                  <a16:creationId xmlns:a16="http://schemas.microsoft.com/office/drawing/2014/main" id="{D8892FE0-1259-F45F-F942-93D411DBE7C8}"/>
                </a:ext>
              </a:extLst>
            </p:cNvPr>
            <p:cNvSpPr txBox="1"/>
            <p:nvPr/>
          </p:nvSpPr>
          <p:spPr>
            <a:xfrm>
              <a:off x="1324749" y="3741290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>
                  <a:latin typeface="Arial" panose="020B0604020202020204" pitchFamily="34" charset="0"/>
                  <a:cs typeface="Arial" panose="020B0604020202020204" pitchFamily="34" charset="0"/>
                </a:rPr>
                <a:t>Contents Graph </a:t>
              </a:r>
              <a:endParaRPr lang="ko-KR" altLang="en-US" sz="14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22">
            <a:extLst>
              <a:ext uri="{FF2B5EF4-FFF2-40B4-BE49-F238E27FC236}">
                <a16:creationId xmlns:a16="http://schemas.microsoft.com/office/drawing/2014/main" id="{FD05813C-3F29-9898-29BE-870273786CE2}"/>
              </a:ext>
            </a:extLst>
          </p:cNvPr>
          <p:cNvGrpSpPr/>
          <p:nvPr/>
        </p:nvGrpSpPr>
        <p:grpSpPr>
          <a:xfrm>
            <a:off x="1017622" y="1616325"/>
            <a:ext cx="1793672" cy="1058500"/>
            <a:chOff x="1017622" y="1478539"/>
            <a:chExt cx="1793672" cy="1058500"/>
          </a:xfrm>
        </p:grpSpPr>
        <p:sp>
          <p:nvSpPr>
            <p:cNvPr id="19" name="TextBox 20">
              <a:extLst>
                <a:ext uri="{FF2B5EF4-FFF2-40B4-BE49-F238E27FC236}">
                  <a16:creationId xmlns:a16="http://schemas.microsoft.com/office/drawing/2014/main" id="{EBA0E830-F9A4-D6B2-E138-0AD7259975E4}"/>
                </a:ext>
              </a:extLst>
            </p:cNvPr>
            <p:cNvSpPr txBox="1"/>
            <p:nvPr/>
          </p:nvSpPr>
          <p:spPr>
            <a:xfrm>
              <a:off x="1017622" y="1767598"/>
              <a:ext cx="1793671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400" b="1">
                  <a:solidFill>
                    <a:srgbClr val="462213"/>
                  </a:solidFill>
                </a:rPr>
                <a:t>43%</a:t>
              </a:r>
              <a:endParaRPr lang="ko-KR" altLang="en-US" sz="4400" b="1">
                <a:solidFill>
                  <a:srgbClr val="462213"/>
                </a:solidFill>
              </a:endParaRPr>
            </a:p>
          </p:txBody>
        </p:sp>
        <p:sp>
          <p:nvSpPr>
            <p:cNvPr id="20" name="TextBox 21">
              <a:extLst>
                <a:ext uri="{FF2B5EF4-FFF2-40B4-BE49-F238E27FC236}">
                  <a16:creationId xmlns:a16="http://schemas.microsoft.com/office/drawing/2014/main" id="{1BFF3451-3925-5D48-4276-5454D281C99A}"/>
                </a:ext>
              </a:extLst>
            </p:cNvPr>
            <p:cNvSpPr txBox="1"/>
            <p:nvPr/>
          </p:nvSpPr>
          <p:spPr>
            <a:xfrm>
              <a:off x="1017623" y="1478539"/>
              <a:ext cx="1793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Add Title Here</a:t>
              </a:r>
              <a:endParaRPr lang="ko-KR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3">
            <a:extLst>
              <a:ext uri="{FF2B5EF4-FFF2-40B4-BE49-F238E27FC236}">
                <a16:creationId xmlns:a16="http://schemas.microsoft.com/office/drawing/2014/main" id="{C3757836-1C95-6A95-8D16-DFABAD5394DA}"/>
              </a:ext>
            </a:extLst>
          </p:cNvPr>
          <p:cNvGrpSpPr/>
          <p:nvPr/>
        </p:nvGrpSpPr>
        <p:grpSpPr>
          <a:xfrm>
            <a:off x="9658756" y="1744524"/>
            <a:ext cx="1793672" cy="1058500"/>
            <a:chOff x="1017622" y="1478539"/>
            <a:chExt cx="1793672" cy="1058500"/>
          </a:xfrm>
        </p:grpSpPr>
        <p:sp>
          <p:nvSpPr>
            <p:cNvPr id="22" name="TextBox 24">
              <a:extLst>
                <a:ext uri="{FF2B5EF4-FFF2-40B4-BE49-F238E27FC236}">
                  <a16:creationId xmlns:a16="http://schemas.microsoft.com/office/drawing/2014/main" id="{8F67A3C3-4DB6-7D1A-1730-1A7E8196F7AE}"/>
                </a:ext>
              </a:extLst>
            </p:cNvPr>
            <p:cNvSpPr txBox="1"/>
            <p:nvPr/>
          </p:nvSpPr>
          <p:spPr>
            <a:xfrm>
              <a:off x="1017622" y="1767598"/>
              <a:ext cx="1793671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4400" b="1">
                  <a:solidFill>
                    <a:srgbClr val="76361B"/>
                  </a:solidFill>
                </a:rPr>
                <a:t>25%</a:t>
              </a:r>
              <a:endParaRPr lang="ko-KR" altLang="en-US" sz="4400" b="1">
                <a:solidFill>
                  <a:srgbClr val="76361B"/>
                </a:solidFill>
              </a:endParaRPr>
            </a:p>
          </p:txBody>
        </p:sp>
        <p:sp>
          <p:nvSpPr>
            <p:cNvPr id="23" name="TextBox 25">
              <a:extLst>
                <a:ext uri="{FF2B5EF4-FFF2-40B4-BE49-F238E27FC236}">
                  <a16:creationId xmlns:a16="http://schemas.microsoft.com/office/drawing/2014/main" id="{AE58A42A-8D30-317E-BC9A-8E9323959D90}"/>
                </a:ext>
              </a:extLst>
            </p:cNvPr>
            <p:cNvSpPr txBox="1"/>
            <p:nvPr/>
          </p:nvSpPr>
          <p:spPr>
            <a:xfrm>
              <a:off x="1017623" y="1478539"/>
              <a:ext cx="1793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Add Title Here</a:t>
              </a:r>
              <a:endParaRPr lang="ko-KR" altLang="en-US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4" name="TextBox 28">
            <a:extLst>
              <a:ext uri="{FF2B5EF4-FFF2-40B4-BE49-F238E27FC236}">
                <a16:creationId xmlns:a16="http://schemas.microsoft.com/office/drawing/2014/main" id="{296477B4-3E31-718E-3B89-3886CBEBB9BF}"/>
              </a:ext>
            </a:extLst>
          </p:cNvPr>
          <p:cNvSpPr txBox="1"/>
          <p:nvPr/>
        </p:nvSpPr>
        <p:spPr>
          <a:xfrm>
            <a:off x="1670504" y="2738346"/>
            <a:ext cx="22006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>
                <a:solidFill>
                  <a:schemeClr val="tx1">
                    <a:lumMod val="95000"/>
                    <a:lumOff val="5000"/>
                  </a:schemeClr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100" b="1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9">
            <a:extLst>
              <a:ext uri="{FF2B5EF4-FFF2-40B4-BE49-F238E27FC236}">
                <a16:creationId xmlns:a16="http://schemas.microsoft.com/office/drawing/2014/main" id="{CB08684C-F922-81FE-DA9B-A0E0583E97A6}"/>
              </a:ext>
            </a:extLst>
          </p:cNvPr>
          <p:cNvSpPr txBox="1"/>
          <p:nvPr/>
        </p:nvSpPr>
        <p:spPr>
          <a:xfrm>
            <a:off x="8283092" y="2725463"/>
            <a:ext cx="2238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>
                <a:solidFill>
                  <a:schemeClr val="tx1">
                    <a:lumMod val="95000"/>
                    <a:lumOff val="5000"/>
                  </a:schemeClr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b="1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71" name="文本框 24">
            <a:extLst>
              <a:ext uri="{FF2B5EF4-FFF2-40B4-BE49-F238E27FC236}">
                <a16:creationId xmlns:a16="http://schemas.microsoft.com/office/drawing/2014/main" id="{93501D07-5C7D-463A-B5B8-7BE3AD8C22DC}"/>
              </a:ext>
            </a:extLst>
          </p:cNvPr>
          <p:cNvSpPr txBox="1"/>
          <p:nvPr/>
        </p:nvSpPr>
        <p:spPr>
          <a:xfrm>
            <a:off x="1522881" y="963641"/>
            <a:ext cx="3058933" cy="36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sym typeface="+mn-ea"/>
              </a:rPr>
              <a:t>Click here to add your title</a:t>
            </a:r>
          </a:p>
        </p:txBody>
      </p:sp>
      <p:sp>
        <p:nvSpPr>
          <p:cNvPr id="72" name="TextBox 9">
            <a:extLst>
              <a:ext uri="{FF2B5EF4-FFF2-40B4-BE49-F238E27FC236}">
                <a16:creationId xmlns:a16="http://schemas.microsoft.com/office/drawing/2014/main" id="{5DBE8C5F-9368-41F8-A062-FD0AD50AC429}"/>
              </a:ext>
            </a:extLst>
          </p:cNvPr>
          <p:cNvSpPr txBox="1"/>
          <p:nvPr/>
        </p:nvSpPr>
        <p:spPr>
          <a:xfrm>
            <a:off x="1564442" y="482890"/>
            <a:ext cx="592507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VULTURE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88B1A0D4-9AAC-44AD-AABA-206686E1CB08}"/>
              </a:ext>
            </a:extLst>
          </p:cNvPr>
          <p:cNvSpPr/>
          <p:nvPr/>
        </p:nvSpPr>
        <p:spPr>
          <a:xfrm>
            <a:off x="1564442" y="274473"/>
            <a:ext cx="10627558" cy="1063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51D15D8C-F669-4D19-B867-919AF95F2E35}"/>
              </a:ext>
            </a:extLst>
          </p:cNvPr>
          <p:cNvSpPr/>
          <p:nvPr/>
        </p:nvSpPr>
        <p:spPr>
          <a:xfrm>
            <a:off x="246784" y="161446"/>
            <a:ext cx="801527" cy="1050011"/>
          </a:xfrm>
          <a:custGeom>
            <a:avLst/>
            <a:gdLst>
              <a:gd name="connsiteX0" fmla="*/ 592060 w 1383694"/>
              <a:gd name="connsiteY0" fmla="*/ 1395663 h 1812658"/>
              <a:gd name="connsiteX1" fmla="*/ 503409 w 1383694"/>
              <a:gd name="connsiteY1" fmla="*/ 1366911 h 1812658"/>
              <a:gd name="connsiteX2" fmla="*/ 493140 w 1383694"/>
              <a:gd name="connsiteY2" fmla="*/ 1366911 h 1812658"/>
              <a:gd name="connsiteX3" fmla="*/ 435980 w 1383694"/>
              <a:gd name="connsiteY3" fmla="*/ 1414831 h 1812658"/>
              <a:gd name="connsiteX4" fmla="*/ 395933 w 1383694"/>
              <a:gd name="connsiteY4" fmla="*/ 1427837 h 1812658"/>
              <a:gd name="connsiteX5" fmla="*/ 394564 w 1383694"/>
              <a:gd name="connsiteY5" fmla="*/ 1429207 h 1812658"/>
              <a:gd name="connsiteX6" fmla="*/ 382241 w 1383694"/>
              <a:gd name="connsiteY6" fmla="*/ 1436394 h 1812658"/>
              <a:gd name="connsiteX7" fmla="*/ 370262 w 1383694"/>
              <a:gd name="connsiteY7" fmla="*/ 1437079 h 1812658"/>
              <a:gd name="connsiteX8" fmla="*/ 343221 w 1383694"/>
              <a:gd name="connsiteY8" fmla="*/ 1490475 h 1812658"/>
              <a:gd name="connsiteX9" fmla="*/ 330215 w 1383694"/>
              <a:gd name="connsiteY9" fmla="*/ 1512723 h 1812658"/>
              <a:gd name="connsiteX10" fmla="*/ 225477 w 1383694"/>
              <a:gd name="connsiteY10" fmla="*/ 1700635 h 1812658"/>
              <a:gd name="connsiteX11" fmla="*/ 215208 w 1383694"/>
              <a:gd name="connsiteY11" fmla="*/ 1711246 h 1812658"/>
              <a:gd name="connsiteX12" fmla="*/ 169343 w 1383694"/>
              <a:gd name="connsiteY12" fmla="*/ 1739655 h 1812658"/>
              <a:gd name="connsiteX13" fmla="*/ 161813 w 1383694"/>
              <a:gd name="connsiteY13" fmla="*/ 1754716 h 1812658"/>
              <a:gd name="connsiteX14" fmla="*/ 106706 w 1383694"/>
              <a:gd name="connsiteY14" fmla="*/ 1788944 h 1812658"/>
              <a:gd name="connsiteX15" fmla="*/ 97464 w 1383694"/>
              <a:gd name="connsiteY15" fmla="*/ 1797501 h 1812658"/>
              <a:gd name="connsiteX16" fmla="*/ 31404 w 1383694"/>
              <a:gd name="connsiteY16" fmla="*/ 1812219 h 1812658"/>
              <a:gd name="connsiteX17" fmla="*/ 941 w 1383694"/>
              <a:gd name="connsiteY17" fmla="*/ 1780044 h 1812658"/>
              <a:gd name="connsiteX18" fmla="*/ 24558 w 1383694"/>
              <a:gd name="connsiteY18" fmla="*/ 1631494 h 1812658"/>
              <a:gd name="connsiteX19" fmla="*/ 32431 w 1383694"/>
              <a:gd name="connsiteY19" fmla="*/ 1548320 h 1812658"/>
              <a:gd name="connsiteX20" fmla="*/ 67686 w 1383694"/>
              <a:gd name="connsiteY20" fmla="*/ 1442555 h 1812658"/>
              <a:gd name="connsiteX21" fmla="*/ 73504 w 1383694"/>
              <a:gd name="connsiteY21" fmla="*/ 1418938 h 1812658"/>
              <a:gd name="connsiteX22" fmla="*/ 97464 w 1383694"/>
              <a:gd name="connsiteY22" fmla="*/ 1311462 h 1812658"/>
              <a:gd name="connsiteX23" fmla="*/ 119712 w 1383694"/>
              <a:gd name="connsiteY23" fmla="*/ 1256013 h 1812658"/>
              <a:gd name="connsiteX24" fmla="*/ 115263 w 1383694"/>
              <a:gd name="connsiteY24" fmla="*/ 1231711 h 1812658"/>
              <a:gd name="connsiteX25" fmla="*/ 112182 w 1383694"/>
              <a:gd name="connsiteY25" fmla="*/ 1178315 h 1812658"/>
              <a:gd name="connsiteX26" fmla="*/ 118343 w 1383694"/>
              <a:gd name="connsiteY26" fmla="*/ 1159147 h 1812658"/>
              <a:gd name="connsiteX27" fmla="*/ 158048 w 1383694"/>
              <a:gd name="connsiteY27" fmla="*/ 1005805 h 1812658"/>
              <a:gd name="connsiteX28" fmla="*/ 226504 w 1383694"/>
              <a:gd name="connsiteY28" fmla="*/ 861705 h 1812658"/>
              <a:gd name="connsiteX29" fmla="*/ 242591 w 1383694"/>
              <a:gd name="connsiteY29" fmla="*/ 836034 h 1812658"/>
              <a:gd name="connsiteX30" fmla="*/ 355201 w 1383694"/>
              <a:gd name="connsiteY30" fmla="*/ 639907 h 1812658"/>
              <a:gd name="connsiteX31" fmla="*/ 378134 w 1383694"/>
              <a:gd name="connsiteY31" fmla="*/ 614236 h 1812658"/>
              <a:gd name="connsiteX32" fmla="*/ 501013 w 1383694"/>
              <a:gd name="connsiteY32" fmla="*/ 507102 h 1812658"/>
              <a:gd name="connsiteX33" fmla="*/ 520181 w 1383694"/>
              <a:gd name="connsiteY33" fmla="*/ 495122 h 1812658"/>
              <a:gd name="connsiteX34" fmla="*/ 652301 w 1383694"/>
              <a:gd name="connsiteY34" fmla="*/ 408868 h 1812658"/>
              <a:gd name="connsiteX35" fmla="*/ 809065 w 1383694"/>
              <a:gd name="connsiteY35" fmla="*/ 360606 h 1812658"/>
              <a:gd name="connsiteX36" fmla="*/ 846032 w 1383694"/>
              <a:gd name="connsiteY36" fmla="*/ 355130 h 1812658"/>
              <a:gd name="connsiteX37" fmla="*/ 918595 w 1383694"/>
              <a:gd name="connsiteY37" fmla="*/ 297626 h 1812658"/>
              <a:gd name="connsiteX38" fmla="*/ 951454 w 1383694"/>
              <a:gd name="connsiteY38" fmla="*/ 262372 h 1812658"/>
              <a:gd name="connsiteX39" fmla="*/ 998004 w 1383694"/>
              <a:gd name="connsiteY39" fmla="*/ 251076 h 1812658"/>
              <a:gd name="connsiteX40" fmla="*/ 963776 w 1383694"/>
              <a:gd name="connsiteY40" fmla="*/ 202472 h 1812658"/>
              <a:gd name="connsiteX41" fmla="*/ 921334 w 1383694"/>
              <a:gd name="connsiteY41" fmla="*/ 76513 h 1812658"/>
              <a:gd name="connsiteX42" fmla="*/ 1021964 w 1383694"/>
              <a:gd name="connsiteY42" fmla="*/ 185 h 1812658"/>
              <a:gd name="connsiteX43" fmla="*/ 1157850 w 1383694"/>
              <a:gd name="connsiteY43" fmla="*/ 30648 h 1812658"/>
              <a:gd name="connsiteX44" fmla="*/ 1212614 w 1383694"/>
              <a:gd name="connsiteY44" fmla="*/ 68983 h 1812658"/>
              <a:gd name="connsiteX45" fmla="*/ 1338916 w 1383694"/>
              <a:gd name="connsiteY45" fmla="*/ 152500 h 1812658"/>
              <a:gd name="connsiteX46" fmla="*/ 1377936 w 1383694"/>
              <a:gd name="connsiteY46" fmla="*/ 190493 h 1812658"/>
              <a:gd name="connsiteX47" fmla="*/ 1358768 w 1383694"/>
              <a:gd name="connsiteY47" fmla="*/ 254841 h 1812658"/>
              <a:gd name="connsiteX48" fmla="*/ 1329332 w 1383694"/>
              <a:gd name="connsiteY48" fmla="*/ 226090 h 1812658"/>
              <a:gd name="connsiteX49" fmla="*/ 1216037 w 1383694"/>
              <a:gd name="connsiteY49" fmla="*/ 207264 h 1812658"/>
              <a:gd name="connsiteX50" fmla="*/ 1312903 w 1383694"/>
              <a:gd name="connsiteY50" fmla="*/ 279486 h 1812658"/>
              <a:gd name="connsiteX51" fmla="*/ 1361507 w 1383694"/>
              <a:gd name="connsiteY51" fmla="*/ 398257 h 1812658"/>
              <a:gd name="connsiteX52" fmla="*/ 1363560 w 1383694"/>
              <a:gd name="connsiteY52" fmla="*/ 464317 h 1812658"/>
              <a:gd name="connsiteX53" fmla="*/ 1326594 w 1383694"/>
              <a:gd name="connsiteY53" fmla="*/ 551599 h 1812658"/>
              <a:gd name="connsiteX54" fmla="*/ 1301265 w 1383694"/>
              <a:gd name="connsiteY54" fmla="*/ 577612 h 1812658"/>
              <a:gd name="connsiteX55" fmla="*/ 1274910 w 1383694"/>
              <a:gd name="connsiteY55" fmla="*/ 616974 h 1812658"/>
              <a:gd name="connsiteX56" fmla="*/ 1242735 w 1383694"/>
              <a:gd name="connsiteY56" fmla="*/ 671739 h 1812658"/>
              <a:gd name="connsiteX57" fmla="*/ 1222541 w 1383694"/>
              <a:gd name="connsiteY57" fmla="*/ 683377 h 1812658"/>
              <a:gd name="connsiteX58" fmla="*/ 1211245 w 1383694"/>
              <a:gd name="connsiteY58" fmla="*/ 715551 h 1812658"/>
              <a:gd name="connsiteX59" fmla="*/ 1193447 w 1383694"/>
              <a:gd name="connsiteY59" fmla="*/ 771001 h 1812658"/>
              <a:gd name="connsiteX60" fmla="*/ 1180782 w 1383694"/>
              <a:gd name="connsiteY60" fmla="*/ 760390 h 1812658"/>
              <a:gd name="connsiteX61" fmla="*/ 1172910 w 1383694"/>
              <a:gd name="connsiteY61" fmla="*/ 775108 h 1812658"/>
              <a:gd name="connsiteX62" fmla="*/ 1125333 w 1383694"/>
              <a:gd name="connsiteY62" fmla="*/ 842880 h 1812658"/>
              <a:gd name="connsiteX63" fmla="*/ 1111299 w 1383694"/>
              <a:gd name="connsiteY63" fmla="*/ 854517 h 1812658"/>
              <a:gd name="connsiteX64" fmla="*/ 1091105 w 1383694"/>
              <a:gd name="connsiteY64" fmla="*/ 865813 h 1812658"/>
              <a:gd name="connsiteX65" fmla="*/ 1060642 w 1383694"/>
              <a:gd name="connsiteY65" fmla="*/ 896275 h 1812658"/>
              <a:gd name="connsiteX66" fmla="*/ 1052427 w 1383694"/>
              <a:gd name="connsiteY66" fmla="*/ 912705 h 1812658"/>
              <a:gd name="connsiteX67" fmla="*/ 1044555 w 1383694"/>
              <a:gd name="connsiteY67" fmla="*/ 894222 h 1812658"/>
              <a:gd name="connsiteX68" fmla="*/ 1032575 w 1383694"/>
              <a:gd name="connsiteY68" fmla="*/ 906202 h 1812658"/>
              <a:gd name="connsiteX69" fmla="*/ 917911 w 1383694"/>
              <a:gd name="connsiteY69" fmla="*/ 1123550 h 1812658"/>
              <a:gd name="connsiteX70" fmla="*/ 914830 w 1383694"/>
              <a:gd name="connsiteY70" fmla="*/ 1146825 h 1812658"/>
              <a:gd name="connsiteX71" fmla="*/ 895663 w 1383694"/>
              <a:gd name="connsiteY71" fmla="*/ 1207409 h 1812658"/>
              <a:gd name="connsiteX72" fmla="*/ 898058 w 1383694"/>
              <a:gd name="connsiteY72" fmla="*/ 1218704 h 1812658"/>
              <a:gd name="connsiteX73" fmla="*/ 885394 w 1383694"/>
              <a:gd name="connsiteY73" fmla="*/ 1251221 h 1812658"/>
              <a:gd name="connsiteX74" fmla="*/ 882656 w 1383694"/>
              <a:gd name="connsiteY74" fmla="*/ 1257039 h 1812658"/>
              <a:gd name="connsiteX75" fmla="*/ 880944 w 1383694"/>
              <a:gd name="connsiteY75" fmla="*/ 1323442 h 1812658"/>
              <a:gd name="connsiteX76" fmla="*/ 877864 w 1383694"/>
              <a:gd name="connsiteY76" fmla="*/ 1334053 h 1812658"/>
              <a:gd name="connsiteX77" fmla="*/ 861434 w 1383694"/>
              <a:gd name="connsiteY77" fmla="*/ 1361435 h 1812658"/>
              <a:gd name="connsiteX78" fmla="*/ 870676 w 1383694"/>
              <a:gd name="connsiteY78" fmla="*/ 1420992 h 1812658"/>
              <a:gd name="connsiteX79" fmla="*/ 942897 w 1383694"/>
              <a:gd name="connsiteY79" fmla="*/ 1453508 h 1812658"/>
              <a:gd name="connsiteX80" fmla="*/ 1009300 w 1383694"/>
              <a:gd name="connsiteY80" fmla="*/ 1460696 h 1812658"/>
              <a:gd name="connsiteX81" fmla="*/ 1020937 w 1383694"/>
              <a:gd name="connsiteY81" fmla="*/ 1490817 h 1812658"/>
              <a:gd name="connsiteX82" fmla="*/ 958300 w 1383694"/>
              <a:gd name="connsiteY82" fmla="*/ 1488079 h 1812658"/>
              <a:gd name="connsiteX83" fmla="*/ 1057561 w 1383694"/>
              <a:gd name="connsiteY83" fmla="*/ 1528810 h 1812658"/>
              <a:gd name="connsiteX84" fmla="*/ 1080836 w 1383694"/>
              <a:gd name="connsiteY84" fmla="*/ 1553112 h 1812658"/>
              <a:gd name="connsiteX85" fmla="*/ 1069541 w 1383694"/>
              <a:gd name="connsiteY85" fmla="*/ 1613696 h 1812658"/>
              <a:gd name="connsiteX86" fmla="*/ 1064407 w 1383694"/>
              <a:gd name="connsiteY86" fmla="*/ 1613696 h 1812658"/>
              <a:gd name="connsiteX87" fmla="*/ 1061669 w 1383694"/>
              <a:gd name="connsiteY87" fmla="*/ 1604454 h 1812658"/>
              <a:gd name="connsiteX88" fmla="*/ 1046608 w 1383694"/>
              <a:gd name="connsiteY88" fmla="*/ 1582206 h 1812658"/>
              <a:gd name="connsiteX89" fmla="*/ 1020595 w 1383694"/>
              <a:gd name="connsiteY89" fmla="*/ 1571595 h 1812658"/>
              <a:gd name="connsiteX90" fmla="*/ 984998 w 1383694"/>
              <a:gd name="connsiteY90" fmla="*/ 1550374 h 1812658"/>
              <a:gd name="connsiteX91" fmla="*/ 927837 w 1383694"/>
              <a:gd name="connsiteY91" fmla="*/ 1530522 h 1812658"/>
              <a:gd name="connsiteX92" fmla="*/ 952481 w 1383694"/>
              <a:gd name="connsiteY92" fmla="*/ 1593501 h 1812658"/>
              <a:gd name="connsiteX93" fmla="*/ 936394 w 1383694"/>
              <a:gd name="connsiteY93" fmla="*/ 1622595 h 1812658"/>
              <a:gd name="connsiteX94" fmla="*/ 904562 w 1383694"/>
              <a:gd name="connsiteY94" fmla="*/ 1586656 h 1812658"/>
              <a:gd name="connsiteX95" fmla="*/ 776549 w 1383694"/>
              <a:gd name="connsiteY95" fmla="*/ 1522307 h 1812658"/>
              <a:gd name="connsiteX96" fmla="*/ 755670 w 1383694"/>
              <a:gd name="connsiteY96" fmla="*/ 1522307 h 1812658"/>
              <a:gd name="connsiteX97" fmla="*/ 674891 w 1383694"/>
              <a:gd name="connsiteY97" fmla="*/ 1530179 h 1812658"/>
              <a:gd name="connsiteX98" fmla="*/ 661543 w 1383694"/>
              <a:gd name="connsiteY98" fmla="*/ 1530179 h 1812658"/>
              <a:gd name="connsiteX99" fmla="*/ 659831 w 1383694"/>
              <a:gd name="connsiteY99" fmla="*/ 1516830 h 1812658"/>
              <a:gd name="connsiteX100" fmla="*/ 719388 w 1383694"/>
              <a:gd name="connsiteY100" fmla="*/ 1476441 h 1812658"/>
              <a:gd name="connsiteX101" fmla="*/ 777918 w 1383694"/>
              <a:gd name="connsiteY101" fmla="*/ 1474388 h 1812658"/>
              <a:gd name="connsiteX102" fmla="*/ 803589 w 1383694"/>
              <a:gd name="connsiteY102" fmla="*/ 1445294 h 1812658"/>
              <a:gd name="connsiteX103" fmla="*/ 789898 w 1383694"/>
              <a:gd name="connsiteY103" fmla="*/ 1361777 h 1812658"/>
              <a:gd name="connsiteX104" fmla="*/ 772441 w 1383694"/>
              <a:gd name="connsiteY104" fmla="*/ 1331657 h 1812658"/>
              <a:gd name="connsiteX105" fmla="*/ 756697 w 1383694"/>
              <a:gd name="connsiteY105" fmla="*/ 1313516 h 1812658"/>
              <a:gd name="connsiteX106" fmla="*/ 726918 w 1383694"/>
              <a:gd name="connsiteY106" fmla="*/ 1321046 h 1812658"/>
              <a:gd name="connsiteX107" fmla="*/ 726918 w 1383694"/>
              <a:gd name="connsiteY107" fmla="*/ 1282368 h 1812658"/>
              <a:gd name="connsiteX108" fmla="*/ 716650 w 1383694"/>
              <a:gd name="connsiteY108" fmla="*/ 1290241 h 1812658"/>
              <a:gd name="connsiteX109" fmla="*/ 690979 w 1383694"/>
              <a:gd name="connsiteY109" fmla="*/ 1288187 h 1812658"/>
              <a:gd name="connsiteX110" fmla="*/ 690979 w 1383694"/>
              <a:gd name="connsiteY110" fmla="*/ 1316596 h 1812658"/>
              <a:gd name="connsiteX111" fmla="*/ 701589 w 1383694"/>
              <a:gd name="connsiteY111" fmla="*/ 1327549 h 1812658"/>
              <a:gd name="connsiteX112" fmla="*/ 696455 w 1383694"/>
              <a:gd name="connsiteY112" fmla="*/ 1333026 h 1812658"/>
              <a:gd name="connsiteX113" fmla="*/ 683448 w 1383694"/>
              <a:gd name="connsiteY113" fmla="*/ 1345690 h 1812658"/>
              <a:gd name="connsiteX114" fmla="*/ 695086 w 1383694"/>
              <a:gd name="connsiteY114" fmla="*/ 1352878 h 1812658"/>
              <a:gd name="connsiteX115" fmla="*/ 767650 w 1383694"/>
              <a:gd name="connsiteY115" fmla="*/ 1373757 h 1812658"/>
              <a:gd name="connsiteX116" fmla="*/ 784764 w 1383694"/>
              <a:gd name="connsiteY116" fmla="*/ 1404905 h 1812658"/>
              <a:gd name="connsiteX117" fmla="*/ 684133 w 1383694"/>
              <a:gd name="connsiteY117" fmla="*/ 1388817 h 1812658"/>
              <a:gd name="connsiteX118" fmla="*/ 696113 w 1383694"/>
              <a:gd name="connsiteY118" fmla="*/ 1431260 h 1812658"/>
              <a:gd name="connsiteX119" fmla="*/ 662912 w 1383694"/>
              <a:gd name="connsiteY119" fmla="*/ 1415858 h 1812658"/>
              <a:gd name="connsiteX120" fmla="*/ 618415 w 1383694"/>
              <a:gd name="connsiteY120" fmla="*/ 1400113 h 1812658"/>
              <a:gd name="connsiteX121" fmla="*/ 591375 w 1383694"/>
              <a:gd name="connsiteY121" fmla="*/ 1396348 h 1812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383694" h="1812658">
                <a:moveTo>
                  <a:pt x="592060" y="1395663"/>
                </a:moveTo>
                <a:cubicBezTo>
                  <a:pt x="565019" y="1378549"/>
                  <a:pt x="531818" y="1379576"/>
                  <a:pt x="503409" y="1366911"/>
                </a:cubicBezTo>
                <a:cubicBezTo>
                  <a:pt x="500328" y="1365542"/>
                  <a:pt x="494510" y="1365200"/>
                  <a:pt x="493140" y="1366911"/>
                </a:cubicBezTo>
                <a:cubicBezTo>
                  <a:pt x="477053" y="1386764"/>
                  <a:pt x="443167" y="1384710"/>
                  <a:pt x="435980" y="1414831"/>
                </a:cubicBezTo>
                <a:cubicBezTo>
                  <a:pt x="416127" y="1399086"/>
                  <a:pt x="407570" y="1417911"/>
                  <a:pt x="395933" y="1427837"/>
                </a:cubicBezTo>
                <a:cubicBezTo>
                  <a:pt x="395933" y="1427837"/>
                  <a:pt x="394564" y="1429207"/>
                  <a:pt x="394564" y="1429207"/>
                </a:cubicBezTo>
                <a:cubicBezTo>
                  <a:pt x="390456" y="1431603"/>
                  <a:pt x="388403" y="1437764"/>
                  <a:pt x="382241" y="1436394"/>
                </a:cubicBezTo>
                <a:cubicBezTo>
                  <a:pt x="377792" y="1427153"/>
                  <a:pt x="374027" y="1429207"/>
                  <a:pt x="370262" y="1437079"/>
                </a:cubicBezTo>
                <a:cubicBezTo>
                  <a:pt x="361362" y="1454878"/>
                  <a:pt x="352121" y="1472676"/>
                  <a:pt x="343221" y="1490475"/>
                </a:cubicBezTo>
                <a:cubicBezTo>
                  <a:pt x="338772" y="1498005"/>
                  <a:pt x="334664" y="1505193"/>
                  <a:pt x="330215" y="1512723"/>
                </a:cubicBezTo>
                <a:cubicBezTo>
                  <a:pt x="299410" y="1577756"/>
                  <a:pt x="265181" y="1640736"/>
                  <a:pt x="225477" y="1700635"/>
                </a:cubicBezTo>
                <a:cubicBezTo>
                  <a:pt x="222054" y="1704058"/>
                  <a:pt x="218631" y="1707823"/>
                  <a:pt x="215208" y="1711246"/>
                </a:cubicBezTo>
                <a:cubicBezTo>
                  <a:pt x="198437" y="1718092"/>
                  <a:pt x="192960" y="1742736"/>
                  <a:pt x="169343" y="1739655"/>
                </a:cubicBezTo>
                <a:cubicBezTo>
                  <a:pt x="167631" y="1739655"/>
                  <a:pt x="164209" y="1749581"/>
                  <a:pt x="161813" y="1754716"/>
                </a:cubicBezTo>
                <a:cubicBezTo>
                  <a:pt x="146752" y="1771145"/>
                  <a:pt x="136826" y="1795789"/>
                  <a:pt x="106706" y="1788944"/>
                </a:cubicBezTo>
                <a:cubicBezTo>
                  <a:pt x="104310" y="1788259"/>
                  <a:pt x="100544" y="1794420"/>
                  <a:pt x="97464" y="1797501"/>
                </a:cubicBezTo>
                <a:cubicBezTo>
                  <a:pt x="75558" y="1802635"/>
                  <a:pt x="53652" y="1809138"/>
                  <a:pt x="31404" y="1812219"/>
                </a:cubicBezTo>
                <a:cubicBezTo>
                  <a:pt x="8129" y="1815642"/>
                  <a:pt x="2652" y="1798527"/>
                  <a:pt x="941" y="1780044"/>
                </a:cubicBezTo>
                <a:cubicBezTo>
                  <a:pt x="-3851" y="1728360"/>
                  <a:pt x="10525" y="1679756"/>
                  <a:pt x="24558" y="1631494"/>
                </a:cubicBezTo>
                <a:cubicBezTo>
                  <a:pt x="32431" y="1604112"/>
                  <a:pt x="25243" y="1576045"/>
                  <a:pt x="32431" y="1548320"/>
                </a:cubicBezTo>
                <a:cubicBezTo>
                  <a:pt x="41672" y="1512038"/>
                  <a:pt x="50914" y="1476099"/>
                  <a:pt x="67686" y="1442555"/>
                </a:cubicBezTo>
                <a:cubicBezTo>
                  <a:pt x="71451" y="1434683"/>
                  <a:pt x="75900" y="1426468"/>
                  <a:pt x="73504" y="1418938"/>
                </a:cubicBezTo>
                <a:cubicBezTo>
                  <a:pt x="60840" y="1378207"/>
                  <a:pt x="87538" y="1346717"/>
                  <a:pt x="97464" y="1311462"/>
                </a:cubicBezTo>
                <a:cubicBezTo>
                  <a:pt x="102940" y="1292294"/>
                  <a:pt x="112524" y="1274496"/>
                  <a:pt x="119712" y="1256013"/>
                </a:cubicBezTo>
                <a:cubicBezTo>
                  <a:pt x="123135" y="1247113"/>
                  <a:pt x="125189" y="1240952"/>
                  <a:pt x="115263" y="1231711"/>
                </a:cubicBezTo>
                <a:cubicBezTo>
                  <a:pt x="100544" y="1217335"/>
                  <a:pt x="109786" y="1196456"/>
                  <a:pt x="112182" y="1178315"/>
                </a:cubicBezTo>
                <a:cubicBezTo>
                  <a:pt x="113209" y="1171812"/>
                  <a:pt x="118685" y="1165308"/>
                  <a:pt x="118343" y="1159147"/>
                </a:cubicBezTo>
                <a:cubicBezTo>
                  <a:pt x="115263" y="1103355"/>
                  <a:pt x="146068" y="1056805"/>
                  <a:pt x="158048" y="1005805"/>
                </a:cubicBezTo>
                <a:cubicBezTo>
                  <a:pt x="171054" y="951383"/>
                  <a:pt x="199121" y="907571"/>
                  <a:pt x="226504" y="861705"/>
                </a:cubicBezTo>
                <a:cubicBezTo>
                  <a:pt x="236772" y="856229"/>
                  <a:pt x="236088" y="843907"/>
                  <a:pt x="242591" y="836034"/>
                </a:cubicBezTo>
                <a:cubicBezTo>
                  <a:pt x="284007" y="772712"/>
                  <a:pt x="308309" y="700149"/>
                  <a:pt x="355201" y="639907"/>
                </a:cubicBezTo>
                <a:cubicBezTo>
                  <a:pt x="366497" y="634431"/>
                  <a:pt x="371631" y="623820"/>
                  <a:pt x="378134" y="614236"/>
                </a:cubicBezTo>
                <a:cubicBezTo>
                  <a:pt x="416127" y="575216"/>
                  <a:pt x="453094" y="534827"/>
                  <a:pt x="501013" y="507102"/>
                </a:cubicBezTo>
                <a:cubicBezTo>
                  <a:pt x="509228" y="505733"/>
                  <a:pt x="515046" y="500941"/>
                  <a:pt x="520181" y="495122"/>
                </a:cubicBezTo>
                <a:cubicBezTo>
                  <a:pt x="566388" y="469794"/>
                  <a:pt x="605409" y="434197"/>
                  <a:pt x="652301" y="408868"/>
                </a:cubicBezTo>
                <a:cubicBezTo>
                  <a:pt x="701932" y="381828"/>
                  <a:pt x="755670" y="372928"/>
                  <a:pt x="809065" y="360606"/>
                </a:cubicBezTo>
                <a:cubicBezTo>
                  <a:pt x="821388" y="357868"/>
                  <a:pt x="833710" y="355814"/>
                  <a:pt x="846032" y="355130"/>
                </a:cubicBezTo>
                <a:cubicBezTo>
                  <a:pt x="891897" y="352049"/>
                  <a:pt x="905931" y="341438"/>
                  <a:pt x="918595" y="297626"/>
                </a:cubicBezTo>
                <a:cubicBezTo>
                  <a:pt x="923730" y="279828"/>
                  <a:pt x="933313" y="270929"/>
                  <a:pt x="951454" y="262372"/>
                </a:cubicBezTo>
                <a:cubicBezTo>
                  <a:pt x="966857" y="255184"/>
                  <a:pt x="981917" y="256211"/>
                  <a:pt x="998004" y="251076"/>
                </a:cubicBezTo>
                <a:cubicBezTo>
                  <a:pt x="990474" y="231224"/>
                  <a:pt x="979864" y="215137"/>
                  <a:pt x="963776" y="202472"/>
                </a:cubicBezTo>
                <a:cubicBezTo>
                  <a:pt x="922360" y="169614"/>
                  <a:pt x="916199" y="123748"/>
                  <a:pt x="921334" y="76513"/>
                </a:cubicBezTo>
                <a:cubicBezTo>
                  <a:pt x="926125" y="33728"/>
                  <a:pt x="971307" y="2581"/>
                  <a:pt x="1021964" y="185"/>
                </a:cubicBezTo>
                <a:cubicBezTo>
                  <a:pt x="1070226" y="-1869"/>
                  <a:pt x="1114038" y="13533"/>
                  <a:pt x="1157850" y="30648"/>
                </a:cubicBezTo>
                <a:cubicBezTo>
                  <a:pt x="1180098" y="39205"/>
                  <a:pt x="1195843" y="53580"/>
                  <a:pt x="1212614" y="68983"/>
                </a:cubicBezTo>
                <a:cubicBezTo>
                  <a:pt x="1249923" y="103553"/>
                  <a:pt x="1290997" y="132990"/>
                  <a:pt x="1338916" y="152500"/>
                </a:cubicBezTo>
                <a:cubicBezTo>
                  <a:pt x="1355688" y="159345"/>
                  <a:pt x="1370406" y="171667"/>
                  <a:pt x="1377936" y="190493"/>
                </a:cubicBezTo>
                <a:cubicBezTo>
                  <a:pt x="1388889" y="217191"/>
                  <a:pt x="1385124" y="233962"/>
                  <a:pt x="1358768" y="254841"/>
                </a:cubicBezTo>
                <a:cubicBezTo>
                  <a:pt x="1358084" y="235331"/>
                  <a:pt x="1351238" y="221640"/>
                  <a:pt x="1329332" y="226090"/>
                </a:cubicBezTo>
                <a:cubicBezTo>
                  <a:pt x="1293050" y="213083"/>
                  <a:pt x="1255742" y="205553"/>
                  <a:pt x="1216037" y="207264"/>
                </a:cubicBezTo>
                <a:cubicBezTo>
                  <a:pt x="1246843" y="233962"/>
                  <a:pt x="1291339" y="241492"/>
                  <a:pt x="1312903" y="279486"/>
                </a:cubicBezTo>
                <a:cubicBezTo>
                  <a:pt x="1328990" y="319190"/>
                  <a:pt x="1343366" y="359579"/>
                  <a:pt x="1361507" y="398257"/>
                </a:cubicBezTo>
                <a:cubicBezTo>
                  <a:pt x="1372117" y="420848"/>
                  <a:pt x="1370064" y="447888"/>
                  <a:pt x="1363560" y="464317"/>
                </a:cubicBezTo>
                <a:cubicBezTo>
                  <a:pt x="1352265" y="493753"/>
                  <a:pt x="1347131" y="528666"/>
                  <a:pt x="1326594" y="551599"/>
                </a:cubicBezTo>
                <a:cubicBezTo>
                  <a:pt x="1319748" y="559129"/>
                  <a:pt x="1308111" y="567001"/>
                  <a:pt x="1301265" y="577612"/>
                </a:cubicBezTo>
                <a:cubicBezTo>
                  <a:pt x="1292708" y="590961"/>
                  <a:pt x="1281071" y="602941"/>
                  <a:pt x="1274910" y="616974"/>
                </a:cubicBezTo>
                <a:cubicBezTo>
                  <a:pt x="1266010" y="636827"/>
                  <a:pt x="1247869" y="650518"/>
                  <a:pt x="1242735" y="671739"/>
                </a:cubicBezTo>
                <a:cubicBezTo>
                  <a:pt x="1235890" y="675505"/>
                  <a:pt x="1224937" y="669686"/>
                  <a:pt x="1222541" y="683377"/>
                </a:cubicBezTo>
                <a:cubicBezTo>
                  <a:pt x="1220487" y="694330"/>
                  <a:pt x="1215010" y="704940"/>
                  <a:pt x="1211245" y="715551"/>
                </a:cubicBezTo>
                <a:cubicBezTo>
                  <a:pt x="1203373" y="733692"/>
                  <a:pt x="1191393" y="750464"/>
                  <a:pt x="1193447" y="771001"/>
                </a:cubicBezTo>
                <a:cubicBezTo>
                  <a:pt x="1181809" y="774081"/>
                  <a:pt x="1186943" y="759706"/>
                  <a:pt x="1180782" y="760390"/>
                </a:cubicBezTo>
                <a:cubicBezTo>
                  <a:pt x="1173252" y="761417"/>
                  <a:pt x="1173937" y="768947"/>
                  <a:pt x="1172910" y="775108"/>
                </a:cubicBezTo>
                <a:cubicBezTo>
                  <a:pt x="1167433" y="804887"/>
                  <a:pt x="1152715" y="828162"/>
                  <a:pt x="1125333" y="842880"/>
                </a:cubicBezTo>
                <a:cubicBezTo>
                  <a:pt x="1120199" y="845618"/>
                  <a:pt x="1114722" y="849725"/>
                  <a:pt x="1111299" y="854517"/>
                </a:cubicBezTo>
                <a:cubicBezTo>
                  <a:pt x="1106165" y="861705"/>
                  <a:pt x="1109588" y="882584"/>
                  <a:pt x="1091105" y="865813"/>
                </a:cubicBezTo>
                <a:cubicBezTo>
                  <a:pt x="1083232" y="878135"/>
                  <a:pt x="1066803" y="882242"/>
                  <a:pt x="1060642" y="896275"/>
                </a:cubicBezTo>
                <a:cubicBezTo>
                  <a:pt x="1058246" y="901752"/>
                  <a:pt x="1055165" y="906886"/>
                  <a:pt x="1052427" y="912705"/>
                </a:cubicBezTo>
                <a:cubicBezTo>
                  <a:pt x="1045924" y="907228"/>
                  <a:pt x="1054481" y="895933"/>
                  <a:pt x="1044555" y="894222"/>
                </a:cubicBezTo>
                <a:cubicBezTo>
                  <a:pt x="1037709" y="892853"/>
                  <a:pt x="1035998" y="901067"/>
                  <a:pt x="1032575" y="906202"/>
                </a:cubicBezTo>
                <a:cubicBezTo>
                  <a:pt x="986709" y="974658"/>
                  <a:pt x="949401" y="1047563"/>
                  <a:pt x="917911" y="1123550"/>
                </a:cubicBezTo>
                <a:cubicBezTo>
                  <a:pt x="914488" y="1131765"/>
                  <a:pt x="914488" y="1138952"/>
                  <a:pt x="914830" y="1146825"/>
                </a:cubicBezTo>
                <a:cubicBezTo>
                  <a:pt x="916199" y="1169415"/>
                  <a:pt x="919622" y="1192690"/>
                  <a:pt x="895663" y="1207409"/>
                </a:cubicBezTo>
                <a:cubicBezTo>
                  <a:pt x="894636" y="1208093"/>
                  <a:pt x="899085" y="1215281"/>
                  <a:pt x="898058" y="1218704"/>
                </a:cubicBezTo>
                <a:cubicBezTo>
                  <a:pt x="894293" y="1229657"/>
                  <a:pt x="910038" y="1248482"/>
                  <a:pt x="885394" y="1251221"/>
                </a:cubicBezTo>
                <a:cubicBezTo>
                  <a:pt x="884367" y="1251221"/>
                  <a:pt x="882314" y="1255670"/>
                  <a:pt x="882656" y="1257039"/>
                </a:cubicBezTo>
                <a:cubicBezTo>
                  <a:pt x="889501" y="1279288"/>
                  <a:pt x="866226" y="1300851"/>
                  <a:pt x="880944" y="1323442"/>
                </a:cubicBezTo>
                <a:cubicBezTo>
                  <a:pt x="882998" y="1326522"/>
                  <a:pt x="883340" y="1334737"/>
                  <a:pt x="877864" y="1334053"/>
                </a:cubicBezTo>
                <a:cubicBezTo>
                  <a:pt x="848428" y="1329261"/>
                  <a:pt x="862804" y="1351167"/>
                  <a:pt x="861434" y="1361435"/>
                </a:cubicBezTo>
                <a:cubicBezTo>
                  <a:pt x="859038" y="1381972"/>
                  <a:pt x="864515" y="1401482"/>
                  <a:pt x="870676" y="1420992"/>
                </a:cubicBezTo>
                <a:cubicBezTo>
                  <a:pt x="881971" y="1456247"/>
                  <a:pt x="906958" y="1469253"/>
                  <a:pt x="942897" y="1453508"/>
                </a:cubicBezTo>
                <a:cubicBezTo>
                  <a:pt x="967541" y="1442555"/>
                  <a:pt x="988421" y="1446663"/>
                  <a:pt x="1009300" y="1460696"/>
                </a:cubicBezTo>
                <a:cubicBezTo>
                  <a:pt x="1018884" y="1467200"/>
                  <a:pt x="1024360" y="1475757"/>
                  <a:pt x="1020937" y="1490817"/>
                </a:cubicBezTo>
                <a:cubicBezTo>
                  <a:pt x="1001770" y="1457616"/>
                  <a:pt x="983629" y="1487737"/>
                  <a:pt x="958300" y="1488079"/>
                </a:cubicBezTo>
                <a:cubicBezTo>
                  <a:pt x="993213" y="1508616"/>
                  <a:pt x="1023333" y="1524018"/>
                  <a:pt x="1057561" y="1528810"/>
                </a:cubicBezTo>
                <a:cubicBezTo>
                  <a:pt x="1072622" y="1530864"/>
                  <a:pt x="1081521" y="1539079"/>
                  <a:pt x="1080836" y="1553112"/>
                </a:cubicBezTo>
                <a:cubicBezTo>
                  <a:pt x="1080152" y="1573649"/>
                  <a:pt x="1090078" y="1596239"/>
                  <a:pt x="1069541" y="1613696"/>
                </a:cubicBezTo>
                <a:cubicBezTo>
                  <a:pt x="1066118" y="1616434"/>
                  <a:pt x="1066118" y="1614380"/>
                  <a:pt x="1064407" y="1613696"/>
                </a:cubicBezTo>
                <a:cubicBezTo>
                  <a:pt x="1060300" y="1611642"/>
                  <a:pt x="1059957" y="1607192"/>
                  <a:pt x="1061669" y="1604454"/>
                </a:cubicBezTo>
                <a:cubicBezTo>
                  <a:pt x="1075018" y="1584260"/>
                  <a:pt x="1062011" y="1582206"/>
                  <a:pt x="1046608" y="1582206"/>
                </a:cubicBezTo>
                <a:cubicBezTo>
                  <a:pt x="1036340" y="1582206"/>
                  <a:pt x="1027098" y="1579125"/>
                  <a:pt x="1020595" y="1571595"/>
                </a:cubicBezTo>
                <a:cubicBezTo>
                  <a:pt x="1011011" y="1560300"/>
                  <a:pt x="998347" y="1555166"/>
                  <a:pt x="984998" y="1550374"/>
                </a:cubicBezTo>
                <a:cubicBezTo>
                  <a:pt x="968568" y="1537709"/>
                  <a:pt x="950085" y="1529837"/>
                  <a:pt x="927837" y="1530522"/>
                </a:cubicBezTo>
                <a:cubicBezTo>
                  <a:pt x="949743" y="1546951"/>
                  <a:pt x="955904" y="1568515"/>
                  <a:pt x="952481" y="1593501"/>
                </a:cubicBezTo>
                <a:cubicBezTo>
                  <a:pt x="946320" y="1602743"/>
                  <a:pt x="947005" y="1615749"/>
                  <a:pt x="936394" y="1622595"/>
                </a:cubicBezTo>
                <a:cubicBezTo>
                  <a:pt x="930462" y="1603883"/>
                  <a:pt x="919851" y="1591903"/>
                  <a:pt x="904562" y="1586656"/>
                </a:cubicBezTo>
                <a:cubicBezTo>
                  <a:pt x="877864" y="1533260"/>
                  <a:pt x="829945" y="1522649"/>
                  <a:pt x="776549" y="1522307"/>
                </a:cubicBezTo>
                <a:cubicBezTo>
                  <a:pt x="769361" y="1522307"/>
                  <a:pt x="760804" y="1525045"/>
                  <a:pt x="755670" y="1522307"/>
                </a:cubicBezTo>
                <a:cubicBezTo>
                  <a:pt x="726576" y="1504851"/>
                  <a:pt x="701247" y="1523676"/>
                  <a:pt x="674891" y="1530179"/>
                </a:cubicBezTo>
                <a:cubicBezTo>
                  <a:pt x="669757" y="1531548"/>
                  <a:pt x="666334" y="1535656"/>
                  <a:pt x="661543" y="1530179"/>
                </a:cubicBezTo>
                <a:cubicBezTo>
                  <a:pt x="657435" y="1526072"/>
                  <a:pt x="657777" y="1522991"/>
                  <a:pt x="659831" y="1516830"/>
                </a:cubicBezTo>
                <a:cubicBezTo>
                  <a:pt x="674891" y="1473703"/>
                  <a:pt x="688240" y="1473018"/>
                  <a:pt x="719388" y="1476441"/>
                </a:cubicBezTo>
                <a:cubicBezTo>
                  <a:pt x="738556" y="1478495"/>
                  <a:pt x="758750" y="1477468"/>
                  <a:pt x="777918" y="1474388"/>
                </a:cubicBezTo>
                <a:cubicBezTo>
                  <a:pt x="791951" y="1471992"/>
                  <a:pt x="802562" y="1463777"/>
                  <a:pt x="803589" y="1445294"/>
                </a:cubicBezTo>
                <a:cubicBezTo>
                  <a:pt x="804958" y="1416200"/>
                  <a:pt x="798797" y="1388817"/>
                  <a:pt x="789898" y="1361777"/>
                </a:cubicBezTo>
                <a:cubicBezTo>
                  <a:pt x="786475" y="1351167"/>
                  <a:pt x="763200" y="1351851"/>
                  <a:pt x="772441" y="1331657"/>
                </a:cubicBezTo>
                <a:cubicBezTo>
                  <a:pt x="773811" y="1328576"/>
                  <a:pt x="749509" y="1331657"/>
                  <a:pt x="756697" y="1313516"/>
                </a:cubicBezTo>
                <a:cubicBezTo>
                  <a:pt x="746086" y="1323442"/>
                  <a:pt x="739583" y="1289214"/>
                  <a:pt x="726918" y="1321046"/>
                </a:cubicBezTo>
                <a:lnTo>
                  <a:pt x="726918" y="1282368"/>
                </a:lnTo>
                <a:cubicBezTo>
                  <a:pt x="718019" y="1279630"/>
                  <a:pt x="717334" y="1292637"/>
                  <a:pt x="716650" y="1290241"/>
                </a:cubicBezTo>
                <a:cubicBezTo>
                  <a:pt x="709462" y="1263885"/>
                  <a:pt x="698167" y="1300851"/>
                  <a:pt x="690979" y="1288187"/>
                </a:cubicBezTo>
                <a:cubicBezTo>
                  <a:pt x="690294" y="1297771"/>
                  <a:pt x="664281" y="1307012"/>
                  <a:pt x="690979" y="1316596"/>
                </a:cubicBezTo>
                <a:cubicBezTo>
                  <a:pt x="696113" y="1318650"/>
                  <a:pt x="700562" y="1321730"/>
                  <a:pt x="701589" y="1327549"/>
                </a:cubicBezTo>
                <a:cubicBezTo>
                  <a:pt x="699878" y="1329261"/>
                  <a:pt x="698167" y="1331314"/>
                  <a:pt x="696455" y="1333026"/>
                </a:cubicBezTo>
                <a:cubicBezTo>
                  <a:pt x="687556" y="1332341"/>
                  <a:pt x="683448" y="1336791"/>
                  <a:pt x="683448" y="1345690"/>
                </a:cubicBezTo>
                <a:cubicBezTo>
                  <a:pt x="683448" y="1354247"/>
                  <a:pt x="690979" y="1350482"/>
                  <a:pt x="695086" y="1352878"/>
                </a:cubicBezTo>
                <a:cubicBezTo>
                  <a:pt x="717677" y="1365542"/>
                  <a:pt x="746428" y="1354932"/>
                  <a:pt x="767650" y="1373757"/>
                </a:cubicBezTo>
                <a:cubicBezTo>
                  <a:pt x="778260" y="1383341"/>
                  <a:pt x="785106" y="1392925"/>
                  <a:pt x="784764" y="1404905"/>
                </a:cubicBezTo>
                <a:cubicBezTo>
                  <a:pt x="752589" y="1393609"/>
                  <a:pt x="718019" y="1409012"/>
                  <a:pt x="684133" y="1388817"/>
                </a:cubicBezTo>
                <a:cubicBezTo>
                  <a:pt x="691321" y="1406616"/>
                  <a:pt x="703985" y="1415173"/>
                  <a:pt x="696113" y="1431260"/>
                </a:cubicBezTo>
                <a:cubicBezTo>
                  <a:pt x="688583" y="1417227"/>
                  <a:pt x="676603" y="1413462"/>
                  <a:pt x="662912" y="1415858"/>
                </a:cubicBezTo>
                <a:cubicBezTo>
                  <a:pt x="645113" y="1418596"/>
                  <a:pt x="630737" y="1412093"/>
                  <a:pt x="618415" y="1400113"/>
                </a:cubicBezTo>
                <a:cubicBezTo>
                  <a:pt x="609516" y="1398744"/>
                  <a:pt x="600274" y="1397717"/>
                  <a:pt x="591375" y="1396348"/>
                </a:cubicBezTo>
                <a:close/>
              </a:path>
            </a:pathLst>
          </a:custGeom>
          <a:solidFill>
            <a:schemeClr val="bg1"/>
          </a:solidFill>
          <a:ln w="3420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1A3E546A-E186-4CF8-B294-C5E4751842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1813" y="1626130"/>
            <a:ext cx="6429377" cy="523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58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6E08874-0CE0-4CE4-A765-867AEB257C5A}"/>
              </a:ext>
            </a:extLst>
          </p:cNvPr>
          <p:cNvSpPr/>
          <p:nvPr/>
        </p:nvSpPr>
        <p:spPr>
          <a:xfrm>
            <a:off x="4410687" y="2272441"/>
            <a:ext cx="3150863" cy="43088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121920" tIns="60960" rIns="121920" bIns="60960" anchor="t" anchorCtr="0" compatLnSpc="1">
            <a:sp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ker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Presentation template by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BA233AA5-7C11-4E4D-A8A5-18042994878E}"/>
              </a:ext>
            </a:extLst>
          </p:cNvPr>
          <p:cNvSpPr txBox="1"/>
          <p:nvPr/>
        </p:nvSpPr>
        <p:spPr>
          <a:xfrm>
            <a:off x="890905" y="5870082"/>
            <a:ext cx="10485571" cy="7768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0" compatLnSpc="1">
            <a:noAutofit/>
          </a:bodyPr>
          <a:lstStyle/>
          <a:p>
            <a:pPr defTabSz="1219170">
              <a:lnSpc>
                <a:spcPts val="186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333333"/>
                </a:solidFill>
                <a:latin typeface="Arial"/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1200" u="sng">
                <a:solidFill>
                  <a:srgbClr val="00B0F0"/>
                </a:solidFill>
                <a:latin typeface="Arial"/>
                <a:hlinkClick r:id="rId3"/>
              </a:rPr>
              <a:t>slidesppt.net</a:t>
            </a:r>
            <a:br>
              <a:rPr lang="en-US" sz="1200">
                <a:solidFill>
                  <a:srgbClr val="333333"/>
                </a:solidFill>
                <a:latin typeface="Barlow" pitchFamily="2"/>
                <a:hlinkClick r:id="rId3"/>
              </a:rPr>
            </a:br>
            <a:endParaRPr lang="en-US" sz="1200">
              <a:solidFill>
                <a:srgbClr val="333333"/>
              </a:solidFill>
              <a:latin typeface="Barlow" pitchFamily="2"/>
            </a:endParaRPr>
          </a:p>
        </p:txBody>
      </p:sp>
      <p:grpSp>
        <p:nvGrpSpPr>
          <p:cNvPr id="4" name="Gráfico 10">
            <a:extLst>
              <a:ext uri="{FF2B5EF4-FFF2-40B4-BE49-F238E27FC236}">
                <a16:creationId xmlns:a16="http://schemas.microsoft.com/office/drawing/2014/main" id="{049DF94E-3198-4BD6-86BE-32A3F475C2B4}"/>
              </a:ext>
            </a:extLst>
          </p:cNvPr>
          <p:cNvGrpSpPr/>
          <p:nvPr/>
        </p:nvGrpSpPr>
        <p:grpSpPr>
          <a:xfrm>
            <a:off x="2673742" y="2333646"/>
            <a:ext cx="1591031" cy="1591031"/>
            <a:chOff x="2005306" y="1750234"/>
            <a:chExt cx="1193273" cy="1193273"/>
          </a:xfrm>
        </p:grpSpPr>
        <p:sp>
          <p:nvSpPr>
            <p:cNvPr id="5" name="Forma libre: forma 6">
              <a:extLst>
                <a:ext uri="{FF2B5EF4-FFF2-40B4-BE49-F238E27FC236}">
                  <a16:creationId xmlns:a16="http://schemas.microsoft.com/office/drawing/2014/main" id="{87A2913E-1E01-46F1-ABF2-64867354C209}"/>
                </a:ext>
              </a:extLst>
            </p:cNvPr>
            <p:cNvSpPr/>
            <p:nvPr/>
          </p:nvSpPr>
          <p:spPr>
            <a:xfrm>
              <a:off x="2005306" y="1750234"/>
              <a:ext cx="1193273" cy="11932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+- f6 0 f5"/>
                <a:gd name="f14" fmla="*/ f10 f0 1"/>
                <a:gd name="f15" fmla="*/ f13 1 849367"/>
                <a:gd name="f16" fmla="*/ 849367 f13 1"/>
                <a:gd name="f17" fmla="*/ 424684 f13 1"/>
                <a:gd name="f18" fmla="*/ 0 f13 1"/>
                <a:gd name="f19" fmla="*/ f14 1 f2"/>
                <a:gd name="f20" fmla="*/ f16 1 849367"/>
                <a:gd name="f21" fmla="*/ f17 1 849367"/>
                <a:gd name="f22" fmla="*/ f18 1 849367"/>
                <a:gd name="f23" fmla="*/ f5 1 f15"/>
                <a:gd name="f24" fmla="*/ f6 1 f15"/>
                <a:gd name="f25" fmla="+- f19 0 f1"/>
                <a:gd name="f26" fmla="*/ f20 1 f15"/>
                <a:gd name="f27" fmla="*/ f21 1 f15"/>
                <a:gd name="f28" fmla="*/ f22 1 f15"/>
                <a:gd name="f29" fmla="*/ f23 f11 1"/>
                <a:gd name="f30" fmla="*/ f24 f11 1"/>
                <a:gd name="f31" fmla="*/ f24 f12 1"/>
                <a:gd name="f32" fmla="*/ f23 f12 1"/>
                <a:gd name="f33" fmla="*/ f26 f11 1"/>
                <a:gd name="f34" fmla="*/ f27 f12 1"/>
                <a:gd name="f35" fmla="*/ f27 f11 1"/>
                <a:gd name="f36" fmla="*/ f26 f12 1"/>
                <a:gd name="f37" fmla="*/ f28 f11 1"/>
                <a:gd name="f38" fmla="*/ f2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33" y="f34"/>
                </a:cxn>
                <a:cxn ang="f25">
                  <a:pos x="f35" y="f36"/>
                </a:cxn>
                <a:cxn ang="f25">
                  <a:pos x="f37" y="f34"/>
                </a:cxn>
                <a:cxn ang="f25">
                  <a:pos x="f35" y="f38"/>
                </a:cxn>
                <a:cxn ang="f25">
                  <a:pos x="f33" y="f34"/>
                </a:cxn>
              </a:cxnLst>
              <a:rect l="f29" t="f32" r="f30" b="f31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333333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" name="Forma libre: forma 7">
              <a:extLst>
                <a:ext uri="{FF2B5EF4-FFF2-40B4-BE49-F238E27FC236}">
                  <a16:creationId xmlns:a16="http://schemas.microsoft.com/office/drawing/2014/main" id="{B49A7794-DCBE-47C9-ACF7-3DD481268BE7}"/>
                </a:ext>
              </a:extLst>
            </p:cNvPr>
            <p:cNvSpPr/>
            <p:nvPr/>
          </p:nvSpPr>
          <p:spPr>
            <a:xfrm>
              <a:off x="2158816" y="1896822"/>
              <a:ext cx="930054" cy="9000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+- f7 0 f5"/>
                <a:gd name="f213" fmla="+- f6 0 f5"/>
                <a:gd name="f214" fmla="*/ f209 f0 1"/>
                <a:gd name="f215" fmla="*/ f213 1 662009"/>
                <a:gd name="f216" fmla="*/ f212 1 640647"/>
                <a:gd name="f217" fmla="*/ 398577 f213 1"/>
                <a:gd name="f218" fmla="*/ 121941 f212 1"/>
                <a:gd name="f219" fmla="*/ 383196 f213 1"/>
                <a:gd name="f220" fmla="*/ 383219 f213 1"/>
                <a:gd name="f221" fmla="*/ 0 f212 1"/>
                <a:gd name="f222" fmla="*/ 0 f213 1"/>
                <a:gd name="f223" fmla="*/ 64133 f212 1"/>
                <a:gd name="f224" fmla="*/ 576124 f212 1"/>
                <a:gd name="f225" fmla="*/ 383128 f213 1"/>
                <a:gd name="f226" fmla="*/ 640647 f212 1"/>
                <a:gd name="f227" fmla="*/ 122514 f212 1"/>
                <a:gd name="f228" fmla="*/ 398072 f213 1"/>
                <a:gd name="f229" fmla="*/ 398049 f213 1"/>
                <a:gd name="f230" fmla="*/ 152655 f212 1"/>
                <a:gd name="f231" fmla="*/ 630608 f213 1"/>
                <a:gd name="f232" fmla="*/ 440087 f212 1"/>
                <a:gd name="f233" fmla="*/ 614907 f213 1"/>
                <a:gd name="f234" fmla="*/ 168264 f212 1"/>
                <a:gd name="f235" fmla="*/ 397958 f213 1"/>
                <a:gd name="f236" fmla="*/ 168242 f212 1"/>
                <a:gd name="f237" fmla="*/ 208010 f212 1"/>
                <a:gd name="f238" fmla="*/ 413177 f213 1"/>
                <a:gd name="f239" fmla="*/ 206337 f212 1"/>
                <a:gd name="f240" fmla="*/ 427457 f213 1"/>
                <a:gd name="f241" fmla="*/ 205236 f212 1"/>
                <a:gd name="f242" fmla="*/ 287340 f212 1"/>
                <a:gd name="f243" fmla="*/ 511509 f213 1"/>
                <a:gd name="f244" fmla="*/ 497298 f213 1"/>
                <a:gd name="f245" fmla="*/ 333435 f212 1"/>
                <a:gd name="f246" fmla="*/ 455879 f213 1"/>
                <a:gd name="f247" fmla="*/ 363003 f212 1"/>
                <a:gd name="f248" fmla="*/ 421933 f213 1"/>
                <a:gd name="f249" fmla="*/ 366624 f212 1"/>
                <a:gd name="f250" fmla="*/ 363988 f212 1"/>
                <a:gd name="f251" fmla="*/ 394428 f212 1"/>
                <a:gd name="f252" fmla="*/ 548412 f213 1"/>
                <a:gd name="f253" fmla="*/ 423079 f212 1"/>
                <a:gd name="f254" fmla="*/ 397935 f213 1"/>
                <a:gd name="f255" fmla="*/ 449851 f212 1"/>
                <a:gd name="f256" fmla="*/ 547518 f213 1"/>
                <a:gd name="f257" fmla="*/ 480313 f212 1"/>
                <a:gd name="f258" fmla="*/ 397912 f213 1"/>
                <a:gd name="f259" fmla="*/ 515406 f212 1"/>
                <a:gd name="f260" fmla="*/ 440591 f212 1"/>
                <a:gd name="f261" fmla="*/ 662010 f213 1"/>
                <a:gd name="f262" fmla="*/ 122101 f212 1"/>
                <a:gd name="f263" fmla="*/ 267834 f213 1"/>
                <a:gd name="f264" fmla="*/ 452946 f212 1"/>
                <a:gd name="f265" fmla="*/ 177387 f213 1"/>
                <a:gd name="f266" fmla="*/ 482743 f212 1"/>
                <a:gd name="f267" fmla="*/ 90470 f213 1"/>
                <a:gd name="f268" fmla="*/ 460808 f212 1"/>
                <a:gd name="f269" fmla="*/ 86230 f213 1"/>
                <a:gd name="f270" fmla="*/ 457988 f212 1"/>
                <a:gd name="f271" fmla="*/ 100899 f213 1"/>
                <a:gd name="f272" fmla="*/ 409281 f212 1"/>
                <a:gd name="f273" fmla="*/ 108509 f213 1"/>
                <a:gd name="f274" fmla="*/ 413957 f212 1"/>
                <a:gd name="f275" fmla="*/ 180275 f213 1"/>
                <a:gd name="f276" fmla="*/ 434196 f212 1"/>
                <a:gd name="f277" fmla="*/ 241521 f213 1"/>
                <a:gd name="f278" fmla="*/ 385511 f212 1"/>
                <a:gd name="f279" fmla="*/ 184561 f213 1"/>
                <a:gd name="f280" fmla="*/ 327177 f212 1"/>
                <a:gd name="f281" fmla="*/ 94160 f213 1"/>
                <a:gd name="f282" fmla="*/ 228478 f212 1"/>
                <a:gd name="f283" fmla="*/ 206359 f213 1"/>
                <a:gd name="f284" fmla="*/ 133195 f212 1"/>
                <a:gd name="f285" fmla="*/ 281747 f213 1"/>
                <a:gd name="f286" fmla="*/ 150042 f212 1"/>
                <a:gd name="f287" fmla="*/ 286698 f213 1"/>
                <a:gd name="f288" fmla="*/ 152838 f212 1"/>
                <a:gd name="f289" fmla="*/ 270653 f213 1"/>
                <a:gd name="f290" fmla="*/ 200285 f212 1"/>
                <a:gd name="f291" fmla="*/ 263479 f213 1"/>
                <a:gd name="f292" fmla="*/ 196366 f212 1"/>
                <a:gd name="f293" fmla="*/ 204938 f213 1"/>
                <a:gd name="f294" fmla="*/ 181742 f212 1"/>
                <a:gd name="f295" fmla="*/ 150455 f213 1"/>
                <a:gd name="f296" fmla="*/ 223665 f212 1"/>
                <a:gd name="f297" fmla="*/ 210806 f213 1"/>
                <a:gd name="f298" fmla="*/ 280051 f212 1"/>
                <a:gd name="f299" fmla="*/ 298296 f213 1"/>
                <a:gd name="f300" fmla="*/ 382119 f212 1"/>
                <a:gd name="f301" fmla="*/ f214 1 f2"/>
                <a:gd name="f302" fmla="*/ f217 1 662009"/>
                <a:gd name="f303" fmla="*/ f218 1 640647"/>
                <a:gd name="f304" fmla="*/ f219 1 662009"/>
                <a:gd name="f305" fmla="*/ f220 1 662009"/>
                <a:gd name="f306" fmla="*/ f221 1 640647"/>
                <a:gd name="f307" fmla="*/ f222 1 662009"/>
                <a:gd name="f308" fmla="*/ f223 1 640647"/>
                <a:gd name="f309" fmla="*/ f224 1 640647"/>
                <a:gd name="f310" fmla="*/ f225 1 662009"/>
                <a:gd name="f311" fmla="*/ f226 1 640647"/>
                <a:gd name="f312" fmla="*/ f227 1 640647"/>
                <a:gd name="f313" fmla="*/ f228 1 662009"/>
                <a:gd name="f314" fmla="*/ f229 1 662009"/>
                <a:gd name="f315" fmla="*/ f230 1 640647"/>
                <a:gd name="f316" fmla="*/ f231 1 662009"/>
                <a:gd name="f317" fmla="*/ f232 1 640647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40647"/>
                <a:gd name="f323" fmla="*/ f238 1 662009"/>
                <a:gd name="f324" fmla="*/ f239 1 640647"/>
                <a:gd name="f325" fmla="*/ f240 1 662009"/>
                <a:gd name="f326" fmla="*/ f241 1 640647"/>
                <a:gd name="f327" fmla="*/ f242 1 640647"/>
                <a:gd name="f328" fmla="*/ f243 1 662009"/>
                <a:gd name="f329" fmla="*/ f244 1 662009"/>
                <a:gd name="f330" fmla="*/ f245 1 640647"/>
                <a:gd name="f331" fmla="*/ f246 1 662009"/>
                <a:gd name="f332" fmla="*/ f247 1 640647"/>
                <a:gd name="f333" fmla="*/ f248 1 662009"/>
                <a:gd name="f334" fmla="*/ f249 1 640647"/>
                <a:gd name="f335" fmla="*/ f250 1 640647"/>
                <a:gd name="f336" fmla="*/ f251 1 640647"/>
                <a:gd name="f337" fmla="*/ f252 1 662009"/>
                <a:gd name="f338" fmla="*/ f253 1 640647"/>
                <a:gd name="f339" fmla="*/ f254 1 662009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40647"/>
                <a:gd name="f346" fmla="*/ f261 1 662009"/>
                <a:gd name="f347" fmla="*/ f262 1 640647"/>
                <a:gd name="f348" fmla="*/ f263 1 662009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5 1 f215"/>
                <a:gd name="f387" fmla="*/ f6 1 f215"/>
                <a:gd name="f388" fmla="*/ f5 1 f216"/>
                <a:gd name="f389" fmla="*/ f7 1 f216"/>
                <a:gd name="f390" fmla="+- f301 0 f1"/>
                <a:gd name="f391" fmla="*/ f302 1 f215"/>
                <a:gd name="f392" fmla="*/ f303 1 f216"/>
                <a:gd name="f393" fmla="*/ f304 1 f215"/>
                <a:gd name="f394" fmla="*/ f305 1 f215"/>
                <a:gd name="f395" fmla="*/ f306 1 f216"/>
                <a:gd name="f396" fmla="*/ f307 1 f215"/>
                <a:gd name="f397" fmla="*/ f308 1 f216"/>
                <a:gd name="f398" fmla="*/ f309 1 f216"/>
                <a:gd name="f399" fmla="*/ f310 1 f215"/>
                <a:gd name="f400" fmla="*/ f311 1 f216"/>
                <a:gd name="f401" fmla="*/ f312 1 f216"/>
                <a:gd name="f402" fmla="*/ f313 1 f215"/>
                <a:gd name="f403" fmla="*/ f314 1 f215"/>
                <a:gd name="f404" fmla="*/ f315 1 f216"/>
                <a:gd name="f405" fmla="*/ f316 1 f215"/>
                <a:gd name="f406" fmla="*/ f317 1 f216"/>
                <a:gd name="f407" fmla="*/ f318 1 f215"/>
                <a:gd name="f408" fmla="*/ f319 1 f216"/>
                <a:gd name="f409" fmla="*/ f320 1 f215"/>
                <a:gd name="f410" fmla="*/ f321 1 f216"/>
                <a:gd name="f411" fmla="*/ f322 1 f216"/>
                <a:gd name="f412" fmla="*/ f323 1 f215"/>
                <a:gd name="f413" fmla="*/ f324 1 f216"/>
                <a:gd name="f414" fmla="*/ f325 1 f215"/>
                <a:gd name="f415" fmla="*/ f326 1 f216"/>
                <a:gd name="f416" fmla="*/ f327 1 f216"/>
                <a:gd name="f417" fmla="*/ f328 1 f215"/>
                <a:gd name="f418" fmla="*/ f329 1 f215"/>
                <a:gd name="f419" fmla="*/ f330 1 f216"/>
                <a:gd name="f420" fmla="*/ f331 1 f215"/>
                <a:gd name="f421" fmla="*/ f332 1 f216"/>
                <a:gd name="f422" fmla="*/ f333 1 f215"/>
                <a:gd name="f423" fmla="*/ f334 1 f216"/>
                <a:gd name="f424" fmla="*/ f335 1 f216"/>
                <a:gd name="f425" fmla="*/ f336 1 f216"/>
                <a:gd name="f426" fmla="*/ f337 1 f215"/>
                <a:gd name="f427" fmla="*/ f338 1 f216"/>
                <a:gd name="f428" fmla="*/ f339 1 f215"/>
                <a:gd name="f429" fmla="*/ f340 1 f216"/>
                <a:gd name="f430" fmla="*/ f341 1 f215"/>
                <a:gd name="f431" fmla="*/ f342 1 f216"/>
                <a:gd name="f432" fmla="*/ f343 1 f215"/>
                <a:gd name="f433" fmla="*/ f344 1 f216"/>
                <a:gd name="f434" fmla="*/ f345 1 f216"/>
                <a:gd name="f435" fmla="*/ f346 1 f215"/>
                <a:gd name="f436" fmla="*/ f347 1 f216"/>
                <a:gd name="f437" fmla="*/ f348 1 f215"/>
                <a:gd name="f438" fmla="*/ f349 1 f216"/>
                <a:gd name="f439" fmla="*/ f350 1 f215"/>
                <a:gd name="f440" fmla="*/ f351 1 f216"/>
                <a:gd name="f441" fmla="*/ f352 1 f215"/>
                <a:gd name="f442" fmla="*/ f353 1 f216"/>
                <a:gd name="f443" fmla="*/ f354 1 f215"/>
                <a:gd name="f444" fmla="*/ f355 1 f216"/>
                <a:gd name="f445" fmla="*/ f356 1 f215"/>
                <a:gd name="f446" fmla="*/ f357 1 f216"/>
                <a:gd name="f447" fmla="*/ f358 1 f215"/>
                <a:gd name="f448" fmla="*/ f359 1 f216"/>
                <a:gd name="f449" fmla="*/ f360 1 f215"/>
                <a:gd name="f450" fmla="*/ f361 1 f216"/>
                <a:gd name="f451" fmla="*/ f362 1 f215"/>
                <a:gd name="f452" fmla="*/ f363 1 f216"/>
                <a:gd name="f453" fmla="*/ f364 1 f215"/>
                <a:gd name="f454" fmla="*/ f365 1 f216"/>
                <a:gd name="f455" fmla="*/ f366 1 f215"/>
                <a:gd name="f456" fmla="*/ f367 1 f216"/>
                <a:gd name="f457" fmla="*/ f368 1 f215"/>
                <a:gd name="f458" fmla="*/ f369 1 f216"/>
                <a:gd name="f459" fmla="*/ f370 1 f215"/>
                <a:gd name="f460" fmla="*/ f371 1 f216"/>
                <a:gd name="f461" fmla="*/ f372 1 f215"/>
                <a:gd name="f462" fmla="*/ f373 1 f216"/>
                <a:gd name="f463" fmla="*/ f374 1 f215"/>
                <a:gd name="f464" fmla="*/ f375 1 f216"/>
                <a:gd name="f465" fmla="*/ f376 1 f215"/>
                <a:gd name="f466" fmla="*/ f377 1 f216"/>
                <a:gd name="f467" fmla="*/ f378 1 f215"/>
                <a:gd name="f468" fmla="*/ f379 1 f216"/>
                <a:gd name="f469" fmla="*/ f380 1 f215"/>
                <a:gd name="f470" fmla="*/ f381 1 f216"/>
                <a:gd name="f471" fmla="*/ f382 1 f215"/>
                <a:gd name="f472" fmla="*/ f383 1 f216"/>
                <a:gd name="f473" fmla="*/ f384 1 f215"/>
                <a:gd name="f474" fmla="*/ f385 1 f216"/>
                <a:gd name="f475" fmla="*/ f386 f210 1"/>
                <a:gd name="f476" fmla="*/ f387 f210 1"/>
                <a:gd name="f477" fmla="*/ f389 f211 1"/>
                <a:gd name="f478" fmla="*/ f388 f211 1"/>
                <a:gd name="f479" fmla="*/ f391 f210 1"/>
                <a:gd name="f480" fmla="*/ f392 f211 1"/>
                <a:gd name="f481" fmla="*/ f393 f210 1"/>
                <a:gd name="f482" fmla="*/ f394 f210 1"/>
                <a:gd name="f483" fmla="*/ f395 f211 1"/>
                <a:gd name="f484" fmla="*/ f396 f210 1"/>
                <a:gd name="f485" fmla="*/ f397 f211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0 1"/>
                <a:gd name="f492" fmla="*/ f404 f211 1"/>
                <a:gd name="f493" fmla="*/ f405 f210 1"/>
                <a:gd name="f494" fmla="*/ f406 f211 1"/>
                <a:gd name="f495" fmla="*/ f407 f210 1"/>
                <a:gd name="f496" fmla="*/ f408 f211 1"/>
                <a:gd name="f497" fmla="*/ f409 f210 1"/>
                <a:gd name="f498" fmla="*/ f410 f211 1"/>
                <a:gd name="f499" fmla="*/ f411 f211 1"/>
                <a:gd name="f500" fmla="*/ f412 f210 1"/>
                <a:gd name="f501" fmla="*/ f413 f211 1"/>
                <a:gd name="f502" fmla="*/ f414 f210 1"/>
                <a:gd name="f503" fmla="*/ f415 f211 1"/>
                <a:gd name="f504" fmla="*/ f416 f211 1"/>
                <a:gd name="f505" fmla="*/ f417 f210 1"/>
                <a:gd name="f506" fmla="*/ f418 f210 1"/>
                <a:gd name="f507" fmla="*/ f419 f211 1"/>
                <a:gd name="f508" fmla="*/ f420 f210 1"/>
                <a:gd name="f509" fmla="*/ f421 f211 1"/>
                <a:gd name="f510" fmla="*/ f422 f210 1"/>
                <a:gd name="f511" fmla="*/ f423 f211 1"/>
                <a:gd name="f512" fmla="*/ f424 f211 1"/>
                <a:gd name="f513" fmla="*/ f425 f211 1"/>
                <a:gd name="f514" fmla="*/ f426 f210 1"/>
                <a:gd name="f515" fmla="*/ f427 f211 1"/>
                <a:gd name="f516" fmla="*/ f428 f210 1"/>
                <a:gd name="f517" fmla="*/ f429 f211 1"/>
                <a:gd name="f518" fmla="*/ f430 f210 1"/>
                <a:gd name="f519" fmla="*/ f431 f211 1"/>
                <a:gd name="f520" fmla="*/ f432 f210 1"/>
                <a:gd name="f521" fmla="*/ f433 f211 1"/>
                <a:gd name="f522" fmla="*/ f434 f211 1"/>
                <a:gd name="f523" fmla="*/ f435 f210 1"/>
                <a:gd name="f524" fmla="*/ f436 f211 1"/>
                <a:gd name="f525" fmla="*/ f437 f210 1"/>
                <a:gd name="f526" fmla="*/ f438 f211 1"/>
                <a:gd name="f527" fmla="*/ f439 f210 1"/>
                <a:gd name="f528" fmla="*/ f440 f211 1"/>
                <a:gd name="f529" fmla="*/ f441 f210 1"/>
                <a:gd name="f530" fmla="*/ f442 f211 1"/>
                <a:gd name="f531" fmla="*/ f443 f210 1"/>
                <a:gd name="f532" fmla="*/ f444 f211 1"/>
                <a:gd name="f533" fmla="*/ f445 f210 1"/>
                <a:gd name="f534" fmla="*/ f446 f211 1"/>
                <a:gd name="f535" fmla="*/ f447 f210 1"/>
                <a:gd name="f536" fmla="*/ f448 f211 1"/>
                <a:gd name="f537" fmla="*/ f449 f210 1"/>
                <a:gd name="f538" fmla="*/ f450 f211 1"/>
                <a:gd name="f539" fmla="*/ f451 f210 1"/>
                <a:gd name="f540" fmla="*/ f452 f211 1"/>
                <a:gd name="f541" fmla="*/ f453 f210 1"/>
                <a:gd name="f542" fmla="*/ f454 f211 1"/>
                <a:gd name="f543" fmla="*/ f455 f210 1"/>
                <a:gd name="f544" fmla="*/ f456 f211 1"/>
                <a:gd name="f545" fmla="*/ f457 f210 1"/>
                <a:gd name="f546" fmla="*/ f458 f211 1"/>
                <a:gd name="f547" fmla="*/ f459 f210 1"/>
                <a:gd name="f548" fmla="*/ f460 f211 1"/>
                <a:gd name="f549" fmla="*/ f461 f210 1"/>
                <a:gd name="f550" fmla="*/ f462 f211 1"/>
                <a:gd name="f551" fmla="*/ f463 f210 1"/>
                <a:gd name="f552" fmla="*/ f464 f211 1"/>
                <a:gd name="f553" fmla="*/ f465 f210 1"/>
                <a:gd name="f554" fmla="*/ f466 f211 1"/>
                <a:gd name="f555" fmla="*/ f467 f210 1"/>
                <a:gd name="f556" fmla="*/ f468 f211 1"/>
                <a:gd name="f557" fmla="*/ f469 f210 1"/>
                <a:gd name="f558" fmla="*/ f470 f211 1"/>
                <a:gd name="f559" fmla="*/ f471 f210 1"/>
                <a:gd name="f560" fmla="*/ f472 f211 1"/>
                <a:gd name="f561" fmla="*/ f473 f210 1"/>
                <a:gd name="f562" fmla="*/ f474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0">
                  <a:pos x="f479" y="f480"/>
                </a:cxn>
                <a:cxn ang="f390">
                  <a:pos x="f479" y="f480"/>
                </a:cxn>
                <a:cxn ang="f390">
                  <a:pos x="f481" y="f480"/>
                </a:cxn>
                <a:cxn ang="f390">
                  <a:pos x="f482" y="f483"/>
                </a:cxn>
                <a:cxn ang="f390">
                  <a:pos x="f484" y="f485"/>
                </a:cxn>
                <a:cxn ang="f390">
                  <a:pos x="f484" y="f486"/>
                </a:cxn>
                <a:cxn ang="f390">
                  <a:pos x="f487" y="f488"/>
                </a:cxn>
                <a:cxn ang="f390">
                  <a:pos x="f482" y="f489"/>
                </a:cxn>
                <a:cxn ang="f390">
                  <a:pos x="f490" y="f489"/>
                </a:cxn>
                <a:cxn ang="f390">
                  <a:pos x="f491" y="f492"/>
                </a:cxn>
                <a:cxn ang="f390">
                  <a:pos x="f493" y="f492"/>
                </a:cxn>
                <a:cxn ang="f390">
                  <a:pos x="f493" y="f494"/>
                </a:cxn>
                <a:cxn ang="f390">
                  <a:pos x="f495" y="f494"/>
                </a:cxn>
                <a:cxn ang="f390">
                  <a:pos x="f495" y="f496"/>
                </a:cxn>
                <a:cxn ang="f390">
                  <a:pos x="f497" y="f498"/>
                </a:cxn>
                <a:cxn ang="f390">
                  <a:pos x="f497" y="f499"/>
                </a:cxn>
                <a:cxn ang="f390">
                  <a:pos x="f500" y="f501"/>
                </a:cxn>
                <a:cxn ang="f390">
                  <a:pos x="f502" y="f503"/>
                </a:cxn>
                <a:cxn ang="f390">
                  <a:pos x="f502" y="f504"/>
                </a:cxn>
                <a:cxn ang="f390">
                  <a:pos x="f505" y="f504"/>
                </a:cxn>
                <a:cxn ang="f390">
                  <a:pos x="f506" y="f507"/>
                </a:cxn>
                <a:cxn ang="f390">
                  <a:pos x="f508" y="f509"/>
                </a:cxn>
                <a:cxn ang="f390">
                  <a:pos x="f510" y="f511"/>
                </a:cxn>
                <a:cxn ang="f390">
                  <a:pos x="f497" y="f512"/>
                </a:cxn>
                <a:cxn ang="f390">
                  <a:pos x="f497" y="f513"/>
                </a:cxn>
                <a:cxn ang="f390">
                  <a:pos x="f514" y="f513"/>
                </a:cxn>
                <a:cxn ang="f390">
                  <a:pos x="f514" y="f515"/>
                </a:cxn>
                <a:cxn ang="f390">
                  <a:pos x="f516" y="f515"/>
                </a:cxn>
                <a:cxn ang="f390">
                  <a:pos x="f516" y="f517"/>
                </a:cxn>
                <a:cxn ang="f390">
                  <a:pos x="f518" y="f517"/>
                </a:cxn>
                <a:cxn ang="f390">
                  <a:pos x="f518" y="f519"/>
                </a:cxn>
                <a:cxn ang="f390">
                  <a:pos x="f520" y="f519"/>
                </a:cxn>
                <a:cxn ang="f390">
                  <a:pos x="f520" y="f521"/>
                </a:cxn>
                <a:cxn ang="f390">
                  <a:pos x="f495" y="f521"/>
                </a:cxn>
                <a:cxn ang="f390">
                  <a:pos x="f495" y="f522"/>
                </a:cxn>
                <a:cxn ang="f390">
                  <a:pos x="f493" y="f522"/>
                </a:cxn>
                <a:cxn ang="f390">
                  <a:pos x="f493" y="f522"/>
                </a:cxn>
                <a:cxn ang="f390">
                  <a:pos x="f523" y="f522"/>
                </a:cxn>
                <a:cxn ang="f390">
                  <a:pos x="f523" y="f524"/>
                </a:cxn>
                <a:cxn ang="f390">
                  <a:pos x="f479" y="f480"/>
                </a:cxn>
                <a:cxn ang="f390">
                  <a:pos x="f525" y="f526"/>
                </a:cxn>
                <a:cxn ang="f390">
                  <a:pos x="f527" y="f528"/>
                </a:cxn>
                <a:cxn ang="f390">
                  <a:pos x="f529" y="f530"/>
                </a:cxn>
                <a:cxn ang="f390">
                  <a:pos x="f531" y="f532"/>
                </a:cxn>
                <a:cxn ang="f390">
                  <a:pos x="f533" y="f534"/>
                </a:cxn>
                <a:cxn ang="f390">
                  <a:pos x="f535" y="f536"/>
                </a:cxn>
                <a:cxn ang="f390">
                  <a:pos x="f537" y="f538"/>
                </a:cxn>
                <a:cxn ang="f390">
                  <a:pos x="f539" y="f540"/>
                </a:cxn>
                <a:cxn ang="f390">
                  <a:pos x="f541" y="f542"/>
                </a:cxn>
                <a:cxn ang="f390">
                  <a:pos x="f543" y="f544"/>
                </a:cxn>
                <a:cxn ang="f390">
                  <a:pos x="f545" y="f546"/>
                </a:cxn>
                <a:cxn ang="f390">
                  <a:pos x="f547" y="f548"/>
                </a:cxn>
                <a:cxn ang="f390">
                  <a:pos x="f549" y="f550"/>
                </a:cxn>
                <a:cxn ang="f390">
                  <a:pos x="f551" y="f552"/>
                </a:cxn>
                <a:cxn ang="f390">
                  <a:pos x="f553" y="f554"/>
                </a:cxn>
                <a:cxn ang="f390">
                  <a:pos x="f555" y="f556"/>
                </a:cxn>
                <a:cxn ang="f390">
                  <a:pos x="f557" y="f558"/>
                </a:cxn>
                <a:cxn ang="f390">
                  <a:pos x="f559" y="f560"/>
                </a:cxn>
                <a:cxn ang="f390">
                  <a:pos x="f561" y="f562"/>
                </a:cxn>
                <a:cxn ang="f390">
                  <a:pos x="f525" y="f526"/>
                </a:cxn>
              </a:cxnLst>
              <a:rect l="f475" t="f478" r="f476" b="f477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0" compatLnSpc="1">
              <a:noAutofit/>
            </a:bodyPr>
            <a:lstStyle/>
            <a:p>
              <a:pPr defTabSz="121917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449767B8-E2BA-446D-A90B-A7E2B7DEE751}"/>
              </a:ext>
            </a:extLst>
          </p:cNvPr>
          <p:cNvSpPr/>
          <p:nvPr/>
        </p:nvSpPr>
        <p:spPr>
          <a:xfrm>
            <a:off x="4313419" y="2575169"/>
            <a:ext cx="5204837" cy="113877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121920" tIns="60960" rIns="121920" bIns="60960" anchor="t" anchorCtr="0" compatLnSpc="1">
            <a:sp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600" kern="0">
                <a:solidFill>
                  <a:srgbClr val="000000"/>
                </a:solidFill>
                <a:latin typeface="Bahnschrift" pitchFamily="34"/>
                <a:ea typeface="Arial"/>
                <a:cs typeface="Calibri" pitchFamily="34"/>
              </a:rPr>
              <a:t>Slidesppt.net</a:t>
            </a:r>
          </a:p>
        </p:txBody>
      </p:sp>
    </p:spTree>
    <p:extLst>
      <p:ext uri="{BB962C8B-B14F-4D97-AF65-F5344CB8AC3E}">
        <p14:creationId xmlns:p14="http://schemas.microsoft.com/office/powerpoint/2010/main" val="209504406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8E420F3A-9C7B-4356-865D-6571414F92EE}"/>
              </a:ext>
            </a:extLst>
          </p:cNvPr>
          <p:cNvSpPr/>
          <p:nvPr/>
        </p:nvSpPr>
        <p:spPr>
          <a:xfrm>
            <a:off x="0" y="5794403"/>
            <a:ext cx="12192000" cy="1071145"/>
          </a:xfrm>
          <a:custGeom>
            <a:avLst/>
            <a:gdLst>
              <a:gd name="connsiteX0" fmla="*/ 9343788 w 11388216"/>
              <a:gd name="connsiteY0" fmla="*/ 874 h 1033287"/>
              <a:gd name="connsiteX1" fmla="*/ 9954932 w 11388216"/>
              <a:gd name="connsiteY1" fmla="*/ 307423 h 1033287"/>
              <a:gd name="connsiteX2" fmla="*/ 10869332 w 11388216"/>
              <a:gd name="connsiteY2" fmla="*/ 859873 h 1033287"/>
              <a:gd name="connsiteX3" fmla="*/ 11261941 w 11388216"/>
              <a:gd name="connsiteY3" fmla="*/ 949319 h 1033287"/>
              <a:gd name="connsiteX4" fmla="*/ 11388216 w 11388216"/>
              <a:gd name="connsiteY4" fmla="*/ 966290 h 1033287"/>
              <a:gd name="connsiteX5" fmla="*/ 11388216 w 11388216"/>
              <a:gd name="connsiteY5" fmla="*/ 1033287 h 1033287"/>
              <a:gd name="connsiteX6" fmla="*/ 0 w 11388216"/>
              <a:gd name="connsiteY6" fmla="*/ 1033287 h 1033287"/>
              <a:gd name="connsiteX7" fmla="*/ 34645 w 11388216"/>
              <a:gd name="connsiteY7" fmla="*/ 1019417 h 1033287"/>
              <a:gd name="connsiteX8" fmla="*/ 448982 w 11388216"/>
              <a:gd name="connsiteY8" fmla="*/ 821773 h 1033287"/>
              <a:gd name="connsiteX9" fmla="*/ 1572932 w 11388216"/>
              <a:gd name="connsiteY9" fmla="*/ 116923 h 1033287"/>
              <a:gd name="connsiteX10" fmla="*/ 2144432 w 11388216"/>
              <a:gd name="connsiteY10" fmla="*/ 21673 h 1033287"/>
              <a:gd name="connsiteX11" fmla="*/ 2906432 w 11388216"/>
              <a:gd name="connsiteY11" fmla="*/ 193123 h 1033287"/>
              <a:gd name="connsiteX12" fmla="*/ 3725582 w 11388216"/>
              <a:gd name="connsiteY12" fmla="*/ 631273 h 1033287"/>
              <a:gd name="connsiteX13" fmla="*/ 5459132 w 11388216"/>
              <a:gd name="connsiteY13" fmla="*/ 497923 h 1033287"/>
              <a:gd name="connsiteX14" fmla="*/ 6506882 w 11388216"/>
              <a:gd name="connsiteY14" fmla="*/ 859873 h 1033287"/>
              <a:gd name="connsiteX15" fmla="*/ 7630832 w 11388216"/>
              <a:gd name="connsiteY15" fmla="*/ 878923 h 1033287"/>
              <a:gd name="connsiteX16" fmla="*/ 9211982 w 11388216"/>
              <a:gd name="connsiteY16" fmla="*/ 21673 h 1033287"/>
              <a:gd name="connsiteX17" fmla="*/ 9343788 w 11388216"/>
              <a:gd name="connsiteY17" fmla="*/ 874 h 1033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388216" h="1033287">
                <a:moveTo>
                  <a:pt x="9343788" y="874"/>
                </a:moveTo>
                <a:cubicBezTo>
                  <a:pt x="9622252" y="-14839"/>
                  <a:pt x="9713235" y="185186"/>
                  <a:pt x="9954932" y="307423"/>
                </a:cubicBezTo>
                <a:cubicBezTo>
                  <a:pt x="10231157" y="447123"/>
                  <a:pt x="10672482" y="723348"/>
                  <a:pt x="10869332" y="859873"/>
                </a:cubicBezTo>
                <a:cubicBezTo>
                  <a:pt x="10918544" y="894004"/>
                  <a:pt x="11078882" y="923373"/>
                  <a:pt x="11261941" y="949319"/>
                </a:cubicBezTo>
                <a:lnTo>
                  <a:pt x="11388216" y="966290"/>
                </a:lnTo>
                <a:lnTo>
                  <a:pt x="11388216" y="1033287"/>
                </a:lnTo>
                <a:lnTo>
                  <a:pt x="0" y="1033287"/>
                </a:lnTo>
                <a:lnTo>
                  <a:pt x="34645" y="1019417"/>
                </a:lnTo>
                <a:cubicBezTo>
                  <a:pt x="156088" y="969411"/>
                  <a:pt x="294995" y="907498"/>
                  <a:pt x="448982" y="821773"/>
                </a:cubicBezTo>
                <a:cubicBezTo>
                  <a:pt x="756957" y="650323"/>
                  <a:pt x="1290357" y="250273"/>
                  <a:pt x="1572932" y="116923"/>
                </a:cubicBezTo>
                <a:cubicBezTo>
                  <a:pt x="1855507" y="-16427"/>
                  <a:pt x="1922182" y="8973"/>
                  <a:pt x="2144432" y="21673"/>
                </a:cubicBezTo>
                <a:cubicBezTo>
                  <a:pt x="2366682" y="34373"/>
                  <a:pt x="2642907" y="91523"/>
                  <a:pt x="2906432" y="193123"/>
                </a:cubicBezTo>
                <a:cubicBezTo>
                  <a:pt x="3169957" y="294723"/>
                  <a:pt x="3300132" y="580473"/>
                  <a:pt x="3725582" y="631273"/>
                </a:cubicBezTo>
                <a:cubicBezTo>
                  <a:pt x="4151032" y="682073"/>
                  <a:pt x="4995582" y="459823"/>
                  <a:pt x="5459132" y="497923"/>
                </a:cubicBezTo>
                <a:cubicBezTo>
                  <a:pt x="5922682" y="536023"/>
                  <a:pt x="6144932" y="796373"/>
                  <a:pt x="6506882" y="859873"/>
                </a:cubicBezTo>
                <a:cubicBezTo>
                  <a:pt x="6868832" y="923373"/>
                  <a:pt x="7179982" y="1018623"/>
                  <a:pt x="7630832" y="878923"/>
                </a:cubicBezTo>
                <a:cubicBezTo>
                  <a:pt x="8081682" y="739223"/>
                  <a:pt x="8824632" y="116923"/>
                  <a:pt x="9211982" y="21673"/>
                </a:cubicBezTo>
                <a:cubicBezTo>
                  <a:pt x="9260401" y="9767"/>
                  <a:pt x="9304007" y="3119"/>
                  <a:pt x="9343788" y="874"/>
                </a:cubicBezTo>
                <a:close/>
              </a:path>
            </a:pathLst>
          </a:custGeom>
          <a:solidFill>
            <a:srgbClr val="D2D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DB437A-128A-43AC-9643-B97B4FBDB228}"/>
              </a:ext>
            </a:extLst>
          </p:cNvPr>
          <p:cNvSpPr txBox="1"/>
          <p:nvPr/>
        </p:nvSpPr>
        <p:spPr>
          <a:xfrm>
            <a:off x="5028489" y="1531552"/>
            <a:ext cx="1431024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/>
          </a:lstStyle>
          <a:p>
            <a:pPr algn="ctr"/>
            <a:r>
              <a:rPr lang="en-US" altLang="ko-KR" sz="6000" b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02</a:t>
            </a:r>
            <a:endParaRPr lang="ko-KR" altLang="en-US" sz="6000" b="1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2711CC6-BCDB-435E-8124-ECA672D56B3C}"/>
              </a:ext>
            </a:extLst>
          </p:cNvPr>
          <p:cNvGrpSpPr/>
          <p:nvPr/>
        </p:nvGrpSpPr>
        <p:grpSpPr>
          <a:xfrm>
            <a:off x="6699655" y="1838500"/>
            <a:ext cx="5029702" cy="829449"/>
            <a:chOff x="6963013" y="1368649"/>
            <a:chExt cx="4661840" cy="82944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F5A1BB9-7C0C-4E88-B8E5-3D22838D833F}"/>
                </a:ext>
              </a:extLst>
            </p:cNvPr>
            <p:cNvSpPr txBox="1"/>
            <p:nvPr/>
          </p:nvSpPr>
          <p:spPr>
            <a:xfrm>
              <a:off x="6963013" y="1736433"/>
              <a:ext cx="4661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altLang="ko-KR" sz="1200">
                  <a:ea typeface="FZShuTi" pitchFamily="2" charset="-122"/>
                  <a:cs typeface="Arial" panose="020B0604020202020204" pitchFamily="34" charset="0"/>
                </a:rPr>
                <a:t>I hope and I believe that this Template will your Time.</a:t>
              </a:r>
              <a:endParaRPr lang="en-US" altLang="ko-KR" sz="1200"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B8645ED-3FD3-4ADD-B6FE-098302E03009}"/>
                </a:ext>
              </a:extLst>
            </p:cNvPr>
            <p:cNvSpPr txBox="1"/>
            <p:nvPr/>
          </p:nvSpPr>
          <p:spPr>
            <a:xfrm>
              <a:off x="6963013" y="1368649"/>
              <a:ext cx="4661840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r>
                <a:rPr lang="en-US" altLang="ko-KR" sz="2000" b="1">
                  <a:cs typeface="Arial" panose="020B0604020202020204" pitchFamily="34" charset="0"/>
                </a:rPr>
                <a:t>Contents Here</a:t>
              </a:r>
              <a:endParaRPr lang="ko-KR" altLang="en-US" sz="2000" b="1"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67A6024-9C4B-45F0-B5F3-7609F40CCC66}"/>
              </a:ext>
            </a:extLst>
          </p:cNvPr>
          <p:cNvSpPr txBox="1"/>
          <p:nvPr/>
        </p:nvSpPr>
        <p:spPr>
          <a:xfrm>
            <a:off x="5028489" y="2777096"/>
            <a:ext cx="1431024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/>
          </a:lstStyle>
          <a:p>
            <a:pPr algn="ctr"/>
            <a:r>
              <a:rPr lang="en-US" altLang="ko-KR" sz="6000" b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03</a:t>
            </a:r>
            <a:endParaRPr lang="ko-KR" altLang="en-US" sz="6000" b="1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79533F7-CF51-4707-A355-7879EFFE629F}"/>
              </a:ext>
            </a:extLst>
          </p:cNvPr>
          <p:cNvGrpSpPr/>
          <p:nvPr/>
        </p:nvGrpSpPr>
        <p:grpSpPr>
          <a:xfrm>
            <a:off x="6699655" y="3084044"/>
            <a:ext cx="5029702" cy="829449"/>
            <a:chOff x="6963013" y="1368649"/>
            <a:chExt cx="4661840" cy="8294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5147575-D528-49A9-9372-D76B86476306}"/>
                </a:ext>
              </a:extLst>
            </p:cNvPr>
            <p:cNvSpPr txBox="1"/>
            <p:nvPr/>
          </p:nvSpPr>
          <p:spPr>
            <a:xfrm>
              <a:off x="6963013" y="1736433"/>
              <a:ext cx="4661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altLang="ko-KR" sz="1200">
                  <a:ea typeface="FZShuTi" pitchFamily="2" charset="-122"/>
                  <a:cs typeface="Arial" panose="020B0604020202020204" pitchFamily="34" charset="0"/>
                </a:rPr>
                <a:t>I hope and I believe that this Template will your Time.</a:t>
              </a:r>
              <a:endParaRPr lang="en-US" altLang="ko-KR" sz="1200"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DCB7FD9-8691-48E1-8914-18CE48F1A6F7}"/>
                </a:ext>
              </a:extLst>
            </p:cNvPr>
            <p:cNvSpPr txBox="1"/>
            <p:nvPr/>
          </p:nvSpPr>
          <p:spPr>
            <a:xfrm>
              <a:off x="6963013" y="1368649"/>
              <a:ext cx="4661840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r>
                <a:rPr lang="en-US" altLang="ko-KR" sz="2000" b="1">
                  <a:cs typeface="Arial" panose="020B0604020202020204" pitchFamily="34" charset="0"/>
                </a:rPr>
                <a:t>Contents Here</a:t>
              </a:r>
              <a:endParaRPr lang="ko-KR" altLang="en-US" sz="2000" b="1">
                <a:cs typeface="Arial" panose="020B0604020202020204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71EA0BB-C2B6-4B3C-9767-01EFEF97C857}"/>
              </a:ext>
            </a:extLst>
          </p:cNvPr>
          <p:cNvSpPr txBox="1"/>
          <p:nvPr/>
        </p:nvSpPr>
        <p:spPr>
          <a:xfrm>
            <a:off x="5028489" y="4022640"/>
            <a:ext cx="1431024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>
            <a:defPPr/>
          </a:lstStyle>
          <a:p>
            <a:pPr algn="ctr"/>
            <a:r>
              <a:rPr lang="en-US" altLang="ko-KR" sz="6000" b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04</a:t>
            </a:r>
            <a:endParaRPr lang="ko-KR" altLang="en-US" sz="6000" b="1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F734FE2-0AE6-4809-8681-97C791C25744}"/>
              </a:ext>
            </a:extLst>
          </p:cNvPr>
          <p:cNvGrpSpPr/>
          <p:nvPr/>
        </p:nvGrpSpPr>
        <p:grpSpPr>
          <a:xfrm>
            <a:off x="6699655" y="4329588"/>
            <a:ext cx="5029702" cy="829449"/>
            <a:chOff x="6963013" y="1368649"/>
            <a:chExt cx="4661840" cy="82944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51F0382-3DA8-44F1-AE8B-5E4B8B5682FC}"/>
                </a:ext>
              </a:extLst>
            </p:cNvPr>
            <p:cNvSpPr txBox="1"/>
            <p:nvPr/>
          </p:nvSpPr>
          <p:spPr>
            <a:xfrm>
              <a:off x="6963013" y="1736433"/>
              <a:ext cx="46618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cs typeface="Arial" panose="020B0604020202020204" pitchFamily="34" charset="0"/>
                </a:rPr>
                <a:t>Get a modern PowerPoint  Presentation that is beautifully designed. </a:t>
              </a:r>
              <a:r>
                <a:rPr lang="en-US" altLang="ko-KR" sz="1200">
                  <a:ea typeface="FZShuTi" pitchFamily="2" charset="-122"/>
                  <a:cs typeface="Arial" panose="020B0604020202020204" pitchFamily="34" charset="0"/>
                </a:rPr>
                <a:t>I hope and I believe that this Template will your Time.</a:t>
              </a:r>
              <a:endParaRPr lang="en-US" altLang="ko-KR" sz="1200"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D9DEDB-BE8F-4A0E-9CF6-BDDB8461916D}"/>
                </a:ext>
              </a:extLst>
            </p:cNvPr>
            <p:cNvSpPr txBox="1"/>
            <p:nvPr/>
          </p:nvSpPr>
          <p:spPr>
            <a:xfrm>
              <a:off x="6963013" y="1368649"/>
              <a:ext cx="4661840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r>
                <a:rPr lang="en-US" altLang="ko-KR" sz="2000" b="1">
                  <a:cs typeface="Arial" panose="020B0604020202020204" pitchFamily="34" charset="0"/>
                </a:rPr>
                <a:t>Contents Here</a:t>
              </a:r>
              <a:endParaRPr lang="ko-KR" altLang="en-US" sz="2000" b="1">
                <a:cs typeface="Arial" panose="020B0604020202020204" pitchFamily="34" charset="0"/>
              </a:endParaRPr>
            </a:p>
          </p:txBody>
        </p:sp>
      </p:grpSp>
      <p:sp>
        <p:nvSpPr>
          <p:cNvPr id="22" name="Rectángulo: esquinas superiores redondeadas 21">
            <a:extLst>
              <a:ext uri="{FF2B5EF4-FFF2-40B4-BE49-F238E27FC236}">
                <a16:creationId xmlns:a16="http://schemas.microsoft.com/office/drawing/2014/main" id="{8EE0601C-77B7-4990-B12F-43C035571798}"/>
              </a:ext>
            </a:extLst>
          </p:cNvPr>
          <p:cNvSpPr/>
          <p:nvPr/>
        </p:nvSpPr>
        <p:spPr>
          <a:xfrm rot="5400000">
            <a:off x="-4899" y="0"/>
            <a:ext cx="1379621" cy="1379621"/>
          </a:xfrm>
          <a:prstGeom prst="round2Same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7" name="文本框 24">
            <a:extLst>
              <a:ext uri="{FF2B5EF4-FFF2-40B4-BE49-F238E27FC236}">
                <a16:creationId xmlns:a16="http://schemas.microsoft.com/office/drawing/2014/main" id="{2195BDD7-E05B-4CCF-A44A-6516C6F0CD37}"/>
              </a:ext>
            </a:extLst>
          </p:cNvPr>
          <p:cNvSpPr txBox="1"/>
          <p:nvPr/>
        </p:nvSpPr>
        <p:spPr>
          <a:xfrm>
            <a:off x="1522881" y="963641"/>
            <a:ext cx="3058933" cy="36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sym typeface="+mn-ea"/>
              </a:rPr>
              <a:t>Click here to add your title</a:t>
            </a:r>
          </a:p>
        </p:txBody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4B17DBBD-5A79-4CE5-95BF-18A5E9CF505D}"/>
              </a:ext>
            </a:extLst>
          </p:cNvPr>
          <p:cNvSpPr txBox="1"/>
          <p:nvPr/>
        </p:nvSpPr>
        <p:spPr>
          <a:xfrm>
            <a:off x="1564442" y="482890"/>
            <a:ext cx="592507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VULTURE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6E6D4860-F666-491E-802F-67DDB274F150}"/>
              </a:ext>
            </a:extLst>
          </p:cNvPr>
          <p:cNvSpPr/>
          <p:nvPr/>
        </p:nvSpPr>
        <p:spPr>
          <a:xfrm>
            <a:off x="1564442" y="274473"/>
            <a:ext cx="10627558" cy="10632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FA4545EF-5F2C-4664-87A1-B636C4EC0F0E}"/>
              </a:ext>
            </a:extLst>
          </p:cNvPr>
          <p:cNvSpPr/>
          <p:nvPr/>
        </p:nvSpPr>
        <p:spPr>
          <a:xfrm>
            <a:off x="246784" y="161446"/>
            <a:ext cx="801527" cy="1050011"/>
          </a:xfrm>
          <a:custGeom>
            <a:avLst/>
            <a:gdLst>
              <a:gd name="connsiteX0" fmla="*/ 592060 w 1383694"/>
              <a:gd name="connsiteY0" fmla="*/ 1395663 h 1812658"/>
              <a:gd name="connsiteX1" fmla="*/ 503409 w 1383694"/>
              <a:gd name="connsiteY1" fmla="*/ 1366911 h 1812658"/>
              <a:gd name="connsiteX2" fmla="*/ 493140 w 1383694"/>
              <a:gd name="connsiteY2" fmla="*/ 1366911 h 1812658"/>
              <a:gd name="connsiteX3" fmla="*/ 435980 w 1383694"/>
              <a:gd name="connsiteY3" fmla="*/ 1414831 h 1812658"/>
              <a:gd name="connsiteX4" fmla="*/ 395933 w 1383694"/>
              <a:gd name="connsiteY4" fmla="*/ 1427837 h 1812658"/>
              <a:gd name="connsiteX5" fmla="*/ 394564 w 1383694"/>
              <a:gd name="connsiteY5" fmla="*/ 1429207 h 1812658"/>
              <a:gd name="connsiteX6" fmla="*/ 382241 w 1383694"/>
              <a:gd name="connsiteY6" fmla="*/ 1436394 h 1812658"/>
              <a:gd name="connsiteX7" fmla="*/ 370262 w 1383694"/>
              <a:gd name="connsiteY7" fmla="*/ 1437079 h 1812658"/>
              <a:gd name="connsiteX8" fmla="*/ 343221 w 1383694"/>
              <a:gd name="connsiteY8" fmla="*/ 1490475 h 1812658"/>
              <a:gd name="connsiteX9" fmla="*/ 330215 w 1383694"/>
              <a:gd name="connsiteY9" fmla="*/ 1512723 h 1812658"/>
              <a:gd name="connsiteX10" fmla="*/ 225477 w 1383694"/>
              <a:gd name="connsiteY10" fmla="*/ 1700635 h 1812658"/>
              <a:gd name="connsiteX11" fmla="*/ 215208 w 1383694"/>
              <a:gd name="connsiteY11" fmla="*/ 1711246 h 1812658"/>
              <a:gd name="connsiteX12" fmla="*/ 169343 w 1383694"/>
              <a:gd name="connsiteY12" fmla="*/ 1739655 h 1812658"/>
              <a:gd name="connsiteX13" fmla="*/ 161813 w 1383694"/>
              <a:gd name="connsiteY13" fmla="*/ 1754716 h 1812658"/>
              <a:gd name="connsiteX14" fmla="*/ 106706 w 1383694"/>
              <a:gd name="connsiteY14" fmla="*/ 1788944 h 1812658"/>
              <a:gd name="connsiteX15" fmla="*/ 97464 w 1383694"/>
              <a:gd name="connsiteY15" fmla="*/ 1797501 h 1812658"/>
              <a:gd name="connsiteX16" fmla="*/ 31404 w 1383694"/>
              <a:gd name="connsiteY16" fmla="*/ 1812219 h 1812658"/>
              <a:gd name="connsiteX17" fmla="*/ 941 w 1383694"/>
              <a:gd name="connsiteY17" fmla="*/ 1780044 h 1812658"/>
              <a:gd name="connsiteX18" fmla="*/ 24558 w 1383694"/>
              <a:gd name="connsiteY18" fmla="*/ 1631494 h 1812658"/>
              <a:gd name="connsiteX19" fmla="*/ 32431 w 1383694"/>
              <a:gd name="connsiteY19" fmla="*/ 1548320 h 1812658"/>
              <a:gd name="connsiteX20" fmla="*/ 67686 w 1383694"/>
              <a:gd name="connsiteY20" fmla="*/ 1442555 h 1812658"/>
              <a:gd name="connsiteX21" fmla="*/ 73504 w 1383694"/>
              <a:gd name="connsiteY21" fmla="*/ 1418938 h 1812658"/>
              <a:gd name="connsiteX22" fmla="*/ 97464 w 1383694"/>
              <a:gd name="connsiteY22" fmla="*/ 1311462 h 1812658"/>
              <a:gd name="connsiteX23" fmla="*/ 119712 w 1383694"/>
              <a:gd name="connsiteY23" fmla="*/ 1256013 h 1812658"/>
              <a:gd name="connsiteX24" fmla="*/ 115263 w 1383694"/>
              <a:gd name="connsiteY24" fmla="*/ 1231711 h 1812658"/>
              <a:gd name="connsiteX25" fmla="*/ 112182 w 1383694"/>
              <a:gd name="connsiteY25" fmla="*/ 1178315 h 1812658"/>
              <a:gd name="connsiteX26" fmla="*/ 118343 w 1383694"/>
              <a:gd name="connsiteY26" fmla="*/ 1159147 h 1812658"/>
              <a:gd name="connsiteX27" fmla="*/ 158048 w 1383694"/>
              <a:gd name="connsiteY27" fmla="*/ 1005805 h 1812658"/>
              <a:gd name="connsiteX28" fmla="*/ 226504 w 1383694"/>
              <a:gd name="connsiteY28" fmla="*/ 861705 h 1812658"/>
              <a:gd name="connsiteX29" fmla="*/ 242591 w 1383694"/>
              <a:gd name="connsiteY29" fmla="*/ 836034 h 1812658"/>
              <a:gd name="connsiteX30" fmla="*/ 355201 w 1383694"/>
              <a:gd name="connsiteY30" fmla="*/ 639907 h 1812658"/>
              <a:gd name="connsiteX31" fmla="*/ 378134 w 1383694"/>
              <a:gd name="connsiteY31" fmla="*/ 614236 h 1812658"/>
              <a:gd name="connsiteX32" fmla="*/ 501013 w 1383694"/>
              <a:gd name="connsiteY32" fmla="*/ 507102 h 1812658"/>
              <a:gd name="connsiteX33" fmla="*/ 520181 w 1383694"/>
              <a:gd name="connsiteY33" fmla="*/ 495122 h 1812658"/>
              <a:gd name="connsiteX34" fmla="*/ 652301 w 1383694"/>
              <a:gd name="connsiteY34" fmla="*/ 408868 h 1812658"/>
              <a:gd name="connsiteX35" fmla="*/ 809065 w 1383694"/>
              <a:gd name="connsiteY35" fmla="*/ 360606 h 1812658"/>
              <a:gd name="connsiteX36" fmla="*/ 846032 w 1383694"/>
              <a:gd name="connsiteY36" fmla="*/ 355130 h 1812658"/>
              <a:gd name="connsiteX37" fmla="*/ 918595 w 1383694"/>
              <a:gd name="connsiteY37" fmla="*/ 297626 h 1812658"/>
              <a:gd name="connsiteX38" fmla="*/ 951454 w 1383694"/>
              <a:gd name="connsiteY38" fmla="*/ 262372 h 1812658"/>
              <a:gd name="connsiteX39" fmla="*/ 998004 w 1383694"/>
              <a:gd name="connsiteY39" fmla="*/ 251076 h 1812658"/>
              <a:gd name="connsiteX40" fmla="*/ 963776 w 1383694"/>
              <a:gd name="connsiteY40" fmla="*/ 202472 h 1812658"/>
              <a:gd name="connsiteX41" fmla="*/ 921334 w 1383694"/>
              <a:gd name="connsiteY41" fmla="*/ 76513 h 1812658"/>
              <a:gd name="connsiteX42" fmla="*/ 1021964 w 1383694"/>
              <a:gd name="connsiteY42" fmla="*/ 185 h 1812658"/>
              <a:gd name="connsiteX43" fmla="*/ 1157850 w 1383694"/>
              <a:gd name="connsiteY43" fmla="*/ 30648 h 1812658"/>
              <a:gd name="connsiteX44" fmla="*/ 1212614 w 1383694"/>
              <a:gd name="connsiteY44" fmla="*/ 68983 h 1812658"/>
              <a:gd name="connsiteX45" fmla="*/ 1338916 w 1383694"/>
              <a:gd name="connsiteY45" fmla="*/ 152500 h 1812658"/>
              <a:gd name="connsiteX46" fmla="*/ 1377936 w 1383694"/>
              <a:gd name="connsiteY46" fmla="*/ 190493 h 1812658"/>
              <a:gd name="connsiteX47" fmla="*/ 1358768 w 1383694"/>
              <a:gd name="connsiteY47" fmla="*/ 254841 h 1812658"/>
              <a:gd name="connsiteX48" fmla="*/ 1329332 w 1383694"/>
              <a:gd name="connsiteY48" fmla="*/ 226090 h 1812658"/>
              <a:gd name="connsiteX49" fmla="*/ 1216037 w 1383694"/>
              <a:gd name="connsiteY49" fmla="*/ 207264 h 1812658"/>
              <a:gd name="connsiteX50" fmla="*/ 1312903 w 1383694"/>
              <a:gd name="connsiteY50" fmla="*/ 279486 h 1812658"/>
              <a:gd name="connsiteX51" fmla="*/ 1361507 w 1383694"/>
              <a:gd name="connsiteY51" fmla="*/ 398257 h 1812658"/>
              <a:gd name="connsiteX52" fmla="*/ 1363560 w 1383694"/>
              <a:gd name="connsiteY52" fmla="*/ 464317 h 1812658"/>
              <a:gd name="connsiteX53" fmla="*/ 1326594 w 1383694"/>
              <a:gd name="connsiteY53" fmla="*/ 551599 h 1812658"/>
              <a:gd name="connsiteX54" fmla="*/ 1301265 w 1383694"/>
              <a:gd name="connsiteY54" fmla="*/ 577612 h 1812658"/>
              <a:gd name="connsiteX55" fmla="*/ 1274910 w 1383694"/>
              <a:gd name="connsiteY55" fmla="*/ 616974 h 1812658"/>
              <a:gd name="connsiteX56" fmla="*/ 1242735 w 1383694"/>
              <a:gd name="connsiteY56" fmla="*/ 671739 h 1812658"/>
              <a:gd name="connsiteX57" fmla="*/ 1222541 w 1383694"/>
              <a:gd name="connsiteY57" fmla="*/ 683377 h 1812658"/>
              <a:gd name="connsiteX58" fmla="*/ 1211245 w 1383694"/>
              <a:gd name="connsiteY58" fmla="*/ 715551 h 1812658"/>
              <a:gd name="connsiteX59" fmla="*/ 1193447 w 1383694"/>
              <a:gd name="connsiteY59" fmla="*/ 771001 h 1812658"/>
              <a:gd name="connsiteX60" fmla="*/ 1180782 w 1383694"/>
              <a:gd name="connsiteY60" fmla="*/ 760390 h 1812658"/>
              <a:gd name="connsiteX61" fmla="*/ 1172910 w 1383694"/>
              <a:gd name="connsiteY61" fmla="*/ 775108 h 1812658"/>
              <a:gd name="connsiteX62" fmla="*/ 1125333 w 1383694"/>
              <a:gd name="connsiteY62" fmla="*/ 842880 h 1812658"/>
              <a:gd name="connsiteX63" fmla="*/ 1111299 w 1383694"/>
              <a:gd name="connsiteY63" fmla="*/ 854517 h 1812658"/>
              <a:gd name="connsiteX64" fmla="*/ 1091105 w 1383694"/>
              <a:gd name="connsiteY64" fmla="*/ 865813 h 1812658"/>
              <a:gd name="connsiteX65" fmla="*/ 1060642 w 1383694"/>
              <a:gd name="connsiteY65" fmla="*/ 896275 h 1812658"/>
              <a:gd name="connsiteX66" fmla="*/ 1052427 w 1383694"/>
              <a:gd name="connsiteY66" fmla="*/ 912705 h 1812658"/>
              <a:gd name="connsiteX67" fmla="*/ 1044555 w 1383694"/>
              <a:gd name="connsiteY67" fmla="*/ 894222 h 1812658"/>
              <a:gd name="connsiteX68" fmla="*/ 1032575 w 1383694"/>
              <a:gd name="connsiteY68" fmla="*/ 906202 h 1812658"/>
              <a:gd name="connsiteX69" fmla="*/ 917911 w 1383694"/>
              <a:gd name="connsiteY69" fmla="*/ 1123550 h 1812658"/>
              <a:gd name="connsiteX70" fmla="*/ 914830 w 1383694"/>
              <a:gd name="connsiteY70" fmla="*/ 1146825 h 1812658"/>
              <a:gd name="connsiteX71" fmla="*/ 895663 w 1383694"/>
              <a:gd name="connsiteY71" fmla="*/ 1207409 h 1812658"/>
              <a:gd name="connsiteX72" fmla="*/ 898058 w 1383694"/>
              <a:gd name="connsiteY72" fmla="*/ 1218704 h 1812658"/>
              <a:gd name="connsiteX73" fmla="*/ 885394 w 1383694"/>
              <a:gd name="connsiteY73" fmla="*/ 1251221 h 1812658"/>
              <a:gd name="connsiteX74" fmla="*/ 882656 w 1383694"/>
              <a:gd name="connsiteY74" fmla="*/ 1257039 h 1812658"/>
              <a:gd name="connsiteX75" fmla="*/ 880944 w 1383694"/>
              <a:gd name="connsiteY75" fmla="*/ 1323442 h 1812658"/>
              <a:gd name="connsiteX76" fmla="*/ 877864 w 1383694"/>
              <a:gd name="connsiteY76" fmla="*/ 1334053 h 1812658"/>
              <a:gd name="connsiteX77" fmla="*/ 861434 w 1383694"/>
              <a:gd name="connsiteY77" fmla="*/ 1361435 h 1812658"/>
              <a:gd name="connsiteX78" fmla="*/ 870676 w 1383694"/>
              <a:gd name="connsiteY78" fmla="*/ 1420992 h 1812658"/>
              <a:gd name="connsiteX79" fmla="*/ 942897 w 1383694"/>
              <a:gd name="connsiteY79" fmla="*/ 1453508 h 1812658"/>
              <a:gd name="connsiteX80" fmla="*/ 1009300 w 1383694"/>
              <a:gd name="connsiteY80" fmla="*/ 1460696 h 1812658"/>
              <a:gd name="connsiteX81" fmla="*/ 1020937 w 1383694"/>
              <a:gd name="connsiteY81" fmla="*/ 1490817 h 1812658"/>
              <a:gd name="connsiteX82" fmla="*/ 958300 w 1383694"/>
              <a:gd name="connsiteY82" fmla="*/ 1488079 h 1812658"/>
              <a:gd name="connsiteX83" fmla="*/ 1057561 w 1383694"/>
              <a:gd name="connsiteY83" fmla="*/ 1528810 h 1812658"/>
              <a:gd name="connsiteX84" fmla="*/ 1080836 w 1383694"/>
              <a:gd name="connsiteY84" fmla="*/ 1553112 h 1812658"/>
              <a:gd name="connsiteX85" fmla="*/ 1069541 w 1383694"/>
              <a:gd name="connsiteY85" fmla="*/ 1613696 h 1812658"/>
              <a:gd name="connsiteX86" fmla="*/ 1064407 w 1383694"/>
              <a:gd name="connsiteY86" fmla="*/ 1613696 h 1812658"/>
              <a:gd name="connsiteX87" fmla="*/ 1061669 w 1383694"/>
              <a:gd name="connsiteY87" fmla="*/ 1604454 h 1812658"/>
              <a:gd name="connsiteX88" fmla="*/ 1046608 w 1383694"/>
              <a:gd name="connsiteY88" fmla="*/ 1582206 h 1812658"/>
              <a:gd name="connsiteX89" fmla="*/ 1020595 w 1383694"/>
              <a:gd name="connsiteY89" fmla="*/ 1571595 h 1812658"/>
              <a:gd name="connsiteX90" fmla="*/ 984998 w 1383694"/>
              <a:gd name="connsiteY90" fmla="*/ 1550374 h 1812658"/>
              <a:gd name="connsiteX91" fmla="*/ 927837 w 1383694"/>
              <a:gd name="connsiteY91" fmla="*/ 1530522 h 1812658"/>
              <a:gd name="connsiteX92" fmla="*/ 952481 w 1383694"/>
              <a:gd name="connsiteY92" fmla="*/ 1593501 h 1812658"/>
              <a:gd name="connsiteX93" fmla="*/ 936394 w 1383694"/>
              <a:gd name="connsiteY93" fmla="*/ 1622595 h 1812658"/>
              <a:gd name="connsiteX94" fmla="*/ 904562 w 1383694"/>
              <a:gd name="connsiteY94" fmla="*/ 1586656 h 1812658"/>
              <a:gd name="connsiteX95" fmla="*/ 776549 w 1383694"/>
              <a:gd name="connsiteY95" fmla="*/ 1522307 h 1812658"/>
              <a:gd name="connsiteX96" fmla="*/ 755670 w 1383694"/>
              <a:gd name="connsiteY96" fmla="*/ 1522307 h 1812658"/>
              <a:gd name="connsiteX97" fmla="*/ 674891 w 1383694"/>
              <a:gd name="connsiteY97" fmla="*/ 1530179 h 1812658"/>
              <a:gd name="connsiteX98" fmla="*/ 661543 w 1383694"/>
              <a:gd name="connsiteY98" fmla="*/ 1530179 h 1812658"/>
              <a:gd name="connsiteX99" fmla="*/ 659831 w 1383694"/>
              <a:gd name="connsiteY99" fmla="*/ 1516830 h 1812658"/>
              <a:gd name="connsiteX100" fmla="*/ 719388 w 1383694"/>
              <a:gd name="connsiteY100" fmla="*/ 1476441 h 1812658"/>
              <a:gd name="connsiteX101" fmla="*/ 777918 w 1383694"/>
              <a:gd name="connsiteY101" fmla="*/ 1474388 h 1812658"/>
              <a:gd name="connsiteX102" fmla="*/ 803589 w 1383694"/>
              <a:gd name="connsiteY102" fmla="*/ 1445294 h 1812658"/>
              <a:gd name="connsiteX103" fmla="*/ 789898 w 1383694"/>
              <a:gd name="connsiteY103" fmla="*/ 1361777 h 1812658"/>
              <a:gd name="connsiteX104" fmla="*/ 772441 w 1383694"/>
              <a:gd name="connsiteY104" fmla="*/ 1331657 h 1812658"/>
              <a:gd name="connsiteX105" fmla="*/ 756697 w 1383694"/>
              <a:gd name="connsiteY105" fmla="*/ 1313516 h 1812658"/>
              <a:gd name="connsiteX106" fmla="*/ 726918 w 1383694"/>
              <a:gd name="connsiteY106" fmla="*/ 1321046 h 1812658"/>
              <a:gd name="connsiteX107" fmla="*/ 726918 w 1383694"/>
              <a:gd name="connsiteY107" fmla="*/ 1282368 h 1812658"/>
              <a:gd name="connsiteX108" fmla="*/ 716650 w 1383694"/>
              <a:gd name="connsiteY108" fmla="*/ 1290241 h 1812658"/>
              <a:gd name="connsiteX109" fmla="*/ 690979 w 1383694"/>
              <a:gd name="connsiteY109" fmla="*/ 1288187 h 1812658"/>
              <a:gd name="connsiteX110" fmla="*/ 690979 w 1383694"/>
              <a:gd name="connsiteY110" fmla="*/ 1316596 h 1812658"/>
              <a:gd name="connsiteX111" fmla="*/ 701589 w 1383694"/>
              <a:gd name="connsiteY111" fmla="*/ 1327549 h 1812658"/>
              <a:gd name="connsiteX112" fmla="*/ 696455 w 1383694"/>
              <a:gd name="connsiteY112" fmla="*/ 1333026 h 1812658"/>
              <a:gd name="connsiteX113" fmla="*/ 683448 w 1383694"/>
              <a:gd name="connsiteY113" fmla="*/ 1345690 h 1812658"/>
              <a:gd name="connsiteX114" fmla="*/ 695086 w 1383694"/>
              <a:gd name="connsiteY114" fmla="*/ 1352878 h 1812658"/>
              <a:gd name="connsiteX115" fmla="*/ 767650 w 1383694"/>
              <a:gd name="connsiteY115" fmla="*/ 1373757 h 1812658"/>
              <a:gd name="connsiteX116" fmla="*/ 784764 w 1383694"/>
              <a:gd name="connsiteY116" fmla="*/ 1404905 h 1812658"/>
              <a:gd name="connsiteX117" fmla="*/ 684133 w 1383694"/>
              <a:gd name="connsiteY117" fmla="*/ 1388817 h 1812658"/>
              <a:gd name="connsiteX118" fmla="*/ 696113 w 1383694"/>
              <a:gd name="connsiteY118" fmla="*/ 1431260 h 1812658"/>
              <a:gd name="connsiteX119" fmla="*/ 662912 w 1383694"/>
              <a:gd name="connsiteY119" fmla="*/ 1415858 h 1812658"/>
              <a:gd name="connsiteX120" fmla="*/ 618415 w 1383694"/>
              <a:gd name="connsiteY120" fmla="*/ 1400113 h 1812658"/>
              <a:gd name="connsiteX121" fmla="*/ 591375 w 1383694"/>
              <a:gd name="connsiteY121" fmla="*/ 1396348 h 1812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383694" h="1812658">
                <a:moveTo>
                  <a:pt x="592060" y="1395663"/>
                </a:moveTo>
                <a:cubicBezTo>
                  <a:pt x="565019" y="1378549"/>
                  <a:pt x="531818" y="1379576"/>
                  <a:pt x="503409" y="1366911"/>
                </a:cubicBezTo>
                <a:cubicBezTo>
                  <a:pt x="500328" y="1365542"/>
                  <a:pt x="494510" y="1365200"/>
                  <a:pt x="493140" y="1366911"/>
                </a:cubicBezTo>
                <a:cubicBezTo>
                  <a:pt x="477053" y="1386764"/>
                  <a:pt x="443167" y="1384710"/>
                  <a:pt x="435980" y="1414831"/>
                </a:cubicBezTo>
                <a:cubicBezTo>
                  <a:pt x="416127" y="1399086"/>
                  <a:pt x="407570" y="1417911"/>
                  <a:pt x="395933" y="1427837"/>
                </a:cubicBezTo>
                <a:cubicBezTo>
                  <a:pt x="395933" y="1427837"/>
                  <a:pt x="394564" y="1429207"/>
                  <a:pt x="394564" y="1429207"/>
                </a:cubicBezTo>
                <a:cubicBezTo>
                  <a:pt x="390456" y="1431603"/>
                  <a:pt x="388403" y="1437764"/>
                  <a:pt x="382241" y="1436394"/>
                </a:cubicBezTo>
                <a:cubicBezTo>
                  <a:pt x="377792" y="1427153"/>
                  <a:pt x="374027" y="1429207"/>
                  <a:pt x="370262" y="1437079"/>
                </a:cubicBezTo>
                <a:cubicBezTo>
                  <a:pt x="361362" y="1454878"/>
                  <a:pt x="352121" y="1472676"/>
                  <a:pt x="343221" y="1490475"/>
                </a:cubicBezTo>
                <a:cubicBezTo>
                  <a:pt x="338772" y="1498005"/>
                  <a:pt x="334664" y="1505193"/>
                  <a:pt x="330215" y="1512723"/>
                </a:cubicBezTo>
                <a:cubicBezTo>
                  <a:pt x="299410" y="1577756"/>
                  <a:pt x="265181" y="1640736"/>
                  <a:pt x="225477" y="1700635"/>
                </a:cubicBezTo>
                <a:cubicBezTo>
                  <a:pt x="222054" y="1704058"/>
                  <a:pt x="218631" y="1707823"/>
                  <a:pt x="215208" y="1711246"/>
                </a:cubicBezTo>
                <a:cubicBezTo>
                  <a:pt x="198437" y="1718092"/>
                  <a:pt x="192960" y="1742736"/>
                  <a:pt x="169343" y="1739655"/>
                </a:cubicBezTo>
                <a:cubicBezTo>
                  <a:pt x="167631" y="1739655"/>
                  <a:pt x="164209" y="1749581"/>
                  <a:pt x="161813" y="1754716"/>
                </a:cubicBezTo>
                <a:cubicBezTo>
                  <a:pt x="146752" y="1771145"/>
                  <a:pt x="136826" y="1795789"/>
                  <a:pt x="106706" y="1788944"/>
                </a:cubicBezTo>
                <a:cubicBezTo>
                  <a:pt x="104310" y="1788259"/>
                  <a:pt x="100544" y="1794420"/>
                  <a:pt x="97464" y="1797501"/>
                </a:cubicBezTo>
                <a:cubicBezTo>
                  <a:pt x="75558" y="1802635"/>
                  <a:pt x="53652" y="1809138"/>
                  <a:pt x="31404" y="1812219"/>
                </a:cubicBezTo>
                <a:cubicBezTo>
                  <a:pt x="8129" y="1815642"/>
                  <a:pt x="2652" y="1798527"/>
                  <a:pt x="941" y="1780044"/>
                </a:cubicBezTo>
                <a:cubicBezTo>
                  <a:pt x="-3851" y="1728360"/>
                  <a:pt x="10525" y="1679756"/>
                  <a:pt x="24558" y="1631494"/>
                </a:cubicBezTo>
                <a:cubicBezTo>
                  <a:pt x="32431" y="1604112"/>
                  <a:pt x="25243" y="1576045"/>
                  <a:pt x="32431" y="1548320"/>
                </a:cubicBezTo>
                <a:cubicBezTo>
                  <a:pt x="41672" y="1512038"/>
                  <a:pt x="50914" y="1476099"/>
                  <a:pt x="67686" y="1442555"/>
                </a:cubicBezTo>
                <a:cubicBezTo>
                  <a:pt x="71451" y="1434683"/>
                  <a:pt x="75900" y="1426468"/>
                  <a:pt x="73504" y="1418938"/>
                </a:cubicBezTo>
                <a:cubicBezTo>
                  <a:pt x="60840" y="1378207"/>
                  <a:pt x="87538" y="1346717"/>
                  <a:pt x="97464" y="1311462"/>
                </a:cubicBezTo>
                <a:cubicBezTo>
                  <a:pt x="102940" y="1292294"/>
                  <a:pt x="112524" y="1274496"/>
                  <a:pt x="119712" y="1256013"/>
                </a:cubicBezTo>
                <a:cubicBezTo>
                  <a:pt x="123135" y="1247113"/>
                  <a:pt x="125189" y="1240952"/>
                  <a:pt x="115263" y="1231711"/>
                </a:cubicBezTo>
                <a:cubicBezTo>
                  <a:pt x="100544" y="1217335"/>
                  <a:pt x="109786" y="1196456"/>
                  <a:pt x="112182" y="1178315"/>
                </a:cubicBezTo>
                <a:cubicBezTo>
                  <a:pt x="113209" y="1171812"/>
                  <a:pt x="118685" y="1165308"/>
                  <a:pt x="118343" y="1159147"/>
                </a:cubicBezTo>
                <a:cubicBezTo>
                  <a:pt x="115263" y="1103355"/>
                  <a:pt x="146068" y="1056805"/>
                  <a:pt x="158048" y="1005805"/>
                </a:cubicBezTo>
                <a:cubicBezTo>
                  <a:pt x="171054" y="951383"/>
                  <a:pt x="199121" y="907571"/>
                  <a:pt x="226504" y="861705"/>
                </a:cubicBezTo>
                <a:cubicBezTo>
                  <a:pt x="236772" y="856229"/>
                  <a:pt x="236088" y="843907"/>
                  <a:pt x="242591" y="836034"/>
                </a:cubicBezTo>
                <a:cubicBezTo>
                  <a:pt x="284007" y="772712"/>
                  <a:pt x="308309" y="700149"/>
                  <a:pt x="355201" y="639907"/>
                </a:cubicBezTo>
                <a:cubicBezTo>
                  <a:pt x="366497" y="634431"/>
                  <a:pt x="371631" y="623820"/>
                  <a:pt x="378134" y="614236"/>
                </a:cubicBezTo>
                <a:cubicBezTo>
                  <a:pt x="416127" y="575216"/>
                  <a:pt x="453094" y="534827"/>
                  <a:pt x="501013" y="507102"/>
                </a:cubicBezTo>
                <a:cubicBezTo>
                  <a:pt x="509228" y="505733"/>
                  <a:pt x="515046" y="500941"/>
                  <a:pt x="520181" y="495122"/>
                </a:cubicBezTo>
                <a:cubicBezTo>
                  <a:pt x="566388" y="469794"/>
                  <a:pt x="605409" y="434197"/>
                  <a:pt x="652301" y="408868"/>
                </a:cubicBezTo>
                <a:cubicBezTo>
                  <a:pt x="701932" y="381828"/>
                  <a:pt x="755670" y="372928"/>
                  <a:pt x="809065" y="360606"/>
                </a:cubicBezTo>
                <a:cubicBezTo>
                  <a:pt x="821388" y="357868"/>
                  <a:pt x="833710" y="355814"/>
                  <a:pt x="846032" y="355130"/>
                </a:cubicBezTo>
                <a:cubicBezTo>
                  <a:pt x="891897" y="352049"/>
                  <a:pt x="905931" y="341438"/>
                  <a:pt x="918595" y="297626"/>
                </a:cubicBezTo>
                <a:cubicBezTo>
                  <a:pt x="923730" y="279828"/>
                  <a:pt x="933313" y="270929"/>
                  <a:pt x="951454" y="262372"/>
                </a:cubicBezTo>
                <a:cubicBezTo>
                  <a:pt x="966857" y="255184"/>
                  <a:pt x="981917" y="256211"/>
                  <a:pt x="998004" y="251076"/>
                </a:cubicBezTo>
                <a:cubicBezTo>
                  <a:pt x="990474" y="231224"/>
                  <a:pt x="979864" y="215137"/>
                  <a:pt x="963776" y="202472"/>
                </a:cubicBezTo>
                <a:cubicBezTo>
                  <a:pt x="922360" y="169614"/>
                  <a:pt x="916199" y="123748"/>
                  <a:pt x="921334" y="76513"/>
                </a:cubicBezTo>
                <a:cubicBezTo>
                  <a:pt x="926125" y="33728"/>
                  <a:pt x="971307" y="2581"/>
                  <a:pt x="1021964" y="185"/>
                </a:cubicBezTo>
                <a:cubicBezTo>
                  <a:pt x="1070226" y="-1869"/>
                  <a:pt x="1114038" y="13533"/>
                  <a:pt x="1157850" y="30648"/>
                </a:cubicBezTo>
                <a:cubicBezTo>
                  <a:pt x="1180098" y="39205"/>
                  <a:pt x="1195843" y="53580"/>
                  <a:pt x="1212614" y="68983"/>
                </a:cubicBezTo>
                <a:cubicBezTo>
                  <a:pt x="1249923" y="103553"/>
                  <a:pt x="1290997" y="132990"/>
                  <a:pt x="1338916" y="152500"/>
                </a:cubicBezTo>
                <a:cubicBezTo>
                  <a:pt x="1355688" y="159345"/>
                  <a:pt x="1370406" y="171667"/>
                  <a:pt x="1377936" y="190493"/>
                </a:cubicBezTo>
                <a:cubicBezTo>
                  <a:pt x="1388889" y="217191"/>
                  <a:pt x="1385124" y="233962"/>
                  <a:pt x="1358768" y="254841"/>
                </a:cubicBezTo>
                <a:cubicBezTo>
                  <a:pt x="1358084" y="235331"/>
                  <a:pt x="1351238" y="221640"/>
                  <a:pt x="1329332" y="226090"/>
                </a:cubicBezTo>
                <a:cubicBezTo>
                  <a:pt x="1293050" y="213083"/>
                  <a:pt x="1255742" y="205553"/>
                  <a:pt x="1216037" y="207264"/>
                </a:cubicBezTo>
                <a:cubicBezTo>
                  <a:pt x="1246843" y="233962"/>
                  <a:pt x="1291339" y="241492"/>
                  <a:pt x="1312903" y="279486"/>
                </a:cubicBezTo>
                <a:cubicBezTo>
                  <a:pt x="1328990" y="319190"/>
                  <a:pt x="1343366" y="359579"/>
                  <a:pt x="1361507" y="398257"/>
                </a:cubicBezTo>
                <a:cubicBezTo>
                  <a:pt x="1372117" y="420848"/>
                  <a:pt x="1370064" y="447888"/>
                  <a:pt x="1363560" y="464317"/>
                </a:cubicBezTo>
                <a:cubicBezTo>
                  <a:pt x="1352265" y="493753"/>
                  <a:pt x="1347131" y="528666"/>
                  <a:pt x="1326594" y="551599"/>
                </a:cubicBezTo>
                <a:cubicBezTo>
                  <a:pt x="1319748" y="559129"/>
                  <a:pt x="1308111" y="567001"/>
                  <a:pt x="1301265" y="577612"/>
                </a:cubicBezTo>
                <a:cubicBezTo>
                  <a:pt x="1292708" y="590961"/>
                  <a:pt x="1281071" y="602941"/>
                  <a:pt x="1274910" y="616974"/>
                </a:cubicBezTo>
                <a:cubicBezTo>
                  <a:pt x="1266010" y="636827"/>
                  <a:pt x="1247869" y="650518"/>
                  <a:pt x="1242735" y="671739"/>
                </a:cubicBezTo>
                <a:cubicBezTo>
                  <a:pt x="1235890" y="675505"/>
                  <a:pt x="1224937" y="669686"/>
                  <a:pt x="1222541" y="683377"/>
                </a:cubicBezTo>
                <a:cubicBezTo>
                  <a:pt x="1220487" y="694330"/>
                  <a:pt x="1215010" y="704940"/>
                  <a:pt x="1211245" y="715551"/>
                </a:cubicBezTo>
                <a:cubicBezTo>
                  <a:pt x="1203373" y="733692"/>
                  <a:pt x="1191393" y="750464"/>
                  <a:pt x="1193447" y="771001"/>
                </a:cubicBezTo>
                <a:cubicBezTo>
                  <a:pt x="1181809" y="774081"/>
                  <a:pt x="1186943" y="759706"/>
                  <a:pt x="1180782" y="760390"/>
                </a:cubicBezTo>
                <a:cubicBezTo>
                  <a:pt x="1173252" y="761417"/>
                  <a:pt x="1173937" y="768947"/>
                  <a:pt x="1172910" y="775108"/>
                </a:cubicBezTo>
                <a:cubicBezTo>
                  <a:pt x="1167433" y="804887"/>
                  <a:pt x="1152715" y="828162"/>
                  <a:pt x="1125333" y="842880"/>
                </a:cubicBezTo>
                <a:cubicBezTo>
                  <a:pt x="1120199" y="845618"/>
                  <a:pt x="1114722" y="849725"/>
                  <a:pt x="1111299" y="854517"/>
                </a:cubicBezTo>
                <a:cubicBezTo>
                  <a:pt x="1106165" y="861705"/>
                  <a:pt x="1109588" y="882584"/>
                  <a:pt x="1091105" y="865813"/>
                </a:cubicBezTo>
                <a:cubicBezTo>
                  <a:pt x="1083232" y="878135"/>
                  <a:pt x="1066803" y="882242"/>
                  <a:pt x="1060642" y="896275"/>
                </a:cubicBezTo>
                <a:cubicBezTo>
                  <a:pt x="1058246" y="901752"/>
                  <a:pt x="1055165" y="906886"/>
                  <a:pt x="1052427" y="912705"/>
                </a:cubicBezTo>
                <a:cubicBezTo>
                  <a:pt x="1045924" y="907228"/>
                  <a:pt x="1054481" y="895933"/>
                  <a:pt x="1044555" y="894222"/>
                </a:cubicBezTo>
                <a:cubicBezTo>
                  <a:pt x="1037709" y="892853"/>
                  <a:pt x="1035998" y="901067"/>
                  <a:pt x="1032575" y="906202"/>
                </a:cubicBezTo>
                <a:cubicBezTo>
                  <a:pt x="986709" y="974658"/>
                  <a:pt x="949401" y="1047563"/>
                  <a:pt x="917911" y="1123550"/>
                </a:cubicBezTo>
                <a:cubicBezTo>
                  <a:pt x="914488" y="1131765"/>
                  <a:pt x="914488" y="1138952"/>
                  <a:pt x="914830" y="1146825"/>
                </a:cubicBezTo>
                <a:cubicBezTo>
                  <a:pt x="916199" y="1169415"/>
                  <a:pt x="919622" y="1192690"/>
                  <a:pt x="895663" y="1207409"/>
                </a:cubicBezTo>
                <a:cubicBezTo>
                  <a:pt x="894636" y="1208093"/>
                  <a:pt x="899085" y="1215281"/>
                  <a:pt x="898058" y="1218704"/>
                </a:cubicBezTo>
                <a:cubicBezTo>
                  <a:pt x="894293" y="1229657"/>
                  <a:pt x="910038" y="1248482"/>
                  <a:pt x="885394" y="1251221"/>
                </a:cubicBezTo>
                <a:cubicBezTo>
                  <a:pt x="884367" y="1251221"/>
                  <a:pt x="882314" y="1255670"/>
                  <a:pt x="882656" y="1257039"/>
                </a:cubicBezTo>
                <a:cubicBezTo>
                  <a:pt x="889501" y="1279288"/>
                  <a:pt x="866226" y="1300851"/>
                  <a:pt x="880944" y="1323442"/>
                </a:cubicBezTo>
                <a:cubicBezTo>
                  <a:pt x="882998" y="1326522"/>
                  <a:pt x="883340" y="1334737"/>
                  <a:pt x="877864" y="1334053"/>
                </a:cubicBezTo>
                <a:cubicBezTo>
                  <a:pt x="848428" y="1329261"/>
                  <a:pt x="862804" y="1351167"/>
                  <a:pt x="861434" y="1361435"/>
                </a:cubicBezTo>
                <a:cubicBezTo>
                  <a:pt x="859038" y="1381972"/>
                  <a:pt x="864515" y="1401482"/>
                  <a:pt x="870676" y="1420992"/>
                </a:cubicBezTo>
                <a:cubicBezTo>
                  <a:pt x="881971" y="1456247"/>
                  <a:pt x="906958" y="1469253"/>
                  <a:pt x="942897" y="1453508"/>
                </a:cubicBezTo>
                <a:cubicBezTo>
                  <a:pt x="967541" y="1442555"/>
                  <a:pt x="988421" y="1446663"/>
                  <a:pt x="1009300" y="1460696"/>
                </a:cubicBezTo>
                <a:cubicBezTo>
                  <a:pt x="1018884" y="1467200"/>
                  <a:pt x="1024360" y="1475757"/>
                  <a:pt x="1020937" y="1490817"/>
                </a:cubicBezTo>
                <a:cubicBezTo>
                  <a:pt x="1001770" y="1457616"/>
                  <a:pt x="983629" y="1487737"/>
                  <a:pt x="958300" y="1488079"/>
                </a:cubicBezTo>
                <a:cubicBezTo>
                  <a:pt x="993213" y="1508616"/>
                  <a:pt x="1023333" y="1524018"/>
                  <a:pt x="1057561" y="1528810"/>
                </a:cubicBezTo>
                <a:cubicBezTo>
                  <a:pt x="1072622" y="1530864"/>
                  <a:pt x="1081521" y="1539079"/>
                  <a:pt x="1080836" y="1553112"/>
                </a:cubicBezTo>
                <a:cubicBezTo>
                  <a:pt x="1080152" y="1573649"/>
                  <a:pt x="1090078" y="1596239"/>
                  <a:pt x="1069541" y="1613696"/>
                </a:cubicBezTo>
                <a:cubicBezTo>
                  <a:pt x="1066118" y="1616434"/>
                  <a:pt x="1066118" y="1614380"/>
                  <a:pt x="1064407" y="1613696"/>
                </a:cubicBezTo>
                <a:cubicBezTo>
                  <a:pt x="1060300" y="1611642"/>
                  <a:pt x="1059957" y="1607192"/>
                  <a:pt x="1061669" y="1604454"/>
                </a:cubicBezTo>
                <a:cubicBezTo>
                  <a:pt x="1075018" y="1584260"/>
                  <a:pt x="1062011" y="1582206"/>
                  <a:pt x="1046608" y="1582206"/>
                </a:cubicBezTo>
                <a:cubicBezTo>
                  <a:pt x="1036340" y="1582206"/>
                  <a:pt x="1027098" y="1579125"/>
                  <a:pt x="1020595" y="1571595"/>
                </a:cubicBezTo>
                <a:cubicBezTo>
                  <a:pt x="1011011" y="1560300"/>
                  <a:pt x="998347" y="1555166"/>
                  <a:pt x="984998" y="1550374"/>
                </a:cubicBezTo>
                <a:cubicBezTo>
                  <a:pt x="968568" y="1537709"/>
                  <a:pt x="950085" y="1529837"/>
                  <a:pt x="927837" y="1530522"/>
                </a:cubicBezTo>
                <a:cubicBezTo>
                  <a:pt x="949743" y="1546951"/>
                  <a:pt x="955904" y="1568515"/>
                  <a:pt x="952481" y="1593501"/>
                </a:cubicBezTo>
                <a:cubicBezTo>
                  <a:pt x="946320" y="1602743"/>
                  <a:pt x="947005" y="1615749"/>
                  <a:pt x="936394" y="1622595"/>
                </a:cubicBezTo>
                <a:cubicBezTo>
                  <a:pt x="930462" y="1603883"/>
                  <a:pt x="919851" y="1591903"/>
                  <a:pt x="904562" y="1586656"/>
                </a:cubicBezTo>
                <a:cubicBezTo>
                  <a:pt x="877864" y="1533260"/>
                  <a:pt x="829945" y="1522649"/>
                  <a:pt x="776549" y="1522307"/>
                </a:cubicBezTo>
                <a:cubicBezTo>
                  <a:pt x="769361" y="1522307"/>
                  <a:pt x="760804" y="1525045"/>
                  <a:pt x="755670" y="1522307"/>
                </a:cubicBezTo>
                <a:cubicBezTo>
                  <a:pt x="726576" y="1504851"/>
                  <a:pt x="701247" y="1523676"/>
                  <a:pt x="674891" y="1530179"/>
                </a:cubicBezTo>
                <a:cubicBezTo>
                  <a:pt x="669757" y="1531548"/>
                  <a:pt x="666334" y="1535656"/>
                  <a:pt x="661543" y="1530179"/>
                </a:cubicBezTo>
                <a:cubicBezTo>
                  <a:pt x="657435" y="1526072"/>
                  <a:pt x="657777" y="1522991"/>
                  <a:pt x="659831" y="1516830"/>
                </a:cubicBezTo>
                <a:cubicBezTo>
                  <a:pt x="674891" y="1473703"/>
                  <a:pt x="688240" y="1473018"/>
                  <a:pt x="719388" y="1476441"/>
                </a:cubicBezTo>
                <a:cubicBezTo>
                  <a:pt x="738556" y="1478495"/>
                  <a:pt x="758750" y="1477468"/>
                  <a:pt x="777918" y="1474388"/>
                </a:cubicBezTo>
                <a:cubicBezTo>
                  <a:pt x="791951" y="1471992"/>
                  <a:pt x="802562" y="1463777"/>
                  <a:pt x="803589" y="1445294"/>
                </a:cubicBezTo>
                <a:cubicBezTo>
                  <a:pt x="804958" y="1416200"/>
                  <a:pt x="798797" y="1388817"/>
                  <a:pt x="789898" y="1361777"/>
                </a:cubicBezTo>
                <a:cubicBezTo>
                  <a:pt x="786475" y="1351167"/>
                  <a:pt x="763200" y="1351851"/>
                  <a:pt x="772441" y="1331657"/>
                </a:cubicBezTo>
                <a:cubicBezTo>
                  <a:pt x="773811" y="1328576"/>
                  <a:pt x="749509" y="1331657"/>
                  <a:pt x="756697" y="1313516"/>
                </a:cubicBezTo>
                <a:cubicBezTo>
                  <a:pt x="746086" y="1323442"/>
                  <a:pt x="739583" y="1289214"/>
                  <a:pt x="726918" y="1321046"/>
                </a:cubicBezTo>
                <a:lnTo>
                  <a:pt x="726918" y="1282368"/>
                </a:lnTo>
                <a:cubicBezTo>
                  <a:pt x="718019" y="1279630"/>
                  <a:pt x="717334" y="1292637"/>
                  <a:pt x="716650" y="1290241"/>
                </a:cubicBezTo>
                <a:cubicBezTo>
                  <a:pt x="709462" y="1263885"/>
                  <a:pt x="698167" y="1300851"/>
                  <a:pt x="690979" y="1288187"/>
                </a:cubicBezTo>
                <a:cubicBezTo>
                  <a:pt x="690294" y="1297771"/>
                  <a:pt x="664281" y="1307012"/>
                  <a:pt x="690979" y="1316596"/>
                </a:cubicBezTo>
                <a:cubicBezTo>
                  <a:pt x="696113" y="1318650"/>
                  <a:pt x="700562" y="1321730"/>
                  <a:pt x="701589" y="1327549"/>
                </a:cubicBezTo>
                <a:cubicBezTo>
                  <a:pt x="699878" y="1329261"/>
                  <a:pt x="698167" y="1331314"/>
                  <a:pt x="696455" y="1333026"/>
                </a:cubicBezTo>
                <a:cubicBezTo>
                  <a:pt x="687556" y="1332341"/>
                  <a:pt x="683448" y="1336791"/>
                  <a:pt x="683448" y="1345690"/>
                </a:cubicBezTo>
                <a:cubicBezTo>
                  <a:pt x="683448" y="1354247"/>
                  <a:pt x="690979" y="1350482"/>
                  <a:pt x="695086" y="1352878"/>
                </a:cubicBezTo>
                <a:cubicBezTo>
                  <a:pt x="717677" y="1365542"/>
                  <a:pt x="746428" y="1354932"/>
                  <a:pt x="767650" y="1373757"/>
                </a:cubicBezTo>
                <a:cubicBezTo>
                  <a:pt x="778260" y="1383341"/>
                  <a:pt x="785106" y="1392925"/>
                  <a:pt x="784764" y="1404905"/>
                </a:cubicBezTo>
                <a:cubicBezTo>
                  <a:pt x="752589" y="1393609"/>
                  <a:pt x="718019" y="1409012"/>
                  <a:pt x="684133" y="1388817"/>
                </a:cubicBezTo>
                <a:cubicBezTo>
                  <a:pt x="691321" y="1406616"/>
                  <a:pt x="703985" y="1415173"/>
                  <a:pt x="696113" y="1431260"/>
                </a:cubicBezTo>
                <a:cubicBezTo>
                  <a:pt x="688583" y="1417227"/>
                  <a:pt x="676603" y="1413462"/>
                  <a:pt x="662912" y="1415858"/>
                </a:cubicBezTo>
                <a:cubicBezTo>
                  <a:pt x="645113" y="1418596"/>
                  <a:pt x="630737" y="1412093"/>
                  <a:pt x="618415" y="1400113"/>
                </a:cubicBezTo>
                <a:cubicBezTo>
                  <a:pt x="609516" y="1398744"/>
                  <a:pt x="600274" y="1397717"/>
                  <a:pt x="591375" y="1396348"/>
                </a:cubicBezTo>
                <a:close/>
              </a:path>
            </a:pathLst>
          </a:custGeom>
          <a:solidFill>
            <a:schemeClr val="bg1"/>
          </a:solidFill>
          <a:ln w="3420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6898DE7-F9FB-4FB2-A399-0F281A30B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44" y="2206284"/>
            <a:ext cx="5026045" cy="502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15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orma libre: forma 69">
            <a:extLst>
              <a:ext uri="{FF2B5EF4-FFF2-40B4-BE49-F238E27FC236}">
                <a16:creationId xmlns:a16="http://schemas.microsoft.com/office/drawing/2014/main" id="{3B0B2A85-4B80-4B20-ACC6-617E97238368}"/>
              </a:ext>
            </a:extLst>
          </p:cNvPr>
          <p:cNvSpPr/>
          <p:nvPr/>
        </p:nvSpPr>
        <p:spPr>
          <a:xfrm>
            <a:off x="0" y="6267976"/>
            <a:ext cx="12192000" cy="597572"/>
          </a:xfrm>
          <a:custGeom>
            <a:avLst/>
            <a:gdLst>
              <a:gd name="connsiteX0" fmla="*/ 9343788 w 11388216"/>
              <a:gd name="connsiteY0" fmla="*/ 874 h 1033287"/>
              <a:gd name="connsiteX1" fmla="*/ 9954932 w 11388216"/>
              <a:gd name="connsiteY1" fmla="*/ 307423 h 1033287"/>
              <a:gd name="connsiteX2" fmla="*/ 10869332 w 11388216"/>
              <a:gd name="connsiteY2" fmla="*/ 859873 h 1033287"/>
              <a:gd name="connsiteX3" fmla="*/ 11261941 w 11388216"/>
              <a:gd name="connsiteY3" fmla="*/ 949319 h 1033287"/>
              <a:gd name="connsiteX4" fmla="*/ 11388216 w 11388216"/>
              <a:gd name="connsiteY4" fmla="*/ 966290 h 1033287"/>
              <a:gd name="connsiteX5" fmla="*/ 11388216 w 11388216"/>
              <a:gd name="connsiteY5" fmla="*/ 1033287 h 1033287"/>
              <a:gd name="connsiteX6" fmla="*/ 0 w 11388216"/>
              <a:gd name="connsiteY6" fmla="*/ 1033287 h 1033287"/>
              <a:gd name="connsiteX7" fmla="*/ 34645 w 11388216"/>
              <a:gd name="connsiteY7" fmla="*/ 1019417 h 1033287"/>
              <a:gd name="connsiteX8" fmla="*/ 448982 w 11388216"/>
              <a:gd name="connsiteY8" fmla="*/ 821773 h 1033287"/>
              <a:gd name="connsiteX9" fmla="*/ 1572932 w 11388216"/>
              <a:gd name="connsiteY9" fmla="*/ 116923 h 1033287"/>
              <a:gd name="connsiteX10" fmla="*/ 2144432 w 11388216"/>
              <a:gd name="connsiteY10" fmla="*/ 21673 h 1033287"/>
              <a:gd name="connsiteX11" fmla="*/ 2906432 w 11388216"/>
              <a:gd name="connsiteY11" fmla="*/ 193123 h 1033287"/>
              <a:gd name="connsiteX12" fmla="*/ 3725582 w 11388216"/>
              <a:gd name="connsiteY12" fmla="*/ 631273 h 1033287"/>
              <a:gd name="connsiteX13" fmla="*/ 5459132 w 11388216"/>
              <a:gd name="connsiteY13" fmla="*/ 497923 h 1033287"/>
              <a:gd name="connsiteX14" fmla="*/ 6506882 w 11388216"/>
              <a:gd name="connsiteY14" fmla="*/ 859873 h 1033287"/>
              <a:gd name="connsiteX15" fmla="*/ 7630832 w 11388216"/>
              <a:gd name="connsiteY15" fmla="*/ 878923 h 1033287"/>
              <a:gd name="connsiteX16" fmla="*/ 9211982 w 11388216"/>
              <a:gd name="connsiteY16" fmla="*/ 21673 h 1033287"/>
              <a:gd name="connsiteX17" fmla="*/ 9343788 w 11388216"/>
              <a:gd name="connsiteY17" fmla="*/ 874 h 1033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388216" h="1033287">
                <a:moveTo>
                  <a:pt x="9343788" y="874"/>
                </a:moveTo>
                <a:cubicBezTo>
                  <a:pt x="9622252" y="-14839"/>
                  <a:pt x="9713235" y="185186"/>
                  <a:pt x="9954932" y="307423"/>
                </a:cubicBezTo>
                <a:cubicBezTo>
                  <a:pt x="10231157" y="447123"/>
                  <a:pt x="10672482" y="723348"/>
                  <a:pt x="10869332" y="859873"/>
                </a:cubicBezTo>
                <a:cubicBezTo>
                  <a:pt x="10918544" y="894004"/>
                  <a:pt x="11078882" y="923373"/>
                  <a:pt x="11261941" y="949319"/>
                </a:cubicBezTo>
                <a:lnTo>
                  <a:pt x="11388216" y="966290"/>
                </a:lnTo>
                <a:lnTo>
                  <a:pt x="11388216" y="1033287"/>
                </a:lnTo>
                <a:lnTo>
                  <a:pt x="0" y="1033287"/>
                </a:lnTo>
                <a:lnTo>
                  <a:pt x="34645" y="1019417"/>
                </a:lnTo>
                <a:cubicBezTo>
                  <a:pt x="156088" y="969411"/>
                  <a:pt x="294995" y="907498"/>
                  <a:pt x="448982" y="821773"/>
                </a:cubicBezTo>
                <a:cubicBezTo>
                  <a:pt x="756957" y="650323"/>
                  <a:pt x="1290357" y="250273"/>
                  <a:pt x="1572932" y="116923"/>
                </a:cubicBezTo>
                <a:cubicBezTo>
                  <a:pt x="1855507" y="-16427"/>
                  <a:pt x="1922182" y="8973"/>
                  <a:pt x="2144432" y="21673"/>
                </a:cubicBezTo>
                <a:cubicBezTo>
                  <a:pt x="2366682" y="34373"/>
                  <a:pt x="2642907" y="91523"/>
                  <a:pt x="2906432" y="193123"/>
                </a:cubicBezTo>
                <a:cubicBezTo>
                  <a:pt x="3169957" y="294723"/>
                  <a:pt x="3300132" y="580473"/>
                  <a:pt x="3725582" y="631273"/>
                </a:cubicBezTo>
                <a:cubicBezTo>
                  <a:pt x="4151032" y="682073"/>
                  <a:pt x="4995582" y="459823"/>
                  <a:pt x="5459132" y="497923"/>
                </a:cubicBezTo>
                <a:cubicBezTo>
                  <a:pt x="5922682" y="536023"/>
                  <a:pt x="6144932" y="796373"/>
                  <a:pt x="6506882" y="859873"/>
                </a:cubicBezTo>
                <a:cubicBezTo>
                  <a:pt x="6868832" y="923373"/>
                  <a:pt x="7179982" y="1018623"/>
                  <a:pt x="7630832" y="878923"/>
                </a:cubicBezTo>
                <a:cubicBezTo>
                  <a:pt x="8081682" y="739223"/>
                  <a:pt x="8824632" y="116923"/>
                  <a:pt x="9211982" y="21673"/>
                </a:cubicBezTo>
                <a:cubicBezTo>
                  <a:pt x="9260401" y="9767"/>
                  <a:pt x="9304007" y="3119"/>
                  <a:pt x="9343788" y="874"/>
                </a:cubicBezTo>
                <a:close/>
              </a:path>
            </a:pathLst>
          </a:custGeom>
          <a:solidFill>
            <a:srgbClr val="D2D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LID4096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759CDF4-B01E-4FBB-98F8-18A5E46F1AFE}"/>
              </a:ext>
            </a:extLst>
          </p:cNvPr>
          <p:cNvCxnSpPr/>
          <p:nvPr/>
        </p:nvCxnSpPr>
        <p:spPr>
          <a:xfrm flipV="1">
            <a:off x="1688809" y="1949932"/>
            <a:ext cx="11363" cy="1800000"/>
          </a:xfrm>
          <a:prstGeom prst="line">
            <a:avLst/>
          </a:prstGeom>
          <a:ln w="25400">
            <a:solidFill>
              <a:schemeClr val="bg2">
                <a:lumMod val="1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6F5FFA17-254C-4A17-8D53-C0869F6BB311}"/>
              </a:ext>
            </a:extLst>
          </p:cNvPr>
          <p:cNvGrpSpPr/>
          <p:nvPr/>
        </p:nvGrpSpPr>
        <p:grpSpPr>
          <a:xfrm>
            <a:off x="1853622" y="1964186"/>
            <a:ext cx="1759674" cy="1280741"/>
            <a:chOff x="4965552" y="1736224"/>
            <a:chExt cx="1759674" cy="128074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B27B3A1-72A6-4692-A5E3-C5FC2387E511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AFD231D-E13B-45C5-88DC-0382036524A2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400" b="1">
                  <a:cs typeface="Arial" panose="020B0604020202020204" pitchFamily="34" charset="0"/>
                </a:rPr>
                <a:t>Contents Title</a:t>
              </a:r>
              <a:endParaRPr lang="ko-KR" altLang="en-US" sz="1400" b="1">
                <a:cs typeface="Arial" panose="020B0604020202020204" pitchFamily="34" charset="0"/>
              </a:endParaRP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1A34104-F87C-4618-A966-B6B7C0B8223D}"/>
              </a:ext>
            </a:extLst>
          </p:cNvPr>
          <p:cNvCxnSpPr/>
          <p:nvPr/>
        </p:nvCxnSpPr>
        <p:spPr>
          <a:xfrm flipH="1" flipV="1">
            <a:off x="5459563" y="1949932"/>
            <a:ext cx="0" cy="1800000"/>
          </a:xfrm>
          <a:prstGeom prst="line">
            <a:avLst/>
          </a:prstGeom>
          <a:ln w="25400">
            <a:solidFill>
              <a:schemeClr val="bg2">
                <a:lumMod val="1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E3E7F2A2-426F-4398-87CA-555A030DFF3C}"/>
              </a:ext>
            </a:extLst>
          </p:cNvPr>
          <p:cNvGrpSpPr/>
          <p:nvPr/>
        </p:nvGrpSpPr>
        <p:grpSpPr>
          <a:xfrm>
            <a:off x="5618776" y="1964186"/>
            <a:ext cx="1759674" cy="1280741"/>
            <a:chOff x="4965552" y="1736224"/>
            <a:chExt cx="1759674" cy="128074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F16FB08-8901-42A9-AAF4-CA3CDC7C0EEE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AAF937-DA12-4FA0-B393-AF7F05776474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400" b="1">
                  <a:cs typeface="Arial" panose="020B0604020202020204" pitchFamily="34" charset="0"/>
                </a:rPr>
                <a:t>Contents Title</a:t>
              </a:r>
              <a:endParaRPr lang="ko-KR" altLang="en-US" sz="1400" b="1">
                <a:cs typeface="Arial" panose="020B0604020202020204" pitchFamily="34" charset="0"/>
              </a:endParaRP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F31BAFE-2F06-4D00-AAE4-C4C2A77DAD20}"/>
              </a:ext>
            </a:extLst>
          </p:cNvPr>
          <p:cNvCxnSpPr/>
          <p:nvPr/>
        </p:nvCxnSpPr>
        <p:spPr>
          <a:xfrm flipH="1" flipV="1">
            <a:off x="9218956" y="1949932"/>
            <a:ext cx="162" cy="1800000"/>
          </a:xfrm>
          <a:prstGeom prst="line">
            <a:avLst/>
          </a:prstGeom>
          <a:ln w="25400">
            <a:solidFill>
              <a:schemeClr val="bg2">
                <a:lumMod val="10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5A5D00-7E8D-4DAA-A0E0-4C9C5B87A676}"/>
              </a:ext>
            </a:extLst>
          </p:cNvPr>
          <p:cNvGrpSpPr/>
          <p:nvPr/>
        </p:nvGrpSpPr>
        <p:grpSpPr>
          <a:xfrm>
            <a:off x="9383932" y="1964186"/>
            <a:ext cx="1759674" cy="1280741"/>
            <a:chOff x="4965552" y="1736224"/>
            <a:chExt cx="1759674" cy="128074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5DBECE7-9DBF-4BDB-B017-DEF403904519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2118D15-88DC-4904-9A52-E2A39FA871BD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400" b="1">
                  <a:cs typeface="Arial" panose="020B0604020202020204" pitchFamily="34" charset="0"/>
                </a:rPr>
                <a:t>Contents Title</a:t>
              </a:r>
              <a:endParaRPr lang="ko-KR" altLang="en-US" sz="1400" b="1">
                <a:cs typeface="Arial" panose="020B0604020202020204" pitchFamily="34" charset="0"/>
              </a:endParaRP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9FCA131-D950-4D9B-A36E-9E97F3E201F9}"/>
              </a:ext>
            </a:extLst>
          </p:cNvPr>
          <p:cNvCxnSpPr/>
          <p:nvPr/>
        </p:nvCxnSpPr>
        <p:spPr>
          <a:xfrm flipH="1" flipV="1">
            <a:off x="3579867" y="4102769"/>
            <a:ext cx="0" cy="1800000"/>
          </a:xfrm>
          <a:prstGeom prst="line">
            <a:avLst/>
          </a:prstGeom>
          <a:ln w="25400">
            <a:solidFill>
              <a:schemeClr val="bg2">
                <a:lumMod val="10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7FC7A51-8273-459F-A6FC-2F4A699451FB}"/>
              </a:ext>
            </a:extLst>
          </p:cNvPr>
          <p:cNvGrpSpPr/>
          <p:nvPr/>
        </p:nvGrpSpPr>
        <p:grpSpPr>
          <a:xfrm>
            <a:off x="3736198" y="4602892"/>
            <a:ext cx="1759674" cy="1280741"/>
            <a:chOff x="4965552" y="1736224"/>
            <a:chExt cx="1759674" cy="128074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831389D-4BFC-4B6B-82CC-C7595FDCDCF4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92B1FE1-1B21-4798-9283-F0A199FE6074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400" b="1">
                  <a:cs typeface="Arial" panose="020B0604020202020204" pitchFamily="34" charset="0"/>
                </a:rPr>
                <a:t>Contents Title</a:t>
              </a:r>
              <a:endParaRPr lang="ko-KR" altLang="en-US" sz="1400" b="1">
                <a:cs typeface="Arial" panose="020B0604020202020204" pitchFamily="34" charset="0"/>
              </a:endParaRP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998C31D-3598-4FB0-BA57-42EE4DE27822}"/>
              </a:ext>
            </a:extLst>
          </p:cNvPr>
          <p:cNvCxnSpPr/>
          <p:nvPr/>
        </p:nvCxnSpPr>
        <p:spPr>
          <a:xfrm flipH="1" flipV="1">
            <a:off x="7339259" y="4102769"/>
            <a:ext cx="0" cy="1800000"/>
          </a:xfrm>
          <a:prstGeom prst="line">
            <a:avLst/>
          </a:prstGeom>
          <a:ln w="25400">
            <a:solidFill>
              <a:schemeClr val="bg2">
                <a:lumMod val="10000"/>
              </a:schemeClr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908B70E-FB63-4E39-9C9A-3341BB2A48FC}"/>
              </a:ext>
            </a:extLst>
          </p:cNvPr>
          <p:cNvGrpSpPr/>
          <p:nvPr/>
        </p:nvGrpSpPr>
        <p:grpSpPr>
          <a:xfrm>
            <a:off x="7501354" y="4602892"/>
            <a:ext cx="1759674" cy="1280741"/>
            <a:chOff x="4965552" y="1736224"/>
            <a:chExt cx="1759674" cy="128074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6EA8587-438B-40E3-9018-FBD39CDECA94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030BB8-F7B7-4BF7-A5F9-CEDA11ED1375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400" b="1">
                  <a:cs typeface="Arial" panose="020B0604020202020204" pitchFamily="34" charset="0"/>
                </a:rPr>
                <a:t>Contents Title</a:t>
              </a:r>
              <a:endParaRPr lang="ko-KR" altLang="en-US" sz="1400" b="1">
                <a:cs typeface="Arial" panose="020B0604020202020204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5C7EA51-3914-4188-A5BB-1D0C7EC0EC0F}"/>
              </a:ext>
            </a:extLst>
          </p:cNvPr>
          <p:cNvSpPr txBox="1"/>
          <p:nvPr/>
        </p:nvSpPr>
        <p:spPr>
          <a:xfrm>
            <a:off x="1099594" y="4126066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2800" b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2016</a:t>
            </a:r>
            <a:endParaRPr lang="ko-KR" altLang="en-US" sz="2800" b="1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E8F18B-185A-49A9-B63A-D98864611099}"/>
              </a:ext>
            </a:extLst>
          </p:cNvPr>
          <p:cNvSpPr txBox="1"/>
          <p:nvPr/>
        </p:nvSpPr>
        <p:spPr>
          <a:xfrm>
            <a:off x="4861346" y="4134344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2800" b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2018</a:t>
            </a:r>
            <a:endParaRPr lang="ko-KR" altLang="en-US" sz="2800" b="1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700900-56D5-4FA3-863C-47ACCB229859}"/>
              </a:ext>
            </a:extLst>
          </p:cNvPr>
          <p:cNvSpPr txBox="1"/>
          <p:nvPr/>
        </p:nvSpPr>
        <p:spPr>
          <a:xfrm>
            <a:off x="8623098" y="4142622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2800" b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2020</a:t>
            </a:r>
            <a:endParaRPr lang="ko-KR" altLang="en-US" sz="2800" b="1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572EA5-EE13-4D66-8C53-8D2576D3ABFF}"/>
              </a:ext>
            </a:extLst>
          </p:cNvPr>
          <p:cNvSpPr txBox="1"/>
          <p:nvPr/>
        </p:nvSpPr>
        <p:spPr>
          <a:xfrm>
            <a:off x="2980470" y="3206064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2800" b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2017</a:t>
            </a:r>
            <a:endParaRPr lang="ko-KR" altLang="en-US" sz="2800" b="1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1BC7A9-905C-4413-95D4-C025257492FA}"/>
              </a:ext>
            </a:extLst>
          </p:cNvPr>
          <p:cNvSpPr txBox="1"/>
          <p:nvPr/>
        </p:nvSpPr>
        <p:spPr>
          <a:xfrm>
            <a:off x="6742222" y="3214342"/>
            <a:ext cx="12011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2800" b="1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2019</a:t>
            </a:r>
            <a:endParaRPr lang="ko-KR" altLang="en-US" sz="2800" b="1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9278F0C-7E36-4755-8359-29469B0CFA0A}"/>
              </a:ext>
            </a:extLst>
          </p:cNvPr>
          <p:cNvSpPr/>
          <p:nvPr/>
        </p:nvSpPr>
        <p:spPr>
          <a:xfrm>
            <a:off x="940255" y="3810545"/>
            <a:ext cx="216024" cy="2160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7B7747D-8320-4B88-89C7-AAB5FDB2AD06}"/>
              </a:ext>
            </a:extLst>
          </p:cNvPr>
          <p:cNvSpPr/>
          <p:nvPr/>
        </p:nvSpPr>
        <p:spPr>
          <a:xfrm>
            <a:off x="1228236" y="3810545"/>
            <a:ext cx="216024" cy="2160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F665EC1-099D-4825-ACB4-C153E2B75ED2}"/>
              </a:ext>
            </a:extLst>
          </p:cNvPr>
          <p:cNvSpPr/>
          <p:nvPr/>
        </p:nvSpPr>
        <p:spPr>
          <a:xfrm>
            <a:off x="1956598" y="3810545"/>
            <a:ext cx="216024" cy="2160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B77497A-C827-45AB-8D7A-C60D7D4EE75D}"/>
              </a:ext>
            </a:extLst>
          </p:cNvPr>
          <p:cNvSpPr/>
          <p:nvPr/>
        </p:nvSpPr>
        <p:spPr>
          <a:xfrm>
            <a:off x="2532560" y="3810545"/>
            <a:ext cx="216024" cy="2160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0FD4C4-0743-4AE8-858B-7042EE9DF711}"/>
              </a:ext>
            </a:extLst>
          </p:cNvPr>
          <p:cNvSpPr/>
          <p:nvPr/>
        </p:nvSpPr>
        <p:spPr>
          <a:xfrm>
            <a:off x="2820541" y="3810545"/>
            <a:ext cx="216024" cy="2160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90CBDA1-469D-493E-9DE2-BC153AD9629F}"/>
              </a:ext>
            </a:extLst>
          </p:cNvPr>
          <p:cNvSpPr/>
          <p:nvPr/>
        </p:nvSpPr>
        <p:spPr>
          <a:xfrm>
            <a:off x="3108522" y="3810545"/>
            <a:ext cx="216024" cy="2160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1B6F253-7F37-42B1-88BB-00617BE0B53D}"/>
              </a:ext>
            </a:extLst>
          </p:cNvPr>
          <p:cNvSpPr/>
          <p:nvPr/>
        </p:nvSpPr>
        <p:spPr>
          <a:xfrm>
            <a:off x="3836884" y="3810545"/>
            <a:ext cx="216024" cy="2160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1A1D88E-4618-49A7-9167-3E5AD5B835E7}"/>
              </a:ext>
            </a:extLst>
          </p:cNvPr>
          <p:cNvSpPr/>
          <p:nvPr/>
        </p:nvSpPr>
        <p:spPr>
          <a:xfrm>
            <a:off x="4412846" y="3810545"/>
            <a:ext cx="216024" cy="2160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8013475-E75C-447B-B9EE-9745914784A3}"/>
              </a:ext>
            </a:extLst>
          </p:cNvPr>
          <p:cNvSpPr/>
          <p:nvPr/>
        </p:nvSpPr>
        <p:spPr>
          <a:xfrm>
            <a:off x="4700827" y="3810545"/>
            <a:ext cx="216024" cy="2160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A8C4244-BF43-4034-A6F1-B9E05425A56B}"/>
              </a:ext>
            </a:extLst>
          </p:cNvPr>
          <p:cNvSpPr/>
          <p:nvPr/>
        </p:nvSpPr>
        <p:spPr>
          <a:xfrm>
            <a:off x="4988808" y="3810545"/>
            <a:ext cx="216024" cy="2160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4E5FC69-7A21-4CDF-9DE3-74E94C73142B}"/>
              </a:ext>
            </a:extLst>
          </p:cNvPr>
          <p:cNvSpPr/>
          <p:nvPr/>
        </p:nvSpPr>
        <p:spPr>
          <a:xfrm>
            <a:off x="5717170" y="3810545"/>
            <a:ext cx="216024" cy="2160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C4DF458-DA70-42EB-B841-AC5E9C214641}"/>
              </a:ext>
            </a:extLst>
          </p:cNvPr>
          <p:cNvSpPr/>
          <p:nvPr/>
        </p:nvSpPr>
        <p:spPr>
          <a:xfrm>
            <a:off x="6293132" y="3810545"/>
            <a:ext cx="216024" cy="2160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BAC3E3A-574F-4056-BD19-3F890CC311E5}"/>
              </a:ext>
            </a:extLst>
          </p:cNvPr>
          <p:cNvSpPr/>
          <p:nvPr/>
        </p:nvSpPr>
        <p:spPr>
          <a:xfrm>
            <a:off x="6581113" y="3810545"/>
            <a:ext cx="216024" cy="2160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E13FEEE-9C21-4F99-A5EB-DE963E5BCA6E}"/>
              </a:ext>
            </a:extLst>
          </p:cNvPr>
          <p:cNvSpPr/>
          <p:nvPr/>
        </p:nvSpPr>
        <p:spPr>
          <a:xfrm>
            <a:off x="6869094" y="3810545"/>
            <a:ext cx="216024" cy="2160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5C45DB6-8A02-42F0-AB6D-74D6B982D63C}"/>
              </a:ext>
            </a:extLst>
          </p:cNvPr>
          <p:cNvSpPr/>
          <p:nvPr/>
        </p:nvSpPr>
        <p:spPr>
          <a:xfrm>
            <a:off x="7597456" y="3810545"/>
            <a:ext cx="216024" cy="2160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82F953E-4B33-4ACC-B80B-F9E1CC41FAAE}"/>
              </a:ext>
            </a:extLst>
          </p:cNvPr>
          <p:cNvSpPr/>
          <p:nvPr/>
        </p:nvSpPr>
        <p:spPr>
          <a:xfrm>
            <a:off x="8173418" y="3810545"/>
            <a:ext cx="216024" cy="2160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43F06DC-D0C2-47C2-8924-425540B06B29}"/>
              </a:ext>
            </a:extLst>
          </p:cNvPr>
          <p:cNvSpPr/>
          <p:nvPr/>
        </p:nvSpPr>
        <p:spPr>
          <a:xfrm>
            <a:off x="8461399" y="3810545"/>
            <a:ext cx="216024" cy="2160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A2D9505-ACAF-4A69-9226-3165675EFA81}"/>
              </a:ext>
            </a:extLst>
          </p:cNvPr>
          <p:cNvSpPr/>
          <p:nvPr/>
        </p:nvSpPr>
        <p:spPr>
          <a:xfrm>
            <a:off x="8749380" y="3810545"/>
            <a:ext cx="216024" cy="2160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2179C92-B705-4979-87B7-6D9E4CF381B0}"/>
              </a:ext>
            </a:extLst>
          </p:cNvPr>
          <p:cNvSpPr/>
          <p:nvPr/>
        </p:nvSpPr>
        <p:spPr>
          <a:xfrm>
            <a:off x="9477742" y="3810545"/>
            <a:ext cx="216024" cy="2160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C3B4AB3-2E8E-41AF-96D1-8334A909B962}"/>
              </a:ext>
            </a:extLst>
          </p:cNvPr>
          <p:cNvGrpSpPr/>
          <p:nvPr/>
        </p:nvGrpSpPr>
        <p:grpSpPr>
          <a:xfrm>
            <a:off x="10640654" y="3646062"/>
            <a:ext cx="691486" cy="550376"/>
            <a:chOff x="6546734" y="4469326"/>
            <a:chExt cx="691486" cy="550376"/>
          </a:xfrm>
          <a:solidFill>
            <a:schemeClr val="bg1">
              <a:lumMod val="65000"/>
            </a:schemeClr>
          </a:solidFill>
        </p:grpSpPr>
        <p:sp>
          <p:nvSpPr>
            <p:cNvPr id="49" name="Rounded Rectangle 25">
              <a:extLst>
                <a:ext uri="{FF2B5EF4-FFF2-40B4-BE49-F238E27FC236}">
                  <a16:creationId xmlns:a16="http://schemas.microsoft.com/office/drawing/2014/main" id="{9C521826-5438-49F5-A242-76F1E0C61C11}"/>
                </a:ext>
              </a:extLst>
            </p:cNvPr>
            <p:cNvSpPr/>
            <p:nvPr/>
          </p:nvSpPr>
          <p:spPr>
            <a:xfrm rot="2624939">
              <a:off x="6546734" y="4469326"/>
              <a:ext cx="682842" cy="18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50" name="Rounded Rectangle 26">
              <a:extLst>
                <a:ext uri="{FF2B5EF4-FFF2-40B4-BE49-F238E27FC236}">
                  <a16:creationId xmlns:a16="http://schemas.microsoft.com/office/drawing/2014/main" id="{420AF404-A127-4F0A-B40E-25F26D8C8CFF}"/>
                </a:ext>
              </a:extLst>
            </p:cNvPr>
            <p:cNvSpPr/>
            <p:nvPr/>
          </p:nvSpPr>
          <p:spPr>
            <a:xfrm rot="18900000">
              <a:off x="6555378" y="4839702"/>
              <a:ext cx="682842" cy="18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C657F3EB-3131-4867-8D40-8E8260B7237D}"/>
              </a:ext>
            </a:extLst>
          </p:cNvPr>
          <p:cNvSpPr/>
          <p:nvPr/>
        </p:nvSpPr>
        <p:spPr>
          <a:xfrm>
            <a:off x="1516217" y="3734345"/>
            <a:ext cx="368424" cy="3684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BC41961-0B8F-4F86-AB66-1246EA2790E2}"/>
              </a:ext>
            </a:extLst>
          </p:cNvPr>
          <p:cNvSpPr/>
          <p:nvPr/>
        </p:nvSpPr>
        <p:spPr>
          <a:xfrm>
            <a:off x="3396503" y="3734345"/>
            <a:ext cx="368424" cy="3684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6109F13-5B76-4A14-8B9C-22E8424C1E5A}"/>
              </a:ext>
            </a:extLst>
          </p:cNvPr>
          <p:cNvSpPr/>
          <p:nvPr/>
        </p:nvSpPr>
        <p:spPr>
          <a:xfrm>
            <a:off x="5276789" y="3734345"/>
            <a:ext cx="368424" cy="3684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75D73EB-80D2-41C2-A406-D4B42E73BFD5}"/>
              </a:ext>
            </a:extLst>
          </p:cNvPr>
          <p:cNvSpPr/>
          <p:nvPr/>
        </p:nvSpPr>
        <p:spPr>
          <a:xfrm>
            <a:off x="7157075" y="3734345"/>
            <a:ext cx="368424" cy="3684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288D1C2-05B6-4443-A556-940B99C52BD6}"/>
              </a:ext>
            </a:extLst>
          </p:cNvPr>
          <p:cNvSpPr/>
          <p:nvPr/>
        </p:nvSpPr>
        <p:spPr>
          <a:xfrm>
            <a:off x="9037361" y="3734345"/>
            <a:ext cx="368424" cy="3684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633538B-F6F8-4CA8-8D8C-3AA903F060E8}"/>
              </a:ext>
            </a:extLst>
          </p:cNvPr>
          <p:cNvSpPr/>
          <p:nvPr/>
        </p:nvSpPr>
        <p:spPr>
          <a:xfrm>
            <a:off x="10053704" y="3810545"/>
            <a:ext cx="216024" cy="2160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3C6861F-AC17-4D85-B83D-A592066A071C}"/>
              </a:ext>
            </a:extLst>
          </p:cNvPr>
          <p:cNvSpPr/>
          <p:nvPr/>
        </p:nvSpPr>
        <p:spPr>
          <a:xfrm>
            <a:off x="10341685" y="3810545"/>
            <a:ext cx="216024" cy="2160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2C15695-619B-46BF-9279-E5D219F880C2}"/>
              </a:ext>
            </a:extLst>
          </p:cNvPr>
          <p:cNvSpPr/>
          <p:nvPr/>
        </p:nvSpPr>
        <p:spPr>
          <a:xfrm>
            <a:off x="10629660" y="3810545"/>
            <a:ext cx="216024" cy="2160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59" name="Oval 5">
            <a:extLst>
              <a:ext uri="{FF2B5EF4-FFF2-40B4-BE49-F238E27FC236}">
                <a16:creationId xmlns:a16="http://schemas.microsoft.com/office/drawing/2014/main" id="{DB5EE3B0-FF46-432A-A99C-BDA6E12C2C39}"/>
              </a:ext>
            </a:extLst>
          </p:cNvPr>
          <p:cNvSpPr/>
          <p:nvPr/>
        </p:nvSpPr>
        <p:spPr>
          <a:xfrm>
            <a:off x="2244579" y="3810545"/>
            <a:ext cx="216024" cy="2160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0" name="Oval 9">
            <a:extLst>
              <a:ext uri="{FF2B5EF4-FFF2-40B4-BE49-F238E27FC236}">
                <a16:creationId xmlns:a16="http://schemas.microsoft.com/office/drawing/2014/main" id="{CAACA083-F801-46EA-825B-CD7447B84FC7}"/>
              </a:ext>
            </a:extLst>
          </p:cNvPr>
          <p:cNvSpPr/>
          <p:nvPr/>
        </p:nvSpPr>
        <p:spPr>
          <a:xfrm>
            <a:off x="4124865" y="3810545"/>
            <a:ext cx="216024" cy="2160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1" name="Oval 13">
            <a:extLst>
              <a:ext uri="{FF2B5EF4-FFF2-40B4-BE49-F238E27FC236}">
                <a16:creationId xmlns:a16="http://schemas.microsoft.com/office/drawing/2014/main" id="{2790289B-BCCB-4FFE-91D5-DCEAFD15D9C9}"/>
              </a:ext>
            </a:extLst>
          </p:cNvPr>
          <p:cNvSpPr/>
          <p:nvPr/>
        </p:nvSpPr>
        <p:spPr>
          <a:xfrm>
            <a:off x="6005151" y="3810545"/>
            <a:ext cx="216024" cy="2160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2" name="Oval 17">
            <a:extLst>
              <a:ext uri="{FF2B5EF4-FFF2-40B4-BE49-F238E27FC236}">
                <a16:creationId xmlns:a16="http://schemas.microsoft.com/office/drawing/2014/main" id="{AD9BEB97-A0CD-4205-99F4-96D137A1A3CF}"/>
              </a:ext>
            </a:extLst>
          </p:cNvPr>
          <p:cNvSpPr/>
          <p:nvPr/>
        </p:nvSpPr>
        <p:spPr>
          <a:xfrm>
            <a:off x="7885437" y="3810545"/>
            <a:ext cx="216024" cy="2160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63" name="Oval 21">
            <a:extLst>
              <a:ext uri="{FF2B5EF4-FFF2-40B4-BE49-F238E27FC236}">
                <a16:creationId xmlns:a16="http://schemas.microsoft.com/office/drawing/2014/main" id="{0B0419EF-17F4-4685-8A21-5E7D990FB1D2}"/>
              </a:ext>
            </a:extLst>
          </p:cNvPr>
          <p:cNvSpPr/>
          <p:nvPr/>
        </p:nvSpPr>
        <p:spPr>
          <a:xfrm>
            <a:off x="9765723" y="3810545"/>
            <a:ext cx="216024" cy="21602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64" name="Grupo 63">
            <a:extLst>
              <a:ext uri="{FF2B5EF4-FFF2-40B4-BE49-F238E27FC236}">
                <a16:creationId xmlns:a16="http://schemas.microsoft.com/office/drawing/2014/main" id="{92026768-7026-4456-AF0A-E6CCE78FDFEB}"/>
              </a:ext>
            </a:extLst>
          </p:cNvPr>
          <p:cNvGrpSpPr/>
          <p:nvPr/>
        </p:nvGrpSpPr>
        <p:grpSpPr>
          <a:xfrm>
            <a:off x="11969" y="199794"/>
            <a:ext cx="3797003" cy="654971"/>
            <a:chOff x="-5286374" y="3293373"/>
            <a:chExt cx="6388343" cy="1101969"/>
          </a:xfrm>
          <a:solidFill>
            <a:schemeClr val="bg1">
              <a:lumMod val="65000"/>
            </a:schemeClr>
          </a:solidFill>
        </p:grpSpPr>
        <p:sp>
          <p:nvSpPr>
            <p:cNvPr id="65" name="Diagrama de flujo: retraso 64">
              <a:extLst>
                <a:ext uri="{FF2B5EF4-FFF2-40B4-BE49-F238E27FC236}">
                  <a16:creationId xmlns:a16="http://schemas.microsoft.com/office/drawing/2014/main" id="{98A197D9-231B-451F-BE00-4DE59C43F00A}"/>
                </a:ext>
              </a:extLst>
            </p:cNvPr>
            <p:cNvSpPr/>
            <p:nvPr/>
          </p:nvSpPr>
          <p:spPr>
            <a:xfrm>
              <a:off x="-248478" y="3293373"/>
              <a:ext cx="1350447" cy="1101969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LID4096"/>
            </a:p>
          </p:txBody>
        </p: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E2192840-3564-4BEC-B414-56F9ED79D2C2}"/>
                </a:ext>
              </a:extLst>
            </p:cNvPr>
            <p:cNvSpPr/>
            <p:nvPr/>
          </p:nvSpPr>
          <p:spPr>
            <a:xfrm>
              <a:off x="-5286374" y="3293373"/>
              <a:ext cx="5286374" cy="1101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LID4096"/>
            </a:p>
          </p:txBody>
        </p:sp>
      </p:grpSp>
      <p:sp>
        <p:nvSpPr>
          <p:cNvPr id="74" name="Text Placeholder 1">
            <a:extLst>
              <a:ext uri="{FF2B5EF4-FFF2-40B4-BE49-F238E27FC236}">
                <a16:creationId xmlns:a16="http://schemas.microsoft.com/office/drawing/2014/main" id="{FA29E3A7-EDDD-4727-AF13-03BAE028C675}"/>
              </a:ext>
            </a:extLst>
          </p:cNvPr>
          <p:cNvSpPr txBox="1"/>
          <p:nvPr/>
        </p:nvSpPr>
        <p:spPr>
          <a:xfrm>
            <a:off x="209574" y="246377"/>
            <a:ext cx="6231594" cy="724247"/>
          </a:xfrm>
          <a:prstGeom prst="rect">
            <a:avLst/>
          </a:prstGeom>
        </p:spPr>
        <p:txBody>
          <a:bodyPr/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>
                <a:solidFill>
                  <a:schemeClr val="bg1"/>
                </a:solidFill>
              </a:rPr>
              <a:t>Infographic Style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D98C4235-1457-4102-B68C-1A4A00D4A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60329" y="5468153"/>
            <a:ext cx="1849885" cy="119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lecha: pentágono 25">
            <a:extLst>
              <a:ext uri="{FF2B5EF4-FFF2-40B4-BE49-F238E27FC236}">
                <a16:creationId xmlns:a16="http://schemas.microsoft.com/office/drawing/2014/main" id="{ABF18F05-89F4-440C-992B-37060DA63C03}"/>
              </a:ext>
            </a:extLst>
          </p:cNvPr>
          <p:cNvSpPr/>
          <p:nvPr/>
        </p:nvSpPr>
        <p:spPr>
          <a:xfrm rot="10800000">
            <a:off x="1097431" y="6703603"/>
            <a:ext cx="10784249" cy="165153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LID4096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911C43-E31E-402E-876F-19B5BA7EFDFC}"/>
              </a:ext>
            </a:extLst>
          </p:cNvPr>
          <p:cNvSpPr txBox="1"/>
          <p:nvPr/>
        </p:nvSpPr>
        <p:spPr>
          <a:xfrm>
            <a:off x="5036348" y="2282446"/>
            <a:ext cx="2663673" cy="36978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>
            <a:defPPr/>
          </a:lstStyle>
          <a:p>
            <a:pPr>
              <a:lnSpc>
                <a:spcPts val="3000"/>
              </a:lnSpc>
            </a:pPr>
            <a:r>
              <a:rPr lang="en-US" altLang="ko-KR" sz="2400"/>
              <a:t>JAMES JONSSON</a:t>
            </a:r>
            <a:endParaRPr lang="ko-KR" alt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BBEA84-9C0E-4E68-8754-DF9771B91E00}"/>
              </a:ext>
            </a:extLst>
          </p:cNvPr>
          <p:cNvSpPr txBox="1"/>
          <p:nvPr/>
        </p:nvSpPr>
        <p:spPr>
          <a:xfrm>
            <a:off x="5036349" y="2714494"/>
            <a:ext cx="3261549" cy="369781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>
            <a:defPPr/>
          </a:lstStyle>
          <a:p>
            <a:pPr>
              <a:lnSpc>
                <a:spcPts val="3000"/>
              </a:lnSpc>
            </a:pPr>
            <a:r>
              <a:rPr lang="en-US" altLang="ko-KR" sz="2400"/>
              <a:t>CREATIVE DIRECTOR</a:t>
            </a:r>
            <a:endParaRPr lang="ko-KR" altLang="en-US" sz="2400"/>
          </a:p>
        </p:txBody>
      </p:sp>
      <p:sp>
        <p:nvSpPr>
          <p:cNvPr id="6" name="직사각형 22">
            <a:extLst>
              <a:ext uri="{FF2B5EF4-FFF2-40B4-BE49-F238E27FC236}">
                <a16:creationId xmlns:a16="http://schemas.microsoft.com/office/drawing/2014/main" id="{6ED31161-F0ED-439E-9894-686CCCEC93D5}"/>
              </a:ext>
            </a:extLst>
          </p:cNvPr>
          <p:cNvSpPr/>
          <p:nvPr/>
        </p:nvSpPr>
        <p:spPr>
          <a:xfrm>
            <a:off x="6433296" y="3460002"/>
            <a:ext cx="496622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r>
              <a:rPr lang="en-US" altLang="ko-KR" sz="1200"/>
              <a:t>Get a modern PowerPoint  Presentation that is beautifully designed. Easy to change colors, photos and Text. </a:t>
            </a:r>
          </a:p>
        </p:txBody>
      </p:sp>
      <p:sp>
        <p:nvSpPr>
          <p:cNvPr id="7" name="직사각형 22">
            <a:extLst>
              <a:ext uri="{FF2B5EF4-FFF2-40B4-BE49-F238E27FC236}">
                <a16:creationId xmlns:a16="http://schemas.microsoft.com/office/drawing/2014/main" id="{E607BB79-FAF3-47E6-BC61-AF19E9C6DB26}"/>
              </a:ext>
            </a:extLst>
          </p:cNvPr>
          <p:cNvSpPr/>
          <p:nvPr/>
        </p:nvSpPr>
        <p:spPr>
          <a:xfrm>
            <a:off x="5036348" y="3460002"/>
            <a:ext cx="1396949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r>
              <a:rPr lang="en-US" altLang="ko-KR" sz="1400"/>
              <a:t>Example Text</a:t>
            </a:r>
          </a:p>
        </p:txBody>
      </p:sp>
      <p:sp>
        <p:nvSpPr>
          <p:cNvPr id="8" name="직사각형 22">
            <a:extLst>
              <a:ext uri="{FF2B5EF4-FFF2-40B4-BE49-F238E27FC236}">
                <a16:creationId xmlns:a16="http://schemas.microsoft.com/office/drawing/2014/main" id="{2ACBA40A-D6ED-4DE3-9F1D-A43BA671AEBA}"/>
              </a:ext>
            </a:extLst>
          </p:cNvPr>
          <p:cNvSpPr/>
          <p:nvPr/>
        </p:nvSpPr>
        <p:spPr>
          <a:xfrm>
            <a:off x="6433296" y="4082898"/>
            <a:ext cx="496622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r>
              <a:rPr lang="en-US" altLang="ko-KR" sz="1200"/>
              <a:t>Get a modern PowerPoint  Presentation that is beautifully designed. Easy to change colors, photos and Text. </a:t>
            </a:r>
          </a:p>
        </p:txBody>
      </p:sp>
      <p:sp>
        <p:nvSpPr>
          <p:cNvPr id="9" name="직사각형 22">
            <a:extLst>
              <a:ext uri="{FF2B5EF4-FFF2-40B4-BE49-F238E27FC236}">
                <a16:creationId xmlns:a16="http://schemas.microsoft.com/office/drawing/2014/main" id="{699D4A31-1D31-41B4-848B-8C9AD0C00B5F}"/>
              </a:ext>
            </a:extLst>
          </p:cNvPr>
          <p:cNvSpPr/>
          <p:nvPr/>
        </p:nvSpPr>
        <p:spPr>
          <a:xfrm>
            <a:off x="5036348" y="4082898"/>
            <a:ext cx="1396949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r>
              <a:rPr lang="en-US" altLang="ko-KR" sz="1400"/>
              <a:t>Example Text</a:t>
            </a:r>
          </a:p>
        </p:txBody>
      </p:sp>
      <p:sp>
        <p:nvSpPr>
          <p:cNvPr id="10" name="직사각형 22">
            <a:extLst>
              <a:ext uri="{FF2B5EF4-FFF2-40B4-BE49-F238E27FC236}">
                <a16:creationId xmlns:a16="http://schemas.microsoft.com/office/drawing/2014/main" id="{6A026AC9-5616-4172-88AA-075BFD56E14A}"/>
              </a:ext>
            </a:extLst>
          </p:cNvPr>
          <p:cNvSpPr/>
          <p:nvPr/>
        </p:nvSpPr>
        <p:spPr>
          <a:xfrm>
            <a:off x="6433296" y="4705794"/>
            <a:ext cx="496622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r>
              <a:rPr lang="en-US" altLang="ko-KR" sz="1200"/>
              <a:t>Get a modern PowerPoint  Presentation that is beautifully designed. Easy to change colors, photos and Text. </a:t>
            </a:r>
          </a:p>
        </p:txBody>
      </p:sp>
      <p:sp>
        <p:nvSpPr>
          <p:cNvPr id="11" name="직사각형 22">
            <a:extLst>
              <a:ext uri="{FF2B5EF4-FFF2-40B4-BE49-F238E27FC236}">
                <a16:creationId xmlns:a16="http://schemas.microsoft.com/office/drawing/2014/main" id="{17495531-73D0-49A4-9C6C-CC60677BC0D6}"/>
              </a:ext>
            </a:extLst>
          </p:cNvPr>
          <p:cNvSpPr/>
          <p:nvPr/>
        </p:nvSpPr>
        <p:spPr>
          <a:xfrm>
            <a:off x="5036348" y="4705794"/>
            <a:ext cx="1396949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r>
              <a:rPr lang="en-US" altLang="ko-KR" sz="1400"/>
              <a:t>Example Text</a:t>
            </a:r>
          </a:p>
        </p:txBody>
      </p:sp>
      <p:sp>
        <p:nvSpPr>
          <p:cNvPr id="12" name="직사각형 22">
            <a:extLst>
              <a:ext uri="{FF2B5EF4-FFF2-40B4-BE49-F238E27FC236}">
                <a16:creationId xmlns:a16="http://schemas.microsoft.com/office/drawing/2014/main" id="{CDB8057C-2775-409D-8510-2AE2C03043FE}"/>
              </a:ext>
            </a:extLst>
          </p:cNvPr>
          <p:cNvSpPr/>
          <p:nvPr/>
        </p:nvSpPr>
        <p:spPr>
          <a:xfrm>
            <a:off x="6433296" y="5328690"/>
            <a:ext cx="496622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r>
              <a:rPr lang="en-US" altLang="ko-KR" sz="1200"/>
              <a:t>Get a modern PowerPoint  Presentation that is beautifully designed. Easy to change colors, photos and Text. </a:t>
            </a:r>
          </a:p>
        </p:txBody>
      </p:sp>
      <p:sp>
        <p:nvSpPr>
          <p:cNvPr id="13" name="직사각형 22">
            <a:extLst>
              <a:ext uri="{FF2B5EF4-FFF2-40B4-BE49-F238E27FC236}">
                <a16:creationId xmlns:a16="http://schemas.microsoft.com/office/drawing/2014/main" id="{42B4E67D-5153-4E01-A309-078E0E96D27B}"/>
              </a:ext>
            </a:extLst>
          </p:cNvPr>
          <p:cNvSpPr/>
          <p:nvPr/>
        </p:nvSpPr>
        <p:spPr>
          <a:xfrm>
            <a:off x="5036348" y="5328690"/>
            <a:ext cx="1396949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r>
              <a:rPr lang="en-US" altLang="ko-KR" sz="1400"/>
              <a:t>Example Text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99B0110C-9EEF-4B5D-B54E-6643C5AA9433}"/>
              </a:ext>
            </a:extLst>
          </p:cNvPr>
          <p:cNvGrpSpPr/>
          <p:nvPr/>
        </p:nvGrpSpPr>
        <p:grpSpPr>
          <a:xfrm>
            <a:off x="11969" y="199794"/>
            <a:ext cx="3797003" cy="654971"/>
            <a:chOff x="-5286374" y="3293373"/>
            <a:chExt cx="6388343" cy="1101969"/>
          </a:xfrm>
          <a:solidFill>
            <a:schemeClr val="bg1">
              <a:lumMod val="65000"/>
            </a:schemeClr>
          </a:solidFill>
        </p:grpSpPr>
        <p:sp>
          <p:nvSpPr>
            <p:cNvPr id="17" name="Diagrama de flujo: retraso 16">
              <a:extLst>
                <a:ext uri="{FF2B5EF4-FFF2-40B4-BE49-F238E27FC236}">
                  <a16:creationId xmlns:a16="http://schemas.microsoft.com/office/drawing/2014/main" id="{A16E994B-1EBC-4F9E-8716-870102F0447F}"/>
                </a:ext>
              </a:extLst>
            </p:cNvPr>
            <p:cNvSpPr/>
            <p:nvPr/>
          </p:nvSpPr>
          <p:spPr>
            <a:xfrm>
              <a:off x="-248478" y="3293373"/>
              <a:ext cx="1350447" cy="1101969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LID4096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ED0E5AF7-147E-47EB-B77E-F430C79EA8F2}"/>
                </a:ext>
              </a:extLst>
            </p:cNvPr>
            <p:cNvSpPr/>
            <p:nvPr/>
          </p:nvSpPr>
          <p:spPr>
            <a:xfrm>
              <a:off x="-5286374" y="3293373"/>
              <a:ext cx="5286374" cy="1101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LID4096"/>
            </a:p>
          </p:txBody>
        </p:sp>
      </p:grpSp>
      <p:pic>
        <p:nvPicPr>
          <p:cNvPr id="14" name="Marcador de posición de imagen 13">
            <a:extLst>
              <a:ext uri="{FF2B5EF4-FFF2-40B4-BE49-F238E27FC236}">
                <a16:creationId xmlns:a16="http://schemas.microsoft.com/office/drawing/2014/main" id="{A666AFBF-4490-4DA8-A2B9-A5B7FF449106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4" name="Rectángulo: esquinas superiores redondeadas 23">
            <a:extLst>
              <a:ext uri="{FF2B5EF4-FFF2-40B4-BE49-F238E27FC236}">
                <a16:creationId xmlns:a16="http://schemas.microsoft.com/office/drawing/2014/main" id="{4362B0AB-384D-43CB-ADD0-C4DA1A4ADE2E}"/>
              </a:ext>
            </a:extLst>
          </p:cNvPr>
          <p:cNvSpPr/>
          <p:nvPr/>
        </p:nvSpPr>
        <p:spPr>
          <a:xfrm rot="5400000">
            <a:off x="-4899" y="0"/>
            <a:ext cx="1379621" cy="1379621"/>
          </a:xfrm>
          <a:prstGeom prst="round2Same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AD21BF4F-547C-46C8-9EBD-DE876062ED25}"/>
              </a:ext>
            </a:extLst>
          </p:cNvPr>
          <p:cNvSpPr txBox="1"/>
          <p:nvPr/>
        </p:nvSpPr>
        <p:spPr>
          <a:xfrm>
            <a:off x="1573243" y="271292"/>
            <a:ext cx="223573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VULTURE</a:t>
            </a:r>
          </a:p>
        </p:txBody>
      </p: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E5FAAD16-607D-4AC6-BBA1-3DC4ECC25309}"/>
              </a:ext>
            </a:extLst>
          </p:cNvPr>
          <p:cNvSpPr/>
          <p:nvPr/>
        </p:nvSpPr>
        <p:spPr>
          <a:xfrm>
            <a:off x="246784" y="161446"/>
            <a:ext cx="801527" cy="1050011"/>
          </a:xfrm>
          <a:custGeom>
            <a:avLst/>
            <a:gdLst>
              <a:gd name="connsiteX0" fmla="*/ 592060 w 1383694"/>
              <a:gd name="connsiteY0" fmla="*/ 1395663 h 1812658"/>
              <a:gd name="connsiteX1" fmla="*/ 503409 w 1383694"/>
              <a:gd name="connsiteY1" fmla="*/ 1366911 h 1812658"/>
              <a:gd name="connsiteX2" fmla="*/ 493140 w 1383694"/>
              <a:gd name="connsiteY2" fmla="*/ 1366911 h 1812658"/>
              <a:gd name="connsiteX3" fmla="*/ 435980 w 1383694"/>
              <a:gd name="connsiteY3" fmla="*/ 1414831 h 1812658"/>
              <a:gd name="connsiteX4" fmla="*/ 395933 w 1383694"/>
              <a:gd name="connsiteY4" fmla="*/ 1427837 h 1812658"/>
              <a:gd name="connsiteX5" fmla="*/ 394564 w 1383694"/>
              <a:gd name="connsiteY5" fmla="*/ 1429207 h 1812658"/>
              <a:gd name="connsiteX6" fmla="*/ 382241 w 1383694"/>
              <a:gd name="connsiteY6" fmla="*/ 1436394 h 1812658"/>
              <a:gd name="connsiteX7" fmla="*/ 370262 w 1383694"/>
              <a:gd name="connsiteY7" fmla="*/ 1437079 h 1812658"/>
              <a:gd name="connsiteX8" fmla="*/ 343221 w 1383694"/>
              <a:gd name="connsiteY8" fmla="*/ 1490475 h 1812658"/>
              <a:gd name="connsiteX9" fmla="*/ 330215 w 1383694"/>
              <a:gd name="connsiteY9" fmla="*/ 1512723 h 1812658"/>
              <a:gd name="connsiteX10" fmla="*/ 225477 w 1383694"/>
              <a:gd name="connsiteY10" fmla="*/ 1700635 h 1812658"/>
              <a:gd name="connsiteX11" fmla="*/ 215208 w 1383694"/>
              <a:gd name="connsiteY11" fmla="*/ 1711246 h 1812658"/>
              <a:gd name="connsiteX12" fmla="*/ 169343 w 1383694"/>
              <a:gd name="connsiteY12" fmla="*/ 1739655 h 1812658"/>
              <a:gd name="connsiteX13" fmla="*/ 161813 w 1383694"/>
              <a:gd name="connsiteY13" fmla="*/ 1754716 h 1812658"/>
              <a:gd name="connsiteX14" fmla="*/ 106706 w 1383694"/>
              <a:gd name="connsiteY14" fmla="*/ 1788944 h 1812658"/>
              <a:gd name="connsiteX15" fmla="*/ 97464 w 1383694"/>
              <a:gd name="connsiteY15" fmla="*/ 1797501 h 1812658"/>
              <a:gd name="connsiteX16" fmla="*/ 31404 w 1383694"/>
              <a:gd name="connsiteY16" fmla="*/ 1812219 h 1812658"/>
              <a:gd name="connsiteX17" fmla="*/ 941 w 1383694"/>
              <a:gd name="connsiteY17" fmla="*/ 1780044 h 1812658"/>
              <a:gd name="connsiteX18" fmla="*/ 24558 w 1383694"/>
              <a:gd name="connsiteY18" fmla="*/ 1631494 h 1812658"/>
              <a:gd name="connsiteX19" fmla="*/ 32431 w 1383694"/>
              <a:gd name="connsiteY19" fmla="*/ 1548320 h 1812658"/>
              <a:gd name="connsiteX20" fmla="*/ 67686 w 1383694"/>
              <a:gd name="connsiteY20" fmla="*/ 1442555 h 1812658"/>
              <a:gd name="connsiteX21" fmla="*/ 73504 w 1383694"/>
              <a:gd name="connsiteY21" fmla="*/ 1418938 h 1812658"/>
              <a:gd name="connsiteX22" fmla="*/ 97464 w 1383694"/>
              <a:gd name="connsiteY22" fmla="*/ 1311462 h 1812658"/>
              <a:gd name="connsiteX23" fmla="*/ 119712 w 1383694"/>
              <a:gd name="connsiteY23" fmla="*/ 1256013 h 1812658"/>
              <a:gd name="connsiteX24" fmla="*/ 115263 w 1383694"/>
              <a:gd name="connsiteY24" fmla="*/ 1231711 h 1812658"/>
              <a:gd name="connsiteX25" fmla="*/ 112182 w 1383694"/>
              <a:gd name="connsiteY25" fmla="*/ 1178315 h 1812658"/>
              <a:gd name="connsiteX26" fmla="*/ 118343 w 1383694"/>
              <a:gd name="connsiteY26" fmla="*/ 1159147 h 1812658"/>
              <a:gd name="connsiteX27" fmla="*/ 158048 w 1383694"/>
              <a:gd name="connsiteY27" fmla="*/ 1005805 h 1812658"/>
              <a:gd name="connsiteX28" fmla="*/ 226504 w 1383694"/>
              <a:gd name="connsiteY28" fmla="*/ 861705 h 1812658"/>
              <a:gd name="connsiteX29" fmla="*/ 242591 w 1383694"/>
              <a:gd name="connsiteY29" fmla="*/ 836034 h 1812658"/>
              <a:gd name="connsiteX30" fmla="*/ 355201 w 1383694"/>
              <a:gd name="connsiteY30" fmla="*/ 639907 h 1812658"/>
              <a:gd name="connsiteX31" fmla="*/ 378134 w 1383694"/>
              <a:gd name="connsiteY31" fmla="*/ 614236 h 1812658"/>
              <a:gd name="connsiteX32" fmla="*/ 501013 w 1383694"/>
              <a:gd name="connsiteY32" fmla="*/ 507102 h 1812658"/>
              <a:gd name="connsiteX33" fmla="*/ 520181 w 1383694"/>
              <a:gd name="connsiteY33" fmla="*/ 495122 h 1812658"/>
              <a:gd name="connsiteX34" fmla="*/ 652301 w 1383694"/>
              <a:gd name="connsiteY34" fmla="*/ 408868 h 1812658"/>
              <a:gd name="connsiteX35" fmla="*/ 809065 w 1383694"/>
              <a:gd name="connsiteY35" fmla="*/ 360606 h 1812658"/>
              <a:gd name="connsiteX36" fmla="*/ 846032 w 1383694"/>
              <a:gd name="connsiteY36" fmla="*/ 355130 h 1812658"/>
              <a:gd name="connsiteX37" fmla="*/ 918595 w 1383694"/>
              <a:gd name="connsiteY37" fmla="*/ 297626 h 1812658"/>
              <a:gd name="connsiteX38" fmla="*/ 951454 w 1383694"/>
              <a:gd name="connsiteY38" fmla="*/ 262372 h 1812658"/>
              <a:gd name="connsiteX39" fmla="*/ 998004 w 1383694"/>
              <a:gd name="connsiteY39" fmla="*/ 251076 h 1812658"/>
              <a:gd name="connsiteX40" fmla="*/ 963776 w 1383694"/>
              <a:gd name="connsiteY40" fmla="*/ 202472 h 1812658"/>
              <a:gd name="connsiteX41" fmla="*/ 921334 w 1383694"/>
              <a:gd name="connsiteY41" fmla="*/ 76513 h 1812658"/>
              <a:gd name="connsiteX42" fmla="*/ 1021964 w 1383694"/>
              <a:gd name="connsiteY42" fmla="*/ 185 h 1812658"/>
              <a:gd name="connsiteX43" fmla="*/ 1157850 w 1383694"/>
              <a:gd name="connsiteY43" fmla="*/ 30648 h 1812658"/>
              <a:gd name="connsiteX44" fmla="*/ 1212614 w 1383694"/>
              <a:gd name="connsiteY44" fmla="*/ 68983 h 1812658"/>
              <a:gd name="connsiteX45" fmla="*/ 1338916 w 1383694"/>
              <a:gd name="connsiteY45" fmla="*/ 152500 h 1812658"/>
              <a:gd name="connsiteX46" fmla="*/ 1377936 w 1383694"/>
              <a:gd name="connsiteY46" fmla="*/ 190493 h 1812658"/>
              <a:gd name="connsiteX47" fmla="*/ 1358768 w 1383694"/>
              <a:gd name="connsiteY47" fmla="*/ 254841 h 1812658"/>
              <a:gd name="connsiteX48" fmla="*/ 1329332 w 1383694"/>
              <a:gd name="connsiteY48" fmla="*/ 226090 h 1812658"/>
              <a:gd name="connsiteX49" fmla="*/ 1216037 w 1383694"/>
              <a:gd name="connsiteY49" fmla="*/ 207264 h 1812658"/>
              <a:gd name="connsiteX50" fmla="*/ 1312903 w 1383694"/>
              <a:gd name="connsiteY50" fmla="*/ 279486 h 1812658"/>
              <a:gd name="connsiteX51" fmla="*/ 1361507 w 1383694"/>
              <a:gd name="connsiteY51" fmla="*/ 398257 h 1812658"/>
              <a:gd name="connsiteX52" fmla="*/ 1363560 w 1383694"/>
              <a:gd name="connsiteY52" fmla="*/ 464317 h 1812658"/>
              <a:gd name="connsiteX53" fmla="*/ 1326594 w 1383694"/>
              <a:gd name="connsiteY53" fmla="*/ 551599 h 1812658"/>
              <a:gd name="connsiteX54" fmla="*/ 1301265 w 1383694"/>
              <a:gd name="connsiteY54" fmla="*/ 577612 h 1812658"/>
              <a:gd name="connsiteX55" fmla="*/ 1274910 w 1383694"/>
              <a:gd name="connsiteY55" fmla="*/ 616974 h 1812658"/>
              <a:gd name="connsiteX56" fmla="*/ 1242735 w 1383694"/>
              <a:gd name="connsiteY56" fmla="*/ 671739 h 1812658"/>
              <a:gd name="connsiteX57" fmla="*/ 1222541 w 1383694"/>
              <a:gd name="connsiteY57" fmla="*/ 683377 h 1812658"/>
              <a:gd name="connsiteX58" fmla="*/ 1211245 w 1383694"/>
              <a:gd name="connsiteY58" fmla="*/ 715551 h 1812658"/>
              <a:gd name="connsiteX59" fmla="*/ 1193447 w 1383694"/>
              <a:gd name="connsiteY59" fmla="*/ 771001 h 1812658"/>
              <a:gd name="connsiteX60" fmla="*/ 1180782 w 1383694"/>
              <a:gd name="connsiteY60" fmla="*/ 760390 h 1812658"/>
              <a:gd name="connsiteX61" fmla="*/ 1172910 w 1383694"/>
              <a:gd name="connsiteY61" fmla="*/ 775108 h 1812658"/>
              <a:gd name="connsiteX62" fmla="*/ 1125333 w 1383694"/>
              <a:gd name="connsiteY62" fmla="*/ 842880 h 1812658"/>
              <a:gd name="connsiteX63" fmla="*/ 1111299 w 1383694"/>
              <a:gd name="connsiteY63" fmla="*/ 854517 h 1812658"/>
              <a:gd name="connsiteX64" fmla="*/ 1091105 w 1383694"/>
              <a:gd name="connsiteY64" fmla="*/ 865813 h 1812658"/>
              <a:gd name="connsiteX65" fmla="*/ 1060642 w 1383694"/>
              <a:gd name="connsiteY65" fmla="*/ 896275 h 1812658"/>
              <a:gd name="connsiteX66" fmla="*/ 1052427 w 1383694"/>
              <a:gd name="connsiteY66" fmla="*/ 912705 h 1812658"/>
              <a:gd name="connsiteX67" fmla="*/ 1044555 w 1383694"/>
              <a:gd name="connsiteY67" fmla="*/ 894222 h 1812658"/>
              <a:gd name="connsiteX68" fmla="*/ 1032575 w 1383694"/>
              <a:gd name="connsiteY68" fmla="*/ 906202 h 1812658"/>
              <a:gd name="connsiteX69" fmla="*/ 917911 w 1383694"/>
              <a:gd name="connsiteY69" fmla="*/ 1123550 h 1812658"/>
              <a:gd name="connsiteX70" fmla="*/ 914830 w 1383694"/>
              <a:gd name="connsiteY70" fmla="*/ 1146825 h 1812658"/>
              <a:gd name="connsiteX71" fmla="*/ 895663 w 1383694"/>
              <a:gd name="connsiteY71" fmla="*/ 1207409 h 1812658"/>
              <a:gd name="connsiteX72" fmla="*/ 898058 w 1383694"/>
              <a:gd name="connsiteY72" fmla="*/ 1218704 h 1812658"/>
              <a:gd name="connsiteX73" fmla="*/ 885394 w 1383694"/>
              <a:gd name="connsiteY73" fmla="*/ 1251221 h 1812658"/>
              <a:gd name="connsiteX74" fmla="*/ 882656 w 1383694"/>
              <a:gd name="connsiteY74" fmla="*/ 1257039 h 1812658"/>
              <a:gd name="connsiteX75" fmla="*/ 880944 w 1383694"/>
              <a:gd name="connsiteY75" fmla="*/ 1323442 h 1812658"/>
              <a:gd name="connsiteX76" fmla="*/ 877864 w 1383694"/>
              <a:gd name="connsiteY76" fmla="*/ 1334053 h 1812658"/>
              <a:gd name="connsiteX77" fmla="*/ 861434 w 1383694"/>
              <a:gd name="connsiteY77" fmla="*/ 1361435 h 1812658"/>
              <a:gd name="connsiteX78" fmla="*/ 870676 w 1383694"/>
              <a:gd name="connsiteY78" fmla="*/ 1420992 h 1812658"/>
              <a:gd name="connsiteX79" fmla="*/ 942897 w 1383694"/>
              <a:gd name="connsiteY79" fmla="*/ 1453508 h 1812658"/>
              <a:gd name="connsiteX80" fmla="*/ 1009300 w 1383694"/>
              <a:gd name="connsiteY80" fmla="*/ 1460696 h 1812658"/>
              <a:gd name="connsiteX81" fmla="*/ 1020937 w 1383694"/>
              <a:gd name="connsiteY81" fmla="*/ 1490817 h 1812658"/>
              <a:gd name="connsiteX82" fmla="*/ 958300 w 1383694"/>
              <a:gd name="connsiteY82" fmla="*/ 1488079 h 1812658"/>
              <a:gd name="connsiteX83" fmla="*/ 1057561 w 1383694"/>
              <a:gd name="connsiteY83" fmla="*/ 1528810 h 1812658"/>
              <a:gd name="connsiteX84" fmla="*/ 1080836 w 1383694"/>
              <a:gd name="connsiteY84" fmla="*/ 1553112 h 1812658"/>
              <a:gd name="connsiteX85" fmla="*/ 1069541 w 1383694"/>
              <a:gd name="connsiteY85" fmla="*/ 1613696 h 1812658"/>
              <a:gd name="connsiteX86" fmla="*/ 1064407 w 1383694"/>
              <a:gd name="connsiteY86" fmla="*/ 1613696 h 1812658"/>
              <a:gd name="connsiteX87" fmla="*/ 1061669 w 1383694"/>
              <a:gd name="connsiteY87" fmla="*/ 1604454 h 1812658"/>
              <a:gd name="connsiteX88" fmla="*/ 1046608 w 1383694"/>
              <a:gd name="connsiteY88" fmla="*/ 1582206 h 1812658"/>
              <a:gd name="connsiteX89" fmla="*/ 1020595 w 1383694"/>
              <a:gd name="connsiteY89" fmla="*/ 1571595 h 1812658"/>
              <a:gd name="connsiteX90" fmla="*/ 984998 w 1383694"/>
              <a:gd name="connsiteY90" fmla="*/ 1550374 h 1812658"/>
              <a:gd name="connsiteX91" fmla="*/ 927837 w 1383694"/>
              <a:gd name="connsiteY91" fmla="*/ 1530522 h 1812658"/>
              <a:gd name="connsiteX92" fmla="*/ 952481 w 1383694"/>
              <a:gd name="connsiteY92" fmla="*/ 1593501 h 1812658"/>
              <a:gd name="connsiteX93" fmla="*/ 936394 w 1383694"/>
              <a:gd name="connsiteY93" fmla="*/ 1622595 h 1812658"/>
              <a:gd name="connsiteX94" fmla="*/ 904562 w 1383694"/>
              <a:gd name="connsiteY94" fmla="*/ 1586656 h 1812658"/>
              <a:gd name="connsiteX95" fmla="*/ 776549 w 1383694"/>
              <a:gd name="connsiteY95" fmla="*/ 1522307 h 1812658"/>
              <a:gd name="connsiteX96" fmla="*/ 755670 w 1383694"/>
              <a:gd name="connsiteY96" fmla="*/ 1522307 h 1812658"/>
              <a:gd name="connsiteX97" fmla="*/ 674891 w 1383694"/>
              <a:gd name="connsiteY97" fmla="*/ 1530179 h 1812658"/>
              <a:gd name="connsiteX98" fmla="*/ 661543 w 1383694"/>
              <a:gd name="connsiteY98" fmla="*/ 1530179 h 1812658"/>
              <a:gd name="connsiteX99" fmla="*/ 659831 w 1383694"/>
              <a:gd name="connsiteY99" fmla="*/ 1516830 h 1812658"/>
              <a:gd name="connsiteX100" fmla="*/ 719388 w 1383694"/>
              <a:gd name="connsiteY100" fmla="*/ 1476441 h 1812658"/>
              <a:gd name="connsiteX101" fmla="*/ 777918 w 1383694"/>
              <a:gd name="connsiteY101" fmla="*/ 1474388 h 1812658"/>
              <a:gd name="connsiteX102" fmla="*/ 803589 w 1383694"/>
              <a:gd name="connsiteY102" fmla="*/ 1445294 h 1812658"/>
              <a:gd name="connsiteX103" fmla="*/ 789898 w 1383694"/>
              <a:gd name="connsiteY103" fmla="*/ 1361777 h 1812658"/>
              <a:gd name="connsiteX104" fmla="*/ 772441 w 1383694"/>
              <a:gd name="connsiteY104" fmla="*/ 1331657 h 1812658"/>
              <a:gd name="connsiteX105" fmla="*/ 756697 w 1383694"/>
              <a:gd name="connsiteY105" fmla="*/ 1313516 h 1812658"/>
              <a:gd name="connsiteX106" fmla="*/ 726918 w 1383694"/>
              <a:gd name="connsiteY106" fmla="*/ 1321046 h 1812658"/>
              <a:gd name="connsiteX107" fmla="*/ 726918 w 1383694"/>
              <a:gd name="connsiteY107" fmla="*/ 1282368 h 1812658"/>
              <a:gd name="connsiteX108" fmla="*/ 716650 w 1383694"/>
              <a:gd name="connsiteY108" fmla="*/ 1290241 h 1812658"/>
              <a:gd name="connsiteX109" fmla="*/ 690979 w 1383694"/>
              <a:gd name="connsiteY109" fmla="*/ 1288187 h 1812658"/>
              <a:gd name="connsiteX110" fmla="*/ 690979 w 1383694"/>
              <a:gd name="connsiteY110" fmla="*/ 1316596 h 1812658"/>
              <a:gd name="connsiteX111" fmla="*/ 701589 w 1383694"/>
              <a:gd name="connsiteY111" fmla="*/ 1327549 h 1812658"/>
              <a:gd name="connsiteX112" fmla="*/ 696455 w 1383694"/>
              <a:gd name="connsiteY112" fmla="*/ 1333026 h 1812658"/>
              <a:gd name="connsiteX113" fmla="*/ 683448 w 1383694"/>
              <a:gd name="connsiteY113" fmla="*/ 1345690 h 1812658"/>
              <a:gd name="connsiteX114" fmla="*/ 695086 w 1383694"/>
              <a:gd name="connsiteY114" fmla="*/ 1352878 h 1812658"/>
              <a:gd name="connsiteX115" fmla="*/ 767650 w 1383694"/>
              <a:gd name="connsiteY115" fmla="*/ 1373757 h 1812658"/>
              <a:gd name="connsiteX116" fmla="*/ 784764 w 1383694"/>
              <a:gd name="connsiteY116" fmla="*/ 1404905 h 1812658"/>
              <a:gd name="connsiteX117" fmla="*/ 684133 w 1383694"/>
              <a:gd name="connsiteY117" fmla="*/ 1388817 h 1812658"/>
              <a:gd name="connsiteX118" fmla="*/ 696113 w 1383694"/>
              <a:gd name="connsiteY118" fmla="*/ 1431260 h 1812658"/>
              <a:gd name="connsiteX119" fmla="*/ 662912 w 1383694"/>
              <a:gd name="connsiteY119" fmla="*/ 1415858 h 1812658"/>
              <a:gd name="connsiteX120" fmla="*/ 618415 w 1383694"/>
              <a:gd name="connsiteY120" fmla="*/ 1400113 h 1812658"/>
              <a:gd name="connsiteX121" fmla="*/ 591375 w 1383694"/>
              <a:gd name="connsiteY121" fmla="*/ 1396348 h 1812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383694" h="1812658">
                <a:moveTo>
                  <a:pt x="592060" y="1395663"/>
                </a:moveTo>
                <a:cubicBezTo>
                  <a:pt x="565019" y="1378549"/>
                  <a:pt x="531818" y="1379576"/>
                  <a:pt x="503409" y="1366911"/>
                </a:cubicBezTo>
                <a:cubicBezTo>
                  <a:pt x="500328" y="1365542"/>
                  <a:pt x="494510" y="1365200"/>
                  <a:pt x="493140" y="1366911"/>
                </a:cubicBezTo>
                <a:cubicBezTo>
                  <a:pt x="477053" y="1386764"/>
                  <a:pt x="443167" y="1384710"/>
                  <a:pt x="435980" y="1414831"/>
                </a:cubicBezTo>
                <a:cubicBezTo>
                  <a:pt x="416127" y="1399086"/>
                  <a:pt x="407570" y="1417911"/>
                  <a:pt x="395933" y="1427837"/>
                </a:cubicBezTo>
                <a:cubicBezTo>
                  <a:pt x="395933" y="1427837"/>
                  <a:pt x="394564" y="1429207"/>
                  <a:pt x="394564" y="1429207"/>
                </a:cubicBezTo>
                <a:cubicBezTo>
                  <a:pt x="390456" y="1431603"/>
                  <a:pt x="388403" y="1437764"/>
                  <a:pt x="382241" y="1436394"/>
                </a:cubicBezTo>
                <a:cubicBezTo>
                  <a:pt x="377792" y="1427153"/>
                  <a:pt x="374027" y="1429207"/>
                  <a:pt x="370262" y="1437079"/>
                </a:cubicBezTo>
                <a:cubicBezTo>
                  <a:pt x="361362" y="1454878"/>
                  <a:pt x="352121" y="1472676"/>
                  <a:pt x="343221" y="1490475"/>
                </a:cubicBezTo>
                <a:cubicBezTo>
                  <a:pt x="338772" y="1498005"/>
                  <a:pt x="334664" y="1505193"/>
                  <a:pt x="330215" y="1512723"/>
                </a:cubicBezTo>
                <a:cubicBezTo>
                  <a:pt x="299410" y="1577756"/>
                  <a:pt x="265181" y="1640736"/>
                  <a:pt x="225477" y="1700635"/>
                </a:cubicBezTo>
                <a:cubicBezTo>
                  <a:pt x="222054" y="1704058"/>
                  <a:pt x="218631" y="1707823"/>
                  <a:pt x="215208" y="1711246"/>
                </a:cubicBezTo>
                <a:cubicBezTo>
                  <a:pt x="198437" y="1718092"/>
                  <a:pt x="192960" y="1742736"/>
                  <a:pt x="169343" y="1739655"/>
                </a:cubicBezTo>
                <a:cubicBezTo>
                  <a:pt x="167631" y="1739655"/>
                  <a:pt x="164209" y="1749581"/>
                  <a:pt x="161813" y="1754716"/>
                </a:cubicBezTo>
                <a:cubicBezTo>
                  <a:pt x="146752" y="1771145"/>
                  <a:pt x="136826" y="1795789"/>
                  <a:pt x="106706" y="1788944"/>
                </a:cubicBezTo>
                <a:cubicBezTo>
                  <a:pt x="104310" y="1788259"/>
                  <a:pt x="100544" y="1794420"/>
                  <a:pt x="97464" y="1797501"/>
                </a:cubicBezTo>
                <a:cubicBezTo>
                  <a:pt x="75558" y="1802635"/>
                  <a:pt x="53652" y="1809138"/>
                  <a:pt x="31404" y="1812219"/>
                </a:cubicBezTo>
                <a:cubicBezTo>
                  <a:pt x="8129" y="1815642"/>
                  <a:pt x="2652" y="1798527"/>
                  <a:pt x="941" y="1780044"/>
                </a:cubicBezTo>
                <a:cubicBezTo>
                  <a:pt x="-3851" y="1728360"/>
                  <a:pt x="10525" y="1679756"/>
                  <a:pt x="24558" y="1631494"/>
                </a:cubicBezTo>
                <a:cubicBezTo>
                  <a:pt x="32431" y="1604112"/>
                  <a:pt x="25243" y="1576045"/>
                  <a:pt x="32431" y="1548320"/>
                </a:cubicBezTo>
                <a:cubicBezTo>
                  <a:pt x="41672" y="1512038"/>
                  <a:pt x="50914" y="1476099"/>
                  <a:pt x="67686" y="1442555"/>
                </a:cubicBezTo>
                <a:cubicBezTo>
                  <a:pt x="71451" y="1434683"/>
                  <a:pt x="75900" y="1426468"/>
                  <a:pt x="73504" y="1418938"/>
                </a:cubicBezTo>
                <a:cubicBezTo>
                  <a:pt x="60840" y="1378207"/>
                  <a:pt x="87538" y="1346717"/>
                  <a:pt x="97464" y="1311462"/>
                </a:cubicBezTo>
                <a:cubicBezTo>
                  <a:pt x="102940" y="1292294"/>
                  <a:pt x="112524" y="1274496"/>
                  <a:pt x="119712" y="1256013"/>
                </a:cubicBezTo>
                <a:cubicBezTo>
                  <a:pt x="123135" y="1247113"/>
                  <a:pt x="125189" y="1240952"/>
                  <a:pt x="115263" y="1231711"/>
                </a:cubicBezTo>
                <a:cubicBezTo>
                  <a:pt x="100544" y="1217335"/>
                  <a:pt x="109786" y="1196456"/>
                  <a:pt x="112182" y="1178315"/>
                </a:cubicBezTo>
                <a:cubicBezTo>
                  <a:pt x="113209" y="1171812"/>
                  <a:pt x="118685" y="1165308"/>
                  <a:pt x="118343" y="1159147"/>
                </a:cubicBezTo>
                <a:cubicBezTo>
                  <a:pt x="115263" y="1103355"/>
                  <a:pt x="146068" y="1056805"/>
                  <a:pt x="158048" y="1005805"/>
                </a:cubicBezTo>
                <a:cubicBezTo>
                  <a:pt x="171054" y="951383"/>
                  <a:pt x="199121" y="907571"/>
                  <a:pt x="226504" y="861705"/>
                </a:cubicBezTo>
                <a:cubicBezTo>
                  <a:pt x="236772" y="856229"/>
                  <a:pt x="236088" y="843907"/>
                  <a:pt x="242591" y="836034"/>
                </a:cubicBezTo>
                <a:cubicBezTo>
                  <a:pt x="284007" y="772712"/>
                  <a:pt x="308309" y="700149"/>
                  <a:pt x="355201" y="639907"/>
                </a:cubicBezTo>
                <a:cubicBezTo>
                  <a:pt x="366497" y="634431"/>
                  <a:pt x="371631" y="623820"/>
                  <a:pt x="378134" y="614236"/>
                </a:cubicBezTo>
                <a:cubicBezTo>
                  <a:pt x="416127" y="575216"/>
                  <a:pt x="453094" y="534827"/>
                  <a:pt x="501013" y="507102"/>
                </a:cubicBezTo>
                <a:cubicBezTo>
                  <a:pt x="509228" y="505733"/>
                  <a:pt x="515046" y="500941"/>
                  <a:pt x="520181" y="495122"/>
                </a:cubicBezTo>
                <a:cubicBezTo>
                  <a:pt x="566388" y="469794"/>
                  <a:pt x="605409" y="434197"/>
                  <a:pt x="652301" y="408868"/>
                </a:cubicBezTo>
                <a:cubicBezTo>
                  <a:pt x="701932" y="381828"/>
                  <a:pt x="755670" y="372928"/>
                  <a:pt x="809065" y="360606"/>
                </a:cubicBezTo>
                <a:cubicBezTo>
                  <a:pt x="821388" y="357868"/>
                  <a:pt x="833710" y="355814"/>
                  <a:pt x="846032" y="355130"/>
                </a:cubicBezTo>
                <a:cubicBezTo>
                  <a:pt x="891897" y="352049"/>
                  <a:pt x="905931" y="341438"/>
                  <a:pt x="918595" y="297626"/>
                </a:cubicBezTo>
                <a:cubicBezTo>
                  <a:pt x="923730" y="279828"/>
                  <a:pt x="933313" y="270929"/>
                  <a:pt x="951454" y="262372"/>
                </a:cubicBezTo>
                <a:cubicBezTo>
                  <a:pt x="966857" y="255184"/>
                  <a:pt x="981917" y="256211"/>
                  <a:pt x="998004" y="251076"/>
                </a:cubicBezTo>
                <a:cubicBezTo>
                  <a:pt x="990474" y="231224"/>
                  <a:pt x="979864" y="215137"/>
                  <a:pt x="963776" y="202472"/>
                </a:cubicBezTo>
                <a:cubicBezTo>
                  <a:pt x="922360" y="169614"/>
                  <a:pt x="916199" y="123748"/>
                  <a:pt x="921334" y="76513"/>
                </a:cubicBezTo>
                <a:cubicBezTo>
                  <a:pt x="926125" y="33728"/>
                  <a:pt x="971307" y="2581"/>
                  <a:pt x="1021964" y="185"/>
                </a:cubicBezTo>
                <a:cubicBezTo>
                  <a:pt x="1070226" y="-1869"/>
                  <a:pt x="1114038" y="13533"/>
                  <a:pt x="1157850" y="30648"/>
                </a:cubicBezTo>
                <a:cubicBezTo>
                  <a:pt x="1180098" y="39205"/>
                  <a:pt x="1195843" y="53580"/>
                  <a:pt x="1212614" y="68983"/>
                </a:cubicBezTo>
                <a:cubicBezTo>
                  <a:pt x="1249923" y="103553"/>
                  <a:pt x="1290997" y="132990"/>
                  <a:pt x="1338916" y="152500"/>
                </a:cubicBezTo>
                <a:cubicBezTo>
                  <a:pt x="1355688" y="159345"/>
                  <a:pt x="1370406" y="171667"/>
                  <a:pt x="1377936" y="190493"/>
                </a:cubicBezTo>
                <a:cubicBezTo>
                  <a:pt x="1388889" y="217191"/>
                  <a:pt x="1385124" y="233962"/>
                  <a:pt x="1358768" y="254841"/>
                </a:cubicBezTo>
                <a:cubicBezTo>
                  <a:pt x="1358084" y="235331"/>
                  <a:pt x="1351238" y="221640"/>
                  <a:pt x="1329332" y="226090"/>
                </a:cubicBezTo>
                <a:cubicBezTo>
                  <a:pt x="1293050" y="213083"/>
                  <a:pt x="1255742" y="205553"/>
                  <a:pt x="1216037" y="207264"/>
                </a:cubicBezTo>
                <a:cubicBezTo>
                  <a:pt x="1246843" y="233962"/>
                  <a:pt x="1291339" y="241492"/>
                  <a:pt x="1312903" y="279486"/>
                </a:cubicBezTo>
                <a:cubicBezTo>
                  <a:pt x="1328990" y="319190"/>
                  <a:pt x="1343366" y="359579"/>
                  <a:pt x="1361507" y="398257"/>
                </a:cubicBezTo>
                <a:cubicBezTo>
                  <a:pt x="1372117" y="420848"/>
                  <a:pt x="1370064" y="447888"/>
                  <a:pt x="1363560" y="464317"/>
                </a:cubicBezTo>
                <a:cubicBezTo>
                  <a:pt x="1352265" y="493753"/>
                  <a:pt x="1347131" y="528666"/>
                  <a:pt x="1326594" y="551599"/>
                </a:cubicBezTo>
                <a:cubicBezTo>
                  <a:pt x="1319748" y="559129"/>
                  <a:pt x="1308111" y="567001"/>
                  <a:pt x="1301265" y="577612"/>
                </a:cubicBezTo>
                <a:cubicBezTo>
                  <a:pt x="1292708" y="590961"/>
                  <a:pt x="1281071" y="602941"/>
                  <a:pt x="1274910" y="616974"/>
                </a:cubicBezTo>
                <a:cubicBezTo>
                  <a:pt x="1266010" y="636827"/>
                  <a:pt x="1247869" y="650518"/>
                  <a:pt x="1242735" y="671739"/>
                </a:cubicBezTo>
                <a:cubicBezTo>
                  <a:pt x="1235890" y="675505"/>
                  <a:pt x="1224937" y="669686"/>
                  <a:pt x="1222541" y="683377"/>
                </a:cubicBezTo>
                <a:cubicBezTo>
                  <a:pt x="1220487" y="694330"/>
                  <a:pt x="1215010" y="704940"/>
                  <a:pt x="1211245" y="715551"/>
                </a:cubicBezTo>
                <a:cubicBezTo>
                  <a:pt x="1203373" y="733692"/>
                  <a:pt x="1191393" y="750464"/>
                  <a:pt x="1193447" y="771001"/>
                </a:cubicBezTo>
                <a:cubicBezTo>
                  <a:pt x="1181809" y="774081"/>
                  <a:pt x="1186943" y="759706"/>
                  <a:pt x="1180782" y="760390"/>
                </a:cubicBezTo>
                <a:cubicBezTo>
                  <a:pt x="1173252" y="761417"/>
                  <a:pt x="1173937" y="768947"/>
                  <a:pt x="1172910" y="775108"/>
                </a:cubicBezTo>
                <a:cubicBezTo>
                  <a:pt x="1167433" y="804887"/>
                  <a:pt x="1152715" y="828162"/>
                  <a:pt x="1125333" y="842880"/>
                </a:cubicBezTo>
                <a:cubicBezTo>
                  <a:pt x="1120199" y="845618"/>
                  <a:pt x="1114722" y="849725"/>
                  <a:pt x="1111299" y="854517"/>
                </a:cubicBezTo>
                <a:cubicBezTo>
                  <a:pt x="1106165" y="861705"/>
                  <a:pt x="1109588" y="882584"/>
                  <a:pt x="1091105" y="865813"/>
                </a:cubicBezTo>
                <a:cubicBezTo>
                  <a:pt x="1083232" y="878135"/>
                  <a:pt x="1066803" y="882242"/>
                  <a:pt x="1060642" y="896275"/>
                </a:cubicBezTo>
                <a:cubicBezTo>
                  <a:pt x="1058246" y="901752"/>
                  <a:pt x="1055165" y="906886"/>
                  <a:pt x="1052427" y="912705"/>
                </a:cubicBezTo>
                <a:cubicBezTo>
                  <a:pt x="1045924" y="907228"/>
                  <a:pt x="1054481" y="895933"/>
                  <a:pt x="1044555" y="894222"/>
                </a:cubicBezTo>
                <a:cubicBezTo>
                  <a:pt x="1037709" y="892853"/>
                  <a:pt x="1035998" y="901067"/>
                  <a:pt x="1032575" y="906202"/>
                </a:cubicBezTo>
                <a:cubicBezTo>
                  <a:pt x="986709" y="974658"/>
                  <a:pt x="949401" y="1047563"/>
                  <a:pt x="917911" y="1123550"/>
                </a:cubicBezTo>
                <a:cubicBezTo>
                  <a:pt x="914488" y="1131765"/>
                  <a:pt x="914488" y="1138952"/>
                  <a:pt x="914830" y="1146825"/>
                </a:cubicBezTo>
                <a:cubicBezTo>
                  <a:pt x="916199" y="1169415"/>
                  <a:pt x="919622" y="1192690"/>
                  <a:pt x="895663" y="1207409"/>
                </a:cubicBezTo>
                <a:cubicBezTo>
                  <a:pt x="894636" y="1208093"/>
                  <a:pt x="899085" y="1215281"/>
                  <a:pt x="898058" y="1218704"/>
                </a:cubicBezTo>
                <a:cubicBezTo>
                  <a:pt x="894293" y="1229657"/>
                  <a:pt x="910038" y="1248482"/>
                  <a:pt x="885394" y="1251221"/>
                </a:cubicBezTo>
                <a:cubicBezTo>
                  <a:pt x="884367" y="1251221"/>
                  <a:pt x="882314" y="1255670"/>
                  <a:pt x="882656" y="1257039"/>
                </a:cubicBezTo>
                <a:cubicBezTo>
                  <a:pt x="889501" y="1279288"/>
                  <a:pt x="866226" y="1300851"/>
                  <a:pt x="880944" y="1323442"/>
                </a:cubicBezTo>
                <a:cubicBezTo>
                  <a:pt x="882998" y="1326522"/>
                  <a:pt x="883340" y="1334737"/>
                  <a:pt x="877864" y="1334053"/>
                </a:cubicBezTo>
                <a:cubicBezTo>
                  <a:pt x="848428" y="1329261"/>
                  <a:pt x="862804" y="1351167"/>
                  <a:pt x="861434" y="1361435"/>
                </a:cubicBezTo>
                <a:cubicBezTo>
                  <a:pt x="859038" y="1381972"/>
                  <a:pt x="864515" y="1401482"/>
                  <a:pt x="870676" y="1420992"/>
                </a:cubicBezTo>
                <a:cubicBezTo>
                  <a:pt x="881971" y="1456247"/>
                  <a:pt x="906958" y="1469253"/>
                  <a:pt x="942897" y="1453508"/>
                </a:cubicBezTo>
                <a:cubicBezTo>
                  <a:pt x="967541" y="1442555"/>
                  <a:pt x="988421" y="1446663"/>
                  <a:pt x="1009300" y="1460696"/>
                </a:cubicBezTo>
                <a:cubicBezTo>
                  <a:pt x="1018884" y="1467200"/>
                  <a:pt x="1024360" y="1475757"/>
                  <a:pt x="1020937" y="1490817"/>
                </a:cubicBezTo>
                <a:cubicBezTo>
                  <a:pt x="1001770" y="1457616"/>
                  <a:pt x="983629" y="1487737"/>
                  <a:pt x="958300" y="1488079"/>
                </a:cubicBezTo>
                <a:cubicBezTo>
                  <a:pt x="993213" y="1508616"/>
                  <a:pt x="1023333" y="1524018"/>
                  <a:pt x="1057561" y="1528810"/>
                </a:cubicBezTo>
                <a:cubicBezTo>
                  <a:pt x="1072622" y="1530864"/>
                  <a:pt x="1081521" y="1539079"/>
                  <a:pt x="1080836" y="1553112"/>
                </a:cubicBezTo>
                <a:cubicBezTo>
                  <a:pt x="1080152" y="1573649"/>
                  <a:pt x="1090078" y="1596239"/>
                  <a:pt x="1069541" y="1613696"/>
                </a:cubicBezTo>
                <a:cubicBezTo>
                  <a:pt x="1066118" y="1616434"/>
                  <a:pt x="1066118" y="1614380"/>
                  <a:pt x="1064407" y="1613696"/>
                </a:cubicBezTo>
                <a:cubicBezTo>
                  <a:pt x="1060300" y="1611642"/>
                  <a:pt x="1059957" y="1607192"/>
                  <a:pt x="1061669" y="1604454"/>
                </a:cubicBezTo>
                <a:cubicBezTo>
                  <a:pt x="1075018" y="1584260"/>
                  <a:pt x="1062011" y="1582206"/>
                  <a:pt x="1046608" y="1582206"/>
                </a:cubicBezTo>
                <a:cubicBezTo>
                  <a:pt x="1036340" y="1582206"/>
                  <a:pt x="1027098" y="1579125"/>
                  <a:pt x="1020595" y="1571595"/>
                </a:cubicBezTo>
                <a:cubicBezTo>
                  <a:pt x="1011011" y="1560300"/>
                  <a:pt x="998347" y="1555166"/>
                  <a:pt x="984998" y="1550374"/>
                </a:cubicBezTo>
                <a:cubicBezTo>
                  <a:pt x="968568" y="1537709"/>
                  <a:pt x="950085" y="1529837"/>
                  <a:pt x="927837" y="1530522"/>
                </a:cubicBezTo>
                <a:cubicBezTo>
                  <a:pt x="949743" y="1546951"/>
                  <a:pt x="955904" y="1568515"/>
                  <a:pt x="952481" y="1593501"/>
                </a:cubicBezTo>
                <a:cubicBezTo>
                  <a:pt x="946320" y="1602743"/>
                  <a:pt x="947005" y="1615749"/>
                  <a:pt x="936394" y="1622595"/>
                </a:cubicBezTo>
                <a:cubicBezTo>
                  <a:pt x="930462" y="1603883"/>
                  <a:pt x="919851" y="1591903"/>
                  <a:pt x="904562" y="1586656"/>
                </a:cubicBezTo>
                <a:cubicBezTo>
                  <a:pt x="877864" y="1533260"/>
                  <a:pt x="829945" y="1522649"/>
                  <a:pt x="776549" y="1522307"/>
                </a:cubicBezTo>
                <a:cubicBezTo>
                  <a:pt x="769361" y="1522307"/>
                  <a:pt x="760804" y="1525045"/>
                  <a:pt x="755670" y="1522307"/>
                </a:cubicBezTo>
                <a:cubicBezTo>
                  <a:pt x="726576" y="1504851"/>
                  <a:pt x="701247" y="1523676"/>
                  <a:pt x="674891" y="1530179"/>
                </a:cubicBezTo>
                <a:cubicBezTo>
                  <a:pt x="669757" y="1531548"/>
                  <a:pt x="666334" y="1535656"/>
                  <a:pt x="661543" y="1530179"/>
                </a:cubicBezTo>
                <a:cubicBezTo>
                  <a:pt x="657435" y="1526072"/>
                  <a:pt x="657777" y="1522991"/>
                  <a:pt x="659831" y="1516830"/>
                </a:cubicBezTo>
                <a:cubicBezTo>
                  <a:pt x="674891" y="1473703"/>
                  <a:pt x="688240" y="1473018"/>
                  <a:pt x="719388" y="1476441"/>
                </a:cubicBezTo>
                <a:cubicBezTo>
                  <a:pt x="738556" y="1478495"/>
                  <a:pt x="758750" y="1477468"/>
                  <a:pt x="777918" y="1474388"/>
                </a:cubicBezTo>
                <a:cubicBezTo>
                  <a:pt x="791951" y="1471992"/>
                  <a:pt x="802562" y="1463777"/>
                  <a:pt x="803589" y="1445294"/>
                </a:cubicBezTo>
                <a:cubicBezTo>
                  <a:pt x="804958" y="1416200"/>
                  <a:pt x="798797" y="1388817"/>
                  <a:pt x="789898" y="1361777"/>
                </a:cubicBezTo>
                <a:cubicBezTo>
                  <a:pt x="786475" y="1351167"/>
                  <a:pt x="763200" y="1351851"/>
                  <a:pt x="772441" y="1331657"/>
                </a:cubicBezTo>
                <a:cubicBezTo>
                  <a:pt x="773811" y="1328576"/>
                  <a:pt x="749509" y="1331657"/>
                  <a:pt x="756697" y="1313516"/>
                </a:cubicBezTo>
                <a:cubicBezTo>
                  <a:pt x="746086" y="1323442"/>
                  <a:pt x="739583" y="1289214"/>
                  <a:pt x="726918" y="1321046"/>
                </a:cubicBezTo>
                <a:lnTo>
                  <a:pt x="726918" y="1282368"/>
                </a:lnTo>
                <a:cubicBezTo>
                  <a:pt x="718019" y="1279630"/>
                  <a:pt x="717334" y="1292637"/>
                  <a:pt x="716650" y="1290241"/>
                </a:cubicBezTo>
                <a:cubicBezTo>
                  <a:pt x="709462" y="1263885"/>
                  <a:pt x="698167" y="1300851"/>
                  <a:pt x="690979" y="1288187"/>
                </a:cubicBezTo>
                <a:cubicBezTo>
                  <a:pt x="690294" y="1297771"/>
                  <a:pt x="664281" y="1307012"/>
                  <a:pt x="690979" y="1316596"/>
                </a:cubicBezTo>
                <a:cubicBezTo>
                  <a:pt x="696113" y="1318650"/>
                  <a:pt x="700562" y="1321730"/>
                  <a:pt x="701589" y="1327549"/>
                </a:cubicBezTo>
                <a:cubicBezTo>
                  <a:pt x="699878" y="1329261"/>
                  <a:pt x="698167" y="1331314"/>
                  <a:pt x="696455" y="1333026"/>
                </a:cubicBezTo>
                <a:cubicBezTo>
                  <a:pt x="687556" y="1332341"/>
                  <a:pt x="683448" y="1336791"/>
                  <a:pt x="683448" y="1345690"/>
                </a:cubicBezTo>
                <a:cubicBezTo>
                  <a:pt x="683448" y="1354247"/>
                  <a:pt x="690979" y="1350482"/>
                  <a:pt x="695086" y="1352878"/>
                </a:cubicBezTo>
                <a:cubicBezTo>
                  <a:pt x="717677" y="1365542"/>
                  <a:pt x="746428" y="1354932"/>
                  <a:pt x="767650" y="1373757"/>
                </a:cubicBezTo>
                <a:cubicBezTo>
                  <a:pt x="778260" y="1383341"/>
                  <a:pt x="785106" y="1392925"/>
                  <a:pt x="784764" y="1404905"/>
                </a:cubicBezTo>
                <a:cubicBezTo>
                  <a:pt x="752589" y="1393609"/>
                  <a:pt x="718019" y="1409012"/>
                  <a:pt x="684133" y="1388817"/>
                </a:cubicBezTo>
                <a:cubicBezTo>
                  <a:pt x="691321" y="1406616"/>
                  <a:pt x="703985" y="1415173"/>
                  <a:pt x="696113" y="1431260"/>
                </a:cubicBezTo>
                <a:cubicBezTo>
                  <a:pt x="688583" y="1417227"/>
                  <a:pt x="676603" y="1413462"/>
                  <a:pt x="662912" y="1415858"/>
                </a:cubicBezTo>
                <a:cubicBezTo>
                  <a:pt x="645113" y="1418596"/>
                  <a:pt x="630737" y="1412093"/>
                  <a:pt x="618415" y="1400113"/>
                </a:cubicBezTo>
                <a:cubicBezTo>
                  <a:pt x="609516" y="1398744"/>
                  <a:pt x="600274" y="1397717"/>
                  <a:pt x="591375" y="1396348"/>
                </a:cubicBezTo>
                <a:close/>
              </a:path>
            </a:pathLst>
          </a:custGeom>
          <a:solidFill>
            <a:schemeClr val="bg1"/>
          </a:solidFill>
          <a:ln w="3420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D8A12852-9029-48CB-BD73-F2FFBA8151F4}"/>
              </a:ext>
            </a:extLst>
          </p:cNvPr>
          <p:cNvSpPr/>
          <p:nvPr/>
        </p:nvSpPr>
        <p:spPr>
          <a:xfrm>
            <a:off x="9488942" y="1283296"/>
            <a:ext cx="1383694" cy="1812658"/>
          </a:xfrm>
          <a:custGeom>
            <a:avLst/>
            <a:gdLst>
              <a:gd name="connsiteX0" fmla="*/ 592060 w 1383694"/>
              <a:gd name="connsiteY0" fmla="*/ 1395663 h 1812658"/>
              <a:gd name="connsiteX1" fmla="*/ 503409 w 1383694"/>
              <a:gd name="connsiteY1" fmla="*/ 1366911 h 1812658"/>
              <a:gd name="connsiteX2" fmla="*/ 493140 w 1383694"/>
              <a:gd name="connsiteY2" fmla="*/ 1366911 h 1812658"/>
              <a:gd name="connsiteX3" fmla="*/ 435980 w 1383694"/>
              <a:gd name="connsiteY3" fmla="*/ 1414831 h 1812658"/>
              <a:gd name="connsiteX4" fmla="*/ 395933 w 1383694"/>
              <a:gd name="connsiteY4" fmla="*/ 1427837 h 1812658"/>
              <a:gd name="connsiteX5" fmla="*/ 394564 w 1383694"/>
              <a:gd name="connsiteY5" fmla="*/ 1429207 h 1812658"/>
              <a:gd name="connsiteX6" fmla="*/ 382241 w 1383694"/>
              <a:gd name="connsiteY6" fmla="*/ 1436394 h 1812658"/>
              <a:gd name="connsiteX7" fmla="*/ 370262 w 1383694"/>
              <a:gd name="connsiteY7" fmla="*/ 1437079 h 1812658"/>
              <a:gd name="connsiteX8" fmla="*/ 343221 w 1383694"/>
              <a:gd name="connsiteY8" fmla="*/ 1490475 h 1812658"/>
              <a:gd name="connsiteX9" fmla="*/ 330215 w 1383694"/>
              <a:gd name="connsiteY9" fmla="*/ 1512723 h 1812658"/>
              <a:gd name="connsiteX10" fmla="*/ 225477 w 1383694"/>
              <a:gd name="connsiteY10" fmla="*/ 1700635 h 1812658"/>
              <a:gd name="connsiteX11" fmla="*/ 215208 w 1383694"/>
              <a:gd name="connsiteY11" fmla="*/ 1711246 h 1812658"/>
              <a:gd name="connsiteX12" fmla="*/ 169343 w 1383694"/>
              <a:gd name="connsiteY12" fmla="*/ 1739655 h 1812658"/>
              <a:gd name="connsiteX13" fmla="*/ 161813 w 1383694"/>
              <a:gd name="connsiteY13" fmla="*/ 1754716 h 1812658"/>
              <a:gd name="connsiteX14" fmla="*/ 106706 w 1383694"/>
              <a:gd name="connsiteY14" fmla="*/ 1788944 h 1812658"/>
              <a:gd name="connsiteX15" fmla="*/ 97464 w 1383694"/>
              <a:gd name="connsiteY15" fmla="*/ 1797501 h 1812658"/>
              <a:gd name="connsiteX16" fmla="*/ 31404 w 1383694"/>
              <a:gd name="connsiteY16" fmla="*/ 1812219 h 1812658"/>
              <a:gd name="connsiteX17" fmla="*/ 941 w 1383694"/>
              <a:gd name="connsiteY17" fmla="*/ 1780044 h 1812658"/>
              <a:gd name="connsiteX18" fmla="*/ 24558 w 1383694"/>
              <a:gd name="connsiteY18" fmla="*/ 1631494 h 1812658"/>
              <a:gd name="connsiteX19" fmla="*/ 32431 w 1383694"/>
              <a:gd name="connsiteY19" fmla="*/ 1548320 h 1812658"/>
              <a:gd name="connsiteX20" fmla="*/ 67686 w 1383694"/>
              <a:gd name="connsiteY20" fmla="*/ 1442555 h 1812658"/>
              <a:gd name="connsiteX21" fmla="*/ 73504 w 1383694"/>
              <a:gd name="connsiteY21" fmla="*/ 1418938 h 1812658"/>
              <a:gd name="connsiteX22" fmla="*/ 97464 w 1383694"/>
              <a:gd name="connsiteY22" fmla="*/ 1311462 h 1812658"/>
              <a:gd name="connsiteX23" fmla="*/ 119712 w 1383694"/>
              <a:gd name="connsiteY23" fmla="*/ 1256013 h 1812658"/>
              <a:gd name="connsiteX24" fmla="*/ 115263 w 1383694"/>
              <a:gd name="connsiteY24" fmla="*/ 1231711 h 1812658"/>
              <a:gd name="connsiteX25" fmla="*/ 112182 w 1383694"/>
              <a:gd name="connsiteY25" fmla="*/ 1178315 h 1812658"/>
              <a:gd name="connsiteX26" fmla="*/ 118343 w 1383694"/>
              <a:gd name="connsiteY26" fmla="*/ 1159147 h 1812658"/>
              <a:gd name="connsiteX27" fmla="*/ 158048 w 1383694"/>
              <a:gd name="connsiteY27" fmla="*/ 1005805 h 1812658"/>
              <a:gd name="connsiteX28" fmla="*/ 226504 w 1383694"/>
              <a:gd name="connsiteY28" fmla="*/ 861705 h 1812658"/>
              <a:gd name="connsiteX29" fmla="*/ 242591 w 1383694"/>
              <a:gd name="connsiteY29" fmla="*/ 836034 h 1812658"/>
              <a:gd name="connsiteX30" fmla="*/ 355201 w 1383694"/>
              <a:gd name="connsiteY30" fmla="*/ 639907 h 1812658"/>
              <a:gd name="connsiteX31" fmla="*/ 378134 w 1383694"/>
              <a:gd name="connsiteY31" fmla="*/ 614236 h 1812658"/>
              <a:gd name="connsiteX32" fmla="*/ 501013 w 1383694"/>
              <a:gd name="connsiteY32" fmla="*/ 507102 h 1812658"/>
              <a:gd name="connsiteX33" fmla="*/ 520181 w 1383694"/>
              <a:gd name="connsiteY33" fmla="*/ 495122 h 1812658"/>
              <a:gd name="connsiteX34" fmla="*/ 652301 w 1383694"/>
              <a:gd name="connsiteY34" fmla="*/ 408868 h 1812658"/>
              <a:gd name="connsiteX35" fmla="*/ 809065 w 1383694"/>
              <a:gd name="connsiteY35" fmla="*/ 360606 h 1812658"/>
              <a:gd name="connsiteX36" fmla="*/ 846032 w 1383694"/>
              <a:gd name="connsiteY36" fmla="*/ 355130 h 1812658"/>
              <a:gd name="connsiteX37" fmla="*/ 918595 w 1383694"/>
              <a:gd name="connsiteY37" fmla="*/ 297626 h 1812658"/>
              <a:gd name="connsiteX38" fmla="*/ 951454 w 1383694"/>
              <a:gd name="connsiteY38" fmla="*/ 262372 h 1812658"/>
              <a:gd name="connsiteX39" fmla="*/ 998004 w 1383694"/>
              <a:gd name="connsiteY39" fmla="*/ 251076 h 1812658"/>
              <a:gd name="connsiteX40" fmla="*/ 963776 w 1383694"/>
              <a:gd name="connsiteY40" fmla="*/ 202472 h 1812658"/>
              <a:gd name="connsiteX41" fmla="*/ 921334 w 1383694"/>
              <a:gd name="connsiteY41" fmla="*/ 76513 h 1812658"/>
              <a:gd name="connsiteX42" fmla="*/ 1021964 w 1383694"/>
              <a:gd name="connsiteY42" fmla="*/ 185 h 1812658"/>
              <a:gd name="connsiteX43" fmla="*/ 1157850 w 1383694"/>
              <a:gd name="connsiteY43" fmla="*/ 30648 h 1812658"/>
              <a:gd name="connsiteX44" fmla="*/ 1212614 w 1383694"/>
              <a:gd name="connsiteY44" fmla="*/ 68983 h 1812658"/>
              <a:gd name="connsiteX45" fmla="*/ 1338916 w 1383694"/>
              <a:gd name="connsiteY45" fmla="*/ 152500 h 1812658"/>
              <a:gd name="connsiteX46" fmla="*/ 1377936 w 1383694"/>
              <a:gd name="connsiteY46" fmla="*/ 190493 h 1812658"/>
              <a:gd name="connsiteX47" fmla="*/ 1358768 w 1383694"/>
              <a:gd name="connsiteY47" fmla="*/ 254841 h 1812658"/>
              <a:gd name="connsiteX48" fmla="*/ 1329332 w 1383694"/>
              <a:gd name="connsiteY48" fmla="*/ 226090 h 1812658"/>
              <a:gd name="connsiteX49" fmla="*/ 1216037 w 1383694"/>
              <a:gd name="connsiteY49" fmla="*/ 207264 h 1812658"/>
              <a:gd name="connsiteX50" fmla="*/ 1312903 w 1383694"/>
              <a:gd name="connsiteY50" fmla="*/ 279486 h 1812658"/>
              <a:gd name="connsiteX51" fmla="*/ 1361507 w 1383694"/>
              <a:gd name="connsiteY51" fmla="*/ 398257 h 1812658"/>
              <a:gd name="connsiteX52" fmla="*/ 1363560 w 1383694"/>
              <a:gd name="connsiteY52" fmla="*/ 464317 h 1812658"/>
              <a:gd name="connsiteX53" fmla="*/ 1326594 w 1383694"/>
              <a:gd name="connsiteY53" fmla="*/ 551599 h 1812658"/>
              <a:gd name="connsiteX54" fmla="*/ 1301265 w 1383694"/>
              <a:gd name="connsiteY54" fmla="*/ 577612 h 1812658"/>
              <a:gd name="connsiteX55" fmla="*/ 1274910 w 1383694"/>
              <a:gd name="connsiteY55" fmla="*/ 616974 h 1812658"/>
              <a:gd name="connsiteX56" fmla="*/ 1242735 w 1383694"/>
              <a:gd name="connsiteY56" fmla="*/ 671739 h 1812658"/>
              <a:gd name="connsiteX57" fmla="*/ 1222541 w 1383694"/>
              <a:gd name="connsiteY57" fmla="*/ 683377 h 1812658"/>
              <a:gd name="connsiteX58" fmla="*/ 1211245 w 1383694"/>
              <a:gd name="connsiteY58" fmla="*/ 715551 h 1812658"/>
              <a:gd name="connsiteX59" fmla="*/ 1193447 w 1383694"/>
              <a:gd name="connsiteY59" fmla="*/ 771001 h 1812658"/>
              <a:gd name="connsiteX60" fmla="*/ 1180782 w 1383694"/>
              <a:gd name="connsiteY60" fmla="*/ 760390 h 1812658"/>
              <a:gd name="connsiteX61" fmla="*/ 1172910 w 1383694"/>
              <a:gd name="connsiteY61" fmla="*/ 775108 h 1812658"/>
              <a:gd name="connsiteX62" fmla="*/ 1125333 w 1383694"/>
              <a:gd name="connsiteY62" fmla="*/ 842880 h 1812658"/>
              <a:gd name="connsiteX63" fmla="*/ 1111299 w 1383694"/>
              <a:gd name="connsiteY63" fmla="*/ 854517 h 1812658"/>
              <a:gd name="connsiteX64" fmla="*/ 1091105 w 1383694"/>
              <a:gd name="connsiteY64" fmla="*/ 865813 h 1812658"/>
              <a:gd name="connsiteX65" fmla="*/ 1060642 w 1383694"/>
              <a:gd name="connsiteY65" fmla="*/ 896275 h 1812658"/>
              <a:gd name="connsiteX66" fmla="*/ 1052427 w 1383694"/>
              <a:gd name="connsiteY66" fmla="*/ 912705 h 1812658"/>
              <a:gd name="connsiteX67" fmla="*/ 1044555 w 1383694"/>
              <a:gd name="connsiteY67" fmla="*/ 894222 h 1812658"/>
              <a:gd name="connsiteX68" fmla="*/ 1032575 w 1383694"/>
              <a:gd name="connsiteY68" fmla="*/ 906202 h 1812658"/>
              <a:gd name="connsiteX69" fmla="*/ 917911 w 1383694"/>
              <a:gd name="connsiteY69" fmla="*/ 1123550 h 1812658"/>
              <a:gd name="connsiteX70" fmla="*/ 914830 w 1383694"/>
              <a:gd name="connsiteY70" fmla="*/ 1146825 h 1812658"/>
              <a:gd name="connsiteX71" fmla="*/ 895663 w 1383694"/>
              <a:gd name="connsiteY71" fmla="*/ 1207409 h 1812658"/>
              <a:gd name="connsiteX72" fmla="*/ 898058 w 1383694"/>
              <a:gd name="connsiteY72" fmla="*/ 1218704 h 1812658"/>
              <a:gd name="connsiteX73" fmla="*/ 885394 w 1383694"/>
              <a:gd name="connsiteY73" fmla="*/ 1251221 h 1812658"/>
              <a:gd name="connsiteX74" fmla="*/ 882656 w 1383694"/>
              <a:gd name="connsiteY74" fmla="*/ 1257039 h 1812658"/>
              <a:gd name="connsiteX75" fmla="*/ 880944 w 1383694"/>
              <a:gd name="connsiteY75" fmla="*/ 1323442 h 1812658"/>
              <a:gd name="connsiteX76" fmla="*/ 877864 w 1383694"/>
              <a:gd name="connsiteY76" fmla="*/ 1334053 h 1812658"/>
              <a:gd name="connsiteX77" fmla="*/ 861434 w 1383694"/>
              <a:gd name="connsiteY77" fmla="*/ 1361435 h 1812658"/>
              <a:gd name="connsiteX78" fmla="*/ 870676 w 1383694"/>
              <a:gd name="connsiteY78" fmla="*/ 1420992 h 1812658"/>
              <a:gd name="connsiteX79" fmla="*/ 942897 w 1383694"/>
              <a:gd name="connsiteY79" fmla="*/ 1453508 h 1812658"/>
              <a:gd name="connsiteX80" fmla="*/ 1009300 w 1383694"/>
              <a:gd name="connsiteY80" fmla="*/ 1460696 h 1812658"/>
              <a:gd name="connsiteX81" fmla="*/ 1020937 w 1383694"/>
              <a:gd name="connsiteY81" fmla="*/ 1490817 h 1812658"/>
              <a:gd name="connsiteX82" fmla="*/ 958300 w 1383694"/>
              <a:gd name="connsiteY82" fmla="*/ 1488079 h 1812658"/>
              <a:gd name="connsiteX83" fmla="*/ 1057561 w 1383694"/>
              <a:gd name="connsiteY83" fmla="*/ 1528810 h 1812658"/>
              <a:gd name="connsiteX84" fmla="*/ 1080836 w 1383694"/>
              <a:gd name="connsiteY84" fmla="*/ 1553112 h 1812658"/>
              <a:gd name="connsiteX85" fmla="*/ 1069541 w 1383694"/>
              <a:gd name="connsiteY85" fmla="*/ 1613696 h 1812658"/>
              <a:gd name="connsiteX86" fmla="*/ 1064407 w 1383694"/>
              <a:gd name="connsiteY86" fmla="*/ 1613696 h 1812658"/>
              <a:gd name="connsiteX87" fmla="*/ 1061669 w 1383694"/>
              <a:gd name="connsiteY87" fmla="*/ 1604454 h 1812658"/>
              <a:gd name="connsiteX88" fmla="*/ 1046608 w 1383694"/>
              <a:gd name="connsiteY88" fmla="*/ 1582206 h 1812658"/>
              <a:gd name="connsiteX89" fmla="*/ 1020595 w 1383694"/>
              <a:gd name="connsiteY89" fmla="*/ 1571595 h 1812658"/>
              <a:gd name="connsiteX90" fmla="*/ 984998 w 1383694"/>
              <a:gd name="connsiteY90" fmla="*/ 1550374 h 1812658"/>
              <a:gd name="connsiteX91" fmla="*/ 927837 w 1383694"/>
              <a:gd name="connsiteY91" fmla="*/ 1530522 h 1812658"/>
              <a:gd name="connsiteX92" fmla="*/ 952481 w 1383694"/>
              <a:gd name="connsiteY92" fmla="*/ 1593501 h 1812658"/>
              <a:gd name="connsiteX93" fmla="*/ 936394 w 1383694"/>
              <a:gd name="connsiteY93" fmla="*/ 1622595 h 1812658"/>
              <a:gd name="connsiteX94" fmla="*/ 904562 w 1383694"/>
              <a:gd name="connsiteY94" fmla="*/ 1586656 h 1812658"/>
              <a:gd name="connsiteX95" fmla="*/ 776549 w 1383694"/>
              <a:gd name="connsiteY95" fmla="*/ 1522307 h 1812658"/>
              <a:gd name="connsiteX96" fmla="*/ 755670 w 1383694"/>
              <a:gd name="connsiteY96" fmla="*/ 1522307 h 1812658"/>
              <a:gd name="connsiteX97" fmla="*/ 674891 w 1383694"/>
              <a:gd name="connsiteY97" fmla="*/ 1530179 h 1812658"/>
              <a:gd name="connsiteX98" fmla="*/ 661543 w 1383694"/>
              <a:gd name="connsiteY98" fmla="*/ 1530179 h 1812658"/>
              <a:gd name="connsiteX99" fmla="*/ 659831 w 1383694"/>
              <a:gd name="connsiteY99" fmla="*/ 1516830 h 1812658"/>
              <a:gd name="connsiteX100" fmla="*/ 719388 w 1383694"/>
              <a:gd name="connsiteY100" fmla="*/ 1476441 h 1812658"/>
              <a:gd name="connsiteX101" fmla="*/ 777918 w 1383694"/>
              <a:gd name="connsiteY101" fmla="*/ 1474388 h 1812658"/>
              <a:gd name="connsiteX102" fmla="*/ 803589 w 1383694"/>
              <a:gd name="connsiteY102" fmla="*/ 1445294 h 1812658"/>
              <a:gd name="connsiteX103" fmla="*/ 789898 w 1383694"/>
              <a:gd name="connsiteY103" fmla="*/ 1361777 h 1812658"/>
              <a:gd name="connsiteX104" fmla="*/ 772441 w 1383694"/>
              <a:gd name="connsiteY104" fmla="*/ 1331657 h 1812658"/>
              <a:gd name="connsiteX105" fmla="*/ 756697 w 1383694"/>
              <a:gd name="connsiteY105" fmla="*/ 1313516 h 1812658"/>
              <a:gd name="connsiteX106" fmla="*/ 726918 w 1383694"/>
              <a:gd name="connsiteY106" fmla="*/ 1321046 h 1812658"/>
              <a:gd name="connsiteX107" fmla="*/ 726918 w 1383694"/>
              <a:gd name="connsiteY107" fmla="*/ 1282368 h 1812658"/>
              <a:gd name="connsiteX108" fmla="*/ 716650 w 1383694"/>
              <a:gd name="connsiteY108" fmla="*/ 1290241 h 1812658"/>
              <a:gd name="connsiteX109" fmla="*/ 690979 w 1383694"/>
              <a:gd name="connsiteY109" fmla="*/ 1288187 h 1812658"/>
              <a:gd name="connsiteX110" fmla="*/ 690979 w 1383694"/>
              <a:gd name="connsiteY110" fmla="*/ 1316596 h 1812658"/>
              <a:gd name="connsiteX111" fmla="*/ 701589 w 1383694"/>
              <a:gd name="connsiteY111" fmla="*/ 1327549 h 1812658"/>
              <a:gd name="connsiteX112" fmla="*/ 696455 w 1383694"/>
              <a:gd name="connsiteY112" fmla="*/ 1333026 h 1812658"/>
              <a:gd name="connsiteX113" fmla="*/ 683448 w 1383694"/>
              <a:gd name="connsiteY113" fmla="*/ 1345690 h 1812658"/>
              <a:gd name="connsiteX114" fmla="*/ 695086 w 1383694"/>
              <a:gd name="connsiteY114" fmla="*/ 1352878 h 1812658"/>
              <a:gd name="connsiteX115" fmla="*/ 767650 w 1383694"/>
              <a:gd name="connsiteY115" fmla="*/ 1373757 h 1812658"/>
              <a:gd name="connsiteX116" fmla="*/ 784764 w 1383694"/>
              <a:gd name="connsiteY116" fmla="*/ 1404905 h 1812658"/>
              <a:gd name="connsiteX117" fmla="*/ 684133 w 1383694"/>
              <a:gd name="connsiteY117" fmla="*/ 1388817 h 1812658"/>
              <a:gd name="connsiteX118" fmla="*/ 696113 w 1383694"/>
              <a:gd name="connsiteY118" fmla="*/ 1431260 h 1812658"/>
              <a:gd name="connsiteX119" fmla="*/ 662912 w 1383694"/>
              <a:gd name="connsiteY119" fmla="*/ 1415858 h 1812658"/>
              <a:gd name="connsiteX120" fmla="*/ 618415 w 1383694"/>
              <a:gd name="connsiteY120" fmla="*/ 1400113 h 1812658"/>
              <a:gd name="connsiteX121" fmla="*/ 591375 w 1383694"/>
              <a:gd name="connsiteY121" fmla="*/ 1396348 h 1812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383694" h="1812658">
                <a:moveTo>
                  <a:pt x="592060" y="1395663"/>
                </a:moveTo>
                <a:cubicBezTo>
                  <a:pt x="565019" y="1378549"/>
                  <a:pt x="531818" y="1379576"/>
                  <a:pt x="503409" y="1366911"/>
                </a:cubicBezTo>
                <a:cubicBezTo>
                  <a:pt x="500328" y="1365542"/>
                  <a:pt x="494510" y="1365200"/>
                  <a:pt x="493140" y="1366911"/>
                </a:cubicBezTo>
                <a:cubicBezTo>
                  <a:pt x="477053" y="1386764"/>
                  <a:pt x="443167" y="1384710"/>
                  <a:pt x="435980" y="1414831"/>
                </a:cubicBezTo>
                <a:cubicBezTo>
                  <a:pt x="416127" y="1399086"/>
                  <a:pt x="407570" y="1417911"/>
                  <a:pt x="395933" y="1427837"/>
                </a:cubicBezTo>
                <a:cubicBezTo>
                  <a:pt x="395933" y="1427837"/>
                  <a:pt x="394564" y="1429207"/>
                  <a:pt x="394564" y="1429207"/>
                </a:cubicBezTo>
                <a:cubicBezTo>
                  <a:pt x="390456" y="1431603"/>
                  <a:pt x="388403" y="1437764"/>
                  <a:pt x="382241" y="1436394"/>
                </a:cubicBezTo>
                <a:cubicBezTo>
                  <a:pt x="377792" y="1427153"/>
                  <a:pt x="374027" y="1429207"/>
                  <a:pt x="370262" y="1437079"/>
                </a:cubicBezTo>
                <a:cubicBezTo>
                  <a:pt x="361362" y="1454878"/>
                  <a:pt x="352121" y="1472676"/>
                  <a:pt x="343221" y="1490475"/>
                </a:cubicBezTo>
                <a:cubicBezTo>
                  <a:pt x="338772" y="1498005"/>
                  <a:pt x="334664" y="1505193"/>
                  <a:pt x="330215" y="1512723"/>
                </a:cubicBezTo>
                <a:cubicBezTo>
                  <a:pt x="299410" y="1577756"/>
                  <a:pt x="265181" y="1640736"/>
                  <a:pt x="225477" y="1700635"/>
                </a:cubicBezTo>
                <a:cubicBezTo>
                  <a:pt x="222054" y="1704058"/>
                  <a:pt x="218631" y="1707823"/>
                  <a:pt x="215208" y="1711246"/>
                </a:cubicBezTo>
                <a:cubicBezTo>
                  <a:pt x="198437" y="1718092"/>
                  <a:pt x="192960" y="1742736"/>
                  <a:pt x="169343" y="1739655"/>
                </a:cubicBezTo>
                <a:cubicBezTo>
                  <a:pt x="167631" y="1739655"/>
                  <a:pt x="164209" y="1749581"/>
                  <a:pt x="161813" y="1754716"/>
                </a:cubicBezTo>
                <a:cubicBezTo>
                  <a:pt x="146752" y="1771145"/>
                  <a:pt x="136826" y="1795789"/>
                  <a:pt x="106706" y="1788944"/>
                </a:cubicBezTo>
                <a:cubicBezTo>
                  <a:pt x="104310" y="1788259"/>
                  <a:pt x="100544" y="1794420"/>
                  <a:pt x="97464" y="1797501"/>
                </a:cubicBezTo>
                <a:cubicBezTo>
                  <a:pt x="75558" y="1802635"/>
                  <a:pt x="53652" y="1809138"/>
                  <a:pt x="31404" y="1812219"/>
                </a:cubicBezTo>
                <a:cubicBezTo>
                  <a:pt x="8129" y="1815642"/>
                  <a:pt x="2652" y="1798527"/>
                  <a:pt x="941" y="1780044"/>
                </a:cubicBezTo>
                <a:cubicBezTo>
                  <a:pt x="-3851" y="1728360"/>
                  <a:pt x="10525" y="1679756"/>
                  <a:pt x="24558" y="1631494"/>
                </a:cubicBezTo>
                <a:cubicBezTo>
                  <a:pt x="32431" y="1604112"/>
                  <a:pt x="25243" y="1576045"/>
                  <a:pt x="32431" y="1548320"/>
                </a:cubicBezTo>
                <a:cubicBezTo>
                  <a:pt x="41672" y="1512038"/>
                  <a:pt x="50914" y="1476099"/>
                  <a:pt x="67686" y="1442555"/>
                </a:cubicBezTo>
                <a:cubicBezTo>
                  <a:pt x="71451" y="1434683"/>
                  <a:pt x="75900" y="1426468"/>
                  <a:pt x="73504" y="1418938"/>
                </a:cubicBezTo>
                <a:cubicBezTo>
                  <a:pt x="60840" y="1378207"/>
                  <a:pt x="87538" y="1346717"/>
                  <a:pt x="97464" y="1311462"/>
                </a:cubicBezTo>
                <a:cubicBezTo>
                  <a:pt x="102940" y="1292294"/>
                  <a:pt x="112524" y="1274496"/>
                  <a:pt x="119712" y="1256013"/>
                </a:cubicBezTo>
                <a:cubicBezTo>
                  <a:pt x="123135" y="1247113"/>
                  <a:pt x="125189" y="1240952"/>
                  <a:pt x="115263" y="1231711"/>
                </a:cubicBezTo>
                <a:cubicBezTo>
                  <a:pt x="100544" y="1217335"/>
                  <a:pt x="109786" y="1196456"/>
                  <a:pt x="112182" y="1178315"/>
                </a:cubicBezTo>
                <a:cubicBezTo>
                  <a:pt x="113209" y="1171812"/>
                  <a:pt x="118685" y="1165308"/>
                  <a:pt x="118343" y="1159147"/>
                </a:cubicBezTo>
                <a:cubicBezTo>
                  <a:pt x="115263" y="1103355"/>
                  <a:pt x="146068" y="1056805"/>
                  <a:pt x="158048" y="1005805"/>
                </a:cubicBezTo>
                <a:cubicBezTo>
                  <a:pt x="171054" y="951383"/>
                  <a:pt x="199121" y="907571"/>
                  <a:pt x="226504" y="861705"/>
                </a:cubicBezTo>
                <a:cubicBezTo>
                  <a:pt x="236772" y="856229"/>
                  <a:pt x="236088" y="843907"/>
                  <a:pt x="242591" y="836034"/>
                </a:cubicBezTo>
                <a:cubicBezTo>
                  <a:pt x="284007" y="772712"/>
                  <a:pt x="308309" y="700149"/>
                  <a:pt x="355201" y="639907"/>
                </a:cubicBezTo>
                <a:cubicBezTo>
                  <a:pt x="366497" y="634431"/>
                  <a:pt x="371631" y="623820"/>
                  <a:pt x="378134" y="614236"/>
                </a:cubicBezTo>
                <a:cubicBezTo>
                  <a:pt x="416127" y="575216"/>
                  <a:pt x="453094" y="534827"/>
                  <a:pt x="501013" y="507102"/>
                </a:cubicBezTo>
                <a:cubicBezTo>
                  <a:pt x="509228" y="505733"/>
                  <a:pt x="515046" y="500941"/>
                  <a:pt x="520181" y="495122"/>
                </a:cubicBezTo>
                <a:cubicBezTo>
                  <a:pt x="566388" y="469794"/>
                  <a:pt x="605409" y="434197"/>
                  <a:pt x="652301" y="408868"/>
                </a:cubicBezTo>
                <a:cubicBezTo>
                  <a:pt x="701932" y="381828"/>
                  <a:pt x="755670" y="372928"/>
                  <a:pt x="809065" y="360606"/>
                </a:cubicBezTo>
                <a:cubicBezTo>
                  <a:pt x="821388" y="357868"/>
                  <a:pt x="833710" y="355814"/>
                  <a:pt x="846032" y="355130"/>
                </a:cubicBezTo>
                <a:cubicBezTo>
                  <a:pt x="891897" y="352049"/>
                  <a:pt x="905931" y="341438"/>
                  <a:pt x="918595" y="297626"/>
                </a:cubicBezTo>
                <a:cubicBezTo>
                  <a:pt x="923730" y="279828"/>
                  <a:pt x="933313" y="270929"/>
                  <a:pt x="951454" y="262372"/>
                </a:cubicBezTo>
                <a:cubicBezTo>
                  <a:pt x="966857" y="255184"/>
                  <a:pt x="981917" y="256211"/>
                  <a:pt x="998004" y="251076"/>
                </a:cubicBezTo>
                <a:cubicBezTo>
                  <a:pt x="990474" y="231224"/>
                  <a:pt x="979864" y="215137"/>
                  <a:pt x="963776" y="202472"/>
                </a:cubicBezTo>
                <a:cubicBezTo>
                  <a:pt x="922360" y="169614"/>
                  <a:pt x="916199" y="123748"/>
                  <a:pt x="921334" y="76513"/>
                </a:cubicBezTo>
                <a:cubicBezTo>
                  <a:pt x="926125" y="33728"/>
                  <a:pt x="971307" y="2581"/>
                  <a:pt x="1021964" y="185"/>
                </a:cubicBezTo>
                <a:cubicBezTo>
                  <a:pt x="1070226" y="-1869"/>
                  <a:pt x="1114038" y="13533"/>
                  <a:pt x="1157850" y="30648"/>
                </a:cubicBezTo>
                <a:cubicBezTo>
                  <a:pt x="1180098" y="39205"/>
                  <a:pt x="1195843" y="53580"/>
                  <a:pt x="1212614" y="68983"/>
                </a:cubicBezTo>
                <a:cubicBezTo>
                  <a:pt x="1249923" y="103553"/>
                  <a:pt x="1290997" y="132990"/>
                  <a:pt x="1338916" y="152500"/>
                </a:cubicBezTo>
                <a:cubicBezTo>
                  <a:pt x="1355688" y="159345"/>
                  <a:pt x="1370406" y="171667"/>
                  <a:pt x="1377936" y="190493"/>
                </a:cubicBezTo>
                <a:cubicBezTo>
                  <a:pt x="1388889" y="217191"/>
                  <a:pt x="1385124" y="233962"/>
                  <a:pt x="1358768" y="254841"/>
                </a:cubicBezTo>
                <a:cubicBezTo>
                  <a:pt x="1358084" y="235331"/>
                  <a:pt x="1351238" y="221640"/>
                  <a:pt x="1329332" y="226090"/>
                </a:cubicBezTo>
                <a:cubicBezTo>
                  <a:pt x="1293050" y="213083"/>
                  <a:pt x="1255742" y="205553"/>
                  <a:pt x="1216037" y="207264"/>
                </a:cubicBezTo>
                <a:cubicBezTo>
                  <a:pt x="1246843" y="233962"/>
                  <a:pt x="1291339" y="241492"/>
                  <a:pt x="1312903" y="279486"/>
                </a:cubicBezTo>
                <a:cubicBezTo>
                  <a:pt x="1328990" y="319190"/>
                  <a:pt x="1343366" y="359579"/>
                  <a:pt x="1361507" y="398257"/>
                </a:cubicBezTo>
                <a:cubicBezTo>
                  <a:pt x="1372117" y="420848"/>
                  <a:pt x="1370064" y="447888"/>
                  <a:pt x="1363560" y="464317"/>
                </a:cubicBezTo>
                <a:cubicBezTo>
                  <a:pt x="1352265" y="493753"/>
                  <a:pt x="1347131" y="528666"/>
                  <a:pt x="1326594" y="551599"/>
                </a:cubicBezTo>
                <a:cubicBezTo>
                  <a:pt x="1319748" y="559129"/>
                  <a:pt x="1308111" y="567001"/>
                  <a:pt x="1301265" y="577612"/>
                </a:cubicBezTo>
                <a:cubicBezTo>
                  <a:pt x="1292708" y="590961"/>
                  <a:pt x="1281071" y="602941"/>
                  <a:pt x="1274910" y="616974"/>
                </a:cubicBezTo>
                <a:cubicBezTo>
                  <a:pt x="1266010" y="636827"/>
                  <a:pt x="1247869" y="650518"/>
                  <a:pt x="1242735" y="671739"/>
                </a:cubicBezTo>
                <a:cubicBezTo>
                  <a:pt x="1235890" y="675505"/>
                  <a:pt x="1224937" y="669686"/>
                  <a:pt x="1222541" y="683377"/>
                </a:cubicBezTo>
                <a:cubicBezTo>
                  <a:pt x="1220487" y="694330"/>
                  <a:pt x="1215010" y="704940"/>
                  <a:pt x="1211245" y="715551"/>
                </a:cubicBezTo>
                <a:cubicBezTo>
                  <a:pt x="1203373" y="733692"/>
                  <a:pt x="1191393" y="750464"/>
                  <a:pt x="1193447" y="771001"/>
                </a:cubicBezTo>
                <a:cubicBezTo>
                  <a:pt x="1181809" y="774081"/>
                  <a:pt x="1186943" y="759706"/>
                  <a:pt x="1180782" y="760390"/>
                </a:cubicBezTo>
                <a:cubicBezTo>
                  <a:pt x="1173252" y="761417"/>
                  <a:pt x="1173937" y="768947"/>
                  <a:pt x="1172910" y="775108"/>
                </a:cubicBezTo>
                <a:cubicBezTo>
                  <a:pt x="1167433" y="804887"/>
                  <a:pt x="1152715" y="828162"/>
                  <a:pt x="1125333" y="842880"/>
                </a:cubicBezTo>
                <a:cubicBezTo>
                  <a:pt x="1120199" y="845618"/>
                  <a:pt x="1114722" y="849725"/>
                  <a:pt x="1111299" y="854517"/>
                </a:cubicBezTo>
                <a:cubicBezTo>
                  <a:pt x="1106165" y="861705"/>
                  <a:pt x="1109588" y="882584"/>
                  <a:pt x="1091105" y="865813"/>
                </a:cubicBezTo>
                <a:cubicBezTo>
                  <a:pt x="1083232" y="878135"/>
                  <a:pt x="1066803" y="882242"/>
                  <a:pt x="1060642" y="896275"/>
                </a:cubicBezTo>
                <a:cubicBezTo>
                  <a:pt x="1058246" y="901752"/>
                  <a:pt x="1055165" y="906886"/>
                  <a:pt x="1052427" y="912705"/>
                </a:cubicBezTo>
                <a:cubicBezTo>
                  <a:pt x="1045924" y="907228"/>
                  <a:pt x="1054481" y="895933"/>
                  <a:pt x="1044555" y="894222"/>
                </a:cubicBezTo>
                <a:cubicBezTo>
                  <a:pt x="1037709" y="892853"/>
                  <a:pt x="1035998" y="901067"/>
                  <a:pt x="1032575" y="906202"/>
                </a:cubicBezTo>
                <a:cubicBezTo>
                  <a:pt x="986709" y="974658"/>
                  <a:pt x="949401" y="1047563"/>
                  <a:pt x="917911" y="1123550"/>
                </a:cubicBezTo>
                <a:cubicBezTo>
                  <a:pt x="914488" y="1131765"/>
                  <a:pt x="914488" y="1138952"/>
                  <a:pt x="914830" y="1146825"/>
                </a:cubicBezTo>
                <a:cubicBezTo>
                  <a:pt x="916199" y="1169415"/>
                  <a:pt x="919622" y="1192690"/>
                  <a:pt x="895663" y="1207409"/>
                </a:cubicBezTo>
                <a:cubicBezTo>
                  <a:pt x="894636" y="1208093"/>
                  <a:pt x="899085" y="1215281"/>
                  <a:pt x="898058" y="1218704"/>
                </a:cubicBezTo>
                <a:cubicBezTo>
                  <a:pt x="894293" y="1229657"/>
                  <a:pt x="910038" y="1248482"/>
                  <a:pt x="885394" y="1251221"/>
                </a:cubicBezTo>
                <a:cubicBezTo>
                  <a:pt x="884367" y="1251221"/>
                  <a:pt x="882314" y="1255670"/>
                  <a:pt x="882656" y="1257039"/>
                </a:cubicBezTo>
                <a:cubicBezTo>
                  <a:pt x="889501" y="1279288"/>
                  <a:pt x="866226" y="1300851"/>
                  <a:pt x="880944" y="1323442"/>
                </a:cubicBezTo>
                <a:cubicBezTo>
                  <a:pt x="882998" y="1326522"/>
                  <a:pt x="883340" y="1334737"/>
                  <a:pt x="877864" y="1334053"/>
                </a:cubicBezTo>
                <a:cubicBezTo>
                  <a:pt x="848428" y="1329261"/>
                  <a:pt x="862804" y="1351167"/>
                  <a:pt x="861434" y="1361435"/>
                </a:cubicBezTo>
                <a:cubicBezTo>
                  <a:pt x="859038" y="1381972"/>
                  <a:pt x="864515" y="1401482"/>
                  <a:pt x="870676" y="1420992"/>
                </a:cubicBezTo>
                <a:cubicBezTo>
                  <a:pt x="881971" y="1456247"/>
                  <a:pt x="906958" y="1469253"/>
                  <a:pt x="942897" y="1453508"/>
                </a:cubicBezTo>
                <a:cubicBezTo>
                  <a:pt x="967541" y="1442555"/>
                  <a:pt x="988421" y="1446663"/>
                  <a:pt x="1009300" y="1460696"/>
                </a:cubicBezTo>
                <a:cubicBezTo>
                  <a:pt x="1018884" y="1467200"/>
                  <a:pt x="1024360" y="1475757"/>
                  <a:pt x="1020937" y="1490817"/>
                </a:cubicBezTo>
                <a:cubicBezTo>
                  <a:pt x="1001770" y="1457616"/>
                  <a:pt x="983629" y="1487737"/>
                  <a:pt x="958300" y="1488079"/>
                </a:cubicBezTo>
                <a:cubicBezTo>
                  <a:pt x="993213" y="1508616"/>
                  <a:pt x="1023333" y="1524018"/>
                  <a:pt x="1057561" y="1528810"/>
                </a:cubicBezTo>
                <a:cubicBezTo>
                  <a:pt x="1072622" y="1530864"/>
                  <a:pt x="1081521" y="1539079"/>
                  <a:pt x="1080836" y="1553112"/>
                </a:cubicBezTo>
                <a:cubicBezTo>
                  <a:pt x="1080152" y="1573649"/>
                  <a:pt x="1090078" y="1596239"/>
                  <a:pt x="1069541" y="1613696"/>
                </a:cubicBezTo>
                <a:cubicBezTo>
                  <a:pt x="1066118" y="1616434"/>
                  <a:pt x="1066118" y="1614380"/>
                  <a:pt x="1064407" y="1613696"/>
                </a:cubicBezTo>
                <a:cubicBezTo>
                  <a:pt x="1060300" y="1611642"/>
                  <a:pt x="1059957" y="1607192"/>
                  <a:pt x="1061669" y="1604454"/>
                </a:cubicBezTo>
                <a:cubicBezTo>
                  <a:pt x="1075018" y="1584260"/>
                  <a:pt x="1062011" y="1582206"/>
                  <a:pt x="1046608" y="1582206"/>
                </a:cubicBezTo>
                <a:cubicBezTo>
                  <a:pt x="1036340" y="1582206"/>
                  <a:pt x="1027098" y="1579125"/>
                  <a:pt x="1020595" y="1571595"/>
                </a:cubicBezTo>
                <a:cubicBezTo>
                  <a:pt x="1011011" y="1560300"/>
                  <a:pt x="998347" y="1555166"/>
                  <a:pt x="984998" y="1550374"/>
                </a:cubicBezTo>
                <a:cubicBezTo>
                  <a:pt x="968568" y="1537709"/>
                  <a:pt x="950085" y="1529837"/>
                  <a:pt x="927837" y="1530522"/>
                </a:cubicBezTo>
                <a:cubicBezTo>
                  <a:pt x="949743" y="1546951"/>
                  <a:pt x="955904" y="1568515"/>
                  <a:pt x="952481" y="1593501"/>
                </a:cubicBezTo>
                <a:cubicBezTo>
                  <a:pt x="946320" y="1602743"/>
                  <a:pt x="947005" y="1615749"/>
                  <a:pt x="936394" y="1622595"/>
                </a:cubicBezTo>
                <a:cubicBezTo>
                  <a:pt x="930462" y="1603883"/>
                  <a:pt x="919851" y="1591903"/>
                  <a:pt x="904562" y="1586656"/>
                </a:cubicBezTo>
                <a:cubicBezTo>
                  <a:pt x="877864" y="1533260"/>
                  <a:pt x="829945" y="1522649"/>
                  <a:pt x="776549" y="1522307"/>
                </a:cubicBezTo>
                <a:cubicBezTo>
                  <a:pt x="769361" y="1522307"/>
                  <a:pt x="760804" y="1525045"/>
                  <a:pt x="755670" y="1522307"/>
                </a:cubicBezTo>
                <a:cubicBezTo>
                  <a:pt x="726576" y="1504851"/>
                  <a:pt x="701247" y="1523676"/>
                  <a:pt x="674891" y="1530179"/>
                </a:cubicBezTo>
                <a:cubicBezTo>
                  <a:pt x="669757" y="1531548"/>
                  <a:pt x="666334" y="1535656"/>
                  <a:pt x="661543" y="1530179"/>
                </a:cubicBezTo>
                <a:cubicBezTo>
                  <a:pt x="657435" y="1526072"/>
                  <a:pt x="657777" y="1522991"/>
                  <a:pt x="659831" y="1516830"/>
                </a:cubicBezTo>
                <a:cubicBezTo>
                  <a:pt x="674891" y="1473703"/>
                  <a:pt x="688240" y="1473018"/>
                  <a:pt x="719388" y="1476441"/>
                </a:cubicBezTo>
                <a:cubicBezTo>
                  <a:pt x="738556" y="1478495"/>
                  <a:pt x="758750" y="1477468"/>
                  <a:pt x="777918" y="1474388"/>
                </a:cubicBezTo>
                <a:cubicBezTo>
                  <a:pt x="791951" y="1471992"/>
                  <a:pt x="802562" y="1463777"/>
                  <a:pt x="803589" y="1445294"/>
                </a:cubicBezTo>
                <a:cubicBezTo>
                  <a:pt x="804958" y="1416200"/>
                  <a:pt x="798797" y="1388817"/>
                  <a:pt x="789898" y="1361777"/>
                </a:cubicBezTo>
                <a:cubicBezTo>
                  <a:pt x="786475" y="1351167"/>
                  <a:pt x="763200" y="1351851"/>
                  <a:pt x="772441" y="1331657"/>
                </a:cubicBezTo>
                <a:cubicBezTo>
                  <a:pt x="773811" y="1328576"/>
                  <a:pt x="749509" y="1331657"/>
                  <a:pt x="756697" y="1313516"/>
                </a:cubicBezTo>
                <a:cubicBezTo>
                  <a:pt x="746086" y="1323442"/>
                  <a:pt x="739583" y="1289214"/>
                  <a:pt x="726918" y="1321046"/>
                </a:cubicBezTo>
                <a:lnTo>
                  <a:pt x="726918" y="1282368"/>
                </a:lnTo>
                <a:cubicBezTo>
                  <a:pt x="718019" y="1279630"/>
                  <a:pt x="717334" y="1292637"/>
                  <a:pt x="716650" y="1290241"/>
                </a:cubicBezTo>
                <a:cubicBezTo>
                  <a:pt x="709462" y="1263885"/>
                  <a:pt x="698167" y="1300851"/>
                  <a:pt x="690979" y="1288187"/>
                </a:cubicBezTo>
                <a:cubicBezTo>
                  <a:pt x="690294" y="1297771"/>
                  <a:pt x="664281" y="1307012"/>
                  <a:pt x="690979" y="1316596"/>
                </a:cubicBezTo>
                <a:cubicBezTo>
                  <a:pt x="696113" y="1318650"/>
                  <a:pt x="700562" y="1321730"/>
                  <a:pt x="701589" y="1327549"/>
                </a:cubicBezTo>
                <a:cubicBezTo>
                  <a:pt x="699878" y="1329261"/>
                  <a:pt x="698167" y="1331314"/>
                  <a:pt x="696455" y="1333026"/>
                </a:cubicBezTo>
                <a:cubicBezTo>
                  <a:pt x="687556" y="1332341"/>
                  <a:pt x="683448" y="1336791"/>
                  <a:pt x="683448" y="1345690"/>
                </a:cubicBezTo>
                <a:cubicBezTo>
                  <a:pt x="683448" y="1354247"/>
                  <a:pt x="690979" y="1350482"/>
                  <a:pt x="695086" y="1352878"/>
                </a:cubicBezTo>
                <a:cubicBezTo>
                  <a:pt x="717677" y="1365542"/>
                  <a:pt x="746428" y="1354932"/>
                  <a:pt x="767650" y="1373757"/>
                </a:cubicBezTo>
                <a:cubicBezTo>
                  <a:pt x="778260" y="1383341"/>
                  <a:pt x="785106" y="1392925"/>
                  <a:pt x="784764" y="1404905"/>
                </a:cubicBezTo>
                <a:cubicBezTo>
                  <a:pt x="752589" y="1393609"/>
                  <a:pt x="718019" y="1409012"/>
                  <a:pt x="684133" y="1388817"/>
                </a:cubicBezTo>
                <a:cubicBezTo>
                  <a:pt x="691321" y="1406616"/>
                  <a:pt x="703985" y="1415173"/>
                  <a:pt x="696113" y="1431260"/>
                </a:cubicBezTo>
                <a:cubicBezTo>
                  <a:pt x="688583" y="1417227"/>
                  <a:pt x="676603" y="1413462"/>
                  <a:pt x="662912" y="1415858"/>
                </a:cubicBezTo>
                <a:cubicBezTo>
                  <a:pt x="645113" y="1418596"/>
                  <a:pt x="630737" y="1412093"/>
                  <a:pt x="618415" y="1400113"/>
                </a:cubicBezTo>
                <a:cubicBezTo>
                  <a:pt x="609516" y="1398744"/>
                  <a:pt x="600274" y="1397717"/>
                  <a:pt x="591375" y="1396348"/>
                </a:cubicBezTo>
                <a:close/>
              </a:path>
            </a:pathLst>
          </a:custGeom>
          <a:solidFill>
            <a:srgbClr val="060607"/>
          </a:solidFill>
          <a:ln w="3420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032">
            <a:extLst>
              <a:ext uri="{FF2B5EF4-FFF2-40B4-BE49-F238E27FC236}">
                <a16:creationId xmlns:a16="http://schemas.microsoft.com/office/drawing/2014/main" id="{2E2D0317-3831-4ED3-B8AC-217EEC22671E}"/>
              </a:ext>
            </a:extLst>
          </p:cNvPr>
          <p:cNvSpPr/>
          <p:nvPr/>
        </p:nvSpPr>
        <p:spPr>
          <a:xfrm>
            <a:off x="920522" y="2191890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800">
              <a:solidFill>
                <a:schemeClr val="tx1"/>
              </a:solidFill>
            </a:endParaRPr>
          </a:p>
        </p:txBody>
      </p:sp>
      <p:sp>
        <p:nvSpPr>
          <p:cNvPr id="4" name="Rounded Rectangle 1032">
            <a:extLst>
              <a:ext uri="{FF2B5EF4-FFF2-40B4-BE49-F238E27FC236}">
                <a16:creationId xmlns:a16="http://schemas.microsoft.com/office/drawing/2014/main" id="{2E8242D3-794F-43ED-8EDB-7C209CB7DE2B}"/>
              </a:ext>
            </a:extLst>
          </p:cNvPr>
          <p:cNvSpPr/>
          <p:nvPr/>
        </p:nvSpPr>
        <p:spPr>
          <a:xfrm>
            <a:off x="922618" y="2191890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rgbClr val="565655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80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268B1F-BB3D-46E8-ACCE-5E8F075C5E98}"/>
              </a:ext>
            </a:extLst>
          </p:cNvPr>
          <p:cNvSpPr txBox="1"/>
          <p:nvPr/>
        </p:nvSpPr>
        <p:spPr>
          <a:xfrm>
            <a:off x="1110650" y="2281906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24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01</a:t>
            </a:r>
            <a:endParaRPr lang="ko-KR" altLang="en-US" sz="24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C173C8-2B89-4CA5-ACF8-9F33099DCD31}"/>
              </a:ext>
            </a:extLst>
          </p:cNvPr>
          <p:cNvSpPr txBox="1"/>
          <p:nvPr/>
        </p:nvSpPr>
        <p:spPr>
          <a:xfrm>
            <a:off x="2121652" y="2199113"/>
            <a:ext cx="336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>
                <a:cs typeface="Arial" panose="020B0604020202020204" pitchFamily="34" charset="0"/>
              </a:rPr>
              <a:t>You can simply impress your audience and add a unique zing and appeal to your Presentations.</a:t>
            </a:r>
            <a:r>
              <a:rPr lang="en-US" altLang="ko-KR" sz="1200"/>
              <a:t>  Easy to change colors, photos.</a:t>
            </a:r>
            <a:endParaRPr lang="ko-KR" altLang="en-US" sz="1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3AA907-0C2D-4B6C-B17F-EA410C5E0EB4}"/>
              </a:ext>
            </a:extLst>
          </p:cNvPr>
          <p:cNvSpPr txBox="1"/>
          <p:nvPr/>
        </p:nvSpPr>
        <p:spPr>
          <a:xfrm>
            <a:off x="920522" y="3055986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/>
              <a:t>Example Text : </a:t>
            </a:r>
          </a:p>
          <a:p>
            <a:r>
              <a:rPr lang="en-US" altLang="ko-KR" sz="1200"/>
              <a:t>Get a modern PowerPoint  Presentation that is beautifully designed. </a:t>
            </a:r>
            <a:r>
              <a:rPr lang="en-US" altLang="ko-KR" sz="1200"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ko-KR" altLang="en-US" sz="1200"/>
          </a:p>
        </p:txBody>
      </p:sp>
      <p:sp>
        <p:nvSpPr>
          <p:cNvPr id="8" name="Rounded Rectangle 1032">
            <a:extLst>
              <a:ext uri="{FF2B5EF4-FFF2-40B4-BE49-F238E27FC236}">
                <a16:creationId xmlns:a16="http://schemas.microsoft.com/office/drawing/2014/main" id="{9983CC77-815F-4135-B748-968EFB5CC843}"/>
              </a:ext>
            </a:extLst>
          </p:cNvPr>
          <p:cNvSpPr/>
          <p:nvPr/>
        </p:nvSpPr>
        <p:spPr>
          <a:xfrm>
            <a:off x="6561957" y="2001390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800">
              <a:solidFill>
                <a:schemeClr val="tx1"/>
              </a:solidFill>
            </a:endParaRPr>
          </a:p>
        </p:txBody>
      </p:sp>
      <p:sp>
        <p:nvSpPr>
          <p:cNvPr id="9" name="Rounded Rectangle 1032">
            <a:extLst>
              <a:ext uri="{FF2B5EF4-FFF2-40B4-BE49-F238E27FC236}">
                <a16:creationId xmlns:a16="http://schemas.microsoft.com/office/drawing/2014/main" id="{05377B1F-A219-4D0E-A462-F3D243F70258}"/>
              </a:ext>
            </a:extLst>
          </p:cNvPr>
          <p:cNvSpPr/>
          <p:nvPr/>
        </p:nvSpPr>
        <p:spPr>
          <a:xfrm>
            <a:off x="6564054" y="2001390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80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68554C-437B-43D3-A1FD-631D37D65FD4}"/>
              </a:ext>
            </a:extLst>
          </p:cNvPr>
          <p:cNvSpPr txBox="1"/>
          <p:nvPr/>
        </p:nvSpPr>
        <p:spPr>
          <a:xfrm>
            <a:off x="6752085" y="2091406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2400" b="1">
                <a:latin typeface="Calibri" pitchFamily="34" charset="0"/>
                <a:cs typeface="Calibri" pitchFamily="34" charset="0"/>
              </a:rPr>
              <a:t>02</a:t>
            </a:r>
            <a:endParaRPr lang="ko-KR" alt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18E616-CC71-474A-B715-823ABE6FC722}"/>
              </a:ext>
            </a:extLst>
          </p:cNvPr>
          <p:cNvSpPr txBox="1"/>
          <p:nvPr/>
        </p:nvSpPr>
        <p:spPr>
          <a:xfrm>
            <a:off x="7763087" y="2008613"/>
            <a:ext cx="3364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>
                <a:cs typeface="Arial" panose="020B0604020202020204" pitchFamily="34" charset="0"/>
              </a:rPr>
              <a:t>You can simply impress your audience and add a unique zing and appeal to your Presentations.</a:t>
            </a:r>
            <a:r>
              <a:rPr lang="en-US" altLang="ko-KR" sz="1200"/>
              <a:t>  Easy to change colors, photos.</a:t>
            </a:r>
          </a:p>
          <a:p>
            <a:endParaRPr lang="ko-KR" altLang="en-US" sz="12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94A936-99B2-4DDC-B7BF-B827CC030AED}"/>
              </a:ext>
            </a:extLst>
          </p:cNvPr>
          <p:cNvSpPr txBox="1"/>
          <p:nvPr/>
        </p:nvSpPr>
        <p:spPr>
          <a:xfrm>
            <a:off x="6561958" y="2865486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/>
              <a:t>Example Text : </a:t>
            </a:r>
          </a:p>
          <a:p>
            <a:r>
              <a:rPr lang="en-US" altLang="ko-KR" sz="1200"/>
              <a:t>Get a modern PowerPoint  Presentation that is beautifully designed. </a:t>
            </a:r>
            <a:r>
              <a:rPr lang="en-US" altLang="ko-KR" sz="1200"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ko-KR" altLang="en-US" sz="1200"/>
          </a:p>
        </p:txBody>
      </p:sp>
      <p:sp>
        <p:nvSpPr>
          <p:cNvPr id="13" name="Rounded Rectangle 1032">
            <a:extLst>
              <a:ext uri="{FF2B5EF4-FFF2-40B4-BE49-F238E27FC236}">
                <a16:creationId xmlns:a16="http://schemas.microsoft.com/office/drawing/2014/main" id="{E93CC2FA-3F90-4ECD-A4A8-6D9F8CCD56DA}"/>
              </a:ext>
            </a:extLst>
          </p:cNvPr>
          <p:cNvSpPr/>
          <p:nvPr/>
        </p:nvSpPr>
        <p:spPr>
          <a:xfrm>
            <a:off x="924715" y="4220308"/>
            <a:ext cx="4714381" cy="781515"/>
          </a:xfrm>
          <a:custGeom>
            <a:avLst/>
            <a:gdLst/>
            <a:ahLst/>
            <a:cxnLst/>
            <a:rect l="l" t="t" r="r" b="b"/>
            <a:pathLst>
              <a:path w="3096344" h="781515">
                <a:moveTo>
                  <a:pt x="108014" y="0"/>
                </a:moveTo>
                <a:lnTo>
                  <a:pt x="2988330" y="0"/>
                </a:lnTo>
                <a:cubicBezTo>
                  <a:pt x="3047984" y="0"/>
                  <a:pt x="3096344" y="48360"/>
                  <a:pt x="3096344" y="108014"/>
                </a:cubicBezTo>
                <a:lnTo>
                  <a:pt x="3096344" y="540058"/>
                </a:lnTo>
                <a:cubicBezTo>
                  <a:pt x="3096344" y="599712"/>
                  <a:pt x="3047984" y="648072"/>
                  <a:pt x="2988330" y="648072"/>
                </a:cubicBez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800">
              <a:solidFill>
                <a:schemeClr val="tx1"/>
              </a:solidFill>
            </a:endParaRPr>
          </a:p>
        </p:txBody>
      </p:sp>
      <p:sp>
        <p:nvSpPr>
          <p:cNvPr id="14" name="Rounded Rectangle 1032">
            <a:extLst>
              <a:ext uri="{FF2B5EF4-FFF2-40B4-BE49-F238E27FC236}">
                <a16:creationId xmlns:a16="http://schemas.microsoft.com/office/drawing/2014/main" id="{C1A06025-D8B3-495E-BA55-027C355A657C}"/>
              </a:ext>
            </a:extLst>
          </p:cNvPr>
          <p:cNvSpPr/>
          <p:nvPr/>
        </p:nvSpPr>
        <p:spPr>
          <a:xfrm>
            <a:off x="922618" y="4220308"/>
            <a:ext cx="1091950" cy="781515"/>
          </a:xfrm>
          <a:custGeom>
            <a:avLst/>
            <a:gdLst/>
            <a:ahLst/>
            <a:cxnLst/>
            <a:rect l="l" t="t" r="r" b="b"/>
            <a:pathLst>
              <a:path w="715888" h="781515">
                <a:moveTo>
                  <a:pt x="108014" y="0"/>
                </a:moveTo>
                <a:lnTo>
                  <a:pt x="715888" y="0"/>
                </a:lnTo>
                <a:lnTo>
                  <a:pt x="715888" y="648072"/>
                </a:lnTo>
                <a:lnTo>
                  <a:pt x="452788" y="648072"/>
                </a:lnTo>
                <a:lnTo>
                  <a:pt x="375391" y="781515"/>
                </a:lnTo>
                <a:lnTo>
                  <a:pt x="297994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rgbClr val="565655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8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F1E324-93E5-45C2-90A1-2437E9AA9753}"/>
              </a:ext>
            </a:extLst>
          </p:cNvPr>
          <p:cNvSpPr txBox="1"/>
          <p:nvPr/>
        </p:nvSpPr>
        <p:spPr>
          <a:xfrm>
            <a:off x="1110650" y="4310324"/>
            <a:ext cx="715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ctr"/>
            <a:r>
              <a:rPr lang="en-US" altLang="ko-KR" sz="24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03</a:t>
            </a:r>
            <a:endParaRPr lang="ko-KR" altLang="en-US" sz="24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129513-CAF0-458C-B1E4-82DF55B60154}"/>
              </a:ext>
            </a:extLst>
          </p:cNvPr>
          <p:cNvSpPr txBox="1"/>
          <p:nvPr/>
        </p:nvSpPr>
        <p:spPr>
          <a:xfrm>
            <a:off x="2125845" y="4227531"/>
            <a:ext cx="336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>
                <a:cs typeface="Arial" panose="020B0604020202020204" pitchFamily="34" charset="0"/>
              </a:rPr>
              <a:t>You can simply impress your audience and add a unique zing and appeal to your Presentations.</a:t>
            </a:r>
            <a:r>
              <a:rPr lang="en-US" altLang="ko-KR" sz="1200"/>
              <a:t> Easy to change colors, photos.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51D29F-5691-467D-8382-FA09BAAF895C}"/>
              </a:ext>
            </a:extLst>
          </p:cNvPr>
          <p:cNvSpPr txBox="1"/>
          <p:nvPr/>
        </p:nvSpPr>
        <p:spPr>
          <a:xfrm>
            <a:off x="924716" y="5084404"/>
            <a:ext cx="4718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/>
              <a:t>Example Text : </a:t>
            </a:r>
          </a:p>
          <a:p>
            <a:r>
              <a:rPr lang="en-US" altLang="ko-KR" sz="1200"/>
              <a:t>Get a modern PowerPoint  Presentation that is beautifully designed. </a:t>
            </a:r>
            <a:r>
              <a:rPr lang="en-US" altLang="ko-KR" sz="1200"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ko-KR" altLang="en-US" sz="1200"/>
          </a:p>
        </p:txBody>
      </p:sp>
      <p:sp>
        <p:nvSpPr>
          <p:cNvPr id="23" name="Flecha: pentágono 22">
            <a:extLst>
              <a:ext uri="{FF2B5EF4-FFF2-40B4-BE49-F238E27FC236}">
                <a16:creationId xmlns:a16="http://schemas.microsoft.com/office/drawing/2014/main" id="{1BA2D01B-1879-4CC4-9277-48E68CFA1350}"/>
              </a:ext>
            </a:extLst>
          </p:cNvPr>
          <p:cNvSpPr/>
          <p:nvPr/>
        </p:nvSpPr>
        <p:spPr>
          <a:xfrm rot="10800000">
            <a:off x="1097431" y="6703603"/>
            <a:ext cx="10784249" cy="165153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LID4096"/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051C372D-D5D0-4E2C-81F1-AE454B2AFC8E}"/>
              </a:ext>
            </a:extLst>
          </p:cNvPr>
          <p:cNvGrpSpPr/>
          <p:nvPr/>
        </p:nvGrpSpPr>
        <p:grpSpPr>
          <a:xfrm>
            <a:off x="-7081" y="199794"/>
            <a:ext cx="3797003" cy="654971"/>
            <a:chOff x="-5286374" y="3293373"/>
            <a:chExt cx="6388343" cy="1101969"/>
          </a:xfrm>
          <a:solidFill>
            <a:schemeClr val="bg1">
              <a:lumMod val="65000"/>
            </a:schemeClr>
          </a:solidFill>
        </p:grpSpPr>
        <p:sp>
          <p:nvSpPr>
            <p:cNvPr id="27" name="Diagrama de flujo: retraso 26">
              <a:extLst>
                <a:ext uri="{FF2B5EF4-FFF2-40B4-BE49-F238E27FC236}">
                  <a16:creationId xmlns:a16="http://schemas.microsoft.com/office/drawing/2014/main" id="{D9D4BB58-4EF5-4CB9-B56B-FDFEABC1A070}"/>
                </a:ext>
              </a:extLst>
            </p:cNvPr>
            <p:cNvSpPr/>
            <p:nvPr/>
          </p:nvSpPr>
          <p:spPr>
            <a:xfrm>
              <a:off x="-248478" y="3293373"/>
              <a:ext cx="1350447" cy="1101969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LID4096"/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F9576F7E-EF11-4324-B454-5CDFEF611702}"/>
                </a:ext>
              </a:extLst>
            </p:cNvPr>
            <p:cNvSpPr/>
            <p:nvPr/>
          </p:nvSpPr>
          <p:spPr>
            <a:xfrm>
              <a:off x="-5286374" y="3293373"/>
              <a:ext cx="5286374" cy="1101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LID4096"/>
            </a:p>
          </p:txBody>
        </p:sp>
      </p:grpSp>
      <p:sp>
        <p:nvSpPr>
          <p:cNvPr id="34" name="Text Placeholder 1">
            <a:extLst>
              <a:ext uri="{FF2B5EF4-FFF2-40B4-BE49-F238E27FC236}">
                <a16:creationId xmlns:a16="http://schemas.microsoft.com/office/drawing/2014/main" id="{4E4742B7-4717-4C1D-99CA-F0EC3F772F7B}"/>
              </a:ext>
            </a:extLst>
          </p:cNvPr>
          <p:cNvSpPr txBox="1"/>
          <p:nvPr/>
        </p:nvSpPr>
        <p:spPr>
          <a:xfrm>
            <a:off x="209574" y="246377"/>
            <a:ext cx="6231594" cy="724247"/>
          </a:xfrm>
          <a:prstGeom prst="rect">
            <a:avLst/>
          </a:prstGeom>
        </p:spPr>
        <p:txBody>
          <a:bodyPr/>
          <a:lstStyle>
            <a:defPPr/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>
                <a:solidFill>
                  <a:schemeClr val="bg1"/>
                </a:solidFill>
              </a:rPr>
              <a:t>Infographic Style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253B48BB-196A-4FC2-859D-F20D3042A2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52085" y="3937360"/>
            <a:ext cx="5439915" cy="244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A2A08E81-5235-4C78-869E-19D2FF8B259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D06CF03F-AC6D-4ABF-A14F-6646CC936CBA}"/>
              </a:ext>
            </a:extLst>
          </p:cNvPr>
          <p:cNvSpPr/>
          <p:nvPr/>
        </p:nvSpPr>
        <p:spPr>
          <a:xfrm flipH="1">
            <a:off x="5939246" y="0"/>
            <a:ext cx="6252754" cy="6858001"/>
          </a:xfrm>
          <a:prstGeom prst="rtTriangl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0754AF-BEEB-45CD-AB18-D2048EC899F0}"/>
              </a:ext>
            </a:extLst>
          </p:cNvPr>
          <p:cNvSpPr txBox="1"/>
          <p:nvPr/>
        </p:nvSpPr>
        <p:spPr>
          <a:xfrm>
            <a:off x="879406" y="607293"/>
            <a:ext cx="381641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US" altLang="ko-KR" sz="5400">
                <a:solidFill>
                  <a:schemeClr val="bg1"/>
                </a:solidFill>
                <a:cs typeface="Arial" panose="020B0604020202020204" pitchFamily="34" charset="0"/>
              </a:rPr>
              <a:t>Infographic</a:t>
            </a:r>
            <a:endParaRPr lang="ko-KR" altLang="en-US" sz="5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5B91C1-18AF-45CD-B694-CC8401F6FD4E}"/>
              </a:ext>
            </a:extLst>
          </p:cNvPr>
          <p:cNvSpPr txBox="1"/>
          <p:nvPr/>
        </p:nvSpPr>
        <p:spPr>
          <a:xfrm>
            <a:off x="929733" y="1789243"/>
            <a:ext cx="2634761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>
            <a:defPPr/>
          </a:lstStyle>
          <a:p>
            <a:r>
              <a:rPr lang="en-US" altLang="ko-KR" sz="200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000">
                <a:solidFill>
                  <a:schemeClr val="bg1"/>
                </a:solidFill>
              </a:rPr>
              <a:t>Professional PPT Presentation</a:t>
            </a:r>
            <a:endParaRPr lang="ko-KR" altLang="en-US" sz="2000">
              <a:solidFill>
                <a:schemeClr val="bg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FD2462-AEB6-49BD-ADBC-74D51430127A}"/>
              </a:ext>
            </a:extLst>
          </p:cNvPr>
          <p:cNvGrpSpPr/>
          <p:nvPr/>
        </p:nvGrpSpPr>
        <p:grpSpPr>
          <a:xfrm>
            <a:off x="8686800" y="3913288"/>
            <a:ext cx="3141677" cy="1745035"/>
            <a:chOff x="4822352" y="1916832"/>
            <a:chExt cx="3422056" cy="1745035"/>
          </a:xfrm>
        </p:grpSpPr>
        <p:sp>
          <p:nvSpPr>
            <p:cNvPr id="25" name="Text Placeholder 10">
              <a:extLst>
                <a:ext uri="{FF2B5EF4-FFF2-40B4-BE49-F238E27FC236}">
                  <a16:creationId xmlns:a16="http://schemas.microsoft.com/office/drawing/2014/main" id="{0E413BD5-398C-4BC7-91CA-8402C6A02F81}"/>
                </a:ext>
              </a:extLst>
            </p:cNvPr>
            <p:cNvSpPr txBox="1"/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defPPr/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Portfolio  Designed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F67C6EE-FD87-44F7-A00D-0B6AF5748426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pPr algn="r"/>
              <a:r>
                <a:rPr lang="en-US" altLang="ko-KR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  <a:r>
                <a:rPr lang="ko-KR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      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558105C-6FFA-43AB-94EC-09D376C7E0DF}"/>
              </a:ext>
            </a:extLst>
          </p:cNvPr>
          <p:cNvSpPr txBox="1"/>
          <p:nvPr/>
        </p:nvSpPr>
        <p:spPr>
          <a:xfrm>
            <a:off x="8793718" y="3400811"/>
            <a:ext cx="2927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 algn="r"/>
            <a:r>
              <a:rPr lang="en-US" altLang="ko-KR" sz="2400" spc="-150">
                <a:solidFill>
                  <a:schemeClr val="tx1">
                    <a:lumMod val="85000"/>
                    <a:lumOff val="15000"/>
                  </a:schemeClr>
                </a:solidFill>
                <a:latin typeface="Brush Script Std" panose="03060802040607070404" pitchFamily="66" charset="0"/>
                <a:cs typeface="Arial" panose="020B0604020202020204" pitchFamily="34" charset="0"/>
              </a:rPr>
              <a:t>PowerPoint  Presentation</a:t>
            </a:r>
            <a:endParaRPr lang="ko-KR" altLang="en-US" sz="2400" spc="-150">
              <a:solidFill>
                <a:schemeClr val="tx1">
                  <a:lumMod val="85000"/>
                  <a:lumOff val="15000"/>
                </a:schemeClr>
              </a:solidFill>
              <a:latin typeface="Brush Script Std" panose="03060802040607070404" pitchFamily="66" charset="0"/>
              <a:cs typeface="Arial" panose="020B0604020202020204" pitchFamily="34" charset="0"/>
            </a:endParaRPr>
          </a:p>
        </p:txBody>
      </p:sp>
      <p:sp>
        <p:nvSpPr>
          <p:cNvPr id="10" name="Flecha: pentágono 9">
            <a:extLst>
              <a:ext uri="{FF2B5EF4-FFF2-40B4-BE49-F238E27FC236}">
                <a16:creationId xmlns:a16="http://schemas.microsoft.com/office/drawing/2014/main" id="{8A6385BE-379A-4D90-98C4-8ACDE96789FF}"/>
              </a:ext>
            </a:extLst>
          </p:cNvPr>
          <p:cNvSpPr/>
          <p:nvPr/>
        </p:nvSpPr>
        <p:spPr>
          <a:xfrm rot="10800000">
            <a:off x="1097431" y="6703603"/>
            <a:ext cx="10784249" cy="165153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LID4096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B295D74-8F20-4DF7-A1D9-5EA8D21A89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6162" y="5837128"/>
            <a:ext cx="3373107" cy="102087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D29FD6E-52B5-49C6-A374-D6C19101AB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7233" y="6151200"/>
            <a:ext cx="1114767" cy="7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2982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DBE316B3-A34C-4183-A98E-7CAF573E3247}"/>
              </a:ext>
            </a:extLst>
          </p:cNvPr>
          <p:cNvSpPr/>
          <p:nvPr/>
        </p:nvSpPr>
        <p:spPr>
          <a:xfrm>
            <a:off x="1295400" y="1790700"/>
            <a:ext cx="3733800" cy="4648200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FD1A5AF-44C9-4108-AF6D-DD81A56A45D3}"/>
              </a:ext>
            </a:extLst>
          </p:cNvPr>
          <p:cNvSpPr/>
          <p:nvPr/>
        </p:nvSpPr>
        <p:spPr>
          <a:xfrm>
            <a:off x="5547938" y="1854513"/>
            <a:ext cx="656456" cy="65645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E2F7923-134B-4D29-93AA-37B99CE2C7EE}"/>
              </a:ext>
            </a:extLst>
          </p:cNvPr>
          <p:cNvSpPr/>
          <p:nvPr/>
        </p:nvSpPr>
        <p:spPr>
          <a:xfrm>
            <a:off x="5547938" y="3020175"/>
            <a:ext cx="656456" cy="65645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8D60D36-83FB-4326-BBB1-1D1158B81DE7}"/>
              </a:ext>
            </a:extLst>
          </p:cNvPr>
          <p:cNvSpPr/>
          <p:nvPr/>
        </p:nvSpPr>
        <p:spPr>
          <a:xfrm>
            <a:off x="5547938" y="4185838"/>
            <a:ext cx="656456" cy="65645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89DEBA4-6087-436A-B252-B4486A471D72}"/>
              </a:ext>
            </a:extLst>
          </p:cNvPr>
          <p:cNvSpPr/>
          <p:nvPr/>
        </p:nvSpPr>
        <p:spPr>
          <a:xfrm>
            <a:off x="5547938" y="5351500"/>
            <a:ext cx="656456" cy="656456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63D6B8-9A63-47BA-B675-E725DAA31D01}"/>
              </a:ext>
            </a:extLst>
          </p:cNvPr>
          <p:cNvGrpSpPr/>
          <p:nvPr/>
        </p:nvGrpSpPr>
        <p:grpSpPr>
          <a:xfrm>
            <a:off x="6303276" y="1771476"/>
            <a:ext cx="4002645" cy="868695"/>
            <a:chOff x="910640" y="2975794"/>
            <a:chExt cx="1527408" cy="217275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F4D667A-507D-4725-9AB3-3DFAF4CBB000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r>
                <a:rPr lang="en-US" altLang="ko-KR" sz="1400" b="1"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51FFEE6-54FD-47E1-9B7B-D98E6E387730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3995CC8-5FA5-44E8-AECA-B97996FD914D}"/>
              </a:ext>
            </a:extLst>
          </p:cNvPr>
          <p:cNvSpPr txBox="1"/>
          <p:nvPr/>
        </p:nvSpPr>
        <p:spPr>
          <a:xfrm>
            <a:off x="10305919" y="1798021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US" altLang="ko-KR" sz="4400" b="1">
                <a:cs typeface="Arial" panose="020B0604020202020204" pitchFamily="34" charset="0"/>
              </a:rPr>
              <a:t>99</a:t>
            </a:r>
            <a:r>
              <a:rPr lang="en-US" altLang="ko-KR" sz="2400" b="1">
                <a:cs typeface="Arial" panose="020B0604020202020204" pitchFamily="34" charset="0"/>
              </a:rPr>
              <a:t>%</a:t>
            </a:r>
            <a:endParaRPr lang="ko-KR" altLang="en-US" sz="2400" b="1">
              <a:cs typeface="Arial" panose="020B0604020202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16CCAF9-7E75-46E7-B409-B9BEF2CE9A4C}"/>
              </a:ext>
            </a:extLst>
          </p:cNvPr>
          <p:cNvGrpSpPr/>
          <p:nvPr/>
        </p:nvGrpSpPr>
        <p:grpSpPr>
          <a:xfrm>
            <a:off x="6303276" y="2937137"/>
            <a:ext cx="4002645" cy="868694"/>
            <a:chOff x="910640" y="2975794"/>
            <a:chExt cx="1527408" cy="217274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FB2DC0C-4649-41F4-B6C0-88EAA304832A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r>
                <a:rPr lang="en-US" altLang="ko-KR" sz="1400" b="1"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6FA923B-6706-4045-9437-C330D9E1AFEA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9048571F-C62C-497B-A860-1DE905E89A9E}"/>
              </a:ext>
            </a:extLst>
          </p:cNvPr>
          <p:cNvSpPr txBox="1"/>
          <p:nvPr/>
        </p:nvSpPr>
        <p:spPr>
          <a:xfrm>
            <a:off x="10305919" y="2963682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US" altLang="ko-KR" sz="4400" b="1">
                <a:cs typeface="Arial" panose="020B0604020202020204" pitchFamily="34" charset="0"/>
              </a:rPr>
              <a:t>85</a:t>
            </a:r>
            <a:r>
              <a:rPr lang="en-US" altLang="ko-KR" sz="2400" b="1">
                <a:cs typeface="Arial" panose="020B0604020202020204" pitchFamily="34" charset="0"/>
              </a:rPr>
              <a:t>%</a:t>
            </a:r>
            <a:endParaRPr lang="ko-KR" altLang="en-US" sz="2400" b="1">
              <a:cs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08B92AF-68D9-404B-9BBE-395E0A380B22}"/>
              </a:ext>
            </a:extLst>
          </p:cNvPr>
          <p:cNvGrpSpPr/>
          <p:nvPr/>
        </p:nvGrpSpPr>
        <p:grpSpPr>
          <a:xfrm>
            <a:off x="6303276" y="4102799"/>
            <a:ext cx="4002645" cy="868694"/>
            <a:chOff x="910640" y="2975794"/>
            <a:chExt cx="1527408" cy="217274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5BFF97E-B514-4CE4-B598-8113A931BCFC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r>
                <a:rPr lang="en-US" altLang="ko-KR" sz="1400" b="1"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D8846E1-9FF0-498E-92C2-B287A20B9648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9AD532B-5D6B-4FE2-8A3A-1784117A243A}"/>
              </a:ext>
            </a:extLst>
          </p:cNvPr>
          <p:cNvSpPr txBox="1"/>
          <p:nvPr/>
        </p:nvSpPr>
        <p:spPr>
          <a:xfrm>
            <a:off x="10305919" y="4129344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US" altLang="ko-KR" sz="4400" b="1">
                <a:cs typeface="Arial" panose="020B0604020202020204" pitchFamily="34" charset="0"/>
              </a:rPr>
              <a:t>67</a:t>
            </a:r>
            <a:r>
              <a:rPr lang="en-US" altLang="ko-KR" sz="2400" b="1">
                <a:cs typeface="Arial" panose="020B0604020202020204" pitchFamily="34" charset="0"/>
              </a:rPr>
              <a:t>%</a:t>
            </a:r>
            <a:endParaRPr lang="ko-KR" altLang="en-US" sz="2400" b="1">
              <a:cs typeface="Arial" panose="020B060402020202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289629C-5FA8-4E47-88B2-1174937D2477}"/>
              </a:ext>
            </a:extLst>
          </p:cNvPr>
          <p:cNvGrpSpPr/>
          <p:nvPr/>
        </p:nvGrpSpPr>
        <p:grpSpPr>
          <a:xfrm>
            <a:off x="6303276" y="5268460"/>
            <a:ext cx="4002645" cy="868694"/>
            <a:chOff x="910640" y="2975794"/>
            <a:chExt cx="1527408" cy="217274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E19DE69-0209-4BB1-BCD4-1BC4D51D19AE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r>
                <a:rPr lang="en-US" altLang="ko-KR" sz="1400" b="1"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cs typeface="Arial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69B2C55-C91A-475C-AFA6-8064078C44ED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B12D00F0-BF33-46E5-85A9-2748EDC14101}"/>
              </a:ext>
            </a:extLst>
          </p:cNvPr>
          <p:cNvSpPr txBox="1"/>
          <p:nvPr/>
        </p:nvSpPr>
        <p:spPr>
          <a:xfrm>
            <a:off x="10305919" y="5295006"/>
            <a:ext cx="108012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US" altLang="ko-KR" sz="4400" b="1">
                <a:cs typeface="Arial" panose="020B0604020202020204" pitchFamily="34" charset="0"/>
              </a:rPr>
              <a:t>43</a:t>
            </a:r>
            <a:r>
              <a:rPr lang="en-US" altLang="ko-KR" sz="2400" b="1">
                <a:cs typeface="Arial" panose="020B0604020202020204" pitchFamily="34" charset="0"/>
              </a:rPr>
              <a:t>%</a:t>
            </a:r>
            <a:endParaRPr lang="ko-KR" altLang="en-US" sz="2400" b="1">
              <a:cs typeface="Arial" panose="020B0604020202020204" pitchFamily="34" charset="0"/>
            </a:endParaRPr>
          </a:p>
        </p:txBody>
      </p:sp>
      <p:sp>
        <p:nvSpPr>
          <p:cNvPr id="66" name="Oval 21">
            <a:extLst>
              <a:ext uri="{FF2B5EF4-FFF2-40B4-BE49-F238E27FC236}">
                <a16:creationId xmlns:a16="http://schemas.microsoft.com/office/drawing/2014/main" id="{B009D4B0-9703-4208-9A3E-C529E7A0FB62}"/>
              </a:ext>
            </a:extLst>
          </p:cNvPr>
          <p:cNvSpPr>
            <a:spLocks noChangeAspect="1"/>
          </p:cNvSpPr>
          <p:nvPr/>
        </p:nvSpPr>
        <p:spPr>
          <a:xfrm rot="20700000">
            <a:off x="5682373" y="4354758"/>
            <a:ext cx="387594" cy="31484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7" name="Freeform 95">
            <a:extLst>
              <a:ext uri="{FF2B5EF4-FFF2-40B4-BE49-F238E27FC236}">
                <a16:creationId xmlns:a16="http://schemas.microsoft.com/office/drawing/2014/main" id="{EE4E5821-D649-4FDF-AFE9-43DFCFC1242A}"/>
              </a:ext>
            </a:extLst>
          </p:cNvPr>
          <p:cNvSpPr/>
          <p:nvPr/>
        </p:nvSpPr>
        <p:spPr>
          <a:xfrm>
            <a:off x="5706882" y="2013456"/>
            <a:ext cx="338573" cy="338573"/>
          </a:xfrm>
          <a:custGeom>
            <a:avLst/>
            <a:gdLst/>
            <a:ahLst/>
            <a:cxnLst/>
            <a:rect l="l" t="t" r="r" b="b"/>
            <a:pathLst>
              <a:path w="2376266" h="2700265">
                <a:moveTo>
                  <a:pt x="1656387" y="1972892"/>
                </a:moveTo>
                <a:cubicBezTo>
                  <a:pt x="1611887" y="1973356"/>
                  <a:pt x="1563385" y="2005080"/>
                  <a:pt x="1534629" y="2057337"/>
                </a:cubicBezTo>
                <a:cubicBezTo>
                  <a:pt x="1496288" y="2127013"/>
                  <a:pt x="1507568" y="2206808"/>
                  <a:pt x="1559826" y="2235565"/>
                </a:cubicBezTo>
                <a:cubicBezTo>
                  <a:pt x="1612084" y="2264320"/>
                  <a:pt x="1685527" y="2231149"/>
                  <a:pt x="1723869" y="2161473"/>
                </a:cubicBezTo>
                <a:cubicBezTo>
                  <a:pt x="1762211" y="2091796"/>
                  <a:pt x="1750931" y="2012000"/>
                  <a:pt x="1698673" y="1983245"/>
                </a:cubicBezTo>
                <a:cubicBezTo>
                  <a:pt x="1685608" y="1976055"/>
                  <a:pt x="1671220" y="1972736"/>
                  <a:pt x="1656387" y="1972892"/>
                </a:cubicBezTo>
                <a:close/>
                <a:moveTo>
                  <a:pt x="312688" y="1634792"/>
                </a:moveTo>
                <a:cubicBezTo>
                  <a:pt x="281116" y="1626772"/>
                  <a:pt x="249981" y="1631172"/>
                  <a:pt x="226763" y="1649891"/>
                </a:cubicBezTo>
                <a:cubicBezTo>
                  <a:pt x="180329" y="1687329"/>
                  <a:pt x="183153" y="1767868"/>
                  <a:pt x="233071" y="1829780"/>
                </a:cubicBezTo>
                <a:cubicBezTo>
                  <a:pt x="282989" y="1891692"/>
                  <a:pt x="361097" y="1911533"/>
                  <a:pt x="407532" y="1874094"/>
                </a:cubicBezTo>
                <a:cubicBezTo>
                  <a:pt x="453966" y="1836657"/>
                  <a:pt x="451142" y="1756118"/>
                  <a:pt x="401224" y="1694205"/>
                </a:cubicBezTo>
                <a:cubicBezTo>
                  <a:pt x="376265" y="1663249"/>
                  <a:pt x="344258" y="1642811"/>
                  <a:pt x="312688" y="1634792"/>
                </a:cubicBezTo>
                <a:close/>
                <a:moveTo>
                  <a:pt x="1869299" y="1519920"/>
                </a:moveTo>
                <a:cubicBezTo>
                  <a:pt x="1824865" y="1522388"/>
                  <a:pt x="1777842" y="1556264"/>
                  <a:pt x="1751468" y="1609764"/>
                </a:cubicBezTo>
                <a:cubicBezTo>
                  <a:pt x="1716305" y="1681096"/>
                  <a:pt x="1731168" y="1760303"/>
                  <a:pt x="1784668" y="1786676"/>
                </a:cubicBezTo>
                <a:cubicBezTo>
                  <a:pt x="1838168" y="1813049"/>
                  <a:pt x="1910044" y="1776602"/>
                  <a:pt x="1945208" y="1705269"/>
                </a:cubicBezTo>
                <a:cubicBezTo>
                  <a:pt x="1980371" y="1633937"/>
                  <a:pt x="1965508" y="1554730"/>
                  <a:pt x="1912008" y="1528357"/>
                </a:cubicBezTo>
                <a:cubicBezTo>
                  <a:pt x="1898633" y="1521764"/>
                  <a:pt x="1884109" y="1519097"/>
                  <a:pt x="1869299" y="1519920"/>
                </a:cubicBezTo>
                <a:close/>
                <a:moveTo>
                  <a:pt x="741251" y="1329992"/>
                </a:moveTo>
                <a:cubicBezTo>
                  <a:pt x="709680" y="1321974"/>
                  <a:pt x="678544" y="1326372"/>
                  <a:pt x="655326" y="1345092"/>
                </a:cubicBezTo>
                <a:cubicBezTo>
                  <a:pt x="608892" y="1382530"/>
                  <a:pt x="611716" y="1463069"/>
                  <a:pt x="661634" y="1524981"/>
                </a:cubicBezTo>
                <a:cubicBezTo>
                  <a:pt x="711552" y="1586893"/>
                  <a:pt x="789660" y="1606734"/>
                  <a:pt x="836094" y="1569294"/>
                </a:cubicBezTo>
                <a:cubicBezTo>
                  <a:pt x="882529" y="1531856"/>
                  <a:pt x="879704" y="1451317"/>
                  <a:pt x="829787" y="1389406"/>
                </a:cubicBezTo>
                <a:cubicBezTo>
                  <a:pt x="804828" y="1358450"/>
                  <a:pt x="772822" y="1338012"/>
                  <a:pt x="741251" y="1329992"/>
                </a:cubicBezTo>
                <a:close/>
                <a:moveTo>
                  <a:pt x="2079316" y="1065457"/>
                </a:moveTo>
                <a:cubicBezTo>
                  <a:pt x="2035146" y="1070876"/>
                  <a:pt x="1990481" y="1107807"/>
                  <a:pt x="1967725" y="1162943"/>
                </a:cubicBezTo>
                <a:cubicBezTo>
                  <a:pt x="1937386" y="1236457"/>
                  <a:pt x="1957487" y="1314499"/>
                  <a:pt x="2012623" y="1337253"/>
                </a:cubicBezTo>
                <a:cubicBezTo>
                  <a:pt x="2067759" y="1360009"/>
                  <a:pt x="2137051" y="1318860"/>
                  <a:pt x="2167391" y="1245345"/>
                </a:cubicBezTo>
                <a:cubicBezTo>
                  <a:pt x="2197730" y="1171831"/>
                  <a:pt x="2177629" y="1093789"/>
                  <a:pt x="2122493" y="1071035"/>
                </a:cubicBezTo>
                <a:cubicBezTo>
                  <a:pt x="2108709" y="1065345"/>
                  <a:pt x="2094040" y="1063650"/>
                  <a:pt x="2079316" y="1065457"/>
                </a:cubicBezTo>
                <a:close/>
                <a:moveTo>
                  <a:pt x="0" y="654162"/>
                </a:moveTo>
                <a:lnTo>
                  <a:pt x="1082073" y="1244384"/>
                </a:lnTo>
                <a:lnTo>
                  <a:pt x="1121421" y="2700265"/>
                </a:lnTo>
                <a:lnTo>
                  <a:pt x="4918" y="1923139"/>
                </a:lnTo>
                <a:cubicBezTo>
                  <a:pt x="3279" y="1498508"/>
                  <a:pt x="1639" y="1073875"/>
                  <a:pt x="0" y="654162"/>
                </a:cubicBezTo>
                <a:close/>
                <a:moveTo>
                  <a:pt x="2375644" y="688592"/>
                </a:moveTo>
                <a:lnTo>
                  <a:pt x="2360889" y="1967406"/>
                </a:lnTo>
                <a:lnTo>
                  <a:pt x="1293570" y="2700265"/>
                </a:lnTo>
                <a:lnTo>
                  <a:pt x="1249303" y="1239466"/>
                </a:lnTo>
                <a:close/>
                <a:moveTo>
                  <a:pt x="1214923" y="371219"/>
                </a:moveTo>
                <a:cubicBezTo>
                  <a:pt x="1197013" y="368793"/>
                  <a:pt x="1177834" y="369067"/>
                  <a:pt x="1158247" y="372480"/>
                </a:cubicBezTo>
                <a:cubicBezTo>
                  <a:pt x="1079899" y="386133"/>
                  <a:pt x="1024686" y="444836"/>
                  <a:pt x="1034926" y="503598"/>
                </a:cubicBezTo>
                <a:cubicBezTo>
                  <a:pt x="1045165" y="562359"/>
                  <a:pt x="1116980" y="598927"/>
                  <a:pt x="1195328" y="585274"/>
                </a:cubicBezTo>
                <a:cubicBezTo>
                  <a:pt x="1273676" y="571621"/>
                  <a:pt x="1328889" y="512918"/>
                  <a:pt x="1318650" y="454156"/>
                </a:cubicBezTo>
                <a:cubicBezTo>
                  <a:pt x="1310970" y="410086"/>
                  <a:pt x="1268654" y="378499"/>
                  <a:pt x="1214923" y="371219"/>
                </a:cubicBezTo>
                <a:close/>
                <a:moveTo>
                  <a:pt x="1185985" y="0"/>
                </a:moveTo>
                <a:lnTo>
                  <a:pt x="2376266" y="506608"/>
                </a:lnTo>
                <a:lnTo>
                  <a:pt x="1161392" y="1101748"/>
                </a:lnTo>
                <a:lnTo>
                  <a:pt x="10460" y="4918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8" name="Isosceles Triangle 20">
            <a:extLst>
              <a:ext uri="{FF2B5EF4-FFF2-40B4-BE49-F238E27FC236}">
                <a16:creationId xmlns:a16="http://schemas.microsoft.com/office/drawing/2014/main" id="{FF641070-C2CE-457E-B8EC-4E78FDB2480B}"/>
              </a:ext>
            </a:extLst>
          </p:cNvPr>
          <p:cNvSpPr>
            <a:spLocks noChangeAspect="1"/>
          </p:cNvSpPr>
          <p:nvPr/>
        </p:nvSpPr>
        <p:spPr>
          <a:xfrm rot="8201236">
            <a:off x="5714685" y="5501680"/>
            <a:ext cx="322962" cy="356093"/>
          </a:xfrm>
          <a:custGeom>
            <a:avLst/>
            <a:gdLst/>
            <a:ahLst/>
            <a:cxnLst/>
            <a:rect l="l" t="t" r="r" b="b"/>
            <a:pathLst>
              <a:path w="4285801" h="4725490">
                <a:moveTo>
                  <a:pt x="1428251" y="4622752"/>
                </a:moveTo>
                <a:cubicBezTo>
                  <a:pt x="1313180" y="4505074"/>
                  <a:pt x="1240588" y="4345285"/>
                  <a:pt x="1235771" y="4167715"/>
                </a:cubicBezTo>
                <a:cubicBezTo>
                  <a:pt x="1227835" y="3875156"/>
                  <a:pt x="1406218" y="3620819"/>
                  <a:pt x="1664050" y="3520754"/>
                </a:cubicBezTo>
                <a:lnTo>
                  <a:pt x="1635892" y="2482688"/>
                </a:lnTo>
                <a:lnTo>
                  <a:pt x="1044642" y="2469039"/>
                </a:lnTo>
                <a:lnTo>
                  <a:pt x="1044642" y="2667331"/>
                </a:lnTo>
                <a:cubicBezTo>
                  <a:pt x="1044642" y="2727000"/>
                  <a:pt x="996271" y="2775371"/>
                  <a:pt x="936601" y="2775372"/>
                </a:cubicBezTo>
                <a:lnTo>
                  <a:pt x="657382" y="2775371"/>
                </a:lnTo>
                <a:cubicBezTo>
                  <a:pt x="637755" y="2823613"/>
                  <a:pt x="630101" y="2874237"/>
                  <a:pt x="622448" y="2945800"/>
                </a:cubicBezTo>
                <a:lnTo>
                  <a:pt x="252030" y="2945800"/>
                </a:lnTo>
                <a:cubicBezTo>
                  <a:pt x="256275" y="2883407"/>
                  <a:pt x="252593" y="2828938"/>
                  <a:pt x="235967" y="2775370"/>
                </a:cubicBezTo>
                <a:lnTo>
                  <a:pt x="7267" y="2775370"/>
                </a:lnTo>
                <a:cubicBezTo>
                  <a:pt x="1003" y="2679903"/>
                  <a:pt x="-1109" y="2594661"/>
                  <a:pt x="535" y="2514852"/>
                </a:cubicBezTo>
                <a:cubicBezTo>
                  <a:pt x="5466" y="2275424"/>
                  <a:pt x="44187" y="2084887"/>
                  <a:pt x="105917" y="1813823"/>
                </a:cubicBezTo>
                <a:cubicBezTo>
                  <a:pt x="258635" y="1288584"/>
                  <a:pt x="488046" y="911620"/>
                  <a:pt x="870837" y="570445"/>
                </a:cubicBezTo>
                <a:cubicBezTo>
                  <a:pt x="674179" y="1284154"/>
                  <a:pt x="622718" y="1497188"/>
                  <a:pt x="741752" y="1669956"/>
                </a:cubicBezTo>
                <a:cubicBezTo>
                  <a:pt x="882751" y="1699943"/>
                  <a:pt x="788174" y="1674807"/>
                  <a:pt x="936601" y="1710419"/>
                </a:cubicBezTo>
                <a:cubicBezTo>
                  <a:pt x="1001384" y="1730870"/>
                  <a:pt x="1044642" y="1758791"/>
                  <a:pt x="1044642" y="1818460"/>
                </a:cubicBezTo>
                <a:lnTo>
                  <a:pt x="1044642" y="1970448"/>
                </a:lnTo>
                <a:lnTo>
                  <a:pt x="1621635" y="1957128"/>
                </a:lnTo>
                <a:lnTo>
                  <a:pt x="1601569" y="1217379"/>
                </a:lnTo>
                <a:cubicBezTo>
                  <a:pt x="1338692" y="1131438"/>
                  <a:pt x="1146783" y="887145"/>
                  <a:pt x="1138847" y="594588"/>
                </a:cubicBezTo>
                <a:cubicBezTo>
                  <a:pt x="1132425" y="357828"/>
                  <a:pt x="1248029" y="146099"/>
                  <a:pt x="1428910" y="20243"/>
                </a:cubicBezTo>
                <a:lnTo>
                  <a:pt x="1447318" y="698863"/>
                </a:lnTo>
                <a:lnTo>
                  <a:pt x="2193594" y="678620"/>
                </a:lnTo>
                <a:lnTo>
                  <a:pt x="2175185" y="0"/>
                </a:lnTo>
                <a:cubicBezTo>
                  <a:pt x="2362624" y="115865"/>
                  <a:pt x="2489536" y="321015"/>
                  <a:pt x="2495958" y="557775"/>
                </a:cubicBezTo>
                <a:cubicBezTo>
                  <a:pt x="2503894" y="850332"/>
                  <a:pt x="2325511" y="1104670"/>
                  <a:pt x="2067679" y="1204735"/>
                </a:cubicBezTo>
                <a:lnTo>
                  <a:pt x="2087796" y="1946367"/>
                </a:lnTo>
                <a:lnTo>
                  <a:pt x="4285801" y="1895627"/>
                </a:lnTo>
                <a:lnTo>
                  <a:pt x="4285801" y="2543859"/>
                </a:lnTo>
                <a:lnTo>
                  <a:pt x="2102637" y="2493462"/>
                </a:lnTo>
                <a:lnTo>
                  <a:pt x="2130160" y="3508110"/>
                </a:lnTo>
                <a:cubicBezTo>
                  <a:pt x="2393037" y="3594051"/>
                  <a:pt x="2584946" y="3838344"/>
                  <a:pt x="2592882" y="4130902"/>
                </a:cubicBezTo>
                <a:cubicBezTo>
                  <a:pt x="2599304" y="4367662"/>
                  <a:pt x="2483700" y="4579391"/>
                  <a:pt x="2302820" y="4705247"/>
                </a:cubicBezTo>
                <a:lnTo>
                  <a:pt x="2284411" y="4026626"/>
                </a:lnTo>
                <a:lnTo>
                  <a:pt x="1538135" y="4046869"/>
                </a:lnTo>
                <a:lnTo>
                  <a:pt x="1556544" y="4725490"/>
                </a:lnTo>
                <a:cubicBezTo>
                  <a:pt x="1509684" y="4696524"/>
                  <a:pt x="1466607" y="4661977"/>
                  <a:pt x="1428251" y="4622752"/>
                </a:cubicBezTo>
                <a:close/>
                <a:moveTo>
                  <a:pt x="44807" y="3562389"/>
                </a:moveTo>
                <a:cubicBezTo>
                  <a:pt x="25255" y="3542837"/>
                  <a:pt x="13162" y="3515827"/>
                  <a:pt x="13162" y="3485992"/>
                </a:cubicBezTo>
                <a:lnTo>
                  <a:pt x="13162" y="3053842"/>
                </a:lnTo>
                <a:cubicBezTo>
                  <a:pt x="13162" y="2994173"/>
                  <a:pt x="61534" y="2945801"/>
                  <a:pt x="121203" y="2945801"/>
                </a:cubicBezTo>
                <a:lnTo>
                  <a:pt x="757287" y="2945801"/>
                </a:lnTo>
                <a:cubicBezTo>
                  <a:pt x="816956" y="2945801"/>
                  <a:pt x="865328" y="2994173"/>
                  <a:pt x="865328" y="3053842"/>
                </a:cubicBezTo>
                <a:lnTo>
                  <a:pt x="865328" y="3485992"/>
                </a:lnTo>
                <a:cubicBezTo>
                  <a:pt x="865328" y="3545662"/>
                  <a:pt x="816956" y="3594033"/>
                  <a:pt x="757287" y="3594033"/>
                </a:cubicBezTo>
                <a:lnTo>
                  <a:pt x="121203" y="3594033"/>
                </a:lnTo>
                <a:cubicBezTo>
                  <a:pt x="91368" y="3594033"/>
                  <a:pt x="64358" y="3581940"/>
                  <a:pt x="44807" y="356238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9" name="Rounded Rectangle 1">
            <a:extLst>
              <a:ext uri="{FF2B5EF4-FFF2-40B4-BE49-F238E27FC236}">
                <a16:creationId xmlns:a16="http://schemas.microsoft.com/office/drawing/2014/main" id="{C1D92D2B-3E21-4253-8008-406A41FF863F}"/>
              </a:ext>
            </a:extLst>
          </p:cNvPr>
          <p:cNvSpPr>
            <a:spLocks noChangeAspect="1"/>
          </p:cNvSpPr>
          <p:nvPr/>
        </p:nvSpPr>
        <p:spPr>
          <a:xfrm>
            <a:off x="5775852" y="3184108"/>
            <a:ext cx="200630" cy="338573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0" name="Flecha: pentágono 69">
            <a:extLst>
              <a:ext uri="{FF2B5EF4-FFF2-40B4-BE49-F238E27FC236}">
                <a16:creationId xmlns:a16="http://schemas.microsoft.com/office/drawing/2014/main" id="{34B216C4-CCEC-4966-8242-870CF451B4B8}"/>
              </a:ext>
            </a:extLst>
          </p:cNvPr>
          <p:cNvSpPr/>
          <p:nvPr/>
        </p:nvSpPr>
        <p:spPr>
          <a:xfrm rot="10800000">
            <a:off x="1097431" y="6703603"/>
            <a:ext cx="10784249" cy="165153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LID4096"/>
          </a:p>
        </p:txBody>
      </p:sp>
      <p:pic>
        <p:nvPicPr>
          <p:cNvPr id="71" name="Imagen 70">
            <a:extLst>
              <a:ext uri="{FF2B5EF4-FFF2-40B4-BE49-F238E27FC236}">
                <a16:creationId xmlns:a16="http://schemas.microsoft.com/office/drawing/2014/main" id="{E2C1D68E-B93C-4204-8BC9-1E14F5E3E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6162" y="5837128"/>
            <a:ext cx="3373107" cy="1020872"/>
          </a:xfrm>
          <a:prstGeom prst="rect">
            <a:avLst/>
          </a:prstGeom>
        </p:spPr>
      </p:pic>
      <p:pic>
        <p:nvPicPr>
          <p:cNvPr id="72" name="Imagen 71">
            <a:extLst>
              <a:ext uri="{FF2B5EF4-FFF2-40B4-BE49-F238E27FC236}">
                <a16:creationId xmlns:a16="http://schemas.microsoft.com/office/drawing/2014/main" id="{9CC298C3-3A4B-4A64-BDAC-6308DE2F63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7233" y="6151200"/>
            <a:ext cx="1114767" cy="7068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0837F3D-8047-4453-B53A-38CE7A9689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3399" y="443339"/>
            <a:ext cx="3742381" cy="6724983"/>
          </a:xfrm>
          <a:prstGeom prst="rect">
            <a:avLst/>
          </a:prstGeom>
        </p:spPr>
      </p:pic>
      <p:grpSp>
        <p:nvGrpSpPr>
          <p:cNvPr id="44" name="Grupo 43">
            <a:extLst>
              <a:ext uri="{FF2B5EF4-FFF2-40B4-BE49-F238E27FC236}">
                <a16:creationId xmlns:a16="http://schemas.microsoft.com/office/drawing/2014/main" id="{3E80B735-4E12-4231-805E-97F6701F2CCA}"/>
              </a:ext>
            </a:extLst>
          </p:cNvPr>
          <p:cNvGrpSpPr/>
          <p:nvPr/>
        </p:nvGrpSpPr>
        <p:grpSpPr>
          <a:xfrm>
            <a:off x="16868" y="331007"/>
            <a:ext cx="3797003" cy="654971"/>
            <a:chOff x="-5286374" y="3293373"/>
            <a:chExt cx="6388343" cy="1101969"/>
          </a:xfrm>
          <a:solidFill>
            <a:schemeClr val="bg1">
              <a:lumMod val="65000"/>
            </a:schemeClr>
          </a:solidFill>
        </p:grpSpPr>
        <p:sp>
          <p:nvSpPr>
            <p:cNvPr id="45" name="Diagrama de flujo: retraso 44">
              <a:extLst>
                <a:ext uri="{FF2B5EF4-FFF2-40B4-BE49-F238E27FC236}">
                  <a16:creationId xmlns:a16="http://schemas.microsoft.com/office/drawing/2014/main" id="{F997BE34-E693-4BA1-99F0-29AD3147FDD0}"/>
                </a:ext>
              </a:extLst>
            </p:cNvPr>
            <p:cNvSpPr/>
            <p:nvPr/>
          </p:nvSpPr>
          <p:spPr>
            <a:xfrm>
              <a:off x="-248478" y="3293373"/>
              <a:ext cx="1350447" cy="1101969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LID4096"/>
            </a:p>
          </p:txBody>
        </p:sp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0427493E-079D-492F-AAE9-17F914F76F42}"/>
                </a:ext>
              </a:extLst>
            </p:cNvPr>
            <p:cNvSpPr/>
            <p:nvPr/>
          </p:nvSpPr>
          <p:spPr>
            <a:xfrm>
              <a:off x="-5286374" y="3293373"/>
              <a:ext cx="5286374" cy="1101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LID4096"/>
            </a:p>
          </p:txBody>
        </p:sp>
      </p:grpSp>
      <p:sp>
        <p:nvSpPr>
          <p:cNvPr id="47" name="Rectángulo: esquinas superiores redondeadas 46">
            <a:extLst>
              <a:ext uri="{FF2B5EF4-FFF2-40B4-BE49-F238E27FC236}">
                <a16:creationId xmlns:a16="http://schemas.microsoft.com/office/drawing/2014/main" id="{B98AAE49-C5B8-47CD-8B3E-6B308363B970}"/>
              </a:ext>
            </a:extLst>
          </p:cNvPr>
          <p:cNvSpPr/>
          <p:nvPr/>
        </p:nvSpPr>
        <p:spPr>
          <a:xfrm rot="5400000">
            <a:off x="0" y="131213"/>
            <a:ext cx="1379621" cy="1379621"/>
          </a:xfrm>
          <a:prstGeom prst="round2Same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8" name="TextBox 9">
            <a:extLst>
              <a:ext uri="{FF2B5EF4-FFF2-40B4-BE49-F238E27FC236}">
                <a16:creationId xmlns:a16="http://schemas.microsoft.com/office/drawing/2014/main" id="{C664C695-BA21-4D8C-8B03-B0BB45D6A5E2}"/>
              </a:ext>
            </a:extLst>
          </p:cNvPr>
          <p:cNvSpPr txBox="1"/>
          <p:nvPr/>
        </p:nvSpPr>
        <p:spPr>
          <a:xfrm>
            <a:off x="1578142" y="402505"/>
            <a:ext cx="223573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VULTURE</a:t>
            </a:r>
          </a:p>
        </p:txBody>
      </p:sp>
      <p:sp>
        <p:nvSpPr>
          <p:cNvPr id="49" name="Forma libre: forma 48">
            <a:extLst>
              <a:ext uri="{FF2B5EF4-FFF2-40B4-BE49-F238E27FC236}">
                <a16:creationId xmlns:a16="http://schemas.microsoft.com/office/drawing/2014/main" id="{10DB2FD6-6798-4D8F-8BE3-0C0CE3891330}"/>
              </a:ext>
            </a:extLst>
          </p:cNvPr>
          <p:cNvSpPr/>
          <p:nvPr/>
        </p:nvSpPr>
        <p:spPr>
          <a:xfrm>
            <a:off x="251683" y="292659"/>
            <a:ext cx="801527" cy="1050011"/>
          </a:xfrm>
          <a:custGeom>
            <a:avLst/>
            <a:gdLst>
              <a:gd name="connsiteX0" fmla="*/ 592060 w 1383694"/>
              <a:gd name="connsiteY0" fmla="*/ 1395663 h 1812658"/>
              <a:gd name="connsiteX1" fmla="*/ 503409 w 1383694"/>
              <a:gd name="connsiteY1" fmla="*/ 1366911 h 1812658"/>
              <a:gd name="connsiteX2" fmla="*/ 493140 w 1383694"/>
              <a:gd name="connsiteY2" fmla="*/ 1366911 h 1812658"/>
              <a:gd name="connsiteX3" fmla="*/ 435980 w 1383694"/>
              <a:gd name="connsiteY3" fmla="*/ 1414831 h 1812658"/>
              <a:gd name="connsiteX4" fmla="*/ 395933 w 1383694"/>
              <a:gd name="connsiteY4" fmla="*/ 1427837 h 1812658"/>
              <a:gd name="connsiteX5" fmla="*/ 394564 w 1383694"/>
              <a:gd name="connsiteY5" fmla="*/ 1429207 h 1812658"/>
              <a:gd name="connsiteX6" fmla="*/ 382241 w 1383694"/>
              <a:gd name="connsiteY6" fmla="*/ 1436394 h 1812658"/>
              <a:gd name="connsiteX7" fmla="*/ 370262 w 1383694"/>
              <a:gd name="connsiteY7" fmla="*/ 1437079 h 1812658"/>
              <a:gd name="connsiteX8" fmla="*/ 343221 w 1383694"/>
              <a:gd name="connsiteY8" fmla="*/ 1490475 h 1812658"/>
              <a:gd name="connsiteX9" fmla="*/ 330215 w 1383694"/>
              <a:gd name="connsiteY9" fmla="*/ 1512723 h 1812658"/>
              <a:gd name="connsiteX10" fmla="*/ 225477 w 1383694"/>
              <a:gd name="connsiteY10" fmla="*/ 1700635 h 1812658"/>
              <a:gd name="connsiteX11" fmla="*/ 215208 w 1383694"/>
              <a:gd name="connsiteY11" fmla="*/ 1711246 h 1812658"/>
              <a:gd name="connsiteX12" fmla="*/ 169343 w 1383694"/>
              <a:gd name="connsiteY12" fmla="*/ 1739655 h 1812658"/>
              <a:gd name="connsiteX13" fmla="*/ 161813 w 1383694"/>
              <a:gd name="connsiteY13" fmla="*/ 1754716 h 1812658"/>
              <a:gd name="connsiteX14" fmla="*/ 106706 w 1383694"/>
              <a:gd name="connsiteY14" fmla="*/ 1788944 h 1812658"/>
              <a:gd name="connsiteX15" fmla="*/ 97464 w 1383694"/>
              <a:gd name="connsiteY15" fmla="*/ 1797501 h 1812658"/>
              <a:gd name="connsiteX16" fmla="*/ 31404 w 1383694"/>
              <a:gd name="connsiteY16" fmla="*/ 1812219 h 1812658"/>
              <a:gd name="connsiteX17" fmla="*/ 941 w 1383694"/>
              <a:gd name="connsiteY17" fmla="*/ 1780044 h 1812658"/>
              <a:gd name="connsiteX18" fmla="*/ 24558 w 1383694"/>
              <a:gd name="connsiteY18" fmla="*/ 1631494 h 1812658"/>
              <a:gd name="connsiteX19" fmla="*/ 32431 w 1383694"/>
              <a:gd name="connsiteY19" fmla="*/ 1548320 h 1812658"/>
              <a:gd name="connsiteX20" fmla="*/ 67686 w 1383694"/>
              <a:gd name="connsiteY20" fmla="*/ 1442555 h 1812658"/>
              <a:gd name="connsiteX21" fmla="*/ 73504 w 1383694"/>
              <a:gd name="connsiteY21" fmla="*/ 1418938 h 1812658"/>
              <a:gd name="connsiteX22" fmla="*/ 97464 w 1383694"/>
              <a:gd name="connsiteY22" fmla="*/ 1311462 h 1812658"/>
              <a:gd name="connsiteX23" fmla="*/ 119712 w 1383694"/>
              <a:gd name="connsiteY23" fmla="*/ 1256013 h 1812658"/>
              <a:gd name="connsiteX24" fmla="*/ 115263 w 1383694"/>
              <a:gd name="connsiteY24" fmla="*/ 1231711 h 1812658"/>
              <a:gd name="connsiteX25" fmla="*/ 112182 w 1383694"/>
              <a:gd name="connsiteY25" fmla="*/ 1178315 h 1812658"/>
              <a:gd name="connsiteX26" fmla="*/ 118343 w 1383694"/>
              <a:gd name="connsiteY26" fmla="*/ 1159147 h 1812658"/>
              <a:gd name="connsiteX27" fmla="*/ 158048 w 1383694"/>
              <a:gd name="connsiteY27" fmla="*/ 1005805 h 1812658"/>
              <a:gd name="connsiteX28" fmla="*/ 226504 w 1383694"/>
              <a:gd name="connsiteY28" fmla="*/ 861705 h 1812658"/>
              <a:gd name="connsiteX29" fmla="*/ 242591 w 1383694"/>
              <a:gd name="connsiteY29" fmla="*/ 836034 h 1812658"/>
              <a:gd name="connsiteX30" fmla="*/ 355201 w 1383694"/>
              <a:gd name="connsiteY30" fmla="*/ 639907 h 1812658"/>
              <a:gd name="connsiteX31" fmla="*/ 378134 w 1383694"/>
              <a:gd name="connsiteY31" fmla="*/ 614236 h 1812658"/>
              <a:gd name="connsiteX32" fmla="*/ 501013 w 1383694"/>
              <a:gd name="connsiteY32" fmla="*/ 507102 h 1812658"/>
              <a:gd name="connsiteX33" fmla="*/ 520181 w 1383694"/>
              <a:gd name="connsiteY33" fmla="*/ 495122 h 1812658"/>
              <a:gd name="connsiteX34" fmla="*/ 652301 w 1383694"/>
              <a:gd name="connsiteY34" fmla="*/ 408868 h 1812658"/>
              <a:gd name="connsiteX35" fmla="*/ 809065 w 1383694"/>
              <a:gd name="connsiteY35" fmla="*/ 360606 h 1812658"/>
              <a:gd name="connsiteX36" fmla="*/ 846032 w 1383694"/>
              <a:gd name="connsiteY36" fmla="*/ 355130 h 1812658"/>
              <a:gd name="connsiteX37" fmla="*/ 918595 w 1383694"/>
              <a:gd name="connsiteY37" fmla="*/ 297626 h 1812658"/>
              <a:gd name="connsiteX38" fmla="*/ 951454 w 1383694"/>
              <a:gd name="connsiteY38" fmla="*/ 262372 h 1812658"/>
              <a:gd name="connsiteX39" fmla="*/ 998004 w 1383694"/>
              <a:gd name="connsiteY39" fmla="*/ 251076 h 1812658"/>
              <a:gd name="connsiteX40" fmla="*/ 963776 w 1383694"/>
              <a:gd name="connsiteY40" fmla="*/ 202472 h 1812658"/>
              <a:gd name="connsiteX41" fmla="*/ 921334 w 1383694"/>
              <a:gd name="connsiteY41" fmla="*/ 76513 h 1812658"/>
              <a:gd name="connsiteX42" fmla="*/ 1021964 w 1383694"/>
              <a:gd name="connsiteY42" fmla="*/ 185 h 1812658"/>
              <a:gd name="connsiteX43" fmla="*/ 1157850 w 1383694"/>
              <a:gd name="connsiteY43" fmla="*/ 30648 h 1812658"/>
              <a:gd name="connsiteX44" fmla="*/ 1212614 w 1383694"/>
              <a:gd name="connsiteY44" fmla="*/ 68983 h 1812658"/>
              <a:gd name="connsiteX45" fmla="*/ 1338916 w 1383694"/>
              <a:gd name="connsiteY45" fmla="*/ 152500 h 1812658"/>
              <a:gd name="connsiteX46" fmla="*/ 1377936 w 1383694"/>
              <a:gd name="connsiteY46" fmla="*/ 190493 h 1812658"/>
              <a:gd name="connsiteX47" fmla="*/ 1358768 w 1383694"/>
              <a:gd name="connsiteY47" fmla="*/ 254841 h 1812658"/>
              <a:gd name="connsiteX48" fmla="*/ 1329332 w 1383694"/>
              <a:gd name="connsiteY48" fmla="*/ 226090 h 1812658"/>
              <a:gd name="connsiteX49" fmla="*/ 1216037 w 1383694"/>
              <a:gd name="connsiteY49" fmla="*/ 207264 h 1812658"/>
              <a:gd name="connsiteX50" fmla="*/ 1312903 w 1383694"/>
              <a:gd name="connsiteY50" fmla="*/ 279486 h 1812658"/>
              <a:gd name="connsiteX51" fmla="*/ 1361507 w 1383694"/>
              <a:gd name="connsiteY51" fmla="*/ 398257 h 1812658"/>
              <a:gd name="connsiteX52" fmla="*/ 1363560 w 1383694"/>
              <a:gd name="connsiteY52" fmla="*/ 464317 h 1812658"/>
              <a:gd name="connsiteX53" fmla="*/ 1326594 w 1383694"/>
              <a:gd name="connsiteY53" fmla="*/ 551599 h 1812658"/>
              <a:gd name="connsiteX54" fmla="*/ 1301265 w 1383694"/>
              <a:gd name="connsiteY54" fmla="*/ 577612 h 1812658"/>
              <a:gd name="connsiteX55" fmla="*/ 1274910 w 1383694"/>
              <a:gd name="connsiteY55" fmla="*/ 616974 h 1812658"/>
              <a:gd name="connsiteX56" fmla="*/ 1242735 w 1383694"/>
              <a:gd name="connsiteY56" fmla="*/ 671739 h 1812658"/>
              <a:gd name="connsiteX57" fmla="*/ 1222541 w 1383694"/>
              <a:gd name="connsiteY57" fmla="*/ 683377 h 1812658"/>
              <a:gd name="connsiteX58" fmla="*/ 1211245 w 1383694"/>
              <a:gd name="connsiteY58" fmla="*/ 715551 h 1812658"/>
              <a:gd name="connsiteX59" fmla="*/ 1193447 w 1383694"/>
              <a:gd name="connsiteY59" fmla="*/ 771001 h 1812658"/>
              <a:gd name="connsiteX60" fmla="*/ 1180782 w 1383694"/>
              <a:gd name="connsiteY60" fmla="*/ 760390 h 1812658"/>
              <a:gd name="connsiteX61" fmla="*/ 1172910 w 1383694"/>
              <a:gd name="connsiteY61" fmla="*/ 775108 h 1812658"/>
              <a:gd name="connsiteX62" fmla="*/ 1125333 w 1383694"/>
              <a:gd name="connsiteY62" fmla="*/ 842880 h 1812658"/>
              <a:gd name="connsiteX63" fmla="*/ 1111299 w 1383694"/>
              <a:gd name="connsiteY63" fmla="*/ 854517 h 1812658"/>
              <a:gd name="connsiteX64" fmla="*/ 1091105 w 1383694"/>
              <a:gd name="connsiteY64" fmla="*/ 865813 h 1812658"/>
              <a:gd name="connsiteX65" fmla="*/ 1060642 w 1383694"/>
              <a:gd name="connsiteY65" fmla="*/ 896275 h 1812658"/>
              <a:gd name="connsiteX66" fmla="*/ 1052427 w 1383694"/>
              <a:gd name="connsiteY66" fmla="*/ 912705 h 1812658"/>
              <a:gd name="connsiteX67" fmla="*/ 1044555 w 1383694"/>
              <a:gd name="connsiteY67" fmla="*/ 894222 h 1812658"/>
              <a:gd name="connsiteX68" fmla="*/ 1032575 w 1383694"/>
              <a:gd name="connsiteY68" fmla="*/ 906202 h 1812658"/>
              <a:gd name="connsiteX69" fmla="*/ 917911 w 1383694"/>
              <a:gd name="connsiteY69" fmla="*/ 1123550 h 1812658"/>
              <a:gd name="connsiteX70" fmla="*/ 914830 w 1383694"/>
              <a:gd name="connsiteY70" fmla="*/ 1146825 h 1812658"/>
              <a:gd name="connsiteX71" fmla="*/ 895663 w 1383694"/>
              <a:gd name="connsiteY71" fmla="*/ 1207409 h 1812658"/>
              <a:gd name="connsiteX72" fmla="*/ 898058 w 1383694"/>
              <a:gd name="connsiteY72" fmla="*/ 1218704 h 1812658"/>
              <a:gd name="connsiteX73" fmla="*/ 885394 w 1383694"/>
              <a:gd name="connsiteY73" fmla="*/ 1251221 h 1812658"/>
              <a:gd name="connsiteX74" fmla="*/ 882656 w 1383694"/>
              <a:gd name="connsiteY74" fmla="*/ 1257039 h 1812658"/>
              <a:gd name="connsiteX75" fmla="*/ 880944 w 1383694"/>
              <a:gd name="connsiteY75" fmla="*/ 1323442 h 1812658"/>
              <a:gd name="connsiteX76" fmla="*/ 877864 w 1383694"/>
              <a:gd name="connsiteY76" fmla="*/ 1334053 h 1812658"/>
              <a:gd name="connsiteX77" fmla="*/ 861434 w 1383694"/>
              <a:gd name="connsiteY77" fmla="*/ 1361435 h 1812658"/>
              <a:gd name="connsiteX78" fmla="*/ 870676 w 1383694"/>
              <a:gd name="connsiteY78" fmla="*/ 1420992 h 1812658"/>
              <a:gd name="connsiteX79" fmla="*/ 942897 w 1383694"/>
              <a:gd name="connsiteY79" fmla="*/ 1453508 h 1812658"/>
              <a:gd name="connsiteX80" fmla="*/ 1009300 w 1383694"/>
              <a:gd name="connsiteY80" fmla="*/ 1460696 h 1812658"/>
              <a:gd name="connsiteX81" fmla="*/ 1020937 w 1383694"/>
              <a:gd name="connsiteY81" fmla="*/ 1490817 h 1812658"/>
              <a:gd name="connsiteX82" fmla="*/ 958300 w 1383694"/>
              <a:gd name="connsiteY82" fmla="*/ 1488079 h 1812658"/>
              <a:gd name="connsiteX83" fmla="*/ 1057561 w 1383694"/>
              <a:gd name="connsiteY83" fmla="*/ 1528810 h 1812658"/>
              <a:gd name="connsiteX84" fmla="*/ 1080836 w 1383694"/>
              <a:gd name="connsiteY84" fmla="*/ 1553112 h 1812658"/>
              <a:gd name="connsiteX85" fmla="*/ 1069541 w 1383694"/>
              <a:gd name="connsiteY85" fmla="*/ 1613696 h 1812658"/>
              <a:gd name="connsiteX86" fmla="*/ 1064407 w 1383694"/>
              <a:gd name="connsiteY86" fmla="*/ 1613696 h 1812658"/>
              <a:gd name="connsiteX87" fmla="*/ 1061669 w 1383694"/>
              <a:gd name="connsiteY87" fmla="*/ 1604454 h 1812658"/>
              <a:gd name="connsiteX88" fmla="*/ 1046608 w 1383694"/>
              <a:gd name="connsiteY88" fmla="*/ 1582206 h 1812658"/>
              <a:gd name="connsiteX89" fmla="*/ 1020595 w 1383694"/>
              <a:gd name="connsiteY89" fmla="*/ 1571595 h 1812658"/>
              <a:gd name="connsiteX90" fmla="*/ 984998 w 1383694"/>
              <a:gd name="connsiteY90" fmla="*/ 1550374 h 1812658"/>
              <a:gd name="connsiteX91" fmla="*/ 927837 w 1383694"/>
              <a:gd name="connsiteY91" fmla="*/ 1530522 h 1812658"/>
              <a:gd name="connsiteX92" fmla="*/ 952481 w 1383694"/>
              <a:gd name="connsiteY92" fmla="*/ 1593501 h 1812658"/>
              <a:gd name="connsiteX93" fmla="*/ 936394 w 1383694"/>
              <a:gd name="connsiteY93" fmla="*/ 1622595 h 1812658"/>
              <a:gd name="connsiteX94" fmla="*/ 904562 w 1383694"/>
              <a:gd name="connsiteY94" fmla="*/ 1586656 h 1812658"/>
              <a:gd name="connsiteX95" fmla="*/ 776549 w 1383694"/>
              <a:gd name="connsiteY95" fmla="*/ 1522307 h 1812658"/>
              <a:gd name="connsiteX96" fmla="*/ 755670 w 1383694"/>
              <a:gd name="connsiteY96" fmla="*/ 1522307 h 1812658"/>
              <a:gd name="connsiteX97" fmla="*/ 674891 w 1383694"/>
              <a:gd name="connsiteY97" fmla="*/ 1530179 h 1812658"/>
              <a:gd name="connsiteX98" fmla="*/ 661543 w 1383694"/>
              <a:gd name="connsiteY98" fmla="*/ 1530179 h 1812658"/>
              <a:gd name="connsiteX99" fmla="*/ 659831 w 1383694"/>
              <a:gd name="connsiteY99" fmla="*/ 1516830 h 1812658"/>
              <a:gd name="connsiteX100" fmla="*/ 719388 w 1383694"/>
              <a:gd name="connsiteY100" fmla="*/ 1476441 h 1812658"/>
              <a:gd name="connsiteX101" fmla="*/ 777918 w 1383694"/>
              <a:gd name="connsiteY101" fmla="*/ 1474388 h 1812658"/>
              <a:gd name="connsiteX102" fmla="*/ 803589 w 1383694"/>
              <a:gd name="connsiteY102" fmla="*/ 1445294 h 1812658"/>
              <a:gd name="connsiteX103" fmla="*/ 789898 w 1383694"/>
              <a:gd name="connsiteY103" fmla="*/ 1361777 h 1812658"/>
              <a:gd name="connsiteX104" fmla="*/ 772441 w 1383694"/>
              <a:gd name="connsiteY104" fmla="*/ 1331657 h 1812658"/>
              <a:gd name="connsiteX105" fmla="*/ 756697 w 1383694"/>
              <a:gd name="connsiteY105" fmla="*/ 1313516 h 1812658"/>
              <a:gd name="connsiteX106" fmla="*/ 726918 w 1383694"/>
              <a:gd name="connsiteY106" fmla="*/ 1321046 h 1812658"/>
              <a:gd name="connsiteX107" fmla="*/ 726918 w 1383694"/>
              <a:gd name="connsiteY107" fmla="*/ 1282368 h 1812658"/>
              <a:gd name="connsiteX108" fmla="*/ 716650 w 1383694"/>
              <a:gd name="connsiteY108" fmla="*/ 1290241 h 1812658"/>
              <a:gd name="connsiteX109" fmla="*/ 690979 w 1383694"/>
              <a:gd name="connsiteY109" fmla="*/ 1288187 h 1812658"/>
              <a:gd name="connsiteX110" fmla="*/ 690979 w 1383694"/>
              <a:gd name="connsiteY110" fmla="*/ 1316596 h 1812658"/>
              <a:gd name="connsiteX111" fmla="*/ 701589 w 1383694"/>
              <a:gd name="connsiteY111" fmla="*/ 1327549 h 1812658"/>
              <a:gd name="connsiteX112" fmla="*/ 696455 w 1383694"/>
              <a:gd name="connsiteY112" fmla="*/ 1333026 h 1812658"/>
              <a:gd name="connsiteX113" fmla="*/ 683448 w 1383694"/>
              <a:gd name="connsiteY113" fmla="*/ 1345690 h 1812658"/>
              <a:gd name="connsiteX114" fmla="*/ 695086 w 1383694"/>
              <a:gd name="connsiteY114" fmla="*/ 1352878 h 1812658"/>
              <a:gd name="connsiteX115" fmla="*/ 767650 w 1383694"/>
              <a:gd name="connsiteY115" fmla="*/ 1373757 h 1812658"/>
              <a:gd name="connsiteX116" fmla="*/ 784764 w 1383694"/>
              <a:gd name="connsiteY116" fmla="*/ 1404905 h 1812658"/>
              <a:gd name="connsiteX117" fmla="*/ 684133 w 1383694"/>
              <a:gd name="connsiteY117" fmla="*/ 1388817 h 1812658"/>
              <a:gd name="connsiteX118" fmla="*/ 696113 w 1383694"/>
              <a:gd name="connsiteY118" fmla="*/ 1431260 h 1812658"/>
              <a:gd name="connsiteX119" fmla="*/ 662912 w 1383694"/>
              <a:gd name="connsiteY119" fmla="*/ 1415858 h 1812658"/>
              <a:gd name="connsiteX120" fmla="*/ 618415 w 1383694"/>
              <a:gd name="connsiteY120" fmla="*/ 1400113 h 1812658"/>
              <a:gd name="connsiteX121" fmla="*/ 591375 w 1383694"/>
              <a:gd name="connsiteY121" fmla="*/ 1396348 h 1812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1383694" h="1812658">
                <a:moveTo>
                  <a:pt x="592060" y="1395663"/>
                </a:moveTo>
                <a:cubicBezTo>
                  <a:pt x="565019" y="1378549"/>
                  <a:pt x="531818" y="1379576"/>
                  <a:pt x="503409" y="1366911"/>
                </a:cubicBezTo>
                <a:cubicBezTo>
                  <a:pt x="500328" y="1365542"/>
                  <a:pt x="494510" y="1365200"/>
                  <a:pt x="493140" y="1366911"/>
                </a:cubicBezTo>
                <a:cubicBezTo>
                  <a:pt x="477053" y="1386764"/>
                  <a:pt x="443167" y="1384710"/>
                  <a:pt x="435980" y="1414831"/>
                </a:cubicBezTo>
                <a:cubicBezTo>
                  <a:pt x="416127" y="1399086"/>
                  <a:pt x="407570" y="1417911"/>
                  <a:pt x="395933" y="1427837"/>
                </a:cubicBezTo>
                <a:cubicBezTo>
                  <a:pt x="395933" y="1427837"/>
                  <a:pt x="394564" y="1429207"/>
                  <a:pt x="394564" y="1429207"/>
                </a:cubicBezTo>
                <a:cubicBezTo>
                  <a:pt x="390456" y="1431603"/>
                  <a:pt x="388403" y="1437764"/>
                  <a:pt x="382241" y="1436394"/>
                </a:cubicBezTo>
                <a:cubicBezTo>
                  <a:pt x="377792" y="1427153"/>
                  <a:pt x="374027" y="1429207"/>
                  <a:pt x="370262" y="1437079"/>
                </a:cubicBezTo>
                <a:cubicBezTo>
                  <a:pt x="361362" y="1454878"/>
                  <a:pt x="352121" y="1472676"/>
                  <a:pt x="343221" y="1490475"/>
                </a:cubicBezTo>
                <a:cubicBezTo>
                  <a:pt x="338772" y="1498005"/>
                  <a:pt x="334664" y="1505193"/>
                  <a:pt x="330215" y="1512723"/>
                </a:cubicBezTo>
                <a:cubicBezTo>
                  <a:pt x="299410" y="1577756"/>
                  <a:pt x="265181" y="1640736"/>
                  <a:pt x="225477" y="1700635"/>
                </a:cubicBezTo>
                <a:cubicBezTo>
                  <a:pt x="222054" y="1704058"/>
                  <a:pt x="218631" y="1707823"/>
                  <a:pt x="215208" y="1711246"/>
                </a:cubicBezTo>
                <a:cubicBezTo>
                  <a:pt x="198437" y="1718092"/>
                  <a:pt x="192960" y="1742736"/>
                  <a:pt x="169343" y="1739655"/>
                </a:cubicBezTo>
                <a:cubicBezTo>
                  <a:pt x="167631" y="1739655"/>
                  <a:pt x="164209" y="1749581"/>
                  <a:pt x="161813" y="1754716"/>
                </a:cubicBezTo>
                <a:cubicBezTo>
                  <a:pt x="146752" y="1771145"/>
                  <a:pt x="136826" y="1795789"/>
                  <a:pt x="106706" y="1788944"/>
                </a:cubicBezTo>
                <a:cubicBezTo>
                  <a:pt x="104310" y="1788259"/>
                  <a:pt x="100544" y="1794420"/>
                  <a:pt x="97464" y="1797501"/>
                </a:cubicBezTo>
                <a:cubicBezTo>
                  <a:pt x="75558" y="1802635"/>
                  <a:pt x="53652" y="1809138"/>
                  <a:pt x="31404" y="1812219"/>
                </a:cubicBezTo>
                <a:cubicBezTo>
                  <a:pt x="8129" y="1815642"/>
                  <a:pt x="2652" y="1798527"/>
                  <a:pt x="941" y="1780044"/>
                </a:cubicBezTo>
                <a:cubicBezTo>
                  <a:pt x="-3851" y="1728360"/>
                  <a:pt x="10525" y="1679756"/>
                  <a:pt x="24558" y="1631494"/>
                </a:cubicBezTo>
                <a:cubicBezTo>
                  <a:pt x="32431" y="1604112"/>
                  <a:pt x="25243" y="1576045"/>
                  <a:pt x="32431" y="1548320"/>
                </a:cubicBezTo>
                <a:cubicBezTo>
                  <a:pt x="41672" y="1512038"/>
                  <a:pt x="50914" y="1476099"/>
                  <a:pt x="67686" y="1442555"/>
                </a:cubicBezTo>
                <a:cubicBezTo>
                  <a:pt x="71451" y="1434683"/>
                  <a:pt x="75900" y="1426468"/>
                  <a:pt x="73504" y="1418938"/>
                </a:cubicBezTo>
                <a:cubicBezTo>
                  <a:pt x="60840" y="1378207"/>
                  <a:pt x="87538" y="1346717"/>
                  <a:pt x="97464" y="1311462"/>
                </a:cubicBezTo>
                <a:cubicBezTo>
                  <a:pt x="102940" y="1292294"/>
                  <a:pt x="112524" y="1274496"/>
                  <a:pt x="119712" y="1256013"/>
                </a:cubicBezTo>
                <a:cubicBezTo>
                  <a:pt x="123135" y="1247113"/>
                  <a:pt x="125189" y="1240952"/>
                  <a:pt x="115263" y="1231711"/>
                </a:cubicBezTo>
                <a:cubicBezTo>
                  <a:pt x="100544" y="1217335"/>
                  <a:pt x="109786" y="1196456"/>
                  <a:pt x="112182" y="1178315"/>
                </a:cubicBezTo>
                <a:cubicBezTo>
                  <a:pt x="113209" y="1171812"/>
                  <a:pt x="118685" y="1165308"/>
                  <a:pt x="118343" y="1159147"/>
                </a:cubicBezTo>
                <a:cubicBezTo>
                  <a:pt x="115263" y="1103355"/>
                  <a:pt x="146068" y="1056805"/>
                  <a:pt x="158048" y="1005805"/>
                </a:cubicBezTo>
                <a:cubicBezTo>
                  <a:pt x="171054" y="951383"/>
                  <a:pt x="199121" y="907571"/>
                  <a:pt x="226504" y="861705"/>
                </a:cubicBezTo>
                <a:cubicBezTo>
                  <a:pt x="236772" y="856229"/>
                  <a:pt x="236088" y="843907"/>
                  <a:pt x="242591" y="836034"/>
                </a:cubicBezTo>
                <a:cubicBezTo>
                  <a:pt x="284007" y="772712"/>
                  <a:pt x="308309" y="700149"/>
                  <a:pt x="355201" y="639907"/>
                </a:cubicBezTo>
                <a:cubicBezTo>
                  <a:pt x="366497" y="634431"/>
                  <a:pt x="371631" y="623820"/>
                  <a:pt x="378134" y="614236"/>
                </a:cubicBezTo>
                <a:cubicBezTo>
                  <a:pt x="416127" y="575216"/>
                  <a:pt x="453094" y="534827"/>
                  <a:pt x="501013" y="507102"/>
                </a:cubicBezTo>
                <a:cubicBezTo>
                  <a:pt x="509228" y="505733"/>
                  <a:pt x="515046" y="500941"/>
                  <a:pt x="520181" y="495122"/>
                </a:cubicBezTo>
                <a:cubicBezTo>
                  <a:pt x="566388" y="469794"/>
                  <a:pt x="605409" y="434197"/>
                  <a:pt x="652301" y="408868"/>
                </a:cubicBezTo>
                <a:cubicBezTo>
                  <a:pt x="701932" y="381828"/>
                  <a:pt x="755670" y="372928"/>
                  <a:pt x="809065" y="360606"/>
                </a:cubicBezTo>
                <a:cubicBezTo>
                  <a:pt x="821388" y="357868"/>
                  <a:pt x="833710" y="355814"/>
                  <a:pt x="846032" y="355130"/>
                </a:cubicBezTo>
                <a:cubicBezTo>
                  <a:pt x="891897" y="352049"/>
                  <a:pt x="905931" y="341438"/>
                  <a:pt x="918595" y="297626"/>
                </a:cubicBezTo>
                <a:cubicBezTo>
                  <a:pt x="923730" y="279828"/>
                  <a:pt x="933313" y="270929"/>
                  <a:pt x="951454" y="262372"/>
                </a:cubicBezTo>
                <a:cubicBezTo>
                  <a:pt x="966857" y="255184"/>
                  <a:pt x="981917" y="256211"/>
                  <a:pt x="998004" y="251076"/>
                </a:cubicBezTo>
                <a:cubicBezTo>
                  <a:pt x="990474" y="231224"/>
                  <a:pt x="979864" y="215137"/>
                  <a:pt x="963776" y="202472"/>
                </a:cubicBezTo>
                <a:cubicBezTo>
                  <a:pt x="922360" y="169614"/>
                  <a:pt x="916199" y="123748"/>
                  <a:pt x="921334" y="76513"/>
                </a:cubicBezTo>
                <a:cubicBezTo>
                  <a:pt x="926125" y="33728"/>
                  <a:pt x="971307" y="2581"/>
                  <a:pt x="1021964" y="185"/>
                </a:cubicBezTo>
                <a:cubicBezTo>
                  <a:pt x="1070226" y="-1869"/>
                  <a:pt x="1114038" y="13533"/>
                  <a:pt x="1157850" y="30648"/>
                </a:cubicBezTo>
                <a:cubicBezTo>
                  <a:pt x="1180098" y="39205"/>
                  <a:pt x="1195843" y="53580"/>
                  <a:pt x="1212614" y="68983"/>
                </a:cubicBezTo>
                <a:cubicBezTo>
                  <a:pt x="1249923" y="103553"/>
                  <a:pt x="1290997" y="132990"/>
                  <a:pt x="1338916" y="152500"/>
                </a:cubicBezTo>
                <a:cubicBezTo>
                  <a:pt x="1355688" y="159345"/>
                  <a:pt x="1370406" y="171667"/>
                  <a:pt x="1377936" y="190493"/>
                </a:cubicBezTo>
                <a:cubicBezTo>
                  <a:pt x="1388889" y="217191"/>
                  <a:pt x="1385124" y="233962"/>
                  <a:pt x="1358768" y="254841"/>
                </a:cubicBezTo>
                <a:cubicBezTo>
                  <a:pt x="1358084" y="235331"/>
                  <a:pt x="1351238" y="221640"/>
                  <a:pt x="1329332" y="226090"/>
                </a:cubicBezTo>
                <a:cubicBezTo>
                  <a:pt x="1293050" y="213083"/>
                  <a:pt x="1255742" y="205553"/>
                  <a:pt x="1216037" y="207264"/>
                </a:cubicBezTo>
                <a:cubicBezTo>
                  <a:pt x="1246843" y="233962"/>
                  <a:pt x="1291339" y="241492"/>
                  <a:pt x="1312903" y="279486"/>
                </a:cubicBezTo>
                <a:cubicBezTo>
                  <a:pt x="1328990" y="319190"/>
                  <a:pt x="1343366" y="359579"/>
                  <a:pt x="1361507" y="398257"/>
                </a:cubicBezTo>
                <a:cubicBezTo>
                  <a:pt x="1372117" y="420848"/>
                  <a:pt x="1370064" y="447888"/>
                  <a:pt x="1363560" y="464317"/>
                </a:cubicBezTo>
                <a:cubicBezTo>
                  <a:pt x="1352265" y="493753"/>
                  <a:pt x="1347131" y="528666"/>
                  <a:pt x="1326594" y="551599"/>
                </a:cubicBezTo>
                <a:cubicBezTo>
                  <a:pt x="1319748" y="559129"/>
                  <a:pt x="1308111" y="567001"/>
                  <a:pt x="1301265" y="577612"/>
                </a:cubicBezTo>
                <a:cubicBezTo>
                  <a:pt x="1292708" y="590961"/>
                  <a:pt x="1281071" y="602941"/>
                  <a:pt x="1274910" y="616974"/>
                </a:cubicBezTo>
                <a:cubicBezTo>
                  <a:pt x="1266010" y="636827"/>
                  <a:pt x="1247869" y="650518"/>
                  <a:pt x="1242735" y="671739"/>
                </a:cubicBezTo>
                <a:cubicBezTo>
                  <a:pt x="1235890" y="675505"/>
                  <a:pt x="1224937" y="669686"/>
                  <a:pt x="1222541" y="683377"/>
                </a:cubicBezTo>
                <a:cubicBezTo>
                  <a:pt x="1220487" y="694330"/>
                  <a:pt x="1215010" y="704940"/>
                  <a:pt x="1211245" y="715551"/>
                </a:cubicBezTo>
                <a:cubicBezTo>
                  <a:pt x="1203373" y="733692"/>
                  <a:pt x="1191393" y="750464"/>
                  <a:pt x="1193447" y="771001"/>
                </a:cubicBezTo>
                <a:cubicBezTo>
                  <a:pt x="1181809" y="774081"/>
                  <a:pt x="1186943" y="759706"/>
                  <a:pt x="1180782" y="760390"/>
                </a:cubicBezTo>
                <a:cubicBezTo>
                  <a:pt x="1173252" y="761417"/>
                  <a:pt x="1173937" y="768947"/>
                  <a:pt x="1172910" y="775108"/>
                </a:cubicBezTo>
                <a:cubicBezTo>
                  <a:pt x="1167433" y="804887"/>
                  <a:pt x="1152715" y="828162"/>
                  <a:pt x="1125333" y="842880"/>
                </a:cubicBezTo>
                <a:cubicBezTo>
                  <a:pt x="1120199" y="845618"/>
                  <a:pt x="1114722" y="849725"/>
                  <a:pt x="1111299" y="854517"/>
                </a:cubicBezTo>
                <a:cubicBezTo>
                  <a:pt x="1106165" y="861705"/>
                  <a:pt x="1109588" y="882584"/>
                  <a:pt x="1091105" y="865813"/>
                </a:cubicBezTo>
                <a:cubicBezTo>
                  <a:pt x="1083232" y="878135"/>
                  <a:pt x="1066803" y="882242"/>
                  <a:pt x="1060642" y="896275"/>
                </a:cubicBezTo>
                <a:cubicBezTo>
                  <a:pt x="1058246" y="901752"/>
                  <a:pt x="1055165" y="906886"/>
                  <a:pt x="1052427" y="912705"/>
                </a:cubicBezTo>
                <a:cubicBezTo>
                  <a:pt x="1045924" y="907228"/>
                  <a:pt x="1054481" y="895933"/>
                  <a:pt x="1044555" y="894222"/>
                </a:cubicBezTo>
                <a:cubicBezTo>
                  <a:pt x="1037709" y="892853"/>
                  <a:pt x="1035998" y="901067"/>
                  <a:pt x="1032575" y="906202"/>
                </a:cubicBezTo>
                <a:cubicBezTo>
                  <a:pt x="986709" y="974658"/>
                  <a:pt x="949401" y="1047563"/>
                  <a:pt x="917911" y="1123550"/>
                </a:cubicBezTo>
                <a:cubicBezTo>
                  <a:pt x="914488" y="1131765"/>
                  <a:pt x="914488" y="1138952"/>
                  <a:pt x="914830" y="1146825"/>
                </a:cubicBezTo>
                <a:cubicBezTo>
                  <a:pt x="916199" y="1169415"/>
                  <a:pt x="919622" y="1192690"/>
                  <a:pt x="895663" y="1207409"/>
                </a:cubicBezTo>
                <a:cubicBezTo>
                  <a:pt x="894636" y="1208093"/>
                  <a:pt x="899085" y="1215281"/>
                  <a:pt x="898058" y="1218704"/>
                </a:cubicBezTo>
                <a:cubicBezTo>
                  <a:pt x="894293" y="1229657"/>
                  <a:pt x="910038" y="1248482"/>
                  <a:pt x="885394" y="1251221"/>
                </a:cubicBezTo>
                <a:cubicBezTo>
                  <a:pt x="884367" y="1251221"/>
                  <a:pt x="882314" y="1255670"/>
                  <a:pt x="882656" y="1257039"/>
                </a:cubicBezTo>
                <a:cubicBezTo>
                  <a:pt x="889501" y="1279288"/>
                  <a:pt x="866226" y="1300851"/>
                  <a:pt x="880944" y="1323442"/>
                </a:cubicBezTo>
                <a:cubicBezTo>
                  <a:pt x="882998" y="1326522"/>
                  <a:pt x="883340" y="1334737"/>
                  <a:pt x="877864" y="1334053"/>
                </a:cubicBezTo>
                <a:cubicBezTo>
                  <a:pt x="848428" y="1329261"/>
                  <a:pt x="862804" y="1351167"/>
                  <a:pt x="861434" y="1361435"/>
                </a:cubicBezTo>
                <a:cubicBezTo>
                  <a:pt x="859038" y="1381972"/>
                  <a:pt x="864515" y="1401482"/>
                  <a:pt x="870676" y="1420992"/>
                </a:cubicBezTo>
                <a:cubicBezTo>
                  <a:pt x="881971" y="1456247"/>
                  <a:pt x="906958" y="1469253"/>
                  <a:pt x="942897" y="1453508"/>
                </a:cubicBezTo>
                <a:cubicBezTo>
                  <a:pt x="967541" y="1442555"/>
                  <a:pt x="988421" y="1446663"/>
                  <a:pt x="1009300" y="1460696"/>
                </a:cubicBezTo>
                <a:cubicBezTo>
                  <a:pt x="1018884" y="1467200"/>
                  <a:pt x="1024360" y="1475757"/>
                  <a:pt x="1020937" y="1490817"/>
                </a:cubicBezTo>
                <a:cubicBezTo>
                  <a:pt x="1001770" y="1457616"/>
                  <a:pt x="983629" y="1487737"/>
                  <a:pt x="958300" y="1488079"/>
                </a:cubicBezTo>
                <a:cubicBezTo>
                  <a:pt x="993213" y="1508616"/>
                  <a:pt x="1023333" y="1524018"/>
                  <a:pt x="1057561" y="1528810"/>
                </a:cubicBezTo>
                <a:cubicBezTo>
                  <a:pt x="1072622" y="1530864"/>
                  <a:pt x="1081521" y="1539079"/>
                  <a:pt x="1080836" y="1553112"/>
                </a:cubicBezTo>
                <a:cubicBezTo>
                  <a:pt x="1080152" y="1573649"/>
                  <a:pt x="1090078" y="1596239"/>
                  <a:pt x="1069541" y="1613696"/>
                </a:cubicBezTo>
                <a:cubicBezTo>
                  <a:pt x="1066118" y="1616434"/>
                  <a:pt x="1066118" y="1614380"/>
                  <a:pt x="1064407" y="1613696"/>
                </a:cubicBezTo>
                <a:cubicBezTo>
                  <a:pt x="1060300" y="1611642"/>
                  <a:pt x="1059957" y="1607192"/>
                  <a:pt x="1061669" y="1604454"/>
                </a:cubicBezTo>
                <a:cubicBezTo>
                  <a:pt x="1075018" y="1584260"/>
                  <a:pt x="1062011" y="1582206"/>
                  <a:pt x="1046608" y="1582206"/>
                </a:cubicBezTo>
                <a:cubicBezTo>
                  <a:pt x="1036340" y="1582206"/>
                  <a:pt x="1027098" y="1579125"/>
                  <a:pt x="1020595" y="1571595"/>
                </a:cubicBezTo>
                <a:cubicBezTo>
                  <a:pt x="1011011" y="1560300"/>
                  <a:pt x="998347" y="1555166"/>
                  <a:pt x="984998" y="1550374"/>
                </a:cubicBezTo>
                <a:cubicBezTo>
                  <a:pt x="968568" y="1537709"/>
                  <a:pt x="950085" y="1529837"/>
                  <a:pt x="927837" y="1530522"/>
                </a:cubicBezTo>
                <a:cubicBezTo>
                  <a:pt x="949743" y="1546951"/>
                  <a:pt x="955904" y="1568515"/>
                  <a:pt x="952481" y="1593501"/>
                </a:cubicBezTo>
                <a:cubicBezTo>
                  <a:pt x="946320" y="1602743"/>
                  <a:pt x="947005" y="1615749"/>
                  <a:pt x="936394" y="1622595"/>
                </a:cubicBezTo>
                <a:cubicBezTo>
                  <a:pt x="930462" y="1603883"/>
                  <a:pt x="919851" y="1591903"/>
                  <a:pt x="904562" y="1586656"/>
                </a:cubicBezTo>
                <a:cubicBezTo>
                  <a:pt x="877864" y="1533260"/>
                  <a:pt x="829945" y="1522649"/>
                  <a:pt x="776549" y="1522307"/>
                </a:cubicBezTo>
                <a:cubicBezTo>
                  <a:pt x="769361" y="1522307"/>
                  <a:pt x="760804" y="1525045"/>
                  <a:pt x="755670" y="1522307"/>
                </a:cubicBezTo>
                <a:cubicBezTo>
                  <a:pt x="726576" y="1504851"/>
                  <a:pt x="701247" y="1523676"/>
                  <a:pt x="674891" y="1530179"/>
                </a:cubicBezTo>
                <a:cubicBezTo>
                  <a:pt x="669757" y="1531548"/>
                  <a:pt x="666334" y="1535656"/>
                  <a:pt x="661543" y="1530179"/>
                </a:cubicBezTo>
                <a:cubicBezTo>
                  <a:pt x="657435" y="1526072"/>
                  <a:pt x="657777" y="1522991"/>
                  <a:pt x="659831" y="1516830"/>
                </a:cubicBezTo>
                <a:cubicBezTo>
                  <a:pt x="674891" y="1473703"/>
                  <a:pt x="688240" y="1473018"/>
                  <a:pt x="719388" y="1476441"/>
                </a:cubicBezTo>
                <a:cubicBezTo>
                  <a:pt x="738556" y="1478495"/>
                  <a:pt x="758750" y="1477468"/>
                  <a:pt x="777918" y="1474388"/>
                </a:cubicBezTo>
                <a:cubicBezTo>
                  <a:pt x="791951" y="1471992"/>
                  <a:pt x="802562" y="1463777"/>
                  <a:pt x="803589" y="1445294"/>
                </a:cubicBezTo>
                <a:cubicBezTo>
                  <a:pt x="804958" y="1416200"/>
                  <a:pt x="798797" y="1388817"/>
                  <a:pt x="789898" y="1361777"/>
                </a:cubicBezTo>
                <a:cubicBezTo>
                  <a:pt x="786475" y="1351167"/>
                  <a:pt x="763200" y="1351851"/>
                  <a:pt x="772441" y="1331657"/>
                </a:cubicBezTo>
                <a:cubicBezTo>
                  <a:pt x="773811" y="1328576"/>
                  <a:pt x="749509" y="1331657"/>
                  <a:pt x="756697" y="1313516"/>
                </a:cubicBezTo>
                <a:cubicBezTo>
                  <a:pt x="746086" y="1323442"/>
                  <a:pt x="739583" y="1289214"/>
                  <a:pt x="726918" y="1321046"/>
                </a:cubicBezTo>
                <a:lnTo>
                  <a:pt x="726918" y="1282368"/>
                </a:lnTo>
                <a:cubicBezTo>
                  <a:pt x="718019" y="1279630"/>
                  <a:pt x="717334" y="1292637"/>
                  <a:pt x="716650" y="1290241"/>
                </a:cubicBezTo>
                <a:cubicBezTo>
                  <a:pt x="709462" y="1263885"/>
                  <a:pt x="698167" y="1300851"/>
                  <a:pt x="690979" y="1288187"/>
                </a:cubicBezTo>
                <a:cubicBezTo>
                  <a:pt x="690294" y="1297771"/>
                  <a:pt x="664281" y="1307012"/>
                  <a:pt x="690979" y="1316596"/>
                </a:cubicBezTo>
                <a:cubicBezTo>
                  <a:pt x="696113" y="1318650"/>
                  <a:pt x="700562" y="1321730"/>
                  <a:pt x="701589" y="1327549"/>
                </a:cubicBezTo>
                <a:cubicBezTo>
                  <a:pt x="699878" y="1329261"/>
                  <a:pt x="698167" y="1331314"/>
                  <a:pt x="696455" y="1333026"/>
                </a:cubicBezTo>
                <a:cubicBezTo>
                  <a:pt x="687556" y="1332341"/>
                  <a:pt x="683448" y="1336791"/>
                  <a:pt x="683448" y="1345690"/>
                </a:cubicBezTo>
                <a:cubicBezTo>
                  <a:pt x="683448" y="1354247"/>
                  <a:pt x="690979" y="1350482"/>
                  <a:pt x="695086" y="1352878"/>
                </a:cubicBezTo>
                <a:cubicBezTo>
                  <a:pt x="717677" y="1365542"/>
                  <a:pt x="746428" y="1354932"/>
                  <a:pt x="767650" y="1373757"/>
                </a:cubicBezTo>
                <a:cubicBezTo>
                  <a:pt x="778260" y="1383341"/>
                  <a:pt x="785106" y="1392925"/>
                  <a:pt x="784764" y="1404905"/>
                </a:cubicBezTo>
                <a:cubicBezTo>
                  <a:pt x="752589" y="1393609"/>
                  <a:pt x="718019" y="1409012"/>
                  <a:pt x="684133" y="1388817"/>
                </a:cubicBezTo>
                <a:cubicBezTo>
                  <a:pt x="691321" y="1406616"/>
                  <a:pt x="703985" y="1415173"/>
                  <a:pt x="696113" y="1431260"/>
                </a:cubicBezTo>
                <a:cubicBezTo>
                  <a:pt x="688583" y="1417227"/>
                  <a:pt x="676603" y="1413462"/>
                  <a:pt x="662912" y="1415858"/>
                </a:cubicBezTo>
                <a:cubicBezTo>
                  <a:pt x="645113" y="1418596"/>
                  <a:pt x="630737" y="1412093"/>
                  <a:pt x="618415" y="1400113"/>
                </a:cubicBezTo>
                <a:cubicBezTo>
                  <a:pt x="609516" y="1398744"/>
                  <a:pt x="600274" y="1397717"/>
                  <a:pt x="591375" y="1396348"/>
                </a:cubicBezTo>
                <a:close/>
              </a:path>
            </a:pathLst>
          </a:custGeom>
          <a:solidFill>
            <a:schemeClr val="bg1"/>
          </a:solidFill>
          <a:ln w="3420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Contents Slide Master">
  <a:themeElements>
    <a:clrScheme name="ALLPPT-COLOR-A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2898</TotalTime>
  <Words>2346</Words>
  <Application>Microsoft Office PowerPoint</Application>
  <PresentationFormat>Panorámica</PresentationFormat>
  <Paragraphs>274</Paragraphs>
  <Slides>30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44" baseType="lpstr">
      <vt:lpstr>Arial</vt:lpstr>
      <vt:lpstr>Arial Black</vt:lpstr>
      <vt:lpstr>Bahnschrift</vt:lpstr>
      <vt:lpstr>Barlow</vt:lpstr>
      <vt:lpstr>Bevan</vt:lpstr>
      <vt:lpstr>Brush Script Std</vt:lpstr>
      <vt:lpstr>Calibri</vt:lpstr>
      <vt:lpstr>DM Sans</vt:lpstr>
      <vt:lpstr>Montserrat</vt:lpstr>
      <vt:lpstr>Montserrat Light</vt:lpstr>
      <vt:lpstr>Roboto</vt:lpstr>
      <vt:lpstr>Rubik</vt:lpstr>
      <vt:lpstr>Segoe UI</vt:lpstr>
      <vt:lpstr>Contents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ADVERTISING AND PROMOTION</vt:lpstr>
      <vt:lpstr>THANKS</vt:lpstr>
      <vt:lpstr>Presentación de PowerPoint</vt:lpstr>
      <vt:lpstr>Presentación de PowerPoint</vt:lpstr>
      <vt:lpstr>RESOURCES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luna</dc:title>
  <dc:creator>Grym</dc:creator>
  <cp:lastModifiedBy>Franklin</cp:lastModifiedBy>
  <cp:revision>94</cp:revision>
  <dcterms:created xsi:type="dcterms:W3CDTF">2020-01-20T05:08:25Z</dcterms:created>
  <dcterms:modified xsi:type="dcterms:W3CDTF">2023-10-13T16:01:33Z</dcterms:modified>
  <cp:category>slidesppt.net</cp:category>
</cp:coreProperties>
</file>